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8"/>
  </p:notesMasterIdLst>
  <p:sldIdLst>
    <p:sldId id="256" r:id="rId2"/>
    <p:sldId id="296" r:id="rId3"/>
    <p:sldId id="331" r:id="rId4"/>
    <p:sldId id="294" r:id="rId5"/>
    <p:sldId id="257" r:id="rId6"/>
    <p:sldId id="292" r:id="rId7"/>
    <p:sldId id="259" r:id="rId8"/>
    <p:sldId id="299" r:id="rId9"/>
    <p:sldId id="297" r:id="rId10"/>
    <p:sldId id="332" r:id="rId11"/>
    <p:sldId id="301" r:id="rId12"/>
    <p:sldId id="302" r:id="rId13"/>
    <p:sldId id="303" r:id="rId14"/>
    <p:sldId id="304" r:id="rId15"/>
    <p:sldId id="305" r:id="rId16"/>
    <p:sldId id="333" r:id="rId17"/>
    <p:sldId id="329" r:id="rId18"/>
    <p:sldId id="308" r:id="rId19"/>
    <p:sldId id="309" r:id="rId20"/>
    <p:sldId id="334" r:id="rId21"/>
    <p:sldId id="311" r:id="rId22"/>
    <p:sldId id="313" r:id="rId23"/>
    <p:sldId id="314" r:id="rId24"/>
    <p:sldId id="335" r:id="rId25"/>
    <p:sldId id="321" r:id="rId26"/>
    <p:sldId id="322" r:id="rId27"/>
    <p:sldId id="316" r:id="rId28"/>
    <p:sldId id="317" r:id="rId29"/>
    <p:sldId id="319" r:id="rId30"/>
    <p:sldId id="336" r:id="rId31"/>
    <p:sldId id="325" r:id="rId32"/>
    <p:sldId id="326" r:id="rId33"/>
    <p:sldId id="324" r:id="rId34"/>
    <p:sldId id="330" r:id="rId35"/>
    <p:sldId id="293" r:id="rId36"/>
    <p:sldId id="312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533" autoAdjust="0"/>
  </p:normalViewPr>
  <p:slideViewPr>
    <p:cSldViewPr>
      <p:cViewPr varScale="1">
        <p:scale>
          <a:sx n="68" d="100"/>
          <a:sy n="68" d="100"/>
        </p:scale>
        <p:origin x="57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763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osfor\Desktop\Irradiation_error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osfor\Desktop\Irradiation_error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osfor\Desktop\Irradiation_error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osfor\Desktop\Irradiation_error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800" b="1" i="0" u="none" strike="noStrike" baseline="0" dirty="0" smtClean="0">
                <a:effectLst/>
              </a:rPr>
              <a:t>Configuration </a:t>
            </a:r>
            <a:r>
              <a:rPr lang="cs-CZ" dirty="0" err="1" smtClean="0"/>
              <a:t>error</a:t>
            </a:r>
            <a:r>
              <a:rPr lang="cs-CZ" dirty="0" smtClean="0"/>
              <a:t> </a:t>
            </a:r>
            <a:r>
              <a:rPr lang="cs-CZ" dirty="0" err="1"/>
              <a:t>rate</a:t>
            </a:r>
            <a:r>
              <a:rPr lang="cs-CZ" dirty="0"/>
              <a:t> vs. proton </a:t>
            </a:r>
            <a:r>
              <a:rPr lang="cs-CZ" dirty="0" smtClean="0"/>
              <a:t>flux</a:t>
            </a:r>
            <a:endParaRPr lang="en-US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4971694082955936"/>
          <c:y val="0.16470827333353757"/>
          <c:w val="0.80191742586203552"/>
          <c:h val="0.71516202498034054"/>
        </c:manualLayout>
      </c:layout>
      <c:scatterChart>
        <c:scatterStyle val="lineMarker"/>
        <c:varyColors val="0"/>
        <c:ser>
          <c:idx val="0"/>
          <c:order val="0"/>
          <c:tx>
            <c:strRef>
              <c:f>'S3'!$B$3</c:f>
              <c:strCache>
                <c:ptCount val="1"/>
                <c:pt idx="0">
                  <c:v>34,05 MeV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10"/>
            <c:spPr>
              <a:solidFill>
                <a:srgbClr val="FF0000"/>
              </a:solidFill>
            </c:spPr>
          </c:marker>
          <c:xVal>
            <c:numRef>
              <c:f>'S3'!$G$3:$G$9</c:f>
              <c:numCache>
                <c:formatCode>0</c:formatCode>
                <c:ptCount val="7"/>
                <c:pt idx="0">
                  <c:v>0.40173599999999998</c:v>
                </c:pt>
                <c:pt idx="1">
                  <c:v>2.5945450000000001</c:v>
                </c:pt>
                <c:pt idx="2">
                  <c:v>8.8716699999999999</c:v>
                </c:pt>
                <c:pt idx="3">
                  <c:v>18.580290000000002</c:v>
                </c:pt>
                <c:pt idx="4">
                  <c:v>49.380049999999997</c:v>
                </c:pt>
                <c:pt idx="5">
                  <c:v>102.1079</c:v>
                </c:pt>
                <c:pt idx="6">
                  <c:v>204.2158</c:v>
                </c:pt>
              </c:numCache>
            </c:numRef>
          </c:xVal>
          <c:yVal>
            <c:numRef>
              <c:f>'S3'!$J$3:$J$9</c:f>
              <c:numCache>
                <c:formatCode>General</c:formatCode>
                <c:ptCount val="7"/>
                <c:pt idx="0">
                  <c:v>0</c:v>
                </c:pt>
                <c:pt idx="1">
                  <c:v>3.3333333333333335E-3</c:v>
                </c:pt>
                <c:pt idx="2">
                  <c:v>3.3333333333333333E-2</c:v>
                </c:pt>
                <c:pt idx="3">
                  <c:v>0.2074074074074074</c:v>
                </c:pt>
                <c:pt idx="4">
                  <c:v>0.12333333333333334</c:v>
                </c:pt>
                <c:pt idx="5">
                  <c:v>0.29666666666666669</c:v>
                </c:pt>
                <c:pt idx="6">
                  <c:v>1.363636408715253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'S3'!$B$12</c:f>
              <c:strCache>
                <c:ptCount val="1"/>
                <c:pt idx="0">
                  <c:v>28,242 MeV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10"/>
            <c:spPr>
              <a:solidFill>
                <a:srgbClr val="00B050"/>
              </a:solidFill>
            </c:spPr>
          </c:marker>
          <c:xVal>
            <c:numRef>
              <c:f>'S3'!$G$12:$G$19</c:f>
              <c:numCache>
                <c:formatCode>0</c:formatCode>
                <c:ptCount val="8"/>
                <c:pt idx="0">
                  <c:v>0.39643126196384254</c:v>
                </c:pt>
                <c:pt idx="1">
                  <c:v>1.651796924849344</c:v>
                </c:pt>
                <c:pt idx="2">
                  <c:v>4.7571751435661103</c:v>
                </c:pt>
                <c:pt idx="3">
                  <c:v>8.4572002552286403</c:v>
                </c:pt>
                <c:pt idx="4">
                  <c:v>14.007237922722437</c:v>
                </c:pt>
                <c:pt idx="5">
                  <c:v>41.889570014179363</c:v>
                </c:pt>
                <c:pt idx="6">
                  <c:v>79.286252392768503</c:v>
                </c:pt>
                <c:pt idx="7">
                  <c:v>158.57250478553701</c:v>
                </c:pt>
              </c:numCache>
            </c:numRef>
          </c:xVal>
          <c:yVal>
            <c:numRef>
              <c:f>'S3'!$J$12:$J$19</c:f>
              <c:numCache>
                <c:formatCode>General</c:formatCode>
                <c:ptCount val="8"/>
                <c:pt idx="0">
                  <c:v>3.3333333333333335E-3</c:v>
                </c:pt>
                <c:pt idx="1">
                  <c:v>1.3333333333333334E-2</c:v>
                </c:pt>
                <c:pt idx="2">
                  <c:v>0.06</c:v>
                </c:pt>
                <c:pt idx="3">
                  <c:v>7.0000000000000007E-2</c:v>
                </c:pt>
                <c:pt idx="4">
                  <c:v>9.3333333333333338E-2</c:v>
                </c:pt>
                <c:pt idx="5">
                  <c:v>0.27666666666666667</c:v>
                </c:pt>
                <c:pt idx="6">
                  <c:v>0.6166666666666667</c:v>
                </c:pt>
                <c:pt idx="7">
                  <c:v>1.1000000000000001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'S3'!$B$22</c:f>
              <c:strCache>
                <c:ptCount val="1"/>
                <c:pt idx="0">
                  <c:v>18,004 MeV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10"/>
            <c:spPr>
              <a:solidFill>
                <a:srgbClr val="0070C0"/>
              </a:solidFill>
            </c:spPr>
          </c:marker>
          <c:xVal>
            <c:numRef>
              <c:f>'S3'!$G$22:$G$31</c:f>
              <c:numCache>
                <c:formatCode>0</c:formatCode>
                <c:ptCount val="10"/>
                <c:pt idx="0">
                  <c:v>8.7744286362533355E-2</c:v>
                </c:pt>
                <c:pt idx="1">
                  <c:v>0.34193134273234649</c:v>
                </c:pt>
                <c:pt idx="2">
                  <c:v>1.1759543533123029</c:v>
                </c:pt>
                <c:pt idx="3">
                  <c:v>2.442366733802475</c:v>
                </c:pt>
                <c:pt idx="4">
                  <c:v>4.1610692501819946</c:v>
                </c:pt>
                <c:pt idx="5">
                  <c:v>6.3320619024508611</c:v>
                </c:pt>
                <c:pt idx="6">
                  <c:v>9.0458027177869429</c:v>
                </c:pt>
                <c:pt idx="7">
                  <c:v>26.232827881582136</c:v>
                </c:pt>
                <c:pt idx="8">
                  <c:v>56.083976850279058</c:v>
                </c:pt>
                <c:pt idx="9">
                  <c:v>108.54963261344334</c:v>
                </c:pt>
              </c:numCache>
            </c:numRef>
          </c:xVal>
          <c:yVal>
            <c:numRef>
              <c:f>'S3'!$J$22:$J$31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0.01</c:v>
                </c:pt>
                <c:pt idx="3">
                  <c:v>0</c:v>
                </c:pt>
                <c:pt idx="4">
                  <c:v>6.6666666666666671E-3</c:v>
                </c:pt>
                <c:pt idx="5">
                  <c:v>0.01</c:v>
                </c:pt>
                <c:pt idx="6">
                  <c:v>6.6666666666666671E-3</c:v>
                </c:pt>
                <c:pt idx="7">
                  <c:v>0.02</c:v>
                </c:pt>
                <c:pt idx="8">
                  <c:v>7.3333333333333334E-2</c:v>
                </c:pt>
                <c:pt idx="9">
                  <c:v>0.12666666666666668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7099216"/>
        <c:axId val="158727720"/>
      </c:scatterChart>
      <c:valAx>
        <c:axId val="15709921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cs-CZ" dirty="0"/>
                  <a:t>Proton flux </a:t>
                </a:r>
                <a:r>
                  <a:rPr lang="cs-CZ" dirty="0" smtClean="0"/>
                  <a:t>[</a:t>
                </a:r>
                <a:r>
                  <a:rPr lang="en-US" dirty="0" smtClean="0"/>
                  <a:t>10^6 </a:t>
                </a:r>
                <a:r>
                  <a:rPr lang="cs-CZ" dirty="0" smtClean="0"/>
                  <a:t>p/cmM^2/s</a:t>
                </a:r>
                <a:r>
                  <a:rPr lang="cs-CZ" dirty="0"/>
                  <a:t>]</a:t>
                </a:r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crossAx val="158727720"/>
        <c:crosses val="autoZero"/>
        <c:crossBetween val="midCat"/>
      </c:valAx>
      <c:valAx>
        <c:axId val="15872772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E</a:t>
                </a:r>
                <a:r>
                  <a:rPr lang="cs-CZ" dirty="0" err="1" smtClean="0"/>
                  <a:t>rror</a:t>
                </a:r>
                <a:r>
                  <a:rPr lang="cs-CZ" dirty="0" smtClean="0"/>
                  <a:t> </a:t>
                </a:r>
                <a:r>
                  <a:rPr lang="cs-CZ" dirty="0" err="1"/>
                  <a:t>rate</a:t>
                </a:r>
                <a:r>
                  <a:rPr lang="cs-CZ" dirty="0"/>
                  <a:t> [1/s]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57099216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14895681876521519"/>
          <c:y val="0.17394528018628025"/>
          <c:w val="0.30966761282287231"/>
          <c:h val="0.21231675807061079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1600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800" b="1" i="0" u="none" strike="noStrike" baseline="0" dirty="0" smtClean="0">
                <a:effectLst/>
              </a:rPr>
              <a:t>Configuration </a:t>
            </a:r>
            <a:r>
              <a:rPr lang="cs-CZ" dirty="0" err="1" smtClean="0"/>
              <a:t>error</a:t>
            </a:r>
            <a:r>
              <a:rPr lang="cs-CZ" dirty="0" smtClean="0"/>
              <a:t> </a:t>
            </a:r>
            <a:r>
              <a:rPr lang="cs-CZ" dirty="0" err="1"/>
              <a:t>rate</a:t>
            </a:r>
            <a:r>
              <a:rPr lang="cs-CZ" dirty="0"/>
              <a:t> vs. </a:t>
            </a:r>
            <a:r>
              <a:rPr lang="cs-CZ" dirty="0" err="1" smtClean="0"/>
              <a:t>energy</a:t>
            </a:r>
            <a:endParaRPr lang="en-US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6578163396320048"/>
          <c:y val="0.14725042638152722"/>
          <c:w val="0.78442540136914596"/>
          <c:h val="0.7326198719323509"/>
        </c:manualLayout>
      </c:layout>
      <c:scatterChart>
        <c:scatterStyle val="lineMarker"/>
        <c:varyColors val="0"/>
        <c:ser>
          <c:idx val="0"/>
          <c:order val="0"/>
          <c:tx>
            <c:strRef>
              <c:f>'S3'!$B$35</c:f>
              <c:strCache>
                <c:ptCount val="1"/>
                <c:pt idx="0">
                  <c:v>0,4 Mp/cm^2/s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10"/>
            <c:spPr>
              <a:solidFill>
                <a:srgbClr val="FF0000"/>
              </a:solidFill>
            </c:spPr>
          </c:marker>
          <c:xVal>
            <c:numRef>
              <c:f>'S3'!$C$34:$E$34</c:f>
              <c:numCache>
                <c:formatCode>General</c:formatCode>
                <c:ptCount val="3"/>
                <c:pt idx="0">
                  <c:v>18.004000000000001</c:v>
                </c:pt>
                <c:pt idx="1">
                  <c:v>28.242000000000001</c:v>
                </c:pt>
                <c:pt idx="2">
                  <c:v>34.049999999999997</c:v>
                </c:pt>
              </c:numCache>
            </c:numRef>
          </c:xVal>
          <c:yVal>
            <c:numRef>
              <c:f>'S3'!$C$35:$E$35</c:f>
              <c:numCache>
                <c:formatCode>General</c:formatCode>
                <c:ptCount val="3"/>
                <c:pt idx="0">
                  <c:v>0</c:v>
                </c:pt>
                <c:pt idx="1">
                  <c:v>3.3333333333333335E-3</c:v>
                </c:pt>
                <c:pt idx="2">
                  <c:v>0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'S3'!$B$36</c:f>
              <c:strCache>
                <c:ptCount val="1"/>
                <c:pt idx="0">
                  <c:v>2,5 Mp/cm^2/s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10"/>
            <c:spPr>
              <a:solidFill>
                <a:srgbClr val="FFC000"/>
              </a:solidFill>
            </c:spPr>
          </c:marker>
          <c:xVal>
            <c:numRef>
              <c:f>'S3'!$C$34:$E$34</c:f>
              <c:numCache>
                <c:formatCode>General</c:formatCode>
                <c:ptCount val="3"/>
                <c:pt idx="0">
                  <c:v>18.004000000000001</c:v>
                </c:pt>
                <c:pt idx="1">
                  <c:v>28.242000000000001</c:v>
                </c:pt>
                <c:pt idx="2">
                  <c:v>34.049999999999997</c:v>
                </c:pt>
              </c:numCache>
            </c:numRef>
          </c:xVal>
          <c:yVal>
            <c:numRef>
              <c:f>'S3'!$C$36:$E$36</c:f>
              <c:numCache>
                <c:formatCode>General</c:formatCode>
                <c:ptCount val="3"/>
                <c:pt idx="0">
                  <c:v>0</c:v>
                </c:pt>
                <c:pt idx="2">
                  <c:v>3.3333333333333335E-3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'S3'!$B$37</c:f>
              <c:strCache>
                <c:ptCount val="1"/>
                <c:pt idx="0">
                  <c:v>8,7 Mp/cm^2/s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10"/>
            <c:spPr>
              <a:solidFill>
                <a:srgbClr val="00B050"/>
              </a:solidFill>
            </c:spPr>
          </c:marker>
          <c:xVal>
            <c:numRef>
              <c:f>'S3'!$C$34:$E$34</c:f>
              <c:numCache>
                <c:formatCode>General</c:formatCode>
                <c:ptCount val="3"/>
                <c:pt idx="0">
                  <c:v>18.004000000000001</c:v>
                </c:pt>
                <c:pt idx="1">
                  <c:v>28.242000000000001</c:v>
                </c:pt>
                <c:pt idx="2">
                  <c:v>34.049999999999997</c:v>
                </c:pt>
              </c:numCache>
            </c:numRef>
          </c:xVal>
          <c:yVal>
            <c:numRef>
              <c:f>'S3'!$C$37:$E$37</c:f>
              <c:numCache>
                <c:formatCode>General</c:formatCode>
                <c:ptCount val="3"/>
                <c:pt idx="0">
                  <c:v>6.6666666666666671E-3</c:v>
                </c:pt>
                <c:pt idx="1">
                  <c:v>7.0000000000000007E-2</c:v>
                </c:pt>
                <c:pt idx="2">
                  <c:v>3.3333333333333333E-2</c:v>
                </c:pt>
              </c:numCache>
            </c:numRef>
          </c:yVal>
          <c:smooth val="0"/>
        </c:ser>
        <c:ser>
          <c:idx val="3"/>
          <c:order val="3"/>
          <c:tx>
            <c:strRef>
              <c:f>'S3'!$B$38</c:f>
              <c:strCache>
                <c:ptCount val="1"/>
                <c:pt idx="0">
                  <c:v>50 Mp/cm^2/s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10"/>
            <c:spPr>
              <a:solidFill>
                <a:srgbClr val="0070C0"/>
              </a:solidFill>
            </c:spPr>
          </c:marker>
          <c:xVal>
            <c:numRef>
              <c:f>'S3'!$C$34:$E$34</c:f>
              <c:numCache>
                <c:formatCode>General</c:formatCode>
                <c:ptCount val="3"/>
                <c:pt idx="0">
                  <c:v>18.004000000000001</c:v>
                </c:pt>
                <c:pt idx="1">
                  <c:v>28.242000000000001</c:v>
                </c:pt>
                <c:pt idx="2">
                  <c:v>34.049999999999997</c:v>
                </c:pt>
              </c:numCache>
            </c:numRef>
          </c:xVal>
          <c:yVal>
            <c:numRef>
              <c:f>'S3'!$C$38:$E$38</c:f>
              <c:numCache>
                <c:formatCode>General</c:formatCode>
                <c:ptCount val="3"/>
                <c:pt idx="0">
                  <c:v>7.3333333333333334E-2</c:v>
                </c:pt>
                <c:pt idx="1">
                  <c:v>0.27666666666666667</c:v>
                </c:pt>
                <c:pt idx="2">
                  <c:v>0.12333333333333334</c:v>
                </c:pt>
              </c:numCache>
            </c:numRef>
          </c:yVal>
          <c:smooth val="0"/>
        </c:ser>
        <c:ser>
          <c:idx val="4"/>
          <c:order val="4"/>
          <c:tx>
            <c:strRef>
              <c:f>'S3'!$B$39</c:f>
              <c:strCache>
                <c:ptCount val="1"/>
                <c:pt idx="0">
                  <c:v>105 Mp/cm^2/s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10"/>
            <c:spPr>
              <a:solidFill>
                <a:srgbClr val="7030A0"/>
              </a:solidFill>
            </c:spPr>
          </c:marker>
          <c:xVal>
            <c:numRef>
              <c:f>'S3'!$C$34:$E$34</c:f>
              <c:numCache>
                <c:formatCode>General</c:formatCode>
                <c:ptCount val="3"/>
                <c:pt idx="0">
                  <c:v>18.004000000000001</c:v>
                </c:pt>
                <c:pt idx="1">
                  <c:v>28.242000000000001</c:v>
                </c:pt>
                <c:pt idx="2">
                  <c:v>34.049999999999997</c:v>
                </c:pt>
              </c:numCache>
            </c:numRef>
          </c:xVal>
          <c:yVal>
            <c:numRef>
              <c:f>'S3'!$C$39:$E$39</c:f>
              <c:numCache>
                <c:formatCode>General</c:formatCode>
                <c:ptCount val="3"/>
                <c:pt idx="0">
                  <c:v>0.12666666666666668</c:v>
                </c:pt>
                <c:pt idx="2">
                  <c:v>0.29666666666666669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8728504"/>
        <c:axId val="158728896"/>
      </c:scatterChart>
      <c:valAx>
        <c:axId val="158728504"/>
        <c:scaling>
          <c:orientation val="minMax"/>
          <c:min val="1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cs-CZ"/>
                  <a:t>Energy [MeV]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58728896"/>
        <c:crosses val="autoZero"/>
        <c:crossBetween val="midCat"/>
      </c:valAx>
      <c:valAx>
        <c:axId val="15872889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E</a:t>
                </a:r>
                <a:r>
                  <a:rPr lang="cs-CZ" dirty="0" err="1" smtClean="0"/>
                  <a:t>rror</a:t>
                </a:r>
                <a:r>
                  <a:rPr lang="cs-CZ" dirty="0" smtClean="0"/>
                  <a:t> </a:t>
                </a:r>
                <a:r>
                  <a:rPr lang="cs-CZ" dirty="0" err="1"/>
                  <a:t>rate</a:t>
                </a:r>
                <a:r>
                  <a:rPr lang="cs-CZ" dirty="0"/>
                  <a:t> [1/s]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58728504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16597763003679211"/>
          <c:y val="0.16145674397704177"/>
          <c:w val="0.31324273187018942"/>
          <c:h val="0.28468703085266089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1200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/>
          <a:lstStyle/>
          <a:p>
            <a:pPr>
              <a:defRPr/>
            </a:pPr>
            <a:r>
              <a:rPr lang="en-US" dirty="0" smtClean="0"/>
              <a:t>D-FF </a:t>
            </a:r>
            <a:r>
              <a:rPr lang="cs-CZ" dirty="0" err="1" smtClean="0"/>
              <a:t>error</a:t>
            </a:r>
            <a:r>
              <a:rPr lang="cs-CZ" dirty="0" smtClean="0"/>
              <a:t> </a:t>
            </a:r>
            <a:r>
              <a:rPr lang="cs-CZ" dirty="0" err="1"/>
              <a:t>rate</a:t>
            </a:r>
            <a:r>
              <a:rPr lang="cs-CZ" dirty="0"/>
              <a:t> vs. proton </a:t>
            </a:r>
            <a:r>
              <a:rPr lang="cs-CZ" dirty="0" smtClean="0"/>
              <a:t>flux</a:t>
            </a:r>
            <a:endParaRPr lang="en-US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6578167237047808"/>
          <c:y val="0.16470827333353757"/>
          <c:w val="0.78585269432111671"/>
          <c:h val="0.71516202498034054"/>
        </c:manualLayout>
      </c:layout>
      <c:scatterChart>
        <c:scatterStyle val="lineMarker"/>
        <c:varyColors val="0"/>
        <c:ser>
          <c:idx val="0"/>
          <c:order val="0"/>
          <c:tx>
            <c:strRef>
              <c:f>'SF2'!$B$3</c:f>
              <c:strCache>
                <c:ptCount val="1"/>
                <c:pt idx="0">
                  <c:v>34,745 MeV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10"/>
            <c:spPr>
              <a:solidFill>
                <a:srgbClr val="FF0000"/>
              </a:solidFill>
            </c:spPr>
          </c:marker>
          <c:xVal>
            <c:numRef>
              <c:f>'SF2'!$G$3:$G$9</c:f>
              <c:numCache>
                <c:formatCode>0</c:formatCode>
                <c:ptCount val="7"/>
                <c:pt idx="0">
                  <c:v>0.80347199999999996</c:v>
                </c:pt>
                <c:pt idx="1">
                  <c:v>1.3391200000000001</c:v>
                </c:pt>
                <c:pt idx="2">
                  <c:v>8.4531949999999991</c:v>
                </c:pt>
                <c:pt idx="3">
                  <c:v>17.073779999999999</c:v>
                </c:pt>
                <c:pt idx="4">
                  <c:v>50.216999999999999</c:v>
                </c:pt>
                <c:pt idx="5">
                  <c:v>100.434</c:v>
                </c:pt>
                <c:pt idx="6">
                  <c:v>207.56360000000001</c:v>
                </c:pt>
              </c:numCache>
            </c:numRef>
          </c:xVal>
          <c:yVal>
            <c:numRef>
              <c:f>'SF2'!$I$3:$I$9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2.0833333333333332E-2</c:v>
                </c:pt>
                <c:pt idx="3">
                  <c:v>1.6666666666666666E-2</c:v>
                </c:pt>
                <c:pt idx="4">
                  <c:v>5.8333333333333334E-2</c:v>
                </c:pt>
                <c:pt idx="5">
                  <c:v>0.10416666666666667</c:v>
                </c:pt>
                <c:pt idx="6">
                  <c:v>0.27083333333333331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'SF2'!$B$12</c:f>
              <c:strCache>
                <c:ptCount val="1"/>
                <c:pt idx="0">
                  <c:v>28,169 MeV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10"/>
            <c:spPr>
              <a:solidFill>
                <a:srgbClr val="00B050"/>
              </a:solidFill>
            </c:spPr>
          </c:marker>
          <c:xVal>
            <c:numRef>
              <c:f>'SF2'!$G$12:$G$17</c:f>
              <c:numCache>
                <c:formatCode>0</c:formatCode>
                <c:ptCount val="6"/>
                <c:pt idx="0">
                  <c:v>1.0175069057071959</c:v>
                </c:pt>
                <c:pt idx="1">
                  <c:v>6.8714752073732708</c:v>
                </c:pt>
                <c:pt idx="2">
                  <c:v>13.610806660758595</c:v>
                </c:pt>
                <c:pt idx="3">
                  <c:v>40.964563736263727</c:v>
                </c:pt>
                <c:pt idx="4">
                  <c:v>79.286252392768503</c:v>
                </c:pt>
                <c:pt idx="5">
                  <c:v>161.21537986529597</c:v>
                </c:pt>
              </c:numCache>
            </c:numRef>
          </c:xVal>
          <c:yVal>
            <c:numRef>
              <c:f>'SF2'!$I$12:$I$17</c:f>
              <c:numCache>
                <c:formatCode>General</c:formatCode>
                <c:ptCount val="6"/>
                <c:pt idx="0">
                  <c:v>0</c:v>
                </c:pt>
                <c:pt idx="1">
                  <c:v>1.2500000000000001E-2</c:v>
                </c:pt>
                <c:pt idx="2">
                  <c:v>1.6666666666666666E-2</c:v>
                </c:pt>
                <c:pt idx="3">
                  <c:v>4.583333333333333E-2</c:v>
                </c:pt>
                <c:pt idx="4">
                  <c:v>9.696969696969697E-2</c:v>
                </c:pt>
                <c:pt idx="5">
                  <c:v>0.16666666666666666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'SF2'!$B$20</c:f>
              <c:strCache>
                <c:ptCount val="1"/>
                <c:pt idx="0">
                  <c:v>17,613 MeV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9"/>
            <c:spPr>
              <a:solidFill>
                <a:srgbClr val="0070C0"/>
              </a:solidFill>
            </c:spPr>
          </c:marker>
          <c:xVal>
            <c:numRef>
              <c:f>'SF2'!$G$20:$G$25</c:f>
              <c:numCache>
                <c:formatCode>0</c:formatCode>
                <c:ptCount val="6"/>
                <c:pt idx="0">
                  <c:v>0.18091605435573888</c:v>
                </c:pt>
                <c:pt idx="1">
                  <c:v>4.2515272773598634</c:v>
                </c:pt>
                <c:pt idx="2">
                  <c:v>9.5885508808541609</c:v>
                </c:pt>
                <c:pt idx="3">
                  <c:v>27.137408153360834</c:v>
                </c:pt>
                <c:pt idx="4">
                  <c:v>53.37023603494297</c:v>
                </c:pt>
                <c:pt idx="5">
                  <c:v>108.54963261344334</c:v>
                </c:pt>
              </c:numCache>
            </c:numRef>
          </c:xVal>
          <c:yVal>
            <c:numRef>
              <c:f>'SF2'!$I$20:$I$25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7102744"/>
        <c:axId val="157102352"/>
      </c:scatterChart>
      <c:valAx>
        <c:axId val="15710274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cs-CZ" dirty="0"/>
                  <a:t>Proton flux </a:t>
                </a:r>
                <a:r>
                  <a:rPr lang="cs-CZ" dirty="0" smtClean="0"/>
                  <a:t>[</a:t>
                </a:r>
                <a:r>
                  <a:rPr lang="en-US" dirty="0" smtClean="0"/>
                  <a:t>10^6 </a:t>
                </a:r>
                <a:r>
                  <a:rPr lang="cs-CZ" dirty="0" smtClean="0"/>
                  <a:t>p/cm^2/s</a:t>
                </a:r>
                <a:r>
                  <a:rPr lang="cs-CZ" dirty="0"/>
                  <a:t>]</a:t>
                </a:r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crossAx val="157102352"/>
        <c:crosses val="autoZero"/>
        <c:crossBetween val="midCat"/>
      </c:valAx>
      <c:valAx>
        <c:axId val="15710235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E</a:t>
                </a:r>
                <a:r>
                  <a:rPr lang="cs-CZ" dirty="0" err="1" smtClean="0"/>
                  <a:t>rror</a:t>
                </a:r>
                <a:r>
                  <a:rPr lang="cs-CZ" dirty="0" smtClean="0"/>
                  <a:t> </a:t>
                </a:r>
                <a:r>
                  <a:rPr lang="cs-CZ" dirty="0" err="1"/>
                  <a:t>rate</a:t>
                </a:r>
                <a:r>
                  <a:rPr lang="cs-CZ" dirty="0"/>
                  <a:t> [1/s]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57102744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16955262843305977"/>
          <c:y val="0.17653931390871863"/>
          <c:w val="0.31849438839480571"/>
          <c:h val="0.20712869062573405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1600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D-FF </a:t>
            </a:r>
            <a:r>
              <a:rPr lang="cs-CZ" dirty="0" err="1" smtClean="0"/>
              <a:t>error</a:t>
            </a:r>
            <a:r>
              <a:rPr lang="cs-CZ" dirty="0" smtClean="0"/>
              <a:t> </a:t>
            </a:r>
            <a:r>
              <a:rPr lang="cs-CZ" dirty="0" err="1"/>
              <a:t>rate</a:t>
            </a:r>
            <a:r>
              <a:rPr lang="cs-CZ" dirty="0"/>
              <a:t> vs. </a:t>
            </a:r>
            <a:r>
              <a:rPr lang="cs-CZ" dirty="0" err="1" smtClean="0"/>
              <a:t>energy</a:t>
            </a:r>
            <a:endParaRPr lang="en-US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6578163396320048"/>
          <c:y val="0.16470827333353757"/>
          <c:w val="0.80049012918828666"/>
          <c:h val="0.71516202498034054"/>
        </c:manualLayout>
      </c:layout>
      <c:scatterChart>
        <c:scatterStyle val="lineMarker"/>
        <c:varyColors val="0"/>
        <c:ser>
          <c:idx val="0"/>
          <c:order val="0"/>
          <c:tx>
            <c:strRef>
              <c:f>'SF2'!$J$30</c:f>
              <c:strCache>
                <c:ptCount val="1"/>
                <c:pt idx="0">
                  <c:v>1 Mp/cm^2/s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10"/>
            <c:spPr>
              <a:solidFill>
                <a:srgbClr val="FF0000"/>
              </a:solidFill>
            </c:spPr>
          </c:marker>
          <c:xVal>
            <c:numRef>
              <c:f>'SF2'!$K$29:$M$29</c:f>
              <c:numCache>
                <c:formatCode>General</c:formatCode>
                <c:ptCount val="3"/>
                <c:pt idx="0">
                  <c:v>17.613</c:v>
                </c:pt>
                <c:pt idx="1">
                  <c:v>28.169</c:v>
                </c:pt>
                <c:pt idx="2">
                  <c:v>34.744999999999997</c:v>
                </c:pt>
              </c:numCache>
            </c:numRef>
          </c:xVal>
          <c:yVal>
            <c:numRef>
              <c:f>'SF2'!$K$30:$M$30</c:f>
              <c:numCache>
                <c:formatCode>General</c:formatCode>
                <c:ptCount val="3"/>
                <c:pt idx="1">
                  <c:v>0</c:v>
                </c:pt>
                <c:pt idx="2">
                  <c:v>0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'SF2'!$J$31</c:f>
              <c:strCache>
                <c:ptCount val="1"/>
                <c:pt idx="0">
                  <c:v>8 Mp/cm^2/s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10"/>
            <c:spPr>
              <a:solidFill>
                <a:srgbClr val="00B050"/>
              </a:solidFill>
            </c:spPr>
          </c:marker>
          <c:xVal>
            <c:numRef>
              <c:f>'SF2'!$K$29:$M$29</c:f>
              <c:numCache>
                <c:formatCode>General</c:formatCode>
                <c:ptCount val="3"/>
                <c:pt idx="0">
                  <c:v>17.613</c:v>
                </c:pt>
                <c:pt idx="1">
                  <c:v>28.169</c:v>
                </c:pt>
                <c:pt idx="2">
                  <c:v>34.744999999999997</c:v>
                </c:pt>
              </c:numCache>
            </c:numRef>
          </c:xVal>
          <c:yVal>
            <c:numRef>
              <c:f>'SF2'!$K$31:$M$31</c:f>
              <c:numCache>
                <c:formatCode>General</c:formatCode>
                <c:ptCount val="3"/>
                <c:pt idx="0">
                  <c:v>0</c:v>
                </c:pt>
                <c:pt idx="1">
                  <c:v>1.2500000000000001E-2</c:v>
                </c:pt>
                <c:pt idx="2">
                  <c:v>2.0833333333333332E-2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'SF2'!$J$32</c:f>
              <c:strCache>
                <c:ptCount val="1"/>
                <c:pt idx="0">
                  <c:v>50 Mp/cm^2/s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10"/>
            <c:spPr>
              <a:solidFill>
                <a:srgbClr val="0070C0"/>
              </a:solidFill>
            </c:spPr>
          </c:marker>
          <c:xVal>
            <c:numRef>
              <c:f>'SF2'!$K$29:$M$29</c:f>
              <c:numCache>
                <c:formatCode>General</c:formatCode>
                <c:ptCount val="3"/>
                <c:pt idx="0">
                  <c:v>17.613</c:v>
                </c:pt>
                <c:pt idx="1">
                  <c:v>28.169</c:v>
                </c:pt>
                <c:pt idx="2">
                  <c:v>34.744999999999997</c:v>
                </c:pt>
              </c:numCache>
            </c:numRef>
          </c:xVal>
          <c:yVal>
            <c:numRef>
              <c:f>'SF2'!$K$32:$M$32</c:f>
              <c:numCache>
                <c:formatCode>General</c:formatCode>
                <c:ptCount val="3"/>
                <c:pt idx="0">
                  <c:v>0</c:v>
                </c:pt>
                <c:pt idx="1">
                  <c:v>4.583333333333333E-2</c:v>
                </c:pt>
                <c:pt idx="2">
                  <c:v>5.8333333333333334E-2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7101176"/>
        <c:axId val="157100392"/>
      </c:scatterChart>
      <c:valAx>
        <c:axId val="157101176"/>
        <c:scaling>
          <c:orientation val="minMax"/>
          <c:min val="1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cs-CZ"/>
                  <a:t>Energy [MeV]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57100392"/>
        <c:crosses val="autoZero"/>
        <c:crossBetween val="midCat"/>
      </c:valAx>
      <c:valAx>
        <c:axId val="15710039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E</a:t>
                </a:r>
                <a:r>
                  <a:rPr lang="cs-CZ" dirty="0" err="1" smtClean="0"/>
                  <a:t>rror</a:t>
                </a:r>
                <a:r>
                  <a:rPr lang="cs-CZ" dirty="0" smtClean="0"/>
                  <a:t> </a:t>
                </a:r>
                <a:r>
                  <a:rPr lang="cs-CZ" dirty="0" err="1"/>
                  <a:t>rate</a:t>
                </a:r>
                <a:r>
                  <a:rPr lang="cs-CZ" dirty="0"/>
                  <a:t> [1/s]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57101176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16438881080193207"/>
          <c:y val="0.17653931390871863"/>
          <c:w val="0.3530809030553842"/>
          <c:h val="0.1915644882911037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1400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17A04-C466-4B41-B83E-818FAC6D3DD4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0BF6A3-AD61-4472-ADA6-B1F80D056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976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BF6A3-AD61-4472-ADA6-B1F80D0566A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614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BF6A3-AD61-4472-ADA6-B1F80D0566A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4448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BF6A3-AD61-4472-ADA6-B1F80D0566A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386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EB3593-DAC4-4C5F-8CFE-EF56FE5D153E}" type="slidenum">
              <a:rPr lang="cs-CZ" smtClean="0"/>
              <a:pPr>
                <a:defRPr/>
              </a:pPr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80377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EB3593-DAC4-4C5F-8CFE-EF56FE5D153E}" type="slidenum">
              <a:rPr lang="cs-CZ" smtClean="0"/>
              <a:pPr>
                <a:defRPr/>
              </a:pPr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04029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EB3593-DAC4-4C5F-8CFE-EF56FE5D153E}" type="slidenum">
              <a:rPr lang="cs-CZ" smtClean="0"/>
              <a:pPr>
                <a:defRPr/>
              </a:pPr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75222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EB3593-DAC4-4C5F-8CFE-EF56FE5D153E}" type="slidenum">
              <a:rPr lang="cs-CZ" smtClean="0"/>
              <a:pPr>
                <a:defRPr/>
              </a:pPr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7558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EB3593-DAC4-4C5F-8CFE-EF56FE5D153E}" type="slidenum">
              <a:rPr lang="cs-CZ" smtClean="0"/>
              <a:pPr>
                <a:defRPr/>
              </a:pPr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871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41126-EC31-4E49-A636-ABFCCD024A0A}" type="datetime1">
              <a:rPr lang="en-US" smtClean="0"/>
              <a:t>9/17/2014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713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C84CD-A6D6-4CD1-8469-3B47D874A764}" type="datetime1">
              <a:rPr lang="en-US" smtClean="0"/>
              <a:t>9/17/2014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76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DC99F-A8C9-45BB-8F6E-BFA94EABDF16}" type="datetime1">
              <a:rPr lang="en-US" smtClean="0"/>
              <a:t>9/17/2014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4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2DF86-C6AD-4F88-B460-301CB4C06369}" type="datetime1">
              <a:rPr lang="en-US" smtClean="0"/>
              <a:t>9/17/2014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278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10B8-90FB-446C-AE42-1A5CB36D116E}" type="datetime1">
              <a:rPr lang="en-US" smtClean="0"/>
              <a:t>9/17/2014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943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3B319-BEAA-443E-AC4B-4054D9312E2B}" type="datetime1">
              <a:rPr lang="en-US" smtClean="0"/>
              <a:t>9/17/2014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710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B40E8-298D-4FFA-802C-EA8BC9614147}" type="datetime1">
              <a:rPr lang="en-US" smtClean="0"/>
              <a:t>9/17/2014</a:t>
            </a:fld>
            <a:endParaRPr 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577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B9040-7043-4543-B0CF-DC319E5271FF}" type="datetime1">
              <a:rPr lang="en-US" smtClean="0"/>
              <a:t>9/17/2014</a:t>
            </a:fld>
            <a:endParaRPr 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477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B8B10-DC35-4778-8759-245130B36B6C}" type="datetime1">
              <a:rPr lang="en-US" smtClean="0"/>
              <a:t>9/17/2014</a:t>
            </a:fld>
            <a:endParaRPr 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85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F5302-60AF-45CD-81B0-24F1748368CC}" type="datetime1">
              <a:rPr lang="en-US" smtClean="0"/>
              <a:t>9/17/2014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560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0FAF3-5287-40D4-9861-83305DA49D20}" type="datetime1">
              <a:rPr lang="en-US" smtClean="0"/>
              <a:t>9/17/2014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93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154D50-5CAC-44E7-A87D-CDB38E831E0C}" type="datetime1">
              <a:rPr lang="en-US" smtClean="0"/>
              <a:t>9/17/2014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F3003-244D-4D45-B48B-BA0692923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280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cds.cern.ch/record/1625842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canam.ujf.cas.cz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755576" y="1366897"/>
            <a:ext cx="74168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Single Event Upset Characterization of Commercial Grade SRAM and FLASH-based Field Programmable Gate Array Using Proton Irradiation</a:t>
            </a:r>
            <a:endParaRPr lang="en-US" sz="3200" b="1" dirty="0"/>
          </a:p>
        </p:txBody>
      </p:sp>
      <p:pic>
        <p:nvPicPr>
          <p:cNvPr id="1026" name="Picture 2" descr="C:\FERENCEI\OPV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417614"/>
            <a:ext cx="4968552" cy="1078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657387" y="3429000"/>
            <a:ext cx="56132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Tom</a:t>
            </a:r>
            <a:r>
              <a:rPr lang="cs-CZ" sz="2000" dirty="0" err="1" smtClean="0"/>
              <a:t>áš</a:t>
            </a:r>
            <a:r>
              <a:rPr lang="en-US" sz="2000" dirty="0" smtClean="0"/>
              <a:t> </a:t>
            </a:r>
            <a:r>
              <a:rPr lang="en-US" sz="2000" dirty="0" err="1" smtClean="0"/>
              <a:t>Va</a:t>
            </a:r>
            <a:r>
              <a:rPr lang="cs-CZ" sz="2000" dirty="0" err="1" smtClean="0"/>
              <a:t>ňá</a:t>
            </a:r>
            <a:r>
              <a:rPr lang="en-US" sz="2000" dirty="0" smtClean="0"/>
              <a:t>t, Jan </a:t>
            </a:r>
            <a:r>
              <a:rPr lang="en-US" sz="2000" dirty="0" err="1" smtClean="0"/>
              <a:t>Posp</a:t>
            </a:r>
            <a:r>
              <a:rPr lang="cs-CZ" sz="2000" dirty="0" err="1" smtClean="0"/>
              <a:t>íš</a:t>
            </a:r>
            <a:r>
              <a:rPr lang="en-US" sz="2000" dirty="0" err="1" smtClean="0"/>
              <a:t>il</a:t>
            </a:r>
            <a:r>
              <a:rPr lang="en-US" sz="2000" dirty="0" smtClean="0"/>
              <a:t>, </a:t>
            </a:r>
            <a:r>
              <a:rPr lang="en-US" sz="2000" dirty="0" err="1" smtClean="0"/>
              <a:t>Jozef</a:t>
            </a:r>
            <a:r>
              <a:rPr lang="en-US" sz="2000" dirty="0" smtClean="0"/>
              <a:t> </a:t>
            </a:r>
            <a:r>
              <a:rPr lang="en-US" sz="2000" dirty="0" err="1" smtClean="0"/>
              <a:t>Ferencei</a:t>
            </a:r>
            <a:r>
              <a:rPr lang="en-US" sz="2000" dirty="0" smtClean="0"/>
              <a:t>, Filip K</a:t>
            </a:r>
            <a:r>
              <a:rPr lang="cs-CZ" sz="2000" dirty="0" err="1" smtClean="0"/>
              <a:t>říž</a:t>
            </a:r>
            <a:r>
              <a:rPr lang="en-US" sz="2000" dirty="0" err="1" smtClean="0"/>
              <a:t>ek</a:t>
            </a:r>
            <a:endParaRPr lang="cs-CZ" sz="2000" dirty="0"/>
          </a:p>
        </p:txBody>
      </p:sp>
      <p:pic>
        <p:nvPicPr>
          <p:cNvPr id="5" name="Picture 2" descr="http://ujf.cas.cz/images/ke_stazeni/logoujf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7458"/>
            <a:ext cx="648072" cy="1231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6336" y="334807"/>
            <a:ext cx="1230355" cy="1064563"/>
          </a:xfrm>
          <a:prstGeom prst="rect">
            <a:avLst/>
          </a:prstGeom>
        </p:spPr>
      </p:pic>
      <p:sp>
        <p:nvSpPr>
          <p:cNvPr id="30" name="TextovéPole 29"/>
          <p:cNvSpPr txBox="1"/>
          <p:nvPr/>
        </p:nvSpPr>
        <p:spPr>
          <a:xfrm>
            <a:off x="813935" y="4221088"/>
            <a:ext cx="73001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Nuclear Physics Institute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Czech </a:t>
            </a:r>
            <a:r>
              <a:rPr lang="cs-CZ" dirty="0" err="1" smtClean="0"/>
              <a:t>Academy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Science in</a:t>
            </a:r>
            <a:r>
              <a:rPr lang="en-US" dirty="0" smtClean="0"/>
              <a:t> </a:t>
            </a:r>
            <a:r>
              <a:rPr lang="cs-CZ" dirty="0" smtClean="0"/>
              <a:t>Řež </a:t>
            </a:r>
            <a:br>
              <a:rPr lang="cs-CZ" dirty="0" smtClean="0"/>
            </a:br>
            <a:r>
              <a:rPr lang="cs-CZ" dirty="0" smtClean="0"/>
              <a:t>and </a:t>
            </a:r>
            <a:br>
              <a:rPr lang="cs-CZ" dirty="0" smtClean="0"/>
            </a:br>
            <a:r>
              <a:rPr lang="cs-CZ" dirty="0" smtClean="0"/>
              <a:t>Czech </a:t>
            </a:r>
            <a:r>
              <a:rPr lang="cs-CZ" dirty="0" err="1" smtClean="0"/>
              <a:t>Technical</a:t>
            </a:r>
            <a:r>
              <a:rPr lang="cs-CZ" dirty="0" smtClean="0"/>
              <a:t> University in Prague, </a:t>
            </a:r>
            <a:r>
              <a:rPr lang="cs-CZ" dirty="0" smtClean="0"/>
              <a:t>Digital Design</a:t>
            </a:r>
            <a:r>
              <a:rPr lang="en-US" dirty="0" smtClean="0"/>
              <a:t> and Dependability Group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1933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615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Introduction – NPI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Řež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cyclotron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Open Access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Parameters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Tools</a:t>
            </a:r>
          </a:p>
          <a:p>
            <a:r>
              <a:rPr lang="en-US" dirty="0" smtClean="0"/>
              <a:t>Motivation</a:t>
            </a:r>
          </a:p>
          <a:p>
            <a:pPr lvl="1"/>
            <a:r>
              <a:rPr lang="en-US" dirty="0" smtClean="0"/>
              <a:t>ALICE ITS Upgrade (LHC, CERN) 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FPGA Model Calibration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FPGA Testing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Methodology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Results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Conclusions and Future Work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/>
            <a:endParaRPr lang="en-US" dirty="0"/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96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4" descr="alice_technical_paper_ALICE-couleur-OK06_cut_name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83" r="9293"/>
          <a:stretch>
            <a:fillRect/>
          </a:stretch>
        </p:blipFill>
        <p:spPr bwMode="auto">
          <a:xfrm>
            <a:off x="379998" y="561532"/>
            <a:ext cx="8428393" cy="6111875"/>
          </a:xfrm>
          <a:prstGeom prst="rect">
            <a:avLst/>
          </a:prstGeom>
          <a:ln w="9525">
            <a:solidFill>
              <a:srgbClr val="0070C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6" name="Text Box 3"/>
          <p:cNvSpPr txBox="1">
            <a:spLocks noChangeArrowheads="1"/>
          </p:cNvSpPr>
          <p:nvPr/>
        </p:nvSpPr>
        <p:spPr bwMode="auto">
          <a:xfrm>
            <a:off x="6886017" y="5686298"/>
            <a:ext cx="1467966" cy="702373"/>
          </a:xfrm>
          <a:prstGeom prst="rect">
            <a:avLst/>
          </a:prstGeom>
          <a:solidFill>
            <a:srgbClr val="FFFF99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>
            <a:lvl1pPr eaLnBrk="0" hangingPunct="0"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dirty="0">
                <a:solidFill>
                  <a:srgbClr val="000000"/>
                </a:solidFill>
                <a:latin typeface="+mn-lt"/>
              </a:rPr>
              <a:t>Detector: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dirty="0">
                <a:solidFill>
                  <a:srgbClr val="000000"/>
                </a:solidFill>
                <a:latin typeface="+mn-lt"/>
              </a:rPr>
              <a:t>Size: </a:t>
            </a:r>
            <a:r>
              <a:rPr lang="en-US" dirty="0">
                <a:solidFill>
                  <a:srgbClr val="FC0128"/>
                </a:solidFill>
                <a:latin typeface="+mn-lt"/>
              </a:rPr>
              <a:t>16 x 26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 meters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dirty="0">
                <a:solidFill>
                  <a:srgbClr val="000000"/>
                </a:solidFill>
                <a:latin typeface="+mn-lt"/>
              </a:rPr>
              <a:t>Weight: </a:t>
            </a:r>
            <a:r>
              <a:rPr lang="en-US" dirty="0">
                <a:solidFill>
                  <a:srgbClr val="FC0128"/>
                </a:solidFill>
                <a:latin typeface="+mn-lt"/>
              </a:rPr>
              <a:t>10,000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 tons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938904" y="653412"/>
            <a:ext cx="1301703" cy="702373"/>
          </a:xfrm>
          <a:prstGeom prst="rect">
            <a:avLst/>
          </a:prstGeom>
          <a:solidFill>
            <a:srgbClr val="FFFF99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>
            <a:lvl1pPr eaLnBrk="0" hangingPunct="0"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dirty="0">
                <a:solidFill>
                  <a:srgbClr val="000000"/>
                </a:solidFill>
                <a:latin typeface="+mn-lt"/>
              </a:rPr>
              <a:t>Central Barrel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b="0" dirty="0">
                <a:solidFill>
                  <a:srgbClr val="000000"/>
                </a:solidFill>
                <a:latin typeface="+mn-lt"/>
              </a:rPr>
              <a:t>2 </a:t>
            </a:r>
            <a:r>
              <a:rPr lang="el-GR" b="0" dirty="0" smtClean="0">
                <a:solidFill>
                  <a:srgbClr val="000000"/>
                </a:solidFill>
                <a:latin typeface="+mn-lt"/>
              </a:rPr>
              <a:t>π</a:t>
            </a:r>
            <a:r>
              <a:rPr lang="en-US" b="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en-US" b="0" dirty="0">
                <a:solidFill>
                  <a:srgbClr val="000000"/>
                </a:solidFill>
                <a:latin typeface="+mn-lt"/>
              </a:rPr>
              <a:t>tracking &amp; PID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  <a:buFont typeface="Wingdings" charset="0"/>
              <a:buNone/>
            </a:pPr>
            <a:r>
              <a:rPr lang="el-GR" b="0" dirty="0" smtClean="0">
                <a:solidFill>
                  <a:srgbClr val="FF0000"/>
                </a:solidFill>
                <a:latin typeface="+mn-lt"/>
              </a:rPr>
              <a:t>Δη</a:t>
            </a:r>
            <a:r>
              <a:rPr lang="en-US" b="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0" dirty="0">
                <a:solidFill>
                  <a:srgbClr val="FF0000"/>
                </a:solidFill>
                <a:latin typeface="+mn-lt"/>
              </a:rPr>
              <a:t>≈ ± 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71700" y="38312"/>
            <a:ext cx="46449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Calibri" panose="020F0502020204030204" pitchFamily="34" charset="0"/>
                <a:cs typeface="Comic Sans MS"/>
              </a:rPr>
              <a:t>ALICE detector at LHC</a:t>
            </a:r>
            <a:r>
              <a:rPr lang="en-US" sz="2800" b="1" dirty="0">
                <a:latin typeface="Calibri" panose="020F0502020204030204" pitchFamily="34" charset="0"/>
                <a:cs typeface="Comic Sans MS"/>
              </a:rPr>
              <a:t> </a:t>
            </a:r>
            <a:r>
              <a:rPr lang="en-US" sz="2800" b="1" dirty="0" smtClean="0">
                <a:latin typeface="Calibri" panose="020F0502020204030204" pitchFamily="34" charset="0"/>
                <a:cs typeface="Comic Sans MS"/>
              </a:rPr>
              <a:t>in</a:t>
            </a:r>
            <a:r>
              <a:rPr lang="en-US" sz="2800" b="1" dirty="0" smtClean="0">
                <a:latin typeface="Calibri" panose="020F0502020204030204" pitchFamily="34" charset="0"/>
                <a:cs typeface="Comic Sans MS"/>
              </a:rPr>
              <a:t> CERN</a:t>
            </a:r>
            <a:endParaRPr lang="en-US" sz="2800" b="1" dirty="0">
              <a:latin typeface="Calibri" panose="020F0502020204030204" pitchFamily="34" charset="0"/>
              <a:cs typeface="Comic Sans MS"/>
            </a:endParaRPr>
          </a:p>
        </p:txBody>
      </p:sp>
      <p:sp>
        <p:nvSpPr>
          <p:cNvPr id="2" name="Ovál 1"/>
          <p:cNvSpPr/>
          <p:nvPr/>
        </p:nvSpPr>
        <p:spPr>
          <a:xfrm>
            <a:off x="3629466" y="6176104"/>
            <a:ext cx="546111" cy="37425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ál 8"/>
          <p:cNvSpPr/>
          <p:nvPr/>
        </p:nvSpPr>
        <p:spPr>
          <a:xfrm>
            <a:off x="3679059" y="3196964"/>
            <a:ext cx="726873" cy="60274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Přímá spojnice se šipkou 4"/>
          <p:cNvCxnSpPr>
            <a:stCxn id="2" idx="0"/>
            <a:endCxn id="9" idx="4"/>
          </p:cNvCxnSpPr>
          <p:nvPr/>
        </p:nvCxnSpPr>
        <p:spPr>
          <a:xfrm flipV="1">
            <a:off x="3902522" y="3799704"/>
            <a:ext cx="139974" cy="23764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16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>
            <a:off x="415941" y="188640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prstClr val="black"/>
                </a:solidFill>
                <a:ea typeface="+mj-ea"/>
                <a:cs typeface="+mj-cs"/>
              </a:rPr>
              <a:t>ITS Upgrade </a:t>
            </a:r>
            <a:r>
              <a:rPr lang="cs-CZ" sz="3200" b="1" dirty="0" smtClean="0">
                <a:solidFill>
                  <a:prstClr val="black"/>
                </a:solidFill>
                <a:ea typeface="+mj-ea"/>
                <a:cs typeface="+mj-cs"/>
              </a:rPr>
              <a:t>– </a:t>
            </a:r>
            <a:r>
              <a:rPr lang="en-US" sz="3200" b="1" dirty="0" smtClean="0">
                <a:solidFill>
                  <a:prstClr val="black"/>
                </a:solidFill>
                <a:ea typeface="+mj-ea"/>
                <a:cs typeface="+mj-cs"/>
              </a:rPr>
              <a:t>Technical Design Report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95346"/>
            <a:ext cx="3451349" cy="2595603"/>
          </a:xfrm>
          <a:prstGeom prst="rect">
            <a:avLst/>
          </a:prstGeom>
          <a:ln w="9525">
            <a:solidFill>
              <a:schemeClr val="accent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429022" y="1591098"/>
            <a:ext cx="3240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>
                <a:hlinkClick r:id="rId3"/>
              </a:rPr>
              <a:t>http://</a:t>
            </a:r>
            <a:r>
              <a:rPr lang="en-US" sz="1600" i="1" dirty="0" smtClean="0">
                <a:hlinkClick r:id="rId3"/>
              </a:rPr>
              <a:t>cds.cern.ch/record/1625842</a:t>
            </a:r>
            <a:endParaRPr lang="en-US" sz="1600" i="1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776" y="873792"/>
            <a:ext cx="4671243" cy="875658"/>
          </a:xfrm>
          <a:prstGeom prst="rect">
            <a:avLst/>
          </a:prstGeom>
          <a:ln w="9525">
            <a:solidFill>
              <a:srgbClr val="0070C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Šipka doprava 6"/>
          <p:cNvSpPr>
            <a:spLocks noChangeAspect="1"/>
          </p:cNvSpPr>
          <p:nvPr/>
        </p:nvSpPr>
        <p:spPr>
          <a:xfrm>
            <a:off x="3785782" y="1069305"/>
            <a:ext cx="489205" cy="242316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800" y="1929652"/>
            <a:ext cx="4680000" cy="1081867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4300776" y="3158602"/>
            <a:ext cx="4656024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+ 32 other institutes from 14 countries</a:t>
            </a:r>
          </a:p>
          <a:p>
            <a:pPr algn="ctr"/>
            <a:r>
              <a:rPr lang="en-US" dirty="0" smtClean="0"/>
              <a:t>Total cost = 12 MCHF</a:t>
            </a:r>
            <a:endParaRPr lang="en-US" dirty="0"/>
          </a:p>
        </p:txBody>
      </p:sp>
      <p:sp>
        <p:nvSpPr>
          <p:cNvPr id="3" name="TextovéPole 2"/>
          <p:cNvSpPr txBox="1"/>
          <p:nvPr/>
        </p:nvSpPr>
        <p:spPr>
          <a:xfrm>
            <a:off x="415941" y="5013176"/>
            <a:ext cx="84512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Time schedule</a:t>
            </a:r>
            <a:r>
              <a:rPr lang="en-US" dirty="0" smtClean="0"/>
              <a:t> (</a:t>
            </a:r>
            <a:r>
              <a:rPr lang="en-US" i="1" dirty="0" smtClean="0"/>
              <a:t>LHC Large Shutdown 2</a:t>
            </a:r>
            <a:r>
              <a:rPr lang="en-US" i="1" dirty="0"/>
              <a:t>: start = July 2018 for 18 months</a:t>
            </a:r>
            <a:r>
              <a:rPr lang="en-US" dirty="0"/>
              <a:t>) </a:t>
            </a:r>
            <a:r>
              <a:rPr lang="en-US" dirty="0" smtClean="0"/>
              <a:t>: </a:t>
            </a:r>
          </a:p>
          <a:p>
            <a:r>
              <a:rPr lang="en-US" dirty="0" smtClean="0"/>
              <a:t>selection of design: beginning 2015, production: fall 2015 </a:t>
            </a:r>
            <a:r>
              <a:rPr lang="en-US" dirty="0" smtClean="0">
                <a:latin typeface="Calibri"/>
              </a:rPr>
              <a:t>→ </a:t>
            </a:r>
            <a:r>
              <a:rPr lang="en-US" dirty="0" smtClean="0"/>
              <a:t>beginning 2017, global assembly: beginning 2018, commissioning: end 2018 </a:t>
            </a:r>
            <a:r>
              <a:rPr lang="en-US" dirty="0" smtClean="0">
                <a:latin typeface="Calibri"/>
              </a:rPr>
              <a:t>→</a:t>
            </a:r>
            <a:r>
              <a:rPr lang="en-US" dirty="0" smtClean="0"/>
              <a:t> beginning 2019</a:t>
            </a:r>
            <a:endParaRPr lang="en-US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415941" y="4074245"/>
            <a:ext cx="8529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Published in</a:t>
            </a:r>
            <a:r>
              <a:rPr lang="en-US" dirty="0" smtClean="0"/>
              <a:t>:</a:t>
            </a:r>
          </a:p>
          <a:p>
            <a:r>
              <a:rPr lang="en-US" dirty="0" smtClean="0"/>
              <a:t>B. </a:t>
            </a:r>
            <a:r>
              <a:rPr lang="en-US" dirty="0" err="1"/>
              <a:t>Abelev</a:t>
            </a:r>
            <a:r>
              <a:rPr lang="en-US" dirty="0"/>
              <a:t> et </a:t>
            </a:r>
            <a:r>
              <a:rPr lang="en-US" dirty="0" smtClean="0"/>
              <a:t>al. </a:t>
            </a:r>
            <a:r>
              <a:rPr lang="en-US" dirty="0"/>
              <a:t>(The ALICE Collaboration) 2014 J. Phys. G: </a:t>
            </a:r>
            <a:r>
              <a:rPr lang="en-US" dirty="0" err="1"/>
              <a:t>Nucl</a:t>
            </a:r>
            <a:r>
              <a:rPr lang="en-US" dirty="0"/>
              <a:t>. Part. Phys. 41 087002</a:t>
            </a:r>
            <a:endParaRPr lang="en-US" dirty="0" smtClean="0"/>
          </a:p>
        </p:txBody>
      </p:sp>
      <p:sp>
        <p:nvSpPr>
          <p:cNvPr id="16" name="Zástupný symbol pro číslo snímku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24545183-9A8C-425C-A757-52D86F1414A6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4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ts_layout_rev2.jpg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72"/>
          <a:stretch/>
        </p:blipFill>
        <p:spPr>
          <a:xfrm>
            <a:off x="672667" y="494083"/>
            <a:ext cx="7231928" cy="458987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83020" y="1052736"/>
            <a:ext cx="2011641" cy="1200329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25 G-pixel camera 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(</a:t>
            </a:r>
            <a:r>
              <a:rPr lang="en-US" dirty="0" smtClean="0">
                <a:solidFill>
                  <a:schemeClr val="tx1"/>
                </a:solidFill>
              </a:rPr>
              <a:t>10.3 m</a:t>
            </a:r>
            <a:r>
              <a:rPr lang="en-US" baseline="30000" dirty="0" smtClean="0">
                <a:solidFill>
                  <a:schemeClr val="tx1"/>
                </a:solidFill>
              </a:rPr>
              <a:t>2</a:t>
            </a:r>
            <a:r>
              <a:rPr lang="en-US" dirty="0" smtClean="0">
                <a:solidFill>
                  <a:schemeClr val="tx1"/>
                </a:solidFill>
              </a:rPr>
              <a:t>)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A few </a:t>
            </a:r>
            <a:r>
              <a:rPr lang="el-GR" dirty="0" smtClean="0">
                <a:solidFill>
                  <a:schemeClr val="tx1"/>
                </a:solidFill>
              </a:rPr>
              <a:t>μ</a:t>
            </a:r>
            <a:r>
              <a:rPr lang="en-US" dirty="0" smtClean="0">
                <a:solidFill>
                  <a:schemeClr val="tx1"/>
                </a:solidFill>
              </a:rPr>
              <a:t>s per frame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(preliminary)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7644" y="3957766"/>
            <a:ext cx="2328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Radial coverage:</a:t>
            </a:r>
          </a:p>
          <a:p>
            <a:r>
              <a:rPr lang="en-US" dirty="0" smtClean="0"/>
              <a:t>22 – 406 </a:t>
            </a:r>
            <a:r>
              <a:rPr lang="en-US" dirty="0" smtClean="0"/>
              <a:t>mm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-1435100" y="391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0058400" y="3162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096099" y="4229678"/>
            <a:ext cx="2852063" cy="723275"/>
          </a:xfrm>
          <a:prstGeom prst="rect">
            <a:avLst/>
          </a:prstGeom>
          <a:noFill/>
          <a:ln>
            <a:solidFill>
              <a:srgbClr val="004080"/>
            </a:solidFill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700</a:t>
            </a:r>
            <a:r>
              <a:rPr lang="en-US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0" dirty="0" err="1" smtClean="0">
                <a:latin typeface="Calibri" pitchFamily="34" charset="0"/>
                <a:cs typeface="Calibri" pitchFamily="34" charset="0"/>
              </a:rPr>
              <a:t>krad</a:t>
            </a:r>
            <a:r>
              <a:rPr lang="en-US" b="0" dirty="0" smtClean="0">
                <a:latin typeface="Calibri" pitchFamily="34" charset="0"/>
                <a:cs typeface="Calibri" pitchFamily="34" charset="0"/>
              </a:rPr>
              <a:t> / 1x10</a:t>
            </a:r>
            <a:r>
              <a:rPr lang="en-US" b="0" baseline="30000" dirty="0" smtClean="0">
                <a:latin typeface="Calibri" pitchFamily="34" charset="0"/>
                <a:cs typeface="Calibri" pitchFamily="34" charset="0"/>
              </a:rPr>
              <a:t>13</a:t>
            </a:r>
            <a:r>
              <a:rPr lang="en-US" b="0" dirty="0" smtClean="0">
                <a:latin typeface="Calibri" pitchFamily="34" charset="0"/>
                <a:cs typeface="Calibri" pitchFamily="34" charset="0"/>
              </a:rPr>
              <a:t> 1 MeV </a:t>
            </a:r>
            <a:r>
              <a:rPr lang="en-US" b="0" dirty="0" err="1" smtClean="0">
                <a:latin typeface="Calibri" pitchFamily="34" charset="0"/>
                <a:cs typeface="Calibri" pitchFamily="34" charset="0"/>
              </a:rPr>
              <a:t>n</a:t>
            </a:r>
            <a:r>
              <a:rPr lang="en-US" b="0" baseline="-25000" dirty="0" err="1" smtClean="0">
                <a:latin typeface="Calibri" pitchFamily="34" charset="0"/>
                <a:cs typeface="Calibri" pitchFamily="34" charset="0"/>
              </a:rPr>
              <a:t>eq</a:t>
            </a:r>
            <a:endParaRPr lang="en-US" b="0" dirty="0">
              <a:latin typeface="Calibri" pitchFamily="34" charset="0"/>
              <a:cs typeface="Calibri" pitchFamily="34" charset="0"/>
            </a:endParaRPr>
          </a:p>
          <a:p>
            <a:pPr algn="ctr" eaLnBrk="0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en-US" b="0" kern="0" dirty="0">
                <a:latin typeface="Calibri" pitchFamily="34" charset="0"/>
                <a:cs typeface="Calibri" pitchFamily="34" charset="0"/>
              </a:rPr>
              <a:t>       Includes safety factor </a:t>
            </a:r>
            <a:r>
              <a:rPr lang="en-US" kern="0" dirty="0" smtClean="0">
                <a:latin typeface="Calibri" pitchFamily="34" charset="0"/>
                <a:cs typeface="Calibri" pitchFamily="34" charset="0"/>
              </a:rPr>
              <a:t>10</a:t>
            </a:r>
            <a:endParaRPr lang="en-US" b="0" kern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78200" y="1684468"/>
            <a:ext cx="18699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7 layers of Monolithic Active Pixel Sensors</a:t>
            </a:r>
            <a:r>
              <a:rPr lang="en-US" dirty="0" smtClean="0"/>
              <a:t> (MAPS)</a:t>
            </a:r>
            <a:endParaRPr lang="en-US" dirty="0"/>
          </a:p>
        </p:txBody>
      </p:sp>
      <p:sp>
        <p:nvSpPr>
          <p:cNvPr id="16" name="TextBox 7"/>
          <p:cNvSpPr txBox="1"/>
          <p:nvPr/>
        </p:nvSpPr>
        <p:spPr>
          <a:xfrm>
            <a:off x="2886110" y="0"/>
            <a:ext cx="31260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Calibri" panose="020F0502020204030204" pitchFamily="34" charset="0"/>
                <a:cs typeface="Comic Sans MS"/>
              </a:rPr>
              <a:t>New ITS Layout</a:t>
            </a:r>
            <a:endParaRPr lang="en-US" sz="3600" b="1" dirty="0">
              <a:latin typeface="Calibri" panose="020F0502020204030204" pitchFamily="34" charset="0"/>
              <a:cs typeface="Comic Sans MS"/>
            </a:endParaRPr>
          </a:p>
        </p:txBody>
      </p:sp>
      <p:grpSp>
        <p:nvGrpSpPr>
          <p:cNvPr id="18" name="Gruppo 4"/>
          <p:cNvGrpSpPr>
            <a:grpSpLocks noChangeAspect="1"/>
          </p:cNvGrpSpPr>
          <p:nvPr/>
        </p:nvGrpSpPr>
        <p:grpSpPr>
          <a:xfrm>
            <a:off x="306159" y="5109977"/>
            <a:ext cx="7741975" cy="1572177"/>
            <a:chOff x="35496" y="1424583"/>
            <a:chExt cx="9105900" cy="1788393"/>
          </a:xfrm>
        </p:grpSpPr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54" y="1424583"/>
              <a:ext cx="904875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1640607"/>
              <a:ext cx="9105900" cy="1038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" y="2648719"/>
              <a:ext cx="906780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88" y="2936751"/>
              <a:ext cx="903922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41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847225" y="127856"/>
            <a:ext cx="36439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3200" dirty="0" smtClean="0">
                <a:latin typeface="Calibri" charset="0"/>
                <a:cs typeface="Calibri" charset="0"/>
              </a:rPr>
              <a:t>ITS Readout Scheme</a:t>
            </a:r>
            <a:endParaRPr lang="en-US" sz="3200" dirty="0">
              <a:latin typeface="Calibri" charset="0"/>
              <a:cs typeface="Calibri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59800" y="4826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95400" y="454128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143000" y="19431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87" name="TextBox 86"/>
          <p:cNvSpPr txBox="1"/>
          <p:nvPr/>
        </p:nvSpPr>
        <p:spPr>
          <a:xfrm>
            <a:off x="3018862" y="5949280"/>
            <a:ext cx="5441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Board based on </a:t>
            </a:r>
            <a:r>
              <a:rPr lang="en-US" sz="1600" dirty="0" smtClean="0">
                <a:solidFill>
                  <a:srgbClr val="C00000"/>
                </a:solidFill>
              </a:rPr>
              <a:t>commercial FPGA </a:t>
            </a:r>
            <a:r>
              <a:rPr lang="en-US" sz="1600" dirty="0" smtClean="0"/>
              <a:t>and commercial/custom links</a:t>
            </a:r>
          </a:p>
        </p:txBody>
      </p:sp>
      <p:grpSp>
        <p:nvGrpSpPr>
          <p:cNvPr id="3" name="Skupina 2"/>
          <p:cNvGrpSpPr/>
          <p:nvPr/>
        </p:nvGrpSpPr>
        <p:grpSpPr>
          <a:xfrm>
            <a:off x="1058952" y="2253545"/>
            <a:ext cx="7385627" cy="3407704"/>
            <a:chOff x="179330" y="1265703"/>
            <a:chExt cx="8599929" cy="3691042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6290157" y="3263900"/>
              <a:ext cx="59690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flipV="1">
              <a:off x="5613400" y="2119531"/>
              <a:ext cx="0" cy="83743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>
              <a:endCxn id="40" idx="1"/>
            </p:cNvCxnSpPr>
            <p:nvPr/>
          </p:nvCxnSpPr>
          <p:spPr>
            <a:xfrm flipV="1">
              <a:off x="5627682" y="2107399"/>
              <a:ext cx="1289329" cy="13500"/>
            </a:xfrm>
            <a:prstGeom prst="straightConnector1">
              <a:avLst/>
            </a:prstGeom>
            <a:ln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1777248" y="2581196"/>
              <a:ext cx="778445" cy="341868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2555693" y="2818265"/>
              <a:ext cx="1368607" cy="101566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Readout  Control</a:t>
              </a:r>
            </a:p>
            <a:p>
              <a:pPr algn="ctr"/>
              <a:r>
                <a:rPr lang="en-US" sz="2000" dirty="0" smtClean="0"/>
                <a:t>Unit</a:t>
              </a:r>
              <a:endParaRPr lang="en-US" sz="20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9330" y="2288064"/>
              <a:ext cx="1583589" cy="43337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dirty="0" smtClean="0"/>
                <a:t>ITS Module</a:t>
              </a:r>
              <a:endParaRPr lang="en-US" sz="20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45580" y="3115254"/>
              <a:ext cx="321673" cy="96436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>
                  <a:solidFill>
                    <a:srgbClr val="336699"/>
                  </a:solidFill>
                </a:rPr>
                <a:t>.</a:t>
              </a:r>
            </a:p>
            <a:p>
              <a:pPr>
                <a:lnSpc>
                  <a:spcPct val="30000"/>
                </a:lnSpc>
              </a:pPr>
              <a:r>
                <a:rPr lang="en-US" sz="4000" b="1" dirty="0" smtClean="0">
                  <a:solidFill>
                    <a:srgbClr val="336699"/>
                  </a:solidFill>
                </a:rPr>
                <a:t>.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79330" y="2923064"/>
              <a:ext cx="1583589" cy="43337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dirty="0" smtClean="0"/>
                <a:t>ITS Module</a:t>
              </a:r>
              <a:endParaRPr lang="en-US" sz="2000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9330" y="4079621"/>
              <a:ext cx="1583589" cy="43337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dirty="0" smtClean="0"/>
                <a:t>ITS Module</a:t>
              </a:r>
              <a:endParaRPr lang="en-US" sz="2000" dirty="0"/>
            </a:p>
          </p:txBody>
        </p:sp>
        <p:cxnSp>
          <p:nvCxnSpPr>
            <p:cNvPr id="34" name="Straight Arrow Connector 33"/>
            <p:cNvCxnSpPr>
              <a:endCxn id="20" idx="1"/>
            </p:cNvCxnSpPr>
            <p:nvPr/>
          </p:nvCxnSpPr>
          <p:spPr>
            <a:xfrm>
              <a:off x="1775139" y="3142087"/>
              <a:ext cx="780555" cy="238886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flipV="1">
              <a:off x="1790700" y="3408468"/>
              <a:ext cx="764993" cy="85594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6917011" y="1790700"/>
              <a:ext cx="1855971" cy="633397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/>
                <a:t>Central Trigger </a:t>
              </a:r>
            </a:p>
            <a:p>
              <a:pPr algn="ctr"/>
              <a:r>
                <a:rPr lang="en-US" sz="1600" dirty="0" smtClean="0"/>
                <a:t>Processor</a:t>
              </a:r>
              <a:endParaRPr lang="en-US" sz="1600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845279" y="4173508"/>
              <a:ext cx="1927704" cy="633397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/>
                <a:t>Detector Control</a:t>
              </a:r>
            </a:p>
            <a:p>
              <a:pPr algn="ctr"/>
              <a:r>
                <a:rPr lang="en-US" sz="1600" dirty="0" smtClean="0"/>
                <a:t> System</a:t>
              </a:r>
              <a:endParaRPr lang="en-US" sz="16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845279" y="2744448"/>
              <a:ext cx="1933980" cy="900091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/>
                <a:t>Data Acquisition</a:t>
              </a:r>
            </a:p>
            <a:p>
              <a:pPr algn="ctr"/>
              <a:r>
                <a:rPr lang="en-US" sz="1600" dirty="0" smtClean="0"/>
                <a:t>&amp; </a:t>
              </a:r>
            </a:p>
            <a:p>
              <a:pPr algn="ctr"/>
              <a:r>
                <a:rPr lang="en-US" sz="1600" dirty="0" smtClean="0"/>
                <a:t>Online Processing</a:t>
              </a:r>
              <a:endParaRPr lang="en-US" sz="1600" dirty="0"/>
            </a:p>
          </p:txBody>
        </p:sp>
        <p:cxnSp>
          <p:nvCxnSpPr>
            <p:cNvPr id="46" name="Straight Arrow Connector 45"/>
            <p:cNvCxnSpPr/>
            <p:nvPr/>
          </p:nvCxnSpPr>
          <p:spPr>
            <a:xfrm>
              <a:off x="3924300" y="3261109"/>
              <a:ext cx="1993899" cy="2791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>
              <a:off x="3924300" y="2956970"/>
              <a:ext cx="1689100" cy="0"/>
            </a:xfrm>
            <a:prstGeom prst="straightConnector1">
              <a:avLst/>
            </a:prstGeom>
            <a:ln>
              <a:headEnd type="triangl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>
              <a:stCxn id="41" idx="0"/>
              <a:endCxn id="42" idx="2"/>
            </p:cNvCxnSpPr>
            <p:nvPr/>
          </p:nvCxnSpPr>
          <p:spPr>
            <a:xfrm flipV="1">
              <a:off x="7809131" y="3644540"/>
              <a:ext cx="3138" cy="528969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/>
            <p:cNvSpPr txBox="1"/>
            <p:nvPr/>
          </p:nvSpPr>
          <p:spPr>
            <a:xfrm>
              <a:off x="4732949" y="3519739"/>
              <a:ext cx="1855658" cy="633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/>
                <a:t>Data and Control</a:t>
              </a:r>
              <a:endParaRPr lang="en-US" sz="1600" dirty="0"/>
            </a:p>
            <a:p>
              <a:pPr algn="ctr"/>
              <a:r>
                <a:rPr lang="en-US" sz="1600" dirty="0" smtClean="0"/>
                <a:t>(10 </a:t>
              </a:r>
              <a:r>
                <a:rPr lang="en-US" sz="1600" dirty="0" err="1" smtClean="0"/>
                <a:t>Gbit</a:t>
              </a:r>
              <a:r>
                <a:rPr lang="en-US" sz="1600" dirty="0" smtClean="0"/>
                <a:t>/s)</a:t>
              </a:r>
              <a:endParaRPr lang="en-US" sz="1600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431844" y="1434981"/>
              <a:ext cx="2538596" cy="633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/>
                <a:t>Trigger and CLK</a:t>
              </a:r>
            </a:p>
            <a:p>
              <a:pPr algn="ctr"/>
              <a:r>
                <a:rPr lang="en-US" sz="1600" dirty="0" smtClean="0"/>
                <a:t>Very low skew and jitter</a:t>
              </a:r>
              <a:endParaRPr lang="en-US" sz="1600" dirty="0"/>
            </a:p>
          </p:txBody>
        </p:sp>
        <p:cxnSp>
          <p:nvCxnSpPr>
            <p:cNvPr id="78" name="Straight Connector 77"/>
            <p:cNvCxnSpPr/>
            <p:nvPr/>
          </p:nvCxnSpPr>
          <p:spPr>
            <a:xfrm>
              <a:off x="4343400" y="1498312"/>
              <a:ext cx="12700" cy="3327688"/>
            </a:xfrm>
            <a:prstGeom prst="line">
              <a:avLst/>
            </a:prstGeom>
            <a:ln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/>
            <p:cNvSpPr txBox="1"/>
            <p:nvPr/>
          </p:nvSpPr>
          <p:spPr>
            <a:xfrm>
              <a:off x="2916719" y="4590041"/>
              <a:ext cx="1437101" cy="36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FF0000"/>
                  </a:solidFill>
                </a:rPr>
                <a:t>On  detector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4437667" y="4590041"/>
              <a:ext cx="2382999" cy="36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1600" dirty="0" smtClean="0">
                  <a:solidFill>
                    <a:srgbClr val="FF0000"/>
                  </a:solidFill>
                </a:rPr>
                <a:t>O</a:t>
              </a:r>
              <a:r>
                <a:rPr lang="en-US" sz="1600" dirty="0" err="1" smtClean="0">
                  <a:solidFill>
                    <a:srgbClr val="FF0000"/>
                  </a:solidFill>
                </a:rPr>
                <a:t>ff</a:t>
              </a:r>
              <a:r>
                <a:rPr lang="en-US" sz="1600" dirty="0" smtClean="0">
                  <a:solidFill>
                    <a:srgbClr val="FF0000"/>
                  </a:solidFill>
                </a:rPr>
                <a:t>  detector (~200 m)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220626" y="1434981"/>
              <a:ext cx="1667211" cy="633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rgbClr val="FF0000"/>
                  </a:solidFill>
                </a:rPr>
                <a:t> </a:t>
              </a:r>
              <a:r>
                <a:rPr lang="en-US" sz="1600" b="1" dirty="0" smtClean="0">
                  <a:solidFill>
                    <a:srgbClr val="FF0000"/>
                  </a:solidFill>
                </a:rPr>
                <a:t>    1 </a:t>
              </a:r>
              <a:r>
                <a:rPr lang="en-US" sz="1600" b="1" dirty="0" err="1" smtClean="0">
                  <a:solidFill>
                    <a:srgbClr val="FF0000"/>
                  </a:solidFill>
                </a:rPr>
                <a:t>Mrad</a:t>
              </a:r>
              <a:r>
                <a:rPr lang="en-US" sz="1600" b="1" dirty="0" smtClean="0">
                  <a:solidFill>
                    <a:srgbClr val="FF0000"/>
                  </a:solidFill>
                </a:rPr>
                <a:t> </a:t>
              </a:r>
            </a:p>
            <a:p>
              <a:r>
                <a:rPr lang="en-US" sz="1600" b="1" dirty="0" smtClean="0">
                  <a:solidFill>
                    <a:srgbClr val="FF0000"/>
                  </a:solidFill>
                </a:rPr>
                <a:t>10</a:t>
              </a:r>
              <a:r>
                <a:rPr lang="en-US" sz="1600" b="1" baseline="30000" dirty="0" smtClean="0">
                  <a:solidFill>
                    <a:srgbClr val="FF0000"/>
                  </a:solidFill>
                </a:rPr>
                <a:t>13</a:t>
              </a:r>
              <a:r>
                <a:rPr lang="en-US" sz="1600" b="1" dirty="0" smtClean="0">
                  <a:solidFill>
                    <a:srgbClr val="FF0000"/>
                  </a:solidFill>
                </a:rPr>
                <a:t> 1 MeV </a:t>
              </a:r>
              <a:r>
                <a:rPr lang="en-US" sz="1600" b="1" dirty="0" err="1" smtClean="0">
                  <a:solidFill>
                    <a:srgbClr val="FF0000"/>
                  </a:solidFill>
                </a:rPr>
                <a:t>n</a:t>
              </a:r>
              <a:r>
                <a:rPr lang="en-US" sz="1600" b="1" baseline="-25000" dirty="0" err="1" smtClean="0">
                  <a:solidFill>
                    <a:srgbClr val="FF0000"/>
                  </a:solidFill>
                </a:rPr>
                <a:t>eq</a:t>
              </a:r>
              <a:endParaRPr lang="en-US" sz="1600" b="1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2485910" y="1727697"/>
              <a:ext cx="1667211" cy="633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 </a:t>
              </a:r>
              <a:r>
                <a:rPr lang="en-US" sz="1600" dirty="0" smtClean="0"/>
                <a:t>    </a:t>
              </a:r>
              <a:r>
                <a:rPr lang="en-US" sz="1600" b="1" dirty="0" smtClean="0">
                  <a:solidFill>
                    <a:srgbClr val="FF0000"/>
                  </a:solidFill>
                </a:rPr>
                <a:t>10 </a:t>
              </a:r>
              <a:r>
                <a:rPr lang="en-US" sz="1600" b="1" dirty="0" err="1">
                  <a:solidFill>
                    <a:srgbClr val="FF0000"/>
                  </a:solidFill>
                </a:rPr>
                <a:t>k</a:t>
              </a:r>
              <a:r>
                <a:rPr lang="en-US" sz="1600" b="1" dirty="0" err="1" smtClean="0">
                  <a:solidFill>
                    <a:srgbClr val="FF0000"/>
                  </a:solidFill>
                </a:rPr>
                <a:t>rad</a:t>
              </a:r>
              <a:r>
                <a:rPr lang="en-US" sz="1600" b="1" dirty="0" smtClean="0">
                  <a:solidFill>
                    <a:srgbClr val="FF0000"/>
                  </a:solidFill>
                </a:rPr>
                <a:t> </a:t>
              </a:r>
            </a:p>
            <a:p>
              <a:r>
                <a:rPr lang="en-US" sz="1600" b="1" dirty="0" smtClean="0">
                  <a:solidFill>
                    <a:srgbClr val="FF0000"/>
                  </a:solidFill>
                </a:rPr>
                <a:t>10</a:t>
              </a:r>
              <a:r>
                <a:rPr lang="en-US" sz="1600" b="1" baseline="30000" dirty="0" smtClean="0">
                  <a:solidFill>
                    <a:srgbClr val="FF0000"/>
                  </a:solidFill>
                </a:rPr>
                <a:t>10</a:t>
              </a:r>
              <a:r>
                <a:rPr lang="en-US" sz="1600" b="1" dirty="0" smtClean="0">
                  <a:solidFill>
                    <a:srgbClr val="FF0000"/>
                  </a:solidFill>
                </a:rPr>
                <a:t> 1 MeV </a:t>
              </a:r>
              <a:r>
                <a:rPr lang="en-US" sz="1600" b="1" dirty="0" err="1" smtClean="0">
                  <a:solidFill>
                    <a:srgbClr val="FF0000"/>
                  </a:solidFill>
                </a:rPr>
                <a:t>n</a:t>
              </a:r>
              <a:r>
                <a:rPr lang="en-US" sz="1600" b="1" baseline="-25000" dirty="0" err="1" smtClean="0">
                  <a:solidFill>
                    <a:srgbClr val="FF0000"/>
                  </a:solidFill>
                </a:rPr>
                <a:t>eq</a:t>
              </a:r>
              <a:endParaRPr lang="en-US" sz="1600" b="1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6939747" y="1265703"/>
              <a:ext cx="1641080" cy="36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FF0000"/>
                  </a:solidFill>
                </a:rPr>
                <a:t> </a:t>
              </a:r>
              <a:r>
                <a:rPr lang="en-US" sz="1600" b="1" dirty="0" smtClean="0">
                  <a:solidFill>
                    <a:srgbClr val="FF0000"/>
                  </a:solidFill>
                </a:rPr>
                <a:t>   no radiation</a:t>
              </a:r>
              <a:endParaRPr lang="en-US" sz="1600" b="1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914643" y="3060144"/>
              <a:ext cx="651257" cy="369332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 smtClean="0"/>
                <a:t>CRU </a:t>
              </a:r>
              <a:endParaRPr lang="en-US" dirty="0"/>
            </a:p>
          </p:txBody>
        </p:sp>
        <p:cxnSp>
          <p:nvCxnSpPr>
            <p:cNvPr id="47" name="Straight Connector 46"/>
            <p:cNvCxnSpPr/>
            <p:nvPr/>
          </p:nvCxnSpPr>
          <p:spPr>
            <a:xfrm flipV="1">
              <a:off x="5765800" y="2923064"/>
              <a:ext cx="0" cy="32600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>
              <a:off x="5780082" y="2921000"/>
              <a:ext cx="1061791" cy="0"/>
            </a:xfrm>
            <a:prstGeom prst="straightConnector1">
              <a:avLst/>
            </a:prstGeom>
            <a:ln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Skupina 42"/>
          <p:cNvGrpSpPr/>
          <p:nvPr/>
        </p:nvGrpSpPr>
        <p:grpSpPr>
          <a:xfrm>
            <a:off x="832809" y="762599"/>
            <a:ext cx="7573334" cy="1370257"/>
            <a:chOff x="673857" y="4962390"/>
            <a:chExt cx="7573334" cy="1370257"/>
          </a:xfrm>
        </p:grpSpPr>
        <p:pic>
          <p:nvPicPr>
            <p:cNvPr id="44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857" y="4962390"/>
              <a:ext cx="7573334" cy="1363810"/>
            </a:xfrm>
            <a:prstGeom prst="rect">
              <a:avLst/>
            </a:prstGeom>
            <a:ln>
              <a:solidFill>
                <a:srgbClr val="0070C0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49" name="TextovéPole 48"/>
            <p:cNvSpPr txBox="1"/>
            <p:nvPr/>
          </p:nvSpPr>
          <p:spPr>
            <a:xfrm>
              <a:off x="6933328" y="5870982"/>
              <a:ext cx="9656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FF0000"/>
                  </a:solidFill>
                </a:rPr>
                <a:t>FPGA</a:t>
              </a:r>
              <a:endParaRPr lang="en-US" sz="24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52" name="Přímá spojnice se šipkou 51"/>
            <p:cNvCxnSpPr/>
            <p:nvPr/>
          </p:nvCxnSpPr>
          <p:spPr>
            <a:xfrm flipH="1" flipV="1">
              <a:off x="6165864" y="5540559"/>
              <a:ext cx="830903" cy="567776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ovéPole 1"/>
          <p:cNvSpPr txBox="1"/>
          <p:nvPr/>
        </p:nvSpPr>
        <p:spPr>
          <a:xfrm>
            <a:off x="4828334" y="3573016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accent1"/>
                </a:solidFill>
              </a:rPr>
              <a:t>O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45" name="TextovéPole 44"/>
          <p:cNvSpPr txBox="1"/>
          <p:nvPr/>
        </p:nvSpPr>
        <p:spPr>
          <a:xfrm>
            <a:off x="4788024" y="3851756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accent1"/>
                </a:solidFill>
              </a:rPr>
              <a:t>O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8" name="Pravoúhlá spojnice 7"/>
          <p:cNvCxnSpPr>
            <a:stCxn id="87" idx="1"/>
            <a:endCxn id="20" idx="2"/>
          </p:cNvCxnSpPr>
          <p:nvPr/>
        </p:nvCxnSpPr>
        <p:spPr>
          <a:xfrm rot="10800000" flipH="1">
            <a:off x="3018862" y="4624623"/>
            <a:ext cx="668594" cy="1493934"/>
          </a:xfrm>
          <a:prstGeom prst="bentConnector4">
            <a:avLst>
              <a:gd name="adj1" fmla="val -34191"/>
              <a:gd name="adj2" fmla="val 55665"/>
            </a:avLst>
          </a:prstGeom>
          <a:ln>
            <a:prstDash val="sysDot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21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noProof="0" dirty="0"/>
              <a:t>Criteria for FPGA </a:t>
            </a:r>
            <a:r>
              <a:rPr lang="en-US" b="1" noProof="0" dirty="0" smtClean="0"/>
              <a:t>Candidate</a:t>
            </a:r>
            <a:endParaRPr lang="en-US" b="1" noProof="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noProof="0" dirty="0" smtClean="0"/>
              <a:t>Price</a:t>
            </a:r>
            <a:r>
              <a:rPr lang="en-US" dirty="0" smtClean="0"/>
              <a:t>: </a:t>
            </a:r>
            <a:r>
              <a:rPr lang="en-US" noProof="0" dirty="0" smtClean="0"/>
              <a:t>~1000 </a:t>
            </a:r>
            <a:r>
              <a:rPr lang="en-US" noProof="0" dirty="0" smtClean="0"/>
              <a:t>data channels → the price </a:t>
            </a:r>
            <a:r>
              <a:rPr lang="en-US" noProof="0" dirty="0" smtClean="0"/>
              <a:t>of the readout unit </a:t>
            </a:r>
            <a:r>
              <a:rPr lang="en-US" noProof="0" dirty="0" smtClean="0"/>
              <a:t>must not dominate the price of the total project</a:t>
            </a:r>
          </a:p>
          <a:p>
            <a:endParaRPr lang="en-US" b="1" dirty="0" smtClean="0"/>
          </a:p>
          <a:p>
            <a:r>
              <a:rPr lang="en-US" b="1" dirty="0" smtClean="0"/>
              <a:t>Speed</a:t>
            </a:r>
            <a:r>
              <a:rPr lang="en-US" b="1" dirty="0"/>
              <a:t>:</a:t>
            </a:r>
            <a:r>
              <a:rPr lang="en-US" dirty="0"/>
              <a:t> up to 1.5 </a:t>
            </a:r>
            <a:r>
              <a:rPr lang="en-US" dirty="0" err="1"/>
              <a:t>Gbit</a:t>
            </a:r>
            <a:r>
              <a:rPr lang="en-US" dirty="0"/>
              <a:t>/s per data </a:t>
            </a:r>
            <a:r>
              <a:rPr lang="en-US" dirty="0" smtClean="0"/>
              <a:t>channel</a:t>
            </a:r>
            <a:endParaRPr lang="en-US" noProof="0" dirty="0" smtClean="0"/>
          </a:p>
          <a:p>
            <a:endParaRPr lang="en-US" noProof="0" dirty="0" smtClean="0"/>
          </a:p>
          <a:p>
            <a:r>
              <a:rPr lang="en-US" b="1" noProof="0" dirty="0" smtClean="0"/>
              <a:t>Radiation:</a:t>
            </a:r>
            <a:r>
              <a:rPr lang="en-US" noProof="0" dirty="0" smtClean="0"/>
              <a:t> </a:t>
            </a:r>
            <a:r>
              <a:rPr lang="en-US" noProof="0" dirty="0" smtClean="0"/>
              <a:t>4-5 meters from </a:t>
            </a:r>
            <a:r>
              <a:rPr lang="en-US" noProof="0" dirty="0" smtClean="0"/>
              <a:t>the ITS detector, </a:t>
            </a:r>
            <a:r>
              <a:rPr lang="en-US" dirty="0" smtClean="0"/>
              <a:t>1 m from the </a:t>
            </a:r>
            <a:r>
              <a:rPr lang="en-US" dirty="0" err="1" smtClean="0"/>
              <a:t>beampipe</a:t>
            </a:r>
            <a:r>
              <a:rPr lang="en-US" dirty="0" smtClean="0"/>
              <a:t>,</a:t>
            </a:r>
            <a:r>
              <a:rPr lang="en-US" noProof="0" dirty="0" smtClean="0"/>
              <a:t> </a:t>
            </a:r>
            <a:r>
              <a:rPr lang="en-US" noProof="0" dirty="0" smtClean="0"/>
              <a:t>still in </a:t>
            </a:r>
            <a:r>
              <a:rPr lang="en-US" noProof="0" dirty="0" smtClean="0"/>
              <a:t>the radiation </a:t>
            </a:r>
            <a:r>
              <a:rPr lang="en-US" noProof="0" dirty="0" smtClean="0"/>
              <a:t>environment of </a:t>
            </a:r>
            <a:r>
              <a:rPr lang="en-US" dirty="0" smtClean="0"/>
              <a:t>the</a:t>
            </a:r>
            <a:r>
              <a:rPr lang="en-US" noProof="0" dirty="0" smtClean="0"/>
              <a:t> LHC </a:t>
            </a:r>
            <a:r>
              <a:rPr lang="en-US" dirty="0"/>
              <a:t>accelerator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→ 10 </a:t>
            </a:r>
            <a:r>
              <a:rPr lang="en-US" dirty="0" err="1" smtClean="0"/>
              <a:t>krad</a:t>
            </a:r>
            <a:r>
              <a:rPr lang="en-US" dirty="0" smtClean="0"/>
              <a:t> TID</a:t>
            </a:r>
            <a:endParaRPr lang="en-US" noProof="0" dirty="0" smtClean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91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615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Introduction – NPI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Řež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cyclotron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Open Access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Parameters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Tools</a:t>
            </a:r>
          </a:p>
          <a:p>
            <a:r>
              <a:rPr lang="en-US" dirty="0" smtClean="0"/>
              <a:t>Motivation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ALICE ITS Upgrade (LHC, CERN) </a:t>
            </a:r>
          </a:p>
          <a:p>
            <a:pPr lvl="1"/>
            <a:r>
              <a:rPr lang="en-US" dirty="0" smtClean="0"/>
              <a:t>FPGA Model Calibration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FPGA Testing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Methodology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Results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Conclusions and Future Work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/>
            <a:endParaRPr lang="en-US" dirty="0"/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0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FPGA Model – Motivation</a:t>
            </a:r>
            <a:endParaRPr lang="en-US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ym typeface="Wingdings" pitchFamily="2" charset="2"/>
              </a:rPr>
              <a:t>SEU vulnerability depends on actual design</a:t>
            </a:r>
          </a:p>
          <a:p>
            <a:r>
              <a:rPr lang="en-US" dirty="0" smtClean="0">
                <a:sym typeface="Wingdings" pitchFamily="2" charset="2"/>
              </a:rPr>
              <a:t>New design need to be SEU-characterized</a:t>
            </a:r>
          </a:p>
          <a:p>
            <a:r>
              <a:rPr lang="en-US" dirty="0" smtClean="0">
                <a:sym typeface="Wingdings" pitchFamily="2" charset="2"/>
              </a:rPr>
              <a:t>Basic approaches known:</a:t>
            </a:r>
          </a:p>
          <a:p>
            <a:pPr lvl="1"/>
            <a:r>
              <a:rPr lang="en-US" dirty="0" smtClean="0"/>
              <a:t>Simulation</a:t>
            </a:r>
            <a:br>
              <a:rPr lang="en-US" dirty="0" smtClean="0"/>
            </a:br>
            <a:r>
              <a:rPr lang="en-US" dirty="0" smtClean="0"/>
              <a:t>		too complex, unknown structure of FPGAs</a:t>
            </a:r>
          </a:p>
          <a:p>
            <a:pPr lvl="1"/>
            <a:r>
              <a:rPr lang="en-US" dirty="0" smtClean="0"/>
              <a:t>Accelerated Life Testing (ALT) in radiation fields</a:t>
            </a:r>
            <a:br>
              <a:rPr lang="en-US" dirty="0" smtClean="0"/>
            </a:br>
            <a:r>
              <a:rPr lang="en-US" dirty="0" smtClean="0"/>
              <a:t>		too specific, too expensive</a:t>
            </a:r>
            <a:br>
              <a:rPr lang="en-US" dirty="0" smtClean="0"/>
            </a:br>
            <a:r>
              <a:rPr lang="en-US" dirty="0" smtClean="0"/>
              <a:t>		only for specific device–design pair</a:t>
            </a:r>
            <a:endParaRPr lang="en-US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20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en-US" b="1" dirty="0" smtClean="0"/>
              <a:t>FPGA Model – Approach</a:t>
            </a:r>
            <a:endParaRPr lang="en-US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Create </a:t>
            </a:r>
            <a:r>
              <a:rPr lang="en-US" dirty="0" smtClean="0"/>
              <a:t>a model </a:t>
            </a:r>
            <a:r>
              <a:rPr lang="en-US" dirty="0" smtClean="0"/>
              <a:t>of FPGA</a:t>
            </a:r>
          </a:p>
          <a:p>
            <a:pPr lvl="1"/>
            <a:r>
              <a:rPr lang="en-US" dirty="0" smtClean="0"/>
              <a:t>Fault models library</a:t>
            </a:r>
          </a:p>
          <a:p>
            <a:endParaRPr lang="en-US" dirty="0" smtClean="0"/>
          </a:p>
          <a:p>
            <a:r>
              <a:rPr lang="en-US" dirty="0" smtClean="0"/>
              <a:t>Create </a:t>
            </a:r>
            <a:r>
              <a:rPr lang="en-US" dirty="0" smtClean="0"/>
              <a:t>a framework </a:t>
            </a:r>
            <a:r>
              <a:rPr lang="en-US" dirty="0" smtClean="0"/>
              <a:t>to </a:t>
            </a:r>
            <a:r>
              <a:rPr lang="en-US" dirty="0" smtClean="0"/>
              <a:t>test the </a:t>
            </a:r>
            <a:r>
              <a:rPr lang="en-US" dirty="0" smtClean="0"/>
              <a:t>circuit implemented in </a:t>
            </a:r>
            <a:r>
              <a:rPr lang="en-US" dirty="0" smtClean="0"/>
              <a:t>the FPGA </a:t>
            </a:r>
            <a:r>
              <a:rPr lang="en-US" dirty="0" smtClean="0"/>
              <a:t>based on </a:t>
            </a:r>
            <a:r>
              <a:rPr lang="en-US" dirty="0" smtClean="0"/>
              <a:t>the given </a:t>
            </a:r>
            <a:r>
              <a:rPr lang="en-US" dirty="0" smtClean="0"/>
              <a:t>FPGA model</a:t>
            </a:r>
          </a:p>
          <a:p>
            <a:endParaRPr lang="en-US" dirty="0" smtClean="0"/>
          </a:p>
          <a:p>
            <a:r>
              <a:rPr lang="en-US" dirty="0" smtClean="0"/>
              <a:t>Calibrate model through ALT (</a:t>
            </a:r>
            <a:r>
              <a:rPr lang="en-US" dirty="0" smtClean="0"/>
              <a:t>Accelerated </a:t>
            </a:r>
            <a:r>
              <a:rPr lang="en-US" dirty="0" smtClean="0"/>
              <a:t>Life Testing) on cyclotron</a:t>
            </a:r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3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FPGA Model – Approach</a:t>
            </a:r>
            <a:endParaRPr lang="en-US" b="1" noProof="0" dirty="0"/>
          </a:p>
        </p:txBody>
      </p:sp>
      <p:grpSp>
        <p:nvGrpSpPr>
          <p:cNvPr id="678" name="Skupina 677"/>
          <p:cNvGrpSpPr/>
          <p:nvPr/>
        </p:nvGrpSpPr>
        <p:grpSpPr>
          <a:xfrm>
            <a:off x="1047136" y="1196752"/>
            <a:ext cx="7794036" cy="5591466"/>
            <a:chOff x="1047136" y="1196752"/>
            <a:chExt cx="7794036" cy="5591466"/>
          </a:xfrm>
        </p:grpSpPr>
        <p:sp>
          <p:nvSpPr>
            <p:cNvPr id="5" name="TextovéPole 4"/>
            <p:cNvSpPr txBox="1"/>
            <p:nvPr/>
          </p:nvSpPr>
          <p:spPr>
            <a:xfrm>
              <a:off x="3738376" y="6418886"/>
              <a:ext cx="12889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simulation</a:t>
              </a:r>
              <a:endParaRPr lang="en-US" dirty="0"/>
            </a:p>
          </p:txBody>
        </p:sp>
        <p:grpSp>
          <p:nvGrpSpPr>
            <p:cNvPr id="7" name="Skupina 6"/>
            <p:cNvGrpSpPr/>
            <p:nvPr/>
          </p:nvGrpSpPr>
          <p:grpSpPr>
            <a:xfrm>
              <a:off x="3900264" y="2121411"/>
              <a:ext cx="1019175" cy="1030288"/>
              <a:chOff x="3900264" y="2190750"/>
              <a:chExt cx="1019175" cy="1030288"/>
            </a:xfrm>
          </p:grpSpPr>
          <p:sp>
            <p:nvSpPr>
              <p:cNvPr id="361" name="Freeform 307"/>
              <p:cNvSpPr>
                <a:spLocks/>
              </p:cNvSpPr>
              <p:nvPr/>
            </p:nvSpPr>
            <p:spPr bwMode="auto">
              <a:xfrm>
                <a:off x="4008214" y="2300288"/>
                <a:ext cx="803275" cy="809625"/>
              </a:xfrm>
              <a:custGeom>
                <a:avLst/>
                <a:gdLst>
                  <a:gd name="T0" fmla="*/ 101 w 506"/>
                  <a:gd name="T1" fmla="*/ 0 h 510"/>
                  <a:gd name="T2" fmla="*/ 405 w 506"/>
                  <a:gd name="T3" fmla="*/ 0 h 510"/>
                  <a:gd name="T4" fmla="*/ 428 w 506"/>
                  <a:gd name="T5" fmla="*/ 3 h 510"/>
                  <a:gd name="T6" fmla="*/ 449 w 506"/>
                  <a:gd name="T7" fmla="*/ 10 h 510"/>
                  <a:gd name="T8" fmla="*/ 468 w 506"/>
                  <a:gd name="T9" fmla="*/ 22 h 510"/>
                  <a:gd name="T10" fmla="*/ 484 w 506"/>
                  <a:gd name="T11" fmla="*/ 38 h 510"/>
                  <a:gd name="T12" fmla="*/ 496 w 506"/>
                  <a:gd name="T13" fmla="*/ 57 h 510"/>
                  <a:gd name="T14" fmla="*/ 503 w 506"/>
                  <a:gd name="T15" fmla="*/ 79 h 510"/>
                  <a:gd name="T16" fmla="*/ 506 w 506"/>
                  <a:gd name="T17" fmla="*/ 102 h 510"/>
                  <a:gd name="T18" fmla="*/ 506 w 506"/>
                  <a:gd name="T19" fmla="*/ 409 h 510"/>
                  <a:gd name="T20" fmla="*/ 503 w 506"/>
                  <a:gd name="T21" fmla="*/ 432 h 510"/>
                  <a:gd name="T22" fmla="*/ 496 w 506"/>
                  <a:gd name="T23" fmla="*/ 453 h 510"/>
                  <a:gd name="T24" fmla="*/ 484 w 506"/>
                  <a:gd name="T25" fmla="*/ 472 h 510"/>
                  <a:gd name="T26" fmla="*/ 468 w 506"/>
                  <a:gd name="T27" fmla="*/ 488 h 510"/>
                  <a:gd name="T28" fmla="*/ 449 w 506"/>
                  <a:gd name="T29" fmla="*/ 500 h 510"/>
                  <a:gd name="T30" fmla="*/ 428 w 506"/>
                  <a:gd name="T31" fmla="*/ 508 h 510"/>
                  <a:gd name="T32" fmla="*/ 405 w 506"/>
                  <a:gd name="T33" fmla="*/ 510 h 510"/>
                  <a:gd name="T34" fmla="*/ 101 w 506"/>
                  <a:gd name="T35" fmla="*/ 510 h 510"/>
                  <a:gd name="T36" fmla="*/ 78 w 506"/>
                  <a:gd name="T37" fmla="*/ 508 h 510"/>
                  <a:gd name="T38" fmla="*/ 57 w 506"/>
                  <a:gd name="T39" fmla="*/ 500 h 510"/>
                  <a:gd name="T40" fmla="*/ 38 w 506"/>
                  <a:gd name="T41" fmla="*/ 488 h 510"/>
                  <a:gd name="T42" fmla="*/ 22 w 506"/>
                  <a:gd name="T43" fmla="*/ 472 h 510"/>
                  <a:gd name="T44" fmla="*/ 10 w 506"/>
                  <a:gd name="T45" fmla="*/ 453 h 510"/>
                  <a:gd name="T46" fmla="*/ 3 w 506"/>
                  <a:gd name="T47" fmla="*/ 432 h 510"/>
                  <a:gd name="T48" fmla="*/ 0 w 506"/>
                  <a:gd name="T49" fmla="*/ 409 h 510"/>
                  <a:gd name="T50" fmla="*/ 0 w 506"/>
                  <a:gd name="T51" fmla="*/ 102 h 510"/>
                  <a:gd name="T52" fmla="*/ 3 w 506"/>
                  <a:gd name="T53" fmla="*/ 79 h 510"/>
                  <a:gd name="T54" fmla="*/ 10 w 506"/>
                  <a:gd name="T55" fmla="*/ 57 h 510"/>
                  <a:gd name="T56" fmla="*/ 22 w 506"/>
                  <a:gd name="T57" fmla="*/ 38 h 510"/>
                  <a:gd name="T58" fmla="*/ 38 w 506"/>
                  <a:gd name="T59" fmla="*/ 22 h 510"/>
                  <a:gd name="T60" fmla="*/ 57 w 506"/>
                  <a:gd name="T61" fmla="*/ 10 h 510"/>
                  <a:gd name="T62" fmla="*/ 78 w 506"/>
                  <a:gd name="T63" fmla="*/ 3 h 510"/>
                  <a:gd name="T64" fmla="*/ 101 w 506"/>
                  <a:gd name="T65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06" h="510">
                    <a:moveTo>
                      <a:pt x="101" y="0"/>
                    </a:moveTo>
                    <a:lnTo>
                      <a:pt x="405" y="0"/>
                    </a:lnTo>
                    <a:lnTo>
                      <a:pt x="428" y="3"/>
                    </a:lnTo>
                    <a:lnTo>
                      <a:pt x="449" y="10"/>
                    </a:lnTo>
                    <a:lnTo>
                      <a:pt x="468" y="22"/>
                    </a:lnTo>
                    <a:lnTo>
                      <a:pt x="484" y="38"/>
                    </a:lnTo>
                    <a:lnTo>
                      <a:pt x="496" y="57"/>
                    </a:lnTo>
                    <a:lnTo>
                      <a:pt x="503" y="79"/>
                    </a:lnTo>
                    <a:lnTo>
                      <a:pt x="506" y="102"/>
                    </a:lnTo>
                    <a:lnTo>
                      <a:pt x="506" y="409"/>
                    </a:lnTo>
                    <a:lnTo>
                      <a:pt x="503" y="432"/>
                    </a:lnTo>
                    <a:lnTo>
                      <a:pt x="496" y="453"/>
                    </a:lnTo>
                    <a:lnTo>
                      <a:pt x="484" y="472"/>
                    </a:lnTo>
                    <a:lnTo>
                      <a:pt x="468" y="488"/>
                    </a:lnTo>
                    <a:lnTo>
                      <a:pt x="449" y="500"/>
                    </a:lnTo>
                    <a:lnTo>
                      <a:pt x="428" y="508"/>
                    </a:lnTo>
                    <a:lnTo>
                      <a:pt x="405" y="510"/>
                    </a:lnTo>
                    <a:lnTo>
                      <a:pt x="101" y="510"/>
                    </a:lnTo>
                    <a:lnTo>
                      <a:pt x="78" y="508"/>
                    </a:lnTo>
                    <a:lnTo>
                      <a:pt x="57" y="500"/>
                    </a:lnTo>
                    <a:lnTo>
                      <a:pt x="38" y="488"/>
                    </a:lnTo>
                    <a:lnTo>
                      <a:pt x="22" y="472"/>
                    </a:lnTo>
                    <a:lnTo>
                      <a:pt x="10" y="453"/>
                    </a:lnTo>
                    <a:lnTo>
                      <a:pt x="3" y="432"/>
                    </a:lnTo>
                    <a:lnTo>
                      <a:pt x="0" y="409"/>
                    </a:lnTo>
                    <a:lnTo>
                      <a:pt x="0" y="102"/>
                    </a:lnTo>
                    <a:lnTo>
                      <a:pt x="3" y="79"/>
                    </a:lnTo>
                    <a:lnTo>
                      <a:pt x="10" y="57"/>
                    </a:lnTo>
                    <a:lnTo>
                      <a:pt x="22" y="38"/>
                    </a:lnTo>
                    <a:lnTo>
                      <a:pt x="38" y="22"/>
                    </a:lnTo>
                    <a:lnTo>
                      <a:pt x="57" y="10"/>
                    </a:lnTo>
                    <a:lnTo>
                      <a:pt x="78" y="3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4D4948"/>
              </a:solidFill>
              <a:ln w="0">
                <a:solidFill>
                  <a:srgbClr val="4D494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" name="Freeform 308"/>
              <p:cNvSpPr>
                <a:spLocks noEditPoints="1"/>
              </p:cNvSpPr>
              <p:nvPr/>
            </p:nvSpPr>
            <p:spPr bwMode="auto">
              <a:xfrm>
                <a:off x="4001864" y="2293938"/>
                <a:ext cx="815975" cy="823913"/>
              </a:xfrm>
              <a:custGeom>
                <a:avLst/>
                <a:gdLst>
                  <a:gd name="T0" fmla="*/ 85 w 514"/>
                  <a:gd name="T1" fmla="*/ 11 h 519"/>
                  <a:gd name="T2" fmla="*/ 51 w 514"/>
                  <a:gd name="T3" fmla="*/ 25 h 519"/>
                  <a:gd name="T4" fmla="*/ 24 w 514"/>
                  <a:gd name="T5" fmla="*/ 52 h 519"/>
                  <a:gd name="T6" fmla="*/ 10 w 514"/>
                  <a:gd name="T7" fmla="*/ 86 h 519"/>
                  <a:gd name="T8" fmla="*/ 8 w 514"/>
                  <a:gd name="T9" fmla="*/ 106 h 519"/>
                  <a:gd name="T10" fmla="*/ 9 w 514"/>
                  <a:gd name="T11" fmla="*/ 423 h 519"/>
                  <a:gd name="T12" fmla="*/ 16 w 514"/>
                  <a:gd name="T13" fmla="*/ 449 h 519"/>
                  <a:gd name="T14" fmla="*/ 37 w 514"/>
                  <a:gd name="T15" fmla="*/ 481 h 519"/>
                  <a:gd name="T16" fmla="*/ 69 w 514"/>
                  <a:gd name="T17" fmla="*/ 502 h 519"/>
                  <a:gd name="T18" fmla="*/ 85 w 514"/>
                  <a:gd name="T19" fmla="*/ 508 h 519"/>
                  <a:gd name="T20" fmla="*/ 105 w 514"/>
                  <a:gd name="T21" fmla="*/ 510 h 519"/>
                  <a:gd name="T22" fmla="*/ 419 w 514"/>
                  <a:gd name="T23" fmla="*/ 509 h 519"/>
                  <a:gd name="T24" fmla="*/ 445 w 514"/>
                  <a:gd name="T25" fmla="*/ 502 h 519"/>
                  <a:gd name="T26" fmla="*/ 463 w 514"/>
                  <a:gd name="T27" fmla="*/ 494 h 519"/>
                  <a:gd name="T28" fmla="*/ 490 w 514"/>
                  <a:gd name="T29" fmla="*/ 467 h 519"/>
                  <a:gd name="T30" fmla="*/ 499 w 514"/>
                  <a:gd name="T31" fmla="*/ 449 h 519"/>
                  <a:gd name="T32" fmla="*/ 505 w 514"/>
                  <a:gd name="T33" fmla="*/ 423 h 519"/>
                  <a:gd name="T34" fmla="*/ 506 w 514"/>
                  <a:gd name="T35" fmla="*/ 106 h 519"/>
                  <a:gd name="T36" fmla="*/ 504 w 514"/>
                  <a:gd name="T37" fmla="*/ 86 h 519"/>
                  <a:gd name="T38" fmla="*/ 499 w 514"/>
                  <a:gd name="T39" fmla="*/ 70 h 519"/>
                  <a:gd name="T40" fmla="*/ 477 w 514"/>
                  <a:gd name="T41" fmla="*/ 38 h 519"/>
                  <a:gd name="T42" fmla="*/ 446 w 514"/>
                  <a:gd name="T43" fmla="*/ 15 h 519"/>
                  <a:gd name="T44" fmla="*/ 419 w 514"/>
                  <a:gd name="T45" fmla="*/ 9 h 519"/>
                  <a:gd name="T46" fmla="*/ 95 w 514"/>
                  <a:gd name="T47" fmla="*/ 0 h 519"/>
                  <a:gd name="T48" fmla="*/ 429 w 514"/>
                  <a:gd name="T49" fmla="*/ 2 h 519"/>
                  <a:gd name="T50" fmla="*/ 451 w 514"/>
                  <a:gd name="T51" fmla="*/ 9 h 519"/>
                  <a:gd name="T52" fmla="*/ 484 w 514"/>
                  <a:gd name="T53" fmla="*/ 31 h 519"/>
                  <a:gd name="T54" fmla="*/ 505 w 514"/>
                  <a:gd name="T55" fmla="*/ 64 h 519"/>
                  <a:gd name="T56" fmla="*/ 513 w 514"/>
                  <a:gd name="T57" fmla="*/ 86 h 519"/>
                  <a:gd name="T58" fmla="*/ 514 w 514"/>
                  <a:gd name="T59" fmla="*/ 423 h 519"/>
                  <a:gd name="T60" fmla="*/ 507 w 514"/>
                  <a:gd name="T61" fmla="*/ 452 h 519"/>
                  <a:gd name="T62" fmla="*/ 496 w 514"/>
                  <a:gd name="T63" fmla="*/ 473 h 519"/>
                  <a:gd name="T64" fmla="*/ 469 w 514"/>
                  <a:gd name="T65" fmla="*/ 500 h 519"/>
                  <a:gd name="T66" fmla="*/ 448 w 514"/>
                  <a:gd name="T67" fmla="*/ 511 h 519"/>
                  <a:gd name="T68" fmla="*/ 419 w 514"/>
                  <a:gd name="T69" fmla="*/ 518 h 519"/>
                  <a:gd name="T70" fmla="*/ 105 w 514"/>
                  <a:gd name="T71" fmla="*/ 519 h 519"/>
                  <a:gd name="T72" fmla="*/ 85 w 514"/>
                  <a:gd name="T73" fmla="*/ 517 h 519"/>
                  <a:gd name="T74" fmla="*/ 63 w 514"/>
                  <a:gd name="T75" fmla="*/ 509 h 519"/>
                  <a:gd name="T76" fmla="*/ 30 w 514"/>
                  <a:gd name="T77" fmla="*/ 488 h 519"/>
                  <a:gd name="T78" fmla="*/ 9 w 514"/>
                  <a:gd name="T79" fmla="*/ 455 h 519"/>
                  <a:gd name="T80" fmla="*/ 1 w 514"/>
                  <a:gd name="T81" fmla="*/ 433 h 519"/>
                  <a:gd name="T82" fmla="*/ 0 w 514"/>
                  <a:gd name="T83" fmla="*/ 96 h 519"/>
                  <a:gd name="T84" fmla="*/ 7 w 514"/>
                  <a:gd name="T85" fmla="*/ 67 h 519"/>
                  <a:gd name="T86" fmla="*/ 18 w 514"/>
                  <a:gd name="T87" fmla="*/ 46 h 519"/>
                  <a:gd name="T88" fmla="*/ 45 w 514"/>
                  <a:gd name="T89" fmla="*/ 19 h 519"/>
                  <a:gd name="T90" fmla="*/ 66 w 514"/>
                  <a:gd name="T91" fmla="*/ 7 h 519"/>
                  <a:gd name="T92" fmla="*/ 95 w 514"/>
                  <a:gd name="T93" fmla="*/ 0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14" h="519">
                    <a:moveTo>
                      <a:pt x="95" y="9"/>
                    </a:moveTo>
                    <a:lnTo>
                      <a:pt x="85" y="11"/>
                    </a:lnTo>
                    <a:lnTo>
                      <a:pt x="68" y="15"/>
                    </a:lnTo>
                    <a:lnTo>
                      <a:pt x="51" y="25"/>
                    </a:lnTo>
                    <a:lnTo>
                      <a:pt x="37" y="38"/>
                    </a:lnTo>
                    <a:lnTo>
                      <a:pt x="24" y="52"/>
                    </a:lnTo>
                    <a:lnTo>
                      <a:pt x="16" y="70"/>
                    </a:lnTo>
                    <a:lnTo>
                      <a:pt x="10" y="86"/>
                    </a:lnTo>
                    <a:lnTo>
                      <a:pt x="9" y="96"/>
                    </a:lnTo>
                    <a:lnTo>
                      <a:pt x="8" y="106"/>
                    </a:lnTo>
                    <a:lnTo>
                      <a:pt x="8" y="413"/>
                    </a:lnTo>
                    <a:lnTo>
                      <a:pt x="9" y="423"/>
                    </a:lnTo>
                    <a:lnTo>
                      <a:pt x="10" y="433"/>
                    </a:lnTo>
                    <a:lnTo>
                      <a:pt x="16" y="449"/>
                    </a:lnTo>
                    <a:lnTo>
                      <a:pt x="24" y="467"/>
                    </a:lnTo>
                    <a:lnTo>
                      <a:pt x="37" y="481"/>
                    </a:lnTo>
                    <a:lnTo>
                      <a:pt x="51" y="494"/>
                    </a:lnTo>
                    <a:lnTo>
                      <a:pt x="69" y="502"/>
                    </a:lnTo>
                    <a:lnTo>
                      <a:pt x="69" y="502"/>
                    </a:lnTo>
                    <a:lnTo>
                      <a:pt x="85" y="508"/>
                    </a:lnTo>
                    <a:lnTo>
                      <a:pt x="95" y="509"/>
                    </a:lnTo>
                    <a:lnTo>
                      <a:pt x="105" y="510"/>
                    </a:lnTo>
                    <a:lnTo>
                      <a:pt x="409" y="510"/>
                    </a:lnTo>
                    <a:lnTo>
                      <a:pt x="419" y="509"/>
                    </a:lnTo>
                    <a:lnTo>
                      <a:pt x="429" y="508"/>
                    </a:lnTo>
                    <a:lnTo>
                      <a:pt x="445" y="502"/>
                    </a:lnTo>
                    <a:lnTo>
                      <a:pt x="445" y="502"/>
                    </a:lnTo>
                    <a:lnTo>
                      <a:pt x="463" y="494"/>
                    </a:lnTo>
                    <a:lnTo>
                      <a:pt x="477" y="481"/>
                    </a:lnTo>
                    <a:lnTo>
                      <a:pt x="490" y="467"/>
                    </a:lnTo>
                    <a:lnTo>
                      <a:pt x="499" y="449"/>
                    </a:lnTo>
                    <a:lnTo>
                      <a:pt x="499" y="449"/>
                    </a:lnTo>
                    <a:lnTo>
                      <a:pt x="504" y="433"/>
                    </a:lnTo>
                    <a:lnTo>
                      <a:pt x="505" y="423"/>
                    </a:lnTo>
                    <a:lnTo>
                      <a:pt x="506" y="413"/>
                    </a:lnTo>
                    <a:lnTo>
                      <a:pt x="506" y="106"/>
                    </a:lnTo>
                    <a:lnTo>
                      <a:pt x="505" y="96"/>
                    </a:lnTo>
                    <a:lnTo>
                      <a:pt x="504" y="86"/>
                    </a:lnTo>
                    <a:lnTo>
                      <a:pt x="499" y="70"/>
                    </a:lnTo>
                    <a:lnTo>
                      <a:pt x="499" y="70"/>
                    </a:lnTo>
                    <a:lnTo>
                      <a:pt x="490" y="52"/>
                    </a:lnTo>
                    <a:lnTo>
                      <a:pt x="477" y="38"/>
                    </a:lnTo>
                    <a:lnTo>
                      <a:pt x="463" y="25"/>
                    </a:lnTo>
                    <a:lnTo>
                      <a:pt x="446" y="15"/>
                    </a:lnTo>
                    <a:lnTo>
                      <a:pt x="429" y="11"/>
                    </a:lnTo>
                    <a:lnTo>
                      <a:pt x="419" y="9"/>
                    </a:lnTo>
                    <a:lnTo>
                      <a:pt x="95" y="9"/>
                    </a:lnTo>
                    <a:close/>
                    <a:moveTo>
                      <a:pt x="95" y="0"/>
                    </a:moveTo>
                    <a:lnTo>
                      <a:pt x="419" y="0"/>
                    </a:lnTo>
                    <a:lnTo>
                      <a:pt x="429" y="2"/>
                    </a:lnTo>
                    <a:lnTo>
                      <a:pt x="448" y="7"/>
                    </a:lnTo>
                    <a:lnTo>
                      <a:pt x="451" y="9"/>
                    </a:lnTo>
                    <a:lnTo>
                      <a:pt x="469" y="19"/>
                    </a:lnTo>
                    <a:lnTo>
                      <a:pt x="484" y="31"/>
                    </a:lnTo>
                    <a:lnTo>
                      <a:pt x="496" y="46"/>
                    </a:lnTo>
                    <a:lnTo>
                      <a:pt x="505" y="64"/>
                    </a:lnTo>
                    <a:lnTo>
                      <a:pt x="507" y="67"/>
                    </a:lnTo>
                    <a:lnTo>
                      <a:pt x="513" y="86"/>
                    </a:lnTo>
                    <a:lnTo>
                      <a:pt x="514" y="96"/>
                    </a:lnTo>
                    <a:lnTo>
                      <a:pt x="514" y="423"/>
                    </a:lnTo>
                    <a:lnTo>
                      <a:pt x="513" y="433"/>
                    </a:lnTo>
                    <a:lnTo>
                      <a:pt x="507" y="452"/>
                    </a:lnTo>
                    <a:lnTo>
                      <a:pt x="505" y="455"/>
                    </a:lnTo>
                    <a:lnTo>
                      <a:pt x="496" y="473"/>
                    </a:lnTo>
                    <a:lnTo>
                      <a:pt x="484" y="488"/>
                    </a:lnTo>
                    <a:lnTo>
                      <a:pt x="469" y="500"/>
                    </a:lnTo>
                    <a:lnTo>
                      <a:pt x="451" y="509"/>
                    </a:lnTo>
                    <a:lnTo>
                      <a:pt x="448" y="511"/>
                    </a:lnTo>
                    <a:lnTo>
                      <a:pt x="429" y="517"/>
                    </a:lnTo>
                    <a:lnTo>
                      <a:pt x="419" y="518"/>
                    </a:lnTo>
                    <a:lnTo>
                      <a:pt x="409" y="519"/>
                    </a:lnTo>
                    <a:lnTo>
                      <a:pt x="105" y="519"/>
                    </a:lnTo>
                    <a:lnTo>
                      <a:pt x="95" y="518"/>
                    </a:lnTo>
                    <a:lnTo>
                      <a:pt x="85" y="517"/>
                    </a:lnTo>
                    <a:lnTo>
                      <a:pt x="66" y="511"/>
                    </a:lnTo>
                    <a:lnTo>
                      <a:pt x="63" y="509"/>
                    </a:lnTo>
                    <a:lnTo>
                      <a:pt x="45" y="500"/>
                    </a:lnTo>
                    <a:lnTo>
                      <a:pt x="30" y="488"/>
                    </a:lnTo>
                    <a:lnTo>
                      <a:pt x="18" y="473"/>
                    </a:lnTo>
                    <a:lnTo>
                      <a:pt x="9" y="455"/>
                    </a:lnTo>
                    <a:lnTo>
                      <a:pt x="7" y="452"/>
                    </a:lnTo>
                    <a:lnTo>
                      <a:pt x="1" y="433"/>
                    </a:lnTo>
                    <a:lnTo>
                      <a:pt x="0" y="423"/>
                    </a:lnTo>
                    <a:lnTo>
                      <a:pt x="0" y="96"/>
                    </a:lnTo>
                    <a:lnTo>
                      <a:pt x="1" y="86"/>
                    </a:lnTo>
                    <a:lnTo>
                      <a:pt x="7" y="67"/>
                    </a:lnTo>
                    <a:lnTo>
                      <a:pt x="9" y="64"/>
                    </a:lnTo>
                    <a:lnTo>
                      <a:pt x="18" y="46"/>
                    </a:lnTo>
                    <a:lnTo>
                      <a:pt x="30" y="31"/>
                    </a:lnTo>
                    <a:lnTo>
                      <a:pt x="45" y="19"/>
                    </a:lnTo>
                    <a:lnTo>
                      <a:pt x="63" y="9"/>
                    </a:lnTo>
                    <a:lnTo>
                      <a:pt x="66" y="7"/>
                    </a:lnTo>
                    <a:lnTo>
                      <a:pt x="85" y="2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4D4948"/>
              </a:solidFill>
              <a:ln w="0">
                <a:solidFill>
                  <a:srgbClr val="4D494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" name="Freeform 309"/>
              <p:cNvSpPr>
                <a:spLocks/>
              </p:cNvSpPr>
              <p:nvPr/>
            </p:nvSpPr>
            <p:spPr bwMode="auto">
              <a:xfrm>
                <a:off x="3900264" y="2838450"/>
                <a:ext cx="136525" cy="57150"/>
              </a:xfrm>
              <a:custGeom>
                <a:avLst/>
                <a:gdLst>
                  <a:gd name="T0" fmla="*/ 18 w 86"/>
                  <a:gd name="T1" fmla="*/ 0 h 36"/>
                  <a:gd name="T2" fmla="*/ 68 w 86"/>
                  <a:gd name="T3" fmla="*/ 0 h 36"/>
                  <a:gd name="T4" fmla="*/ 75 w 86"/>
                  <a:gd name="T5" fmla="*/ 1 h 36"/>
                  <a:gd name="T6" fmla="*/ 81 w 86"/>
                  <a:gd name="T7" fmla="*/ 5 h 36"/>
                  <a:gd name="T8" fmla="*/ 85 w 86"/>
                  <a:gd name="T9" fmla="*/ 11 h 36"/>
                  <a:gd name="T10" fmla="*/ 86 w 86"/>
                  <a:gd name="T11" fmla="*/ 18 h 36"/>
                  <a:gd name="T12" fmla="*/ 85 w 86"/>
                  <a:gd name="T13" fmla="*/ 25 h 36"/>
                  <a:gd name="T14" fmla="*/ 81 w 86"/>
                  <a:gd name="T15" fmla="*/ 31 h 36"/>
                  <a:gd name="T16" fmla="*/ 75 w 86"/>
                  <a:gd name="T17" fmla="*/ 35 h 36"/>
                  <a:gd name="T18" fmla="*/ 68 w 86"/>
                  <a:gd name="T19" fmla="*/ 36 h 36"/>
                  <a:gd name="T20" fmla="*/ 18 w 86"/>
                  <a:gd name="T21" fmla="*/ 36 h 36"/>
                  <a:gd name="T22" fmla="*/ 12 w 86"/>
                  <a:gd name="T23" fmla="*/ 35 h 36"/>
                  <a:gd name="T24" fmla="*/ 6 w 86"/>
                  <a:gd name="T25" fmla="*/ 31 h 36"/>
                  <a:gd name="T26" fmla="*/ 2 w 86"/>
                  <a:gd name="T27" fmla="*/ 25 h 36"/>
                  <a:gd name="T28" fmla="*/ 0 w 86"/>
                  <a:gd name="T29" fmla="*/ 18 h 36"/>
                  <a:gd name="T30" fmla="*/ 2 w 86"/>
                  <a:gd name="T31" fmla="*/ 11 h 36"/>
                  <a:gd name="T32" fmla="*/ 6 w 86"/>
                  <a:gd name="T33" fmla="*/ 5 h 36"/>
                  <a:gd name="T34" fmla="*/ 12 w 86"/>
                  <a:gd name="T35" fmla="*/ 1 h 36"/>
                  <a:gd name="T36" fmla="*/ 18 w 86"/>
                  <a:gd name="T3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" h="36">
                    <a:moveTo>
                      <a:pt x="18" y="0"/>
                    </a:moveTo>
                    <a:lnTo>
                      <a:pt x="68" y="0"/>
                    </a:lnTo>
                    <a:lnTo>
                      <a:pt x="75" y="1"/>
                    </a:lnTo>
                    <a:lnTo>
                      <a:pt x="81" y="5"/>
                    </a:lnTo>
                    <a:lnTo>
                      <a:pt x="85" y="11"/>
                    </a:lnTo>
                    <a:lnTo>
                      <a:pt x="86" y="18"/>
                    </a:lnTo>
                    <a:lnTo>
                      <a:pt x="85" y="25"/>
                    </a:lnTo>
                    <a:lnTo>
                      <a:pt x="81" y="31"/>
                    </a:lnTo>
                    <a:lnTo>
                      <a:pt x="75" y="35"/>
                    </a:lnTo>
                    <a:lnTo>
                      <a:pt x="68" y="36"/>
                    </a:lnTo>
                    <a:lnTo>
                      <a:pt x="18" y="36"/>
                    </a:lnTo>
                    <a:lnTo>
                      <a:pt x="12" y="35"/>
                    </a:lnTo>
                    <a:lnTo>
                      <a:pt x="6" y="31"/>
                    </a:lnTo>
                    <a:lnTo>
                      <a:pt x="2" y="25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6" y="5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" name="Freeform 310"/>
              <p:cNvSpPr>
                <a:spLocks/>
              </p:cNvSpPr>
              <p:nvPr/>
            </p:nvSpPr>
            <p:spPr bwMode="auto">
              <a:xfrm>
                <a:off x="3900264" y="2757488"/>
                <a:ext cx="136525" cy="57150"/>
              </a:xfrm>
              <a:custGeom>
                <a:avLst/>
                <a:gdLst>
                  <a:gd name="T0" fmla="*/ 18 w 86"/>
                  <a:gd name="T1" fmla="*/ 0 h 36"/>
                  <a:gd name="T2" fmla="*/ 68 w 86"/>
                  <a:gd name="T3" fmla="*/ 0 h 36"/>
                  <a:gd name="T4" fmla="*/ 75 w 86"/>
                  <a:gd name="T5" fmla="*/ 1 h 36"/>
                  <a:gd name="T6" fmla="*/ 81 w 86"/>
                  <a:gd name="T7" fmla="*/ 6 h 36"/>
                  <a:gd name="T8" fmla="*/ 85 w 86"/>
                  <a:gd name="T9" fmla="*/ 11 h 36"/>
                  <a:gd name="T10" fmla="*/ 86 w 86"/>
                  <a:gd name="T11" fmla="*/ 18 h 36"/>
                  <a:gd name="T12" fmla="*/ 85 w 86"/>
                  <a:gd name="T13" fmla="*/ 26 h 36"/>
                  <a:gd name="T14" fmla="*/ 81 w 86"/>
                  <a:gd name="T15" fmla="*/ 31 h 36"/>
                  <a:gd name="T16" fmla="*/ 75 w 86"/>
                  <a:gd name="T17" fmla="*/ 35 h 36"/>
                  <a:gd name="T18" fmla="*/ 68 w 86"/>
                  <a:gd name="T19" fmla="*/ 36 h 36"/>
                  <a:gd name="T20" fmla="*/ 18 w 86"/>
                  <a:gd name="T21" fmla="*/ 36 h 36"/>
                  <a:gd name="T22" fmla="*/ 12 w 86"/>
                  <a:gd name="T23" fmla="*/ 35 h 36"/>
                  <a:gd name="T24" fmla="*/ 6 w 86"/>
                  <a:gd name="T25" fmla="*/ 31 h 36"/>
                  <a:gd name="T26" fmla="*/ 2 w 86"/>
                  <a:gd name="T27" fmla="*/ 26 h 36"/>
                  <a:gd name="T28" fmla="*/ 0 w 86"/>
                  <a:gd name="T29" fmla="*/ 18 h 36"/>
                  <a:gd name="T30" fmla="*/ 2 w 86"/>
                  <a:gd name="T31" fmla="*/ 11 h 36"/>
                  <a:gd name="T32" fmla="*/ 6 w 86"/>
                  <a:gd name="T33" fmla="*/ 6 h 36"/>
                  <a:gd name="T34" fmla="*/ 12 w 86"/>
                  <a:gd name="T35" fmla="*/ 1 h 36"/>
                  <a:gd name="T36" fmla="*/ 18 w 86"/>
                  <a:gd name="T3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" h="36">
                    <a:moveTo>
                      <a:pt x="18" y="0"/>
                    </a:moveTo>
                    <a:lnTo>
                      <a:pt x="68" y="0"/>
                    </a:lnTo>
                    <a:lnTo>
                      <a:pt x="75" y="1"/>
                    </a:lnTo>
                    <a:lnTo>
                      <a:pt x="81" y="6"/>
                    </a:lnTo>
                    <a:lnTo>
                      <a:pt x="85" y="11"/>
                    </a:lnTo>
                    <a:lnTo>
                      <a:pt x="86" y="18"/>
                    </a:lnTo>
                    <a:lnTo>
                      <a:pt x="85" y="26"/>
                    </a:lnTo>
                    <a:lnTo>
                      <a:pt x="81" y="31"/>
                    </a:lnTo>
                    <a:lnTo>
                      <a:pt x="75" y="35"/>
                    </a:lnTo>
                    <a:lnTo>
                      <a:pt x="68" y="36"/>
                    </a:lnTo>
                    <a:lnTo>
                      <a:pt x="18" y="36"/>
                    </a:lnTo>
                    <a:lnTo>
                      <a:pt x="12" y="35"/>
                    </a:lnTo>
                    <a:lnTo>
                      <a:pt x="6" y="31"/>
                    </a:lnTo>
                    <a:lnTo>
                      <a:pt x="2" y="26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6" y="6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" name="Freeform 311"/>
              <p:cNvSpPr>
                <a:spLocks/>
              </p:cNvSpPr>
              <p:nvPr/>
            </p:nvSpPr>
            <p:spPr bwMode="auto">
              <a:xfrm>
                <a:off x="3900264" y="2595563"/>
                <a:ext cx="136525" cy="57150"/>
              </a:xfrm>
              <a:custGeom>
                <a:avLst/>
                <a:gdLst>
                  <a:gd name="T0" fmla="*/ 18 w 86"/>
                  <a:gd name="T1" fmla="*/ 0 h 36"/>
                  <a:gd name="T2" fmla="*/ 68 w 86"/>
                  <a:gd name="T3" fmla="*/ 0 h 36"/>
                  <a:gd name="T4" fmla="*/ 75 w 86"/>
                  <a:gd name="T5" fmla="*/ 1 h 36"/>
                  <a:gd name="T6" fmla="*/ 81 w 86"/>
                  <a:gd name="T7" fmla="*/ 5 h 36"/>
                  <a:gd name="T8" fmla="*/ 85 w 86"/>
                  <a:gd name="T9" fmla="*/ 10 h 36"/>
                  <a:gd name="T10" fmla="*/ 86 w 86"/>
                  <a:gd name="T11" fmla="*/ 18 h 36"/>
                  <a:gd name="T12" fmla="*/ 85 w 86"/>
                  <a:gd name="T13" fmla="*/ 25 h 36"/>
                  <a:gd name="T14" fmla="*/ 81 w 86"/>
                  <a:gd name="T15" fmla="*/ 30 h 36"/>
                  <a:gd name="T16" fmla="*/ 75 w 86"/>
                  <a:gd name="T17" fmla="*/ 35 h 36"/>
                  <a:gd name="T18" fmla="*/ 68 w 86"/>
                  <a:gd name="T19" fmla="*/ 36 h 36"/>
                  <a:gd name="T20" fmla="*/ 18 w 86"/>
                  <a:gd name="T21" fmla="*/ 36 h 36"/>
                  <a:gd name="T22" fmla="*/ 12 w 86"/>
                  <a:gd name="T23" fmla="*/ 35 h 36"/>
                  <a:gd name="T24" fmla="*/ 6 w 86"/>
                  <a:gd name="T25" fmla="*/ 30 h 36"/>
                  <a:gd name="T26" fmla="*/ 2 w 86"/>
                  <a:gd name="T27" fmla="*/ 25 h 36"/>
                  <a:gd name="T28" fmla="*/ 0 w 86"/>
                  <a:gd name="T29" fmla="*/ 18 h 36"/>
                  <a:gd name="T30" fmla="*/ 2 w 86"/>
                  <a:gd name="T31" fmla="*/ 10 h 36"/>
                  <a:gd name="T32" fmla="*/ 6 w 86"/>
                  <a:gd name="T33" fmla="*/ 5 h 36"/>
                  <a:gd name="T34" fmla="*/ 12 w 86"/>
                  <a:gd name="T35" fmla="*/ 1 h 36"/>
                  <a:gd name="T36" fmla="*/ 18 w 86"/>
                  <a:gd name="T3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" h="36">
                    <a:moveTo>
                      <a:pt x="18" y="0"/>
                    </a:moveTo>
                    <a:lnTo>
                      <a:pt x="68" y="0"/>
                    </a:lnTo>
                    <a:lnTo>
                      <a:pt x="75" y="1"/>
                    </a:lnTo>
                    <a:lnTo>
                      <a:pt x="81" y="5"/>
                    </a:lnTo>
                    <a:lnTo>
                      <a:pt x="85" y="10"/>
                    </a:lnTo>
                    <a:lnTo>
                      <a:pt x="86" y="18"/>
                    </a:lnTo>
                    <a:lnTo>
                      <a:pt x="85" y="25"/>
                    </a:lnTo>
                    <a:lnTo>
                      <a:pt x="81" y="30"/>
                    </a:lnTo>
                    <a:lnTo>
                      <a:pt x="75" y="35"/>
                    </a:lnTo>
                    <a:lnTo>
                      <a:pt x="68" y="36"/>
                    </a:lnTo>
                    <a:lnTo>
                      <a:pt x="18" y="36"/>
                    </a:lnTo>
                    <a:lnTo>
                      <a:pt x="12" y="35"/>
                    </a:lnTo>
                    <a:lnTo>
                      <a:pt x="6" y="30"/>
                    </a:lnTo>
                    <a:lnTo>
                      <a:pt x="2" y="25"/>
                    </a:lnTo>
                    <a:lnTo>
                      <a:pt x="0" y="18"/>
                    </a:lnTo>
                    <a:lnTo>
                      <a:pt x="2" y="10"/>
                    </a:lnTo>
                    <a:lnTo>
                      <a:pt x="6" y="5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" name="Freeform 312"/>
              <p:cNvSpPr>
                <a:spLocks/>
              </p:cNvSpPr>
              <p:nvPr/>
            </p:nvSpPr>
            <p:spPr bwMode="auto">
              <a:xfrm>
                <a:off x="3900264" y="2678113"/>
                <a:ext cx="136525" cy="55563"/>
              </a:xfrm>
              <a:custGeom>
                <a:avLst/>
                <a:gdLst>
                  <a:gd name="T0" fmla="*/ 18 w 86"/>
                  <a:gd name="T1" fmla="*/ 0 h 35"/>
                  <a:gd name="T2" fmla="*/ 68 w 86"/>
                  <a:gd name="T3" fmla="*/ 0 h 35"/>
                  <a:gd name="T4" fmla="*/ 75 w 86"/>
                  <a:gd name="T5" fmla="*/ 1 h 35"/>
                  <a:gd name="T6" fmla="*/ 81 w 86"/>
                  <a:gd name="T7" fmla="*/ 5 h 35"/>
                  <a:gd name="T8" fmla="*/ 85 w 86"/>
                  <a:gd name="T9" fmla="*/ 10 h 35"/>
                  <a:gd name="T10" fmla="*/ 86 w 86"/>
                  <a:gd name="T11" fmla="*/ 18 h 35"/>
                  <a:gd name="T12" fmla="*/ 85 w 86"/>
                  <a:gd name="T13" fmla="*/ 25 h 35"/>
                  <a:gd name="T14" fmla="*/ 81 w 86"/>
                  <a:gd name="T15" fmla="*/ 30 h 35"/>
                  <a:gd name="T16" fmla="*/ 75 w 86"/>
                  <a:gd name="T17" fmla="*/ 34 h 35"/>
                  <a:gd name="T18" fmla="*/ 68 w 86"/>
                  <a:gd name="T19" fmla="*/ 35 h 35"/>
                  <a:gd name="T20" fmla="*/ 18 w 86"/>
                  <a:gd name="T21" fmla="*/ 35 h 35"/>
                  <a:gd name="T22" fmla="*/ 12 w 86"/>
                  <a:gd name="T23" fmla="*/ 34 h 35"/>
                  <a:gd name="T24" fmla="*/ 6 w 86"/>
                  <a:gd name="T25" fmla="*/ 30 h 35"/>
                  <a:gd name="T26" fmla="*/ 2 w 86"/>
                  <a:gd name="T27" fmla="*/ 25 h 35"/>
                  <a:gd name="T28" fmla="*/ 0 w 86"/>
                  <a:gd name="T29" fmla="*/ 18 h 35"/>
                  <a:gd name="T30" fmla="*/ 2 w 86"/>
                  <a:gd name="T31" fmla="*/ 10 h 35"/>
                  <a:gd name="T32" fmla="*/ 6 w 86"/>
                  <a:gd name="T33" fmla="*/ 5 h 35"/>
                  <a:gd name="T34" fmla="*/ 12 w 86"/>
                  <a:gd name="T35" fmla="*/ 1 h 35"/>
                  <a:gd name="T36" fmla="*/ 18 w 86"/>
                  <a:gd name="T3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" h="35">
                    <a:moveTo>
                      <a:pt x="18" y="0"/>
                    </a:moveTo>
                    <a:lnTo>
                      <a:pt x="68" y="0"/>
                    </a:lnTo>
                    <a:lnTo>
                      <a:pt x="75" y="1"/>
                    </a:lnTo>
                    <a:lnTo>
                      <a:pt x="81" y="5"/>
                    </a:lnTo>
                    <a:lnTo>
                      <a:pt x="85" y="10"/>
                    </a:lnTo>
                    <a:lnTo>
                      <a:pt x="86" y="18"/>
                    </a:lnTo>
                    <a:lnTo>
                      <a:pt x="85" y="25"/>
                    </a:lnTo>
                    <a:lnTo>
                      <a:pt x="81" y="30"/>
                    </a:lnTo>
                    <a:lnTo>
                      <a:pt x="75" y="34"/>
                    </a:lnTo>
                    <a:lnTo>
                      <a:pt x="68" y="35"/>
                    </a:lnTo>
                    <a:lnTo>
                      <a:pt x="18" y="35"/>
                    </a:lnTo>
                    <a:lnTo>
                      <a:pt x="12" y="34"/>
                    </a:lnTo>
                    <a:lnTo>
                      <a:pt x="6" y="30"/>
                    </a:lnTo>
                    <a:lnTo>
                      <a:pt x="2" y="25"/>
                    </a:lnTo>
                    <a:lnTo>
                      <a:pt x="0" y="18"/>
                    </a:lnTo>
                    <a:lnTo>
                      <a:pt x="2" y="10"/>
                    </a:lnTo>
                    <a:lnTo>
                      <a:pt x="6" y="5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" name="Freeform 313"/>
              <p:cNvSpPr>
                <a:spLocks/>
              </p:cNvSpPr>
              <p:nvPr/>
            </p:nvSpPr>
            <p:spPr bwMode="auto">
              <a:xfrm>
                <a:off x="3900264" y="2514600"/>
                <a:ext cx="136525" cy="57150"/>
              </a:xfrm>
              <a:custGeom>
                <a:avLst/>
                <a:gdLst>
                  <a:gd name="T0" fmla="*/ 18 w 86"/>
                  <a:gd name="T1" fmla="*/ 0 h 36"/>
                  <a:gd name="T2" fmla="*/ 68 w 86"/>
                  <a:gd name="T3" fmla="*/ 0 h 36"/>
                  <a:gd name="T4" fmla="*/ 75 w 86"/>
                  <a:gd name="T5" fmla="*/ 1 h 36"/>
                  <a:gd name="T6" fmla="*/ 81 w 86"/>
                  <a:gd name="T7" fmla="*/ 5 h 36"/>
                  <a:gd name="T8" fmla="*/ 85 w 86"/>
                  <a:gd name="T9" fmla="*/ 11 h 36"/>
                  <a:gd name="T10" fmla="*/ 86 w 86"/>
                  <a:gd name="T11" fmla="*/ 18 h 36"/>
                  <a:gd name="T12" fmla="*/ 85 w 86"/>
                  <a:gd name="T13" fmla="*/ 25 h 36"/>
                  <a:gd name="T14" fmla="*/ 81 w 86"/>
                  <a:gd name="T15" fmla="*/ 31 h 36"/>
                  <a:gd name="T16" fmla="*/ 75 w 86"/>
                  <a:gd name="T17" fmla="*/ 35 h 36"/>
                  <a:gd name="T18" fmla="*/ 68 w 86"/>
                  <a:gd name="T19" fmla="*/ 36 h 36"/>
                  <a:gd name="T20" fmla="*/ 18 w 86"/>
                  <a:gd name="T21" fmla="*/ 36 h 36"/>
                  <a:gd name="T22" fmla="*/ 12 w 86"/>
                  <a:gd name="T23" fmla="*/ 35 h 36"/>
                  <a:gd name="T24" fmla="*/ 6 w 86"/>
                  <a:gd name="T25" fmla="*/ 31 h 36"/>
                  <a:gd name="T26" fmla="*/ 2 w 86"/>
                  <a:gd name="T27" fmla="*/ 25 h 36"/>
                  <a:gd name="T28" fmla="*/ 0 w 86"/>
                  <a:gd name="T29" fmla="*/ 18 h 36"/>
                  <a:gd name="T30" fmla="*/ 2 w 86"/>
                  <a:gd name="T31" fmla="*/ 11 h 36"/>
                  <a:gd name="T32" fmla="*/ 6 w 86"/>
                  <a:gd name="T33" fmla="*/ 5 h 36"/>
                  <a:gd name="T34" fmla="*/ 12 w 86"/>
                  <a:gd name="T35" fmla="*/ 1 h 36"/>
                  <a:gd name="T36" fmla="*/ 18 w 86"/>
                  <a:gd name="T3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" h="36">
                    <a:moveTo>
                      <a:pt x="18" y="0"/>
                    </a:moveTo>
                    <a:lnTo>
                      <a:pt x="68" y="0"/>
                    </a:lnTo>
                    <a:lnTo>
                      <a:pt x="75" y="1"/>
                    </a:lnTo>
                    <a:lnTo>
                      <a:pt x="81" y="5"/>
                    </a:lnTo>
                    <a:lnTo>
                      <a:pt x="85" y="11"/>
                    </a:lnTo>
                    <a:lnTo>
                      <a:pt x="86" y="18"/>
                    </a:lnTo>
                    <a:lnTo>
                      <a:pt x="85" y="25"/>
                    </a:lnTo>
                    <a:lnTo>
                      <a:pt x="81" y="31"/>
                    </a:lnTo>
                    <a:lnTo>
                      <a:pt x="75" y="35"/>
                    </a:lnTo>
                    <a:lnTo>
                      <a:pt x="68" y="36"/>
                    </a:lnTo>
                    <a:lnTo>
                      <a:pt x="18" y="36"/>
                    </a:lnTo>
                    <a:lnTo>
                      <a:pt x="12" y="35"/>
                    </a:lnTo>
                    <a:lnTo>
                      <a:pt x="6" y="31"/>
                    </a:lnTo>
                    <a:lnTo>
                      <a:pt x="2" y="25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6" y="5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" name="Freeform 314"/>
              <p:cNvSpPr>
                <a:spLocks/>
              </p:cNvSpPr>
              <p:nvPr/>
            </p:nvSpPr>
            <p:spPr bwMode="auto">
              <a:xfrm>
                <a:off x="3900264" y="2433638"/>
                <a:ext cx="136525" cy="57150"/>
              </a:xfrm>
              <a:custGeom>
                <a:avLst/>
                <a:gdLst>
                  <a:gd name="T0" fmla="*/ 18 w 86"/>
                  <a:gd name="T1" fmla="*/ 0 h 36"/>
                  <a:gd name="T2" fmla="*/ 68 w 86"/>
                  <a:gd name="T3" fmla="*/ 0 h 36"/>
                  <a:gd name="T4" fmla="*/ 75 w 86"/>
                  <a:gd name="T5" fmla="*/ 1 h 36"/>
                  <a:gd name="T6" fmla="*/ 81 w 86"/>
                  <a:gd name="T7" fmla="*/ 6 h 36"/>
                  <a:gd name="T8" fmla="*/ 85 w 86"/>
                  <a:gd name="T9" fmla="*/ 11 h 36"/>
                  <a:gd name="T10" fmla="*/ 86 w 86"/>
                  <a:gd name="T11" fmla="*/ 18 h 36"/>
                  <a:gd name="T12" fmla="*/ 85 w 86"/>
                  <a:gd name="T13" fmla="*/ 26 h 36"/>
                  <a:gd name="T14" fmla="*/ 81 w 86"/>
                  <a:gd name="T15" fmla="*/ 31 h 36"/>
                  <a:gd name="T16" fmla="*/ 75 w 86"/>
                  <a:gd name="T17" fmla="*/ 35 h 36"/>
                  <a:gd name="T18" fmla="*/ 68 w 86"/>
                  <a:gd name="T19" fmla="*/ 36 h 36"/>
                  <a:gd name="T20" fmla="*/ 18 w 86"/>
                  <a:gd name="T21" fmla="*/ 36 h 36"/>
                  <a:gd name="T22" fmla="*/ 12 w 86"/>
                  <a:gd name="T23" fmla="*/ 35 h 36"/>
                  <a:gd name="T24" fmla="*/ 6 w 86"/>
                  <a:gd name="T25" fmla="*/ 31 h 36"/>
                  <a:gd name="T26" fmla="*/ 2 w 86"/>
                  <a:gd name="T27" fmla="*/ 26 h 36"/>
                  <a:gd name="T28" fmla="*/ 0 w 86"/>
                  <a:gd name="T29" fmla="*/ 18 h 36"/>
                  <a:gd name="T30" fmla="*/ 2 w 86"/>
                  <a:gd name="T31" fmla="*/ 11 h 36"/>
                  <a:gd name="T32" fmla="*/ 6 w 86"/>
                  <a:gd name="T33" fmla="*/ 6 h 36"/>
                  <a:gd name="T34" fmla="*/ 12 w 86"/>
                  <a:gd name="T35" fmla="*/ 1 h 36"/>
                  <a:gd name="T36" fmla="*/ 18 w 86"/>
                  <a:gd name="T3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" h="36">
                    <a:moveTo>
                      <a:pt x="18" y="0"/>
                    </a:moveTo>
                    <a:lnTo>
                      <a:pt x="68" y="0"/>
                    </a:lnTo>
                    <a:lnTo>
                      <a:pt x="75" y="1"/>
                    </a:lnTo>
                    <a:lnTo>
                      <a:pt x="81" y="6"/>
                    </a:lnTo>
                    <a:lnTo>
                      <a:pt x="85" y="11"/>
                    </a:lnTo>
                    <a:lnTo>
                      <a:pt x="86" y="18"/>
                    </a:lnTo>
                    <a:lnTo>
                      <a:pt x="85" y="26"/>
                    </a:lnTo>
                    <a:lnTo>
                      <a:pt x="81" y="31"/>
                    </a:lnTo>
                    <a:lnTo>
                      <a:pt x="75" y="35"/>
                    </a:lnTo>
                    <a:lnTo>
                      <a:pt x="68" y="36"/>
                    </a:lnTo>
                    <a:lnTo>
                      <a:pt x="18" y="36"/>
                    </a:lnTo>
                    <a:lnTo>
                      <a:pt x="12" y="35"/>
                    </a:lnTo>
                    <a:lnTo>
                      <a:pt x="6" y="31"/>
                    </a:lnTo>
                    <a:lnTo>
                      <a:pt x="2" y="26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6" y="6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" name="Freeform 315"/>
              <p:cNvSpPr>
                <a:spLocks/>
              </p:cNvSpPr>
              <p:nvPr/>
            </p:nvSpPr>
            <p:spPr bwMode="auto">
              <a:xfrm>
                <a:off x="3900264" y="2921000"/>
                <a:ext cx="136525" cy="57150"/>
              </a:xfrm>
              <a:custGeom>
                <a:avLst/>
                <a:gdLst>
                  <a:gd name="T0" fmla="*/ 18 w 86"/>
                  <a:gd name="T1" fmla="*/ 0 h 36"/>
                  <a:gd name="T2" fmla="*/ 68 w 86"/>
                  <a:gd name="T3" fmla="*/ 0 h 36"/>
                  <a:gd name="T4" fmla="*/ 75 w 86"/>
                  <a:gd name="T5" fmla="*/ 1 h 36"/>
                  <a:gd name="T6" fmla="*/ 81 w 86"/>
                  <a:gd name="T7" fmla="*/ 5 h 36"/>
                  <a:gd name="T8" fmla="*/ 85 w 86"/>
                  <a:gd name="T9" fmla="*/ 10 h 36"/>
                  <a:gd name="T10" fmla="*/ 86 w 86"/>
                  <a:gd name="T11" fmla="*/ 18 h 36"/>
                  <a:gd name="T12" fmla="*/ 85 w 86"/>
                  <a:gd name="T13" fmla="*/ 25 h 36"/>
                  <a:gd name="T14" fmla="*/ 81 w 86"/>
                  <a:gd name="T15" fmla="*/ 30 h 36"/>
                  <a:gd name="T16" fmla="*/ 75 w 86"/>
                  <a:gd name="T17" fmla="*/ 35 h 36"/>
                  <a:gd name="T18" fmla="*/ 68 w 86"/>
                  <a:gd name="T19" fmla="*/ 36 h 36"/>
                  <a:gd name="T20" fmla="*/ 18 w 86"/>
                  <a:gd name="T21" fmla="*/ 36 h 36"/>
                  <a:gd name="T22" fmla="*/ 12 w 86"/>
                  <a:gd name="T23" fmla="*/ 35 h 36"/>
                  <a:gd name="T24" fmla="*/ 6 w 86"/>
                  <a:gd name="T25" fmla="*/ 30 h 36"/>
                  <a:gd name="T26" fmla="*/ 2 w 86"/>
                  <a:gd name="T27" fmla="*/ 25 h 36"/>
                  <a:gd name="T28" fmla="*/ 0 w 86"/>
                  <a:gd name="T29" fmla="*/ 18 h 36"/>
                  <a:gd name="T30" fmla="*/ 2 w 86"/>
                  <a:gd name="T31" fmla="*/ 10 h 36"/>
                  <a:gd name="T32" fmla="*/ 6 w 86"/>
                  <a:gd name="T33" fmla="*/ 5 h 36"/>
                  <a:gd name="T34" fmla="*/ 12 w 86"/>
                  <a:gd name="T35" fmla="*/ 1 h 36"/>
                  <a:gd name="T36" fmla="*/ 18 w 86"/>
                  <a:gd name="T3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" h="36">
                    <a:moveTo>
                      <a:pt x="18" y="0"/>
                    </a:moveTo>
                    <a:lnTo>
                      <a:pt x="68" y="0"/>
                    </a:lnTo>
                    <a:lnTo>
                      <a:pt x="75" y="1"/>
                    </a:lnTo>
                    <a:lnTo>
                      <a:pt x="81" y="5"/>
                    </a:lnTo>
                    <a:lnTo>
                      <a:pt x="85" y="10"/>
                    </a:lnTo>
                    <a:lnTo>
                      <a:pt x="86" y="18"/>
                    </a:lnTo>
                    <a:lnTo>
                      <a:pt x="85" y="25"/>
                    </a:lnTo>
                    <a:lnTo>
                      <a:pt x="81" y="30"/>
                    </a:lnTo>
                    <a:lnTo>
                      <a:pt x="75" y="35"/>
                    </a:lnTo>
                    <a:lnTo>
                      <a:pt x="68" y="36"/>
                    </a:lnTo>
                    <a:lnTo>
                      <a:pt x="18" y="36"/>
                    </a:lnTo>
                    <a:lnTo>
                      <a:pt x="12" y="35"/>
                    </a:lnTo>
                    <a:lnTo>
                      <a:pt x="6" y="30"/>
                    </a:lnTo>
                    <a:lnTo>
                      <a:pt x="2" y="25"/>
                    </a:lnTo>
                    <a:lnTo>
                      <a:pt x="0" y="18"/>
                    </a:lnTo>
                    <a:lnTo>
                      <a:pt x="2" y="10"/>
                    </a:lnTo>
                    <a:lnTo>
                      <a:pt x="6" y="5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" name="Freeform 316"/>
              <p:cNvSpPr>
                <a:spLocks/>
              </p:cNvSpPr>
              <p:nvPr/>
            </p:nvSpPr>
            <p:spPr bwMode="auto">
              <a:xfrm>
                <a:off x="4782914" y="2838450"/>
                <a:ext cx="136525" cy="57150"/>
              </a:xfrm>
              <a:custGeom>
                <a:avLst/>
                <a:gdLst>
                  <a:gd name="T0" fmla="*/ 18 w 86"/>
                  <a:gd name="T1" fmla="*/ 0 h 36"/>
                  <a:gd name="T2" fmla="*/ 68 w 86"/>
                  <a:gd name="T3" fmla="*/ 0 h 36"/>
                  <a:gd name="T4" fmla="*/ 75 w 86"/>
                  <a:gd name="T5" fmla="*/ 1 h 36"/>
                  <a:gd name="T6" fmla="*/ 81 w 86"/>
                  <a:gd name="T7" fmla="*/ 5 h 36"/>
                  <a:gd name="T8" fmla="*/ 85 w 86"/>
                  <a:gd name="T9" fmla="*/ 11 h 36"/>
                  <a:gd name="T10" fmla="*/ 86 w 86"/>
                  <a:gd name="T11" fmla="*/ 18 h 36"/>
                  <a:gd name="T12" fmla="*/ 85 w 86"/>
                  <a:gd name="T13" fmla="*/ 25 h 36"/>
                  <a:gd name="T14" fmla="*/ 81 w 86"/>
                  <a:gd name="T15" fmla="*/ 31 h 36"/>
                  <a:gd name="T16" fmla="*/ 75 w 86"/>
                  <a:gd name="T17" fmla="*/ 35 h 36"/>
                  <a:gd name="T18" fmla="*/ 68 w 86"/>
                  <a:gd name="T19" fmla="*/ 36 h 36"/>
                  <a:gd name="T20" fmla="*/ 18 w 86"/>
                  <a:gd name="T21" fmla="*/ 36 h 36"/>
                  <a:gd name="T22" fmla="*/ 12 w 86"/>
                  <a:gd name="T23" fmla="*/ 35 h 36"/>
                  <a:gd name="T24" fmla="*/ 5 w 86"/>
                  <a:gd name="T25" fmla="*/ 31 h 36"/>
                  <a:gd name="T26" fmla="*/ 2 w 86"/>
                  <a:gd name="T27" fmla="*/ 25 h 36"/>
                  <a:gd name="T28" fmla="*/ 0 w 86"/>
                  <a:gd name="T29" fmla="*/ 18 h 36"/>
                  <a:gd name="T30" fmla="*/ 2 w 86"/>
                  <a:gd name="T31" fmla="*/ 11 h 36"/>
                  <a:gd name="T32" fmla="*/ 5 w 86"/>
                  <a:gd name="T33" fmla="*/ 5 h 36"/>
                  <a:gd name="T34" fmla="*/ 12 w 86"/>
                  <a:gd name="T35" fmla="*/ 1 h 36"/>
                  <a:gd name="T36" fmla="*/ 18 w 86"/>
                  <a:gd name="T3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" h="36">
                    <a:moveTo>
                      <a:pt x="18" y="0"/>
                    </a:moveTo>
                    <a:lnTo>
                      <a:pt x="68" y="0"/>
                    </a:lnTo>
                    <a:lnTo>
                      <a:pt x="75" y="1"/>
                    </a:lnTo>
                    <a:lnTo>
                      <a:pt x="81" y="5"/>
                    </a:lnTo>
                    <a:lnTo>
                      <a:pt x="85" y="11"/>
                    </a:lnTo>
                    <a:lnTo>
                      <a:pt x="86" y="18"/>
                    </a:lnTo>
                    <a:lnTo>
                      <a:pt x="85" y="25"/>
                    </a:lnTo>
                    <a:lnTo>
                      <a:pt x="81" y="31"/>
                    </a:lnTo>
                    <a:lnTo>
                      <a:pt x="75" y="35"/>
                    </a:lnTo>
                    <a:lnTo>
                      <a:pt x="68" y="36"/>
                    </a:lnTo>
                    <a:lnTo>
                      <a:pt x="18" y="36"/>
                    </a:lnTo>
                    <a:lnTo>
                      <a:pt x="12" y="35"/>
                    </a:lnTo>
                    <a:lnTo>
                      <a:pt x="5" y="31"/>
                    </a:lnTo>
                    <a:lnTo>
                      <a:pt x="2" y="25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" name="Freeform 317"/>
              <p:cNvSpPr>
                <a:spLocks/>
              </p:cNvSpPr>
              <p:nvPr/>
            </p:nvSpPr>
            <p:spPr bwMode="auto">
              <a:xfrm>
                <a:off x="4782914" y="2757488"/>
                <a:ext cx="136525" cy="57150"/>
              </a:xfrm>
              <a:custGeom>
                <a:avLst/>
                <a:gdLst>
                  <a:gd name="T0" fmla="*/ 18 w 86"/>
                  <a:gd name="T1" fmla="*/ 0 h 36"/>
                  <a:gd name="T2" fmla="*/ 68 w 86"/>
                  <a:gd name="T3" fmla="*/ 0 h 36"/>
                  <a:gd name="T4" fmla="*/ 75 w 86"/>
                  <a:gd name="T5" fmla="*/ 1 h 36"/>
                  <a:gd name="T6" fmla="*/ 81 w 86"/>
                  <a:gd name="T7" fmla="*/ 6 h 36"/>
                  <a:gd name="T8" fmla="*/ 85 w 86"/>
                  <a:gd name="T9" fmla="*/ 11 h 36"/>
                  <a:gd name="T10" fmla="*/ 86 w 86"/>
                  <a:gd name="T11" fmla="*/ 18 h 36"/>
                  <a:gd name="T12" fmla="*/ 85 w 86"/>
                  <a:gd name="T13" fmla="*/ 26 h 36"/>
                  <a:gd name="T14" fmla="*/ 81 w 86"/>
                  <a:gd name="T15" fmla="*/ 31 h 36"/>
                  <a:gd name="T16" fmla="*/ 75 w 86"/>
                  <a:gd name="T17" fmla="*/ 35 h 36"/>
                  <a:gd name="T18" fmla="*/ 68 w 86"/>
                  <a:gd name="T19" fmla="*/ 36 h 36"/>
                  <a:gd name="T20" fmla="*/ 18 w 86"/>
                  <a:gd name="T21" fmla="*/ 36 h 36"/>
                  <a:gd name="T22" fmla="*/ 12 w 86"/>
                  <a:gd name="T23" fmla="*/ 35 h 36"/>
                  <a:gd name="T24" fmla="*/ 5 w 86"/>
                  <a:gd name="T25" fmla="*/ 31 h 36"/>
                  <a:gd name="T26" fmla="*/ 2 w 86"/>
                  <a:gd name="T27" fmla="*/ 26 h 36"/>
                  <a:gd name="T28" fmla="*/ 0 w 86"/>
                  <a:gd name="T29" fmla="*/ 18 h 36"/>
                  <a:gd name="T30" fmla="*/ 2 w 86"/>
                  <a:gd name="T31" fmla="*/ 11 h 36"/>
                  <a:gd name="T32" fmla="*/ 5 w 86"/>
                  <a:gd name="T33" fmla="*/ 6 h 36"/>
                  <a:gd name="T34" fmla="*/ 12 w 86"/>
                  <a:gd name="T35" fmla="*/ 1 h 36"/>
                  <a:gd name="T36" fmla="*/ 18 w 86"/>
                  <a:gd name="T3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" h="36">
                    <a:moveTo>
                      <a:pt x="18" y="0"/>
                    </a:moveTo>
                    <a:lnTo>
                      <a:pt x="68" y="0"/>
                    </a:lnTo>
                    <a:lnTo>
                      <a:pt x="75" y="1"/>
                    </a:lnTo>
                    <a:lnTo>
                      <a:pt x="81" y="6"/>
                    </a:lnTo>
                    <a:lnTo>
                      <a:pt x="85" y="11"/>
                    </a:lnTo>
                    <a:lnTo>
                      <a:pt x="86" y="18"/>
                    </a:lnTo>
                    <a:lnTo>
                      <a:pt x="85" y="26"/>
                    </a:lnTo>
                    <a:lnTo>
                      <a:pt x="81" y="31"/>
                    </a:lnTo>
                    <a:lnTo>
                      <a:pt x="75" y="35"/>
                    </a:lnTo>
                    <a:lnTo>
                      <a:pt x="68" y="36"/>
                    </a:lnTo>
                    <a:lnTo>
                      <a:pt x="18" y="36"/>
                    </a:lnTo>
                    <a:lnTo>
                      <a:pt x="12" y="35"/>
                    </a:lnTo>
                    <a:lnTo>
                      <a:pt x="5" y="31"/>
                    </a:lnTo>
                    <a:lnTo>
                      <a:pt x="2" y="26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6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" name="Freeform 318"/>
              <p:cNvSpPr>
                <a:spLocks/>
              </p:cNvSpPr>
              <p:nvPr/>
            </p:nvSpPr>
            <p:spPr bwMode="auto">
              <a:xfrm>
                <a:off x="4782914" y="2595563"/>
                <a:ext cx="136525" cy="57150"/>
              </a:xfrm>
              <a:custGeom>
                <a:avLst/>
                <a:gdLst>
                  <a:gd name="T0" fmla="*/ 18 w 86"/>
                  <a:gd name="T1" fmla="*/ 0 h 36"/>
                  <a:gd name="T2" fmla="*/ 68 w 86"/>
                  <a:gd name="T3" fmla="*/ 0 h 36"/>
                  <a:gd name="T4" fmla="*/ 75 w 86"/>
                  <a:gd name="T5" fmla="*/ 1 h 36"/>
                  <a:gd name="T6" fmla="*/ 81 w 86"/>
                  <a:gd name="T7" fmla="*/ 5 h 36"/>
                  <a:gd name="T8" fmla="*/ 85 w 86"/>
                  <a:gd name="T9" fmla="*/ 10 h 36"/>
                  <a:gd name="T10" fmla="*/ 86 w 86"/>
                  <a:gd name="T11" fmla="*/ 18 h 36"/>
                  <a:gd name="T12" fmla="*/ 85 w 86"/>
                  <a:gd name="T13" fmla="*/ 25 h 36"/>
                  <a:gd name="T14" fmla="*/ 81 w 86"/>
                  <a:gd name="T15" fmla="*/ 30 h 36"/>
                  <a:gd name="T16" fmla="*/ 75 w 86"/>
                  <a:gd name="T17" fmla="*/ 35 h 36"/>
                  <a:gd name="T18" fmla="*/ 68 w 86"/>
                  <a:gd name="T19" fmla="*/ 36 h 36"/>
                  <a:gd name="T20" fmla="*/ 18 w 86"/>
                  <a:gd name="T21" fmla="*/ 36 h 36"/>
                  <a:gd name="T22" fmla="*/ 12 w 86"/>
                  <a:gd name="T23" fmla="*/ 35 h 36"/>
                  <a:gd name="T24" fmla="*/ 5 w 86"/>
                  <a:gd name="T25" fmla="*/ 30 h 36"/>
                  <a:gd name="T26" fmla="*/ 2 w 86"/>
                  <a:gd name="T27" fmla="*/ 25 h 36"/>
                  <a:gd name="T28" fmla="*/ 0 w 86"/>
                  <a:gd name="T29" fmla="*/ 18 h 36"/>
                  <a:gd name="T30" fmla="*/ 2 w 86"/>
                  <a:gd name="T31" fmla="*/ 10 h 36"/>
                  <a:gd name="T32" fmla="*/ 5 w 86"/>
                  <a:gd name="T33" fmla="*/ 5 h 36"/>
                  <a:gd name="T34" fmla="*/ 12 w 86"/>
                  <a:gd name="T35" fmla="*/ 1 h 36"/>
                  <a:gd name="T36" fmla="*/ 18 w 86"/>
                  <a:gd name="T3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" h="36">
                    <a:moveTo>
                      <a:pt x="18" y="0"/>
                    </a:moveTo>
                    <a:lnTo>
                      <a:pt x="68" y="0"/>
                    </a:lnTo>
                    <a:lnTo>
                      <a:pt x="75" y="1"/>
                    </a:lnTo>
                    <a:lnTo>
                      <a:pt x="81" y="5"/>
                    </a:lnTo>
                    <a:lnTo>
                      <a:pt x="85" y="10"/>
                    </a:lnTo>
                    <a:lnTo>
                      <a:pt x="86" y="18"/>
                    </a:lnTo>
                    <a:lnTo>
                      <a:pt x="85" y="25"/>
                    </a:lnTo>
                    <a:lnTo>
                      <a:pt x="81" y="30"/>
                    </a:lnTo>
                    <a:lnTo>
                      <a:pt x="75" y="35"/>
                    </a:lnTo>
                    <a:lnTo>
                      <a:pt x="68" y="36"/>
                    </a:lnTo>
                    <a:lnTo>
                      <a:pt x="18" y="36"/>
                    </a:lnTo>
                    <a:lnTo>
                      <a:pt x="12" y="35"/>
                    </a:lnTo>
                    <a:lnTo>
                      <a:pt x="5" y="30"/>
                    </a:lnTo>
                    <a:lnTo>
                      <a:pt x="2" y="25"/>
                    </a:lnTo>
                    <a:lnTo>
                      <a:pt x="0" y="18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" name="Freeform 319"/>
              <p:cNvSpPr>
                <a:spLocks/>
              </p:cNvSpPr>
              <p:nvPr/>
            </p:nvSpPr>
            <p:spPr bwMode="auto">
              <a:xfrm>
                <a:off x="4782914" y="2678113"/>
                <a:ext cx="136525" cy="55563"/>
              </a:xfrm>
              <a:custGeom>
                <a:avLst/>
                <a:gdLst>
                  <a:gd name="T0" fmla="*/ 18 w 86"/>
                  <a:gd name="T1" fmla="*/ 0 h 35"/>
                  <a:gd name="T2" fmla="*/ 68 w 86"/>
                  <a:gd name="T3" fmla="*/ 0 h 35"/>
                  <a:gd name="T4" fmla="*/ 75 w 86"/>
                  <a:gd name="T5" fmla="*/ 1 h 35"/>
                  <a:gd name="T6" fmla="*/ 81 w 86"/>
                  <a:gd name="T7" fmla="*/ 5 h 35"/>
                  <a:gd name="T8" fmla="*/ 85 w 86"/>
                  <a:gd name="T9" fmla="*/ 10 h 35"/>
                  <a:gd name="T10" fmla="*/ 86 w 86"/>
                  <a:gd name="T11" fmla="*/ 18 h 35"/>
                  <a:gd name="T12" fmla="*/ 85 w 86"/>
                  <a:gd name="T13" fmla="*/ 25 h 35"/>
                  <a:gd name="T14" fmla="*/ 81 w 86"/>
                  <a:gd name="T15" fmla="*/ 30 h 35"/>
                  <a:gd name="T16" fmla="*/ 75 w 86"/>
                  <a:gd name="T17" fmla="*/ 34 h 35"/>
                  <a:gd name="T18" fmla="*/ 68 w 86"/>
                  <a:gd name="T19" fmla="*/ 35 h 35"/>
                  <a:gd name="T20" fmla="*/ 18 w 86"/>
                  <a:gd name="T21" fmla="*/ 35 h 35"/>
                  <a:gd name="T22" fmla="*/ 12 w 86"/>
                  <a:gd name="T23" fmla="*/ 34 h 35"/>
                  <a:gd name="T24" fmla="*/ 5 w 86"/>
                  <a:gd name="T25" fmla="*/ 30 h 35"/>
                  <a:gd name="T26" fmla="*/ 2 w 86"/>
                  <a:gd name="T27" fmla="*/ 25 h 35"/>
                  <a:gd name="T28" fmla="*/ 0 w 86"/>
                  <a:gd name="T29" fmla="*/ 18 h 35"/>
                  <a:gd name="T30" fmla="*/ 2 w 86"/>
                  <a:gd name="T31" fmla="*/ 10 h 35"/>
                  <a:gd name="T32" fmla="*/ 5 w 86"/>
                  <a:gd name="T33" fmla="*/ 5 h 35"/>
                  <a:gd name="T34" fmla="*/ 12 w 86"/>
                  <a:gd name="T35" fmla="*/ 1 h 35"/>
                  <a:gd name="T36" fmla="*/ 18 w 86"/>
                  <a:gd name="T3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" h="35">
                    <a:moveTo>
                      <a:pt x="18" y="0"/>
                    </a:moveTo>
                    <a:lnTo>
                      <a:pt x="68" y="0"/>
                    </a:lnTo>
                    <a:lnTo>
                      <a:pt x="75" y="1"/>
                    </a:lnTo>
                    <a:lnTo>
                      <a:pt x="81" y="5"/>
                    </a:lnTo>
                    <a:lnTo>
                      <a:pt x="85" y="10"/>
                    </a:lnTo>
                    <a:lnTo>
                      <a:pt x="86" y="18"/>
                    </a:lnTo>
                    <a:lnTo>
                      <a:pt x="85" y="25"/>
                    </a:lnTo>
                    <a:lnTo>
                      <a:pt x="81" y="30"/>
                    </a:lnTo>
                    <a:lnTo>
                      <a:pt x="75" y="34"/>
                    </a:lnTo>
                    <a:lnTo>
                      <a:pt x="68" y="35"/>
                    </a:lnTo>
                    <a:lnTo>
                      <a:pt x="18" y="35"/>
                    </a:lnTo>
                    <a:lnTo>
                      <a:pt x="12" y="34"/>
                    </a:lnTo>
                    <a:lnTo>
                      <a:pt x="5" y="30"/>
                    </a:lnTo>
                    <a:lnTo>
                      <a:pt x="2" y="25"/>
                    </a:lnTo>
                    <a:lnTo>
                      <a:pt x="0" y="18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" name="Freeform 320"/>
              <p:cNvSpPr>
                <a:spLocks/>
              </p:cNvSpPr>
              <p:nvPr/>
            </p:nvSpPr>
            <p:spPr bwMode="auto">
              <a:xfrm>
                <a:off x="4782914" y="2514600"/>
                <a:ext cx="136525" cy="57150"/>
              </a:xfrm>
              <a:custGeom>
                <a:avLst/>
                <a:gdLst>
                  <a:gd name="T0" fmla="*/ 18 w 86"/>
                  <a:gd name="T1" fmla="*/ 0 h 36"/>
                  <a:gd name="T2" fmla="*/ 68 w 86"/>
                  <a:gd name="T3" fmla="*/ 0 h 36"/>
                  <a:gd name="T4" fmla="*/ 75 w 86"/>
                  <a:gd name="T5" fmla="*/ 1 h 36"/>
                  <a:gd name="T6" fmla="*/ 81 w 86"/>
                  <a:gd name="T7" fmla="*/ 5 h 36"/>
                  <a:gd name="T8" fmla="*/ 85 w 86"/>
                  <a:gd name="T9" fmla="*/ 11 h 36"/>
                  <a:gd name="T10" fmla="*/ 86 w 86"/>
                  <a:gd name="T11" fmla="*/ 18 h 36"/>
                  <a:gd name="T12" fmla="*/ 85 w 86"/>
                  <a:gd name="T13" fmla="*/ 25 h 36"/>
                  <a:gd name="T14" fmla="*/ 81 w 86"/>
                  <a:gd name="T15" fmla="*/ 31 h 36"/>
                  <a:gd name="T16" fmla="*/ 75 w 86"/>
                  <a:gd name="T17" fmla="*/ 35 h 36"/>
                  <a:gd name="T18" fmla="*/ 68 w 86"/>
                  <a:gd name="T19" fmla="*/ 36 h 36"/>
                  <a:gd name="T20" fmla="*/ 18 w 86"/>
                  <a:gd name="T21" fmla="*/ 36 h 36"/>
                  <a:gd name="T22" fmla="*/ 12 w 86"/>
                  <a:gd name="T23" fmla="*/ 35 h 36"/>
                  <a:gd name="T24" fmla="*/ 5 w 86"/>
                  <a:gd name="T25" fmla="*/ 31 h 36"/>
                  <a:gd name="T26" fmla="*/ 2 w 86"/>
                  <a:gd name="T27" fmla="*/ 25 h 36"/>
                  <a:gd name="T28" fmla="*/ 0 w 86"/>
                  <a:gd name="T29" fmla="*/ 18 h 36"/>
                  <a:gd name="T30" fmla="*/ 2 w 86"/>
                  <a:gd name="T31" fmla="*/ 11 h 36"/>
                  <a:gd name="T32" fmla="*/ 5 w 86"/>
                  <a:gd name="T33" fmla="*/ 5 h 36"/>
                  <a:gd name="T34" fmla="*/ 12 w 86"/>
                  <a:gd name="T35" fmla="*/ 1 h 36"/>
                  <a:gd name="T36" fmla="*/ 18 w 86"/>
                  <a:gd name="T3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" h="36">
                    <a:moveTo>
                      <a:pt x="18" y="0"/>
                    </a:moveTo>
                    <a:lnTo>
                      <a:pt x="68" y="0"/>
                    </a:lnTo>
                    <a:lnTo>
                      <a:pt x="75" y="1"/>
                    </a:lnTo>
                    <a:lnTo>
                      <a:pt x="81" y="5"/>
                    </a:lnTo>
                    <a:lnTo>
                      <a:pt x="85" y="11"/>
                    </a:lnTo>
                    <a:lnTo>
                      <a:pt x="86" y="18"/>
                    </a:lnTo>
                    <a:lnTo>
                      <a:pt x="85" y="25"/>
                    </a:lnTo>
                    <a:lnTo>
                      <a:pt x="81" y="31"/>
                    </a:lnTo>
                    <a:lnTo>
                      <a:pt x="75" y="35"/>
                    </a:lnTo>
                    <a:lnTo>
                      <a:pt x="68" y="36"/>
                    </a:lnTo>
                    <a:lnTo>
                      <a:pt x="18" y="36"/>
                    </a:lnTo>
                    <a:lnTo>
                      <a:pt x="12" y="35"/>
                    </a:lnTo>
                    <a:lnTo>
                      <a:pt x="5" y="31"/>
                    </a:lnTo>
                    <a:lnTo>
                      <a:pt x="2" y="25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" name="Freeform 321"/>
              <p:cNvSpPr>
                <a:spLocks/>
              </p:cNvSpPr>
              <p:nvPr/>
            </p:nvSpPr>
            <p:spPr bwMode="auto">
              <a:xfrm>
                <a:off x="4782914" y="2433638"/>
                <a:ext cx="136525" cy="57150"/>
              </a:xfrm>
              <a:custGeom>
                <a:avLst/>
                <a:gdLst>
                  <a:gd name="T0" fmla="*/ 18 w 86"/>
                  <a:gd name="T1" fmla="*/ 0 h 36"/>
                  <a:gd name="T2" fmla="*/ 68 w 86"/>
                  <a:gd name="T3" fmla="*/ 0 h 36"/>
                  <a:gd name="T4" fmla="*/ 75 w 86"/>
                  <a:gd name="T5" fmla="*/ 1 h 36"/>
                  <a:gd name="T6" fmla="*/ 81 w 86"/>
                  <a:gd name="T7" fmla="*/ 6 h 36"/>
                  <a:gd name="T8" fmla="*/ 85 w 86"/>
                  <a:gd name="T9" fmla="*/ 11 h 36"/>
                  <a:gd name="T10" fmla="*/ 86 w 86"/>
                  <a:gd name="T11" fmla="*/ 18 h 36"/>
                  <a:gd name="T12" fmla="*/ 85 w 86"/>
                  <a:gd name="T13" fmla="*/ 26 h 36"/>
                  <a:gd name="T14" fmla="*/ 81 w 86"/>
                  <a:gd name="T15" fmla="*/ 31 h 36"/>
                  <a:gd name="T16" fmla="*/ 75 w 86"/>
                  <a:gd name="T17" fmla="*/ 35 h 36"/>
                  <a:gd name="T18" fmla="*/ 68 w 86"/>
                  <a:gd name="T19" fmla="*/ 36 h 36"/>
                  <a:gd name="T20" fmla="*/ 18 w 86"/>
                  <a:gd name="T21" fmla="*/ 36 h 36"/>
                  <a:gd name="T22" fmla="*/ 12 w 86"/>
                  <a:gd name="T23" fmla="*/ 35 h 36"/>
                  <a:gd name="T24" fmla="*/ 5 w 86"/>
                  <a:gd name="T25" fmla="*/ 31 h 36"/>
                  <a:gd name="T26" fmla="*/ 2 w 86"/>
                  <a:gd name="T27" fmla="*/ 26 h 36"/>
                  <a:gd name="T28" fmla="*/ 0 w 86"/>
                  <a:gd name="T29" fmla="*/ 18 h 36"/>
                  <a:gd name="T30" fmla="*/ 2 w 86"/>
                  <a:gd name="T31" fmla="*/ 11 h 36"/>
                  <a:gd name="T32" fmla="*/ 5 w 86"/>
                  <a:gd name="T33" fmla="*/ 6 h 36"/>
                  <a:gd name="T34" fmla="*/ 12 w 86"/>
                  <a:gd name="T35" fmla="*/ 1 h 36"/>
                  <a:gd name="T36" fmla="*/ 18 w 86"/>
                  <a:gd name="T3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" h="36">
                    <a:moveTo>
                      <a:pt x="18" y="0"/>
                    </a:moveTo>
                    <a:lnTo>
                      <a:pt x="68" y="0"/>
                    </a:lnTo>
                    <a:lnTo>
                      <a:pt x="75" y="1"/>
                    </a:lnTo>
                    <a:lnTo>
                      <a:pt x="81" y="6"/>
                    </a:lnTo>
                    <a:lnTo>
                      <a:pt x="85" y="11"/>
                    </a:lnTo>
                    <a:lnTo>
                      <a:pt x="86" y="18"/>
                    </a:lnTo>
                    <a:lnTo>
                      <a:pt x="85" y="26"/>
                    </a:lnTo>
                    <a:lnTo>
                      <a:pt x="81" y="31"/>
                    </a:lnTo>
                    <a:lnTo>
                      <a:pt x="75" y="35"/>
                    </a:lnTo>
                    <a:lnTo>
                      <a:pt x="68" y="36"/>
                    </a:lnTo>
                    <a:lnTo>
                      <a:pt x="18" y="36"/>
                    </a:lnTo>
                    <a:lnTo>
                      <a:pt x="12" y="35"/>
                    </a:lnTo>
                    <a:lnTo>
                      <a:pt x="5" y="31"/>
                    </a:lnTo>
                    <a:lnTo>
                      <a:pt x="2" y="26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6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" name="Freeform 322"/>
              <p:cNvSpPr>
                <a:spLocks/>
              </p:cNvSpPr>
              <p:nvPr/>
            </p:nvSpPr>
            <p:spPr bwMode="auto">
              <a:xfrm>
                <a:off x="4782914" y="2921000"/>
                <a:ext cx="136525" cy="57150"/>
              </a:xfrm>
              <a:custGeom>
                <a:avLst/>
                <a:gdLst>
                  <a:gd name="T0" fmla="*/ 18 w 86"/>
                  <a:gd name="T1" fmla="*/ 0 h 36"/>
                  <a:gd name="T2" fmla="*/ 68 w 86"/>
                  <a:gd name="T3" fmla="*/ 0 h 36"/>
                  <a:gd name="T4" fmla="*/ 75 w 86"/>
                  <a:gd name="T5" fmla="*/ 1 h 36"/>
                  <a:gd name="T6" fmla="*/ 81 w 86"/>
                  <a:gd name="T7" fmla="*/ 5 h 36"/>
                  <a:gd name="T8" fmla="*/ 85 w 86"/>
                  <a:gd name="T9" fmla="*/ 10 h 36"/>
                  <a:gd name="T10" fmla="*/ 86 w 86"/>
                  <a:gd name="T11" fmla="*/ 18 h 36"/>
                  <a:gd name="T12" fmla="*/ 85 w 86"/>
                  <a:gd name="T13" fmla="*/ 25 h 36"/>
                  <a:gd name="T14" fmla="*/ 81 w 86"/>
                  <a:gd name="T15" fmla="*/ 30 h 36"/>
                  <a:gd name="T16" fmla="*/ 75 w 86"/>
                  <a:gd name="T17" fmla="*/ 35 h 36"/>
                  <a:gd name="T18" fmla="*/ 68 w 86"/>
                  <a:gd name="T19" fmla="*/ 36 h 36"/>
                  <a:gd name="T20" fmla="*/ 18 w 86"/>
                  <a:gd name="T21" fmla="*/ 36 h 36"/>
                  <a:gd name="T22" fmla="*/ 12 w 86"/>
                  <a:gd name="T23" fmla="*/ 35 h 36"/>
                  <a:gd name="T24" fmla="*/ 5 w 86"/>
                  <a:gd name="T25" fmla="*/ 30 h 36"/>
                  <a:gd name="T26" fmla="*/ 2 w 86"/>
                  <a:gd name="T27" fmla="*/ 25 h 36"/>
                  <a:gd name="T28" fmla="*/ 0 w 86"/>
                  <a:gd name="T29" fmla="*/ 18 h 36"/>
                  <a:gd name="T30" fmla="*/ 2 w 86"/>
                  <a:gd name="T31" fmla="*/ 10 h 36"/>
                  <a:gd name="T32" fmla="*/ 5 w 86"/>
                  <a:gd name="T33" fmla="*/ 5 h 36"/>
                  <a:gd name="T34" fmla="*/ 12 w 86"/>
                  <a:gd name="T35" fmla="*/ 1 h 36"/>
                  <a:gd name="T36" fmla="*/ 18 w 86"/>
                  <a:gd name="T3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" h="36">
                    <a:moveTo>
                      <a:pt x="18" y="0"/>
                    </a:moveTo>
                    <a:lnTo>
                      <a:pt x="68" y="0"/>
                    </a:lnTo>
                    <a:lnTo>
                      <a:pt x="75" y="1"/>
                    </a:lnTo>
                    <a:lnTo>
                      <a:pt x="81" y="5"/>
                    </a:lnTo>
                    <a:lnTo>
                      <a:pt x="85" y="10"/>
                    </a:lnTo>
                    <a:lnTo>
                      <a:pt x="86" y="18"/>
                    </a:lnTo>
                    <a:lnTo>
                      <a:pt x="85" y="25"/>
                    </a:lnTo>
                    <a:lnTo>
                      <a:pt x="81" y="30"/>
                    </a:lnTo>
                    <a:lnTo>
                      <a:pt x="75" y="35"/>
                    </a:lnTo>
                    <a:lnTo>
                      <a:pt x="68" y="36"/>
                    </a:lnTo>
                    <a:lnTo>
                      <a:pt x="18" y="36"/>
                    </a:lnTo>
                    <a:lnTo>
                      <a:pt x="12" y="35"/>
                    </a:lnTo>
                    <a:lnTo>
                      <a:pt x="5" y="30"/>
                    </a:lnTo>
                    <a:lnTo>
                      <a:pt x="2" y="25"/>
                    </a:lnTo>
                    <a:lnTo>
                      <a:pt x="0" y="18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" name="Freeform 323"/>
              <p:cNvSpPr>
                <a:spLocks/>
              </p:cNvSpPr>
              <p:nvPr/>
            </p:nvSpPr>
            <p:spPr bwMode="auto">
              <a:xfrm>
                <a:off x="4220939" y="3081338"/>
                <a:ext cx="57150" cy="139700"/>
              </a:xfrm>
              <a:custGeom>
                <a:avLst/>
                <a:gdLst>
                  <a:gd name="T0" fmla="*/ 18 w 36"/>
                  <a:gd name="T1" fmla="*/ 0 h 88"/>
                  <a:gd name="T2" fmla="*/ 26 w 36"/>
                  <a:gd name="T3" fmla="*/ 1 h 88"/>
                  <a:gd name="T4" fmla="*/ 31 w 36"/>
                  <a:gd name="T5" fmla="*/ 5 h 88"/>
                  <a:gd name="T6" fmla="*/ 35 w 36"/>
                  <a:gd name="T7" fmla="*/ 11 h 88"/>
                  <a:gd name="T8" fmla="*/ 36 w 36"/>
                  <a:gd name="T9" fmla="*/ 18 h 88"/>
                  <a:gd name="T10" fmla="*/ 36 w 36"/>
                  <a:gd name="T11" fmla="*/ 70 h 88"/>
                  <a:gd name="T12" fmla="*/ 35 w 36"/>
                  <a:gd name="T13" fmla="*/ 77 h 88"/>
                  <a:gd name="T14" fmla="*/ 31 w 36"/>
                  <a:gd name="T15" fmla="*/ 83 h 88"/>
                  <a:gd name="T16" fmla="*/ 26 w 36"/>
                  <a:gd name="T17" fmla="*/ 87 h 88"/>
                  <a:gd name="T18" fmla="*/ 18 w 36"/>
                  <a:gd name="T19" fmla="*/ 88 h 88"/>
                  <a:gd name="T20" fmla="*/ 12 w 36"/>
                  <a:gd name="T21" fmla="*/ 87 h 88"/>
                  <a:gd name="T22" fmla="*/ 5 w 36"/>
                  <a:gd name="T23" fmla="*/ 83 h 88"/>
                  <a:gd name="T24" fmla="*/ 2 w 36"/>
                  <a:gd name="T25" fmla="*/ 77 h 88"/>
                  <a:gd name="T26" fmla="*/ 0 w 36"/>
                  <a:gd name="T27" fmla="*/ 70 h 88"/>
                  <a:gd name="T28" fmla="*/ 0 w 36"/>
                  <a:gd name="T29" fmla="*/ 18 h 88"/>
                  <a:gd name="T30" fmla="*/ 2 w 36"/>
                  <a:gd name="T31" fmla="*/ 11 h 88"/>
                  <a:gd name="T32" fmla="*/ 5 w 36"/>
                  <a:gd name="T33" fmla="*/ 5 h 88"/>
                  <a:gd name="T34" fmla="*/ 12 w 36"/>
                  <a:gd name="T35" fmla="*/ 1 h 88"/>
                  <a:gd name="T36" fmla="*/ 18 w 36"/>
                  <a:gd name="T37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88">
                    <a:moveTo>
                      <a:pt x="18" y="0"/>
                    </a:moveTo>
                    <a:lnTo>
                      <a:pt x="26" y="1"/>
                    </a:lnTo>
                    <a:lnTo>
                      <a:pt x="31" y="5"/>
                    </a:lnTo>
                    <a:lnTo>
                      <a:pt x="35" y="11"/>
                    </a:lnTo>
                    <a:lnTo>
                      <a:pt x="36" y="18"/>
                    </a:lnTo>
                    <a:lnTo>
                      <a:pt x="36" y="70"/>
                    </a:lnTo>
                    <a:lnTo>
                      <a:pt x="35" y="77"/>
                    </a:lnTo>
                    <a:lnTo>
                      <a:pt x="31" y="83"/>
                    </a:lnTo>
                    <a:lnTo>
                      <a:pt x="26" y="87"/>
                    </a:lnTo>
                    <a:lnTo>
                      <a:pt x="18" y="88"/>
                    </a:lnTo>
                    <a:lnTo>
                      <a:pt x="12" y="87"/>
                    </a:lnTo>
                    <a:lnTo>
                      <a:pt x="5" y="83"/>
                    </a:lnTo>
                    <a:lnTo>
                      <a:pt x="2" y="77"/>
                    </a:lnTo>
                    <a:lnTo>
                      <a:pt x="0" y="70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8" name="Freeform 324"/>
              <p:cNvSpPr>
                <a:spLocks/>
              </p:cNvSpPr>
              <p:nvPr/>
            </p:nvSpPr>
            <p:spPr bwMode="auto">
              <a:xfrm>
                <a:off x="4301902" y="3081338"/>
                <a:ext cx="57150" cy="139700"/>
              </a:xfrm>
              <a:custGeom>
                <a:avLst/>
                <a:gdLst>
                  <a:gd name="T0" fmla="*/ 18 w 36"/>
                  <a:gd name="T1" fmla="*/ 0 h 88"/>
                  <a:gd name="T2" fmla="*/ 25 w 36"/>
                  <a:gd name="T3" fmla="*/ 1 h 88"/>
                  <a:gd name="T4" fmla="*/ 31 w 36"/>
                  <a:gd name="T5" fmla="*/ 5 h 88"/>
                  <a:gd name="T6" fmla="*/ 35 w 36"/>
                  <a:gd name="T7" fmla="*/ 11 h 88"/>
                  <a:gd name="T8" fmla="*/ 36 w 36"/>
                  <a:gd name="T9" fmla="*/ 18 h 88"/>
                  <a:gd name="T10" fmla="*/ 36 w 36"/>
                  <a:gd name="T11" fmla="*/ 70 h 88"/>
                  <a:gd name="T12" fmla="*/ 35 w 36"/>
                  <a:gd name="T13" fmla="*/ 77 h 88"/>
                  <a:gd name="T14" fmla="*/ 31 w 36"/>
                  <a:gd name="T15" fmla="*/ 83 h 88"/>
                  <a:gd name="T16" fmla="*/ 25 w 36"/>
                  <a:gd name="T17" fmla="*/ 87 h 88"/>
                  <a:gd name="T18" fmla="*/ 18 w 36"/>
                  <a:gd name="T19" fmla="*/ 88 h 88"/>
                  <a:gd name="T20" fmla="*/ 11 w 36"/>
                  <a:gd name="T21" fmla="*/ 87 h 88"/>
                  <a:gd name="T22" fmla="*/ 5 w 36"/>
                  <a:gd name="T23" fmla="*/ 83 h 88"/>
                  <a:gd name="T24" fmla="*/ 2 w 36"/>
                  <a:gd name="T25" fmla="*/ 77 h 88"/>
                  <a:gd name="T26" fmla="*/ 0 w 36"/>
                  <a:gd name="T27" fmla="*/ 70 h 88"/>
                  <a:gd name="T28" fmla="*/ 0 w 36"/>
                  <a:gd name="T29" fmla="*/ 18 h 88"/>
                  <a:gd name="T30" fmla="*/ 2 w 36"/>
                  <a:gd name="T31" fmla="*/ 11 h 88"/>
                  <a:gd name="T32" fmla="*/ 5 w 36"/>
                  <a:gd name="T33" fmla="*/ 5 h 88"/>
                  <a:gd name="T34" fmla="*/ 11 w 36"/>
                  <a:gd name="T35" fmla="*/ 1 h 88"/>
                  <a:gd name="T36" fmla="*/ 18 w 36"/>
                  <a:gd name="T37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88">
                    <a:moveTo>
                      <a:pt x="18" y="0"/>
                    </a:moveTo>
                    <a:lnTo>
                      <a:pt x="25" y="1"/>
                    </a:lnTo>
                    <a:lnTo>
                      <a:pt x="31" y="5"/>
                    </a:lnTo>
                    <a:lnTo>
                      <a:pt x="35" y="11"/>
                    </a:lnTo>
                    <a:lnTo>
                      <a:pt x="36" y="18"/>
                    </a:lnTo>
                    <a:lnTo>
                      <a:pt x="36" y="70"/>
                    </a:lnTo>
                    <a:lnTo>
                      <a:pt x="35" y="77"/>
                    </a:lnTo>
                    <a:lnTo>
                      <a:pt x="31" y="83"/>
                    </a:lnTo>
                    <a:lnTo>
                      <a:pt x="25" y="87"/>
                    </a:lnTo>
                    <a:lnTo>
                      <a:pt x="18" y="88"/>
                    </a:lnTo>
                    <a:lnTo>
                      <a:pt x="11" y="87"/>
                    </a:lnTo>
                    <a:lnTo>
                      <a:pt x="5" y="83"/>
                    </a:lnTo>
                    <a:lnTo>
                      <a:pt x="2" y="77"/>
                    </a:lnTo>
                    <a:lnTo>
                      <a:pt x="0" y="70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11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" name="Freeform 325"/>
              <p:cNvSpPr>
                <a:spLocks/>
              </p:cNvSpPr>
              <p:nvPr/>
            </p:nvSpPr>
            <p:spPr bwMode="auto">
              <a:xfrm>
                <a:off x="4460652" y="3081338"/>
                <a:ext cx="57150" cy="139700"/>
              </a:xfrm>
              <a:custGeom>
                <a:avLst/>
                <a:gdLst>
                  <a:gd name="T0" fmla="*/ 18 w 36"/>
                  <a:gd name="T1" fmla="*/ 0 h 88"/>
                  <a:gd name="T2" fmla="*/ 26 w 36"/>
                  <a:gd name="T3" fmla="*/ 1 h 88"/>
                  <a:gd name="T4" fmla="*/ 31 w 36"/>
                  <a:gd name="T5" fmla="*/ 5 h 88"/>
                  <a:gd name="T6" fmla="*/ 35 w 36"/>
                  <a:gd name="T7" fmla="*/ 11 h 88"/>
                  <a:gd name="T8" fmla="*/ 36 w 36"/>
                  <a:gd name="T9" fmla="*/ 18 h 88"/>
                  <a:gd name="T10" fmla="*/ 36 w 36"/>
                  <a:gd name="T11" fmla="*/ 70 h 88"/>
                  <a:gd name="T12" fmla="*/ 35 w 36"/>
                  <a:gd name="T13" fmla="*/ 77 h 88"/>
                  <a:gd name="T14" fmla="*/ 31 w 36"/>
                  <a:gd name="T15" fmla="*/ 83 h 88"/>
                  <a:gd name="T16" fmla="*/ 26 w 36"/>
                  <a:gd name="T17" fmla="*/ 87 h 88"/>
                  <a:gd name="T18" fmla="*/ 18 w 36"/>
                  <a:gd name="T19" fmla="*/ 88 h 88"/>
                  <a:gd name="T20" fmla="*/ 12 w 36"/>
                  <a:gd name="T21" fmla="*/ 87 h 88"/>
                  <a:gd name="T22" fmla="*/ 6 w 36"/>
                  <a:gd name="T23" fmla="*/ 83 h 88"/>
                  <a:gd name="T24" fmla="*/ 2 w 36"/>
                  <a:gd name="T25" fmla="*/ 77 h 88"/>
                  <a:gd name="T26" fmla="*/ 0 w 36"/>
                  <a:gd name="T27" fmla="*/ 70 h 88"/>
                  <a:gd name="T28" fmla="*/ 0 w 36"/>
                  <a:gd name="T29" fmla="*/ 18 h 88"/>
                  <a:gd name="T30" fmla="*/ 2 w 36"/>
                  <a:gd name="T31" fmla="*/ 11 h 88"/>
                  <a:gd name="T32" fmla="*/ 6 w 36"/>
                  <a:gd name="T33" fmla="*/ 5 h 88"/>
                  <a:gd name="T34" fmla="*/ 12 w 36"/>
                  <a:gd name="T35" fmla="*/ 1 h 88"/>
                  <a:gd name="T36" fmla="*/ 18 w 36"/>
                  <a:gd name="T37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88">
                    <a:moveTo>
                      <a:pt x="18" y="0"/>
                    </a:moveTo>
                    <a:lnTo>
                      <a:pt x="26" y="1"/>
                    </a:lnTo>
                    <a:lnTo>
                      <a:pt x="31" y="5"/>
                    </a:lnTo>
                    <a:lnTo>
                      <a:pt x="35" y="11"/>
                    </a:lnTo>
                    <a:lnTo>
                      <a:pt x="36" y="18"/>
                    </a:lnTo>
                    <a:lnTo>
                      <a:pt x="36" y="70"/>
                    </a:lnTo>
                    <a:lnTo>
                      <a:pt x="35" y="77"/>
                    </a:lnTo>
                    <a:lnTo>
                      <a:pt x="31" y="83"/>
                    </a:lnTo>
                    <a:lnTo>
                      <a:pt x="26" y="87"/>
                    </a:lnTo>
                    <a:lnTo>
                      <a:pt x="18" y="88"/>
                    </a:lnTo>
                    <a:lnTo>
                      <a:pt x="12" y="87"/>
                    </a:lnTo>
                    <a:lnTo>
                      <a:pt x="6" y="83"/>
                    </a:lnTo>
                    <a:lnTo>
                      <a:pt x="2" y="77"/>
                    </a:lnTo>
                    <a:lnTo>
                      <a:pt x="0" y="70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6" y="5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" name="Freeform 326"/>
              <p:cNvSpPr>
                <a:spLocks/>
              </p:cNvSpPr>
              <p:nvPr/>
            </p:nvSpPr>
            <p:spPr bwMode="auto">
              <a:xfrm>
                <a:off x="4382864" y="3081338"/>
                <a:ext cx="57150" cy="139700"/>
              </a:xfrm>
              <a:custGeom>
                <a:avLst/>
                <a:gdLst>
                  <a:gd name="T0" fmla="*/ 18 w 36"/>
                  <a:gd name="T1" fmla="*/ 0 h 88"/>
                  <a:gd name="T2" fmla="*/ 25 w 36"/>
                  <a:gd name="T3" fmla="*/ 1 h 88"/>
                  <a:gd name="T4" fmla="*/ 30 w 36"/>
                  <a:gd name="T5" fmla="*/ 5 h 88"/>
                  <a:gd name="T6" fmla="*/ 34 w 36"/>
                  <a:gd name="T7" fmla="*/ 11 h 88"/>
                  <a:gd name="T8" fmla="*/ 36 w 36"/>
                  <a:gd name="T9" fmla="*/ 18 h 88"/>
                  <a:gd name="T10" fmla="*/ 36 w 36"/>
                  <a:gd name="T11" fmla="*/ 70 h 88"/>
                  <a:gd name="T12" fmla="*/ 34 w 36"/>
                  <a:gd name="T13" fmla="*/ 77 h 88"/>
                  <a:gd name="T14" fmla="*/ 30 w 36"/>
                  <a:gd name="T15" fmla="*/ 83 h 88"/>
                  <a:gd name="T16" fmla="*/ 25 w 36"/>
                  <a:gd name="T17" fmla="*/ 87 h 88"/>
                  <a:gd name="T18" fmla="*/ 18 w 36"/>
                  <a:gd name="T19" fmla="*/ 88 h 88"/>
                  <a:gd name="T20" fmla="*/ 11 w 36"/>
                  <a:gd name="T21" fmla="*/ 87 h 88"/>
                  <a:gd name="T22" fmla="*/ 5 w 36"/>
                  <a:gd name="T23" fmla="*/ 83 h 88"/>
                  <a:gd name="T24" fmla="*/ 2 w 36"/>
                  <a:gd name="T25" fmla="*/ 77 h 88"/>
                  <a:gd name="T26" fmla="*/ 0 w 36"/>
                  <a:gd name="T27" fmla="*/ 70 h 88"/>
                  <a:gd name="T28" fmla="*/ 0 w 36"/>
                  <a:gd name="T29" fmla="*/ 18 h 88"/>
                  <a:gd name="T30" fmla="*/ 2 w 36"/>
                  <a:gd name="T31" fmla="*/ 11 h 88"/>
                  <a:gd name="T32" fmla="*/ 5 w 36"/>
                  <a:gd name="T33" fmla="*/ 5 h 88"/>
                  <a:gd name="T34" fmla="*/ 11 w 36"/>
                  <a:gd name="T35" fmla="*/ 1 h 88"/>
                  <a:gd name="T36" fmla="*/ 18 w 36"/>
                  <a:gd name="T37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88">
                    <a:moveTo>
                      <a:pt x="18" y="0"/>
                    </a:moveTo>
                    <a:lnTo>
                      <a:pt x="25" y="1"/>
                    </a:lnTo>
                    <a:lnTo>
                      <a:pt x="30" y="5"/>
                    </a:lnTo>
                    <a:lnTo>
                      <a:pt x="34" y="11"/>
                    </a:lnTo>
                    <a:lnTo>
                      <a:pt x="36" y="18"/>
                    </a:lnTo>
                    <a:lnTo>
                      <a:pt x="36" y="70"/>
                    </a:lnTo>
                    <a:lnTo>
                      <a:pt x="34" y="77"/>
                    </a:lnTo>
                    <a:lnTo>
                      <a:pt x="30" y="83"/>
                    </a:lnTo>
                    <a:lnTo>
                      <a:pt x="25" y="87"/>
                    </a:lnTo>
                    <a:lnTo>
                      <a:pt x="18" y="88"/>
                    </a:lnTo>
                    <a:lnTo>
                      <a:pt x="11" y="87"/>
                    </a:lnTo>
                    <a:lnTo>
                      <a:pt x="5" y="83"/>
                    </a:lnTo>
                    <a:lnTo>
                      <a:pt x="2" y="77"/>
                    </a:lnTo>
                    <a:lnTo>
                      <a:pt x="0" y="70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11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" name="Freeform 327"/>
              <p:cNvSpPr>
                <a:spLocks/>
              </p:cNvSpPr>
              <p:nvPr/>
            </p:nvSpPr>
            <p:spPr bwMode="auto">
              <a:xfrm>
                <a:off x="4541614" y="3081338"/>
                <a:ext cx="57150" cy="139700"/>
              </a:xfrm>
              <a:custGeom>
                <a:avLst/>
                <a:gdLst>
                  <a:gd name="T0" fmla="*/ 18 w 36"/>
                  <a:gd name="T1" fmla="*/ 0 h 88"/>
                  <a:gd name="T2" fmla="*/ 25 w 36"/>
                  <a:gd name="T3" fmla="*/ 1 h 88"/>
                  <a:gd name="T4" fmla="*/ 31 w 36"/>
                  <a:gd name="T5" fmla="*/ 5 h 88"/>
                  <a:gd name="T6" fmla="*/ 35 w 36"/>
                  <a:gd name="T7" fmla="*/ 11 h 88"/>
                  <a:gd name="T8" fmla="*/ 36 w 36"/>
                  <a:gd name="T9" fmla="*/ 18 h 88"/>
                  <a:gd name="T10" fmla="*/ 36 w 36"/>
                  <a:gd name="T11" fmla="*/ 70 h 88"/>
                  <a:gd name="T12" fmla="*/ 35 w 36"/>
                  <a:gd name="T13" fmla="*/ 77 h 88"/>
                  <a:gd name="T14" fmla="*/ 31 w 36"/>
                  <a:gd name="T15" fmla="*/ 83 h 88"/>
                  <a:gd name="T16" fmla="*/ 25 w 36"/>
                  <a:gd name="T17" fmla="*/ 87 h 88"/>
                  <a:gd name="T18" fmla="*/ 18 w 36"/>
                  <a:gd name="T19" fmla="*/ 88 h 88"/>
                  <a:gd name="T20" fmla="*/ 12 w 36"/>
                  <a:gd name="T21" fmla="*/ 87 h 88"/>
                  <a:gd name="T22" fmla="*/ 5 w 36"/>
                  <a:gd name="T23" fmla="*/ 83 h 88"/>
                  <a:gd name="T24" fmla="*/ 2 w 36"/>
                  <a:gd name="T25" fmla="*/ 77 h 88"/>
                  <a:gd name="T26" fmla="*/ 0 w 36"/>
                  <a:gd name="T27" fmla="*/ 70 h 88"/>
                  <a:gd name="T28" fmla="*/ 0 w 36"/>
                  <a:gd name="T29" fmla="*/ 18 h 88"/>
                  <a:gd name="T30" fmla="*/ 2 w 36"/>
                  <a:gd name="T31" fmla="*/ 11 h 88"/>
                  <a:gd name="T32" fmla="*/ 5 w 36"/>
                  <a:gd name="T33" fmla="*/ 5 h 88"/>
                  <a:gd name="T34" fmla="*/ 12 w 36"/>
                  <a:gd name="T35" fmla="*/ 1 h 88"/>
                  <a:gd name="T36" fmla="*/ 18 w 36"/>
                  <a:gd name="T37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88">
                    <a:moveTo>
                      <a:pt x="18" y="0"/>
                    </a:moveTo>
                    <a:lnTo>
                      <a:pt x="25" y="1"/>
                    </a:lnTo>
                    <a:lnTo>
                      <a:pt x="31" y="5"/>
                    </a:lnTo>
                    <a:lnTo>
                      <a:pt x="35" y="11"/>
                    </a:lnTo>
                    <a:lnTo>
                      <a:pt x="36" y="18"/>
                    </a:lnTo>
                    <a:lnTo>
                      <a:pt x="36" y="70"/>
                    </a:lnTo>
                    <a:lnTo>
                      <a:pt x="35" y="77"/>
                    </a:lnTo>
                    <a:lnTo>
                      <a:pt x="31" y="83"/>
                    </a:lnTo>
                    <a:lnTo>
                      <a:pt x="25" y="87"/>
                    </a:lnTo>
                    <a:lnTo>
                      <a:pt x="18" y="88"/>
                    </a:lnTo>
                    <a:lnTo>
                      <a:pt x="12" y="87"/>
                    </a:lnTo>
                    <a:lnTo>
                      <a:pt x="5" y="83"/>
                    </a:lnTo>
                    <a:lnTo>
                      <a:pt x="2" y="77"/>
                    </a:lnTo>
                    <a:lnTo>
                      <a:pt x="0" y="70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" name="Freeform 328"/>
              <p:cNvSpPr>
                <a:spLocks/>
              </p:cNvSpPr>
              <p:nvPr/>
            </p:nvSpPr>
            <p:spPr bwMode="auto">
              <a:xfrm>
                <a:off x="4622577" y="3081338"/>
                <a:ext cx="57150" cy="139700"/>
              </a:xfrm>
              <a:custGeom>
                <a:avLst/>
                <a:gdLst>
                  <a:gd name="T0" fmla="*/ 18 w 36"/>
                  <a:gd name="T1" fmla="*/ 0 h 88"/>
                  <a:gd name="T2" fmla="*/ 25 w 36"/>
                  <a:gd name="T3" fmla="*/ 1 h 88"/>
                  <a:gd name="T4" fmla="*/ 30 w 36"/>
                  <a:gd name="T5" fmla="*/ 5 h 88"/>
                  <a:gd name="T6" fmla="*/ 35 w 36"/>
                  <a:gd name="T7" fmla="*/ 11 h 88"/>
                  <a:gd name="T8" fmla="*/ 36 w 36"/>
                  <a:gd name="T9" fmla="*/ 18 h 88"/>
                  <a:gd name="T10" fmla="*/ 36 w 36"/>
                  <a:gd name="T11" fmla="*/ 70 h 88"/>
                  <a:gd name="T12" fmla="*/ 35 w 36"/>
                  <a:gd name="T13" fmla="*/ 77 h 88"/>
                  <a:gd name="T14" fmla="*/ 30 w 36"/>
                  <a:gd name="T15" fmla="*/ 83 h 88"/>
                  <a:gd name="T16" fmla="*/ 25 w 36"/>
                  <a:gd name="T17" fmla="*/ 87 h 88"/>
                  <a:gd name="T18" fmla="*/ 18 w 36"/>
                  <a:gd name="T19" fmla="*/ 88 h 88"/>
                  <a:gd name="T20" fmla="*/ 11 w 36"/>
                  <a:gd name="T21" fmla="*/ 87 h 88"/>
                  <a:gd name="T22" fmla="*/ 5 w 36"/>
                  <a:gd name="T23" fmla="*/ 83 h 88"/>
                  <a:gd name="T24" fmla="*/ 2 w 36"/>
                  <a:gd name="T25" fmla="*/ 77 h 88"/>
                  <a:gd name="T26" fmla="*/ 0 w 36"/>
                  <a:gd name="T27" fmla="*/ 70 h 88"/>
                  <a:gd name="T28" fmla="*/ 0 w 36"/>
                  <a:gd name="T29" fmla="*/ 18 h 88"/>
                  <a:gd name="T30" fmla="*/ 2 w 36"/>
                  <a:gd name="T31" fmla="*/ 11 h 88"/>
                  <a:gd name="T32" fmla="*/ 5 w 36"/>
                  <a:gd name="T33" fmla="*/ 5 h 88"/>
                  <a:gd name="T34" fmla="*/ 11 w 36"/>
                  <a:gd name="T35" fmla="*/ 1 h 88"/>
                  <a:gd name="T36" fmla="*/ 18 w 36"/>
                  <a:gd name="T37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88">
                    <a:moveTo>
                      <a:pt x="18" y="0"/>
                    </a:moveTo>
                    <a:lnTo>
                      <a:pt x="25" y="1"/>
                    </a:lnTo>
                    <a:lnTo>
                      <a:pt x="30" y="5"/>
                    </a:lnTo>
                    <a:lnTo>
                      <a:pt x="35" y="11"/>
                    </a:lnTo>
                    <a:lnTo>
                      <a:pt x="36" y="18"/>
                    </a:lnTo>
                    <a:lnTo>
                      <a:pt x="36" y="70"/>
                    </a:lnTo>
                    <a:lnTo>
                      <a:pt x="35" y="77"/>
                    </a:lnTo>
                    <a:lnTo>
                      <a:pt x="30" y="83"/>
                    </a:lnTo>
                    <a:lnTo>
                      <a:pt x="25" y="87"/>
                    </a:lnTo>
                    <a:lnTo>
                      <a:pt x="18" y="88"/>
                    </a:lnTo>
                    <a:lnTo>
                      <a:pt x="11" y="87"/>
                    </a:lnTo>
                    <a:lnTo>
                      <a:pt x="5" y="83"/>
                    </a:lnTo>
                    <a:lnTo>
                      <a:pt x="2" y="77"/>
                    </a:lnTo>
                    <a:lnTo>
                      <a:pt x="0" y="70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11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" name="Freeform 329"/>
              <p:cNvSpPr>
                <a:spLocks/>
              </p:cNvSpPr>
              <p:nvPr/>
            </p:nvSpPr>
            <p:spPr bwMode="auto">
              <a:xfrm>
                <a:off x="4139977" y="3081338"/>
                <a:ext cx="57150" cy="139700"/>
              </a:xfrm>
              <a:custGeom>
                <a:avLst/>
                <a:gdLst>
                  <a:gd name="T0" fmla="*/ 18 w 36"/>
                  <a:gd name="T1" fmla="*/ 0 h 88"/>
                  <a:gd name="T2" fmla="*/ 26 w 36"/>
                  <a:gd name="T3" fmla="*/ 1 h 88"/>
                  <a:gd name="T4" fmla="*/ 31 w 36"/>
                  <a:gd name="T5" fmla="*/ 5 h 88"/>
                  <a:gd name="T6" fmla="*/ 35 w 36"/>
                  <a:gd name="T7" fmla="*/ 11 h 88"/>
                  <a:gd name="T8" fmla="*/ 36 w 36"/>
                  <a:gd name="T9" fmla="*/ 18 h 88"/>
                  <a:gd name="T10" fmla="*/ 36 w 36"/>
                  <a:gd name="T11" fmla="*/ 70 h 88"/>
                  <a:gd name="T12" fmla="*/ 35 w 36"/>
                  <a:gd name="T13" fmla="*/ 77 h 88"/>
                  <a:gd name="T14" fmla="*/ 31 w 36"/>
                  <a:gd name="T15" fmla="*/ 83 h 88"/>
                  <a:gd name="T16" fmla="*/ 26 w 36"/>
                  <a:gd name="T17" fmla="*/ 87 h 88"/>
                  <a:gd name="T18" fmla="*/ 18 w 36"/>
                  <a:gd name="T19" fmla="*/ 88 h 88"/>
                  <a:gd name="T20" fmla="*/ 12 w 36"/>
                  <a:gd name="T21" fmla="*/ 87 h 88"/>
                  <a:gd name="T22" fmla="*/ 6 w 36"/>
                  <a:gd name="T23" fmla="*/ 83 h 88"/>
                  <a:gd name="T24" fmla="*/ 3 w 36"/>
                  <a:gd name="T25" fmla="*/ 77 h 88"/>
                  <a:gd name="T26" fmla="*/ 0 w 36"/>
                  <a:gd name="T27" fmla="*/ 70 h 88"/>
                  <a:gd name="T28" fmla="*/ 0 w 36"/>
                  <a:gd name="T29" fmla="*/ 18 h 88"/>
                  <a:gd name="T30" fmla="*/ 3 w 36"/>
                  <a:gd name="T31" fmla="*/ 11 h 88"/>
                  <a:gd name="T32" fmla="*/ 6 w 36"/>
                  <a:gd name="T33" fmla="*/ 5 h 88"/>
                  <a:gd name="T34" fmla="*/ 12 w 36"/>
                  <a:gd name="T35" fmla="*/ 1 h 88"/>
                  <a:gd name="T36" fmla="*/ 18 w 36"/>
                  <a:gd name="T37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88">
                    <a:moveTo>
                      <a:pt x="18" y="0"/>
                    </a:moveTo>
                    <a:lnTo>
                      <a:pt x="26" y="1"/>
                    </a:lnTo>
                    <a:lnTo>
                      <a:pt x="31" y="5"/>
                    </a:lnTo>
                    <a:lnTo>
                      <a:pt x="35" y="11"/>
                    </a:lnTo>
                    <a:lnTo>
                      <a:pt x="36" y="18"/>
                    </a:lnTo>
                    <a:lnTo>
                      <a:pt x="36" y="70"/>
                    </a:lnTo>
                    <a:lnTo>
                      <a:pt x="35" y="77"/>
                    </a:lnTo>
                    <a:lnTo>
                      <a:pt x="31" y="83"/>
                    </a:lnTo>
                    <a:lnTo>
                      <a:pt x="26" y="87"/>
                    </a:lnTo>
                    <a:lnTo>
                      <a:pt x="18" y="88"/>
                    </a:lnTo>
                    <a:lnTo>
                      <a:pt x="12" y="87"/>
                    </a:lnTo>
                    <a:lnTo>
                      <a:pt x="6" y="83"/>
                    </a:lnTo>
                    <a:lnTo>
                      <a:pt x="3" y="77"/>
                    </a:lnTo>
                    <a:lnTo>
                      <a:pt x="0" y="70"/>
                    </a:lnTo>
                    <a:lnTo>
                      <a:pt x="0" y="18"/>
                    </a:lnTo>
                    <a:lnTo>
                      <a:pt x="3" y="11"/>
                    </a:lnTo>
                    <a:lnTo>
                      <a:pt x="6" y="5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4" name="Freeform 330"/>
              <p:cNvSpPr>
                <a:spLocks/>
              </p:cNvSpPr>
              <p:nvPr/>
            </p:nvSpPr>
            <p:spPr bwMode="auto">
              <a:xfrm>
                <a:off x="4220939" y="2190750"/>
                <a:ext cx="57150" cy="138113"/>
              </a:xfrm>
              <a:custGeom>
                <a:avLst/>
                <a:gdLst>
                  <a:gd name="T0" fmla="*/ 18 w 36"/>
                  <a:gd name="T1" fmla="*/ 0 h 87"/>
                  <a:gd name="T2" fmla="*/ 26 w 36"/>
                  <a:gd name="T3" fmla="*/ 1 h 87"/>
                  <a:gd name="T4" fmla="*/ 31 w 36"/>
                  <a:gd name="T5" fmla="*/ 5 h 87"/>
                  <a:gd name="T6" fmla="*/ 35 w 36"/>
                  <a:gd name="T7" fmla="*/ 11 h 87"/>
                  <a:gd name="T8" fmla="*/ 36 w 36"/>
                  <a:gd name="T9" fmla="*/ 18 h 87"/>
                  <a:gd name="T10" fmla="*/ 36 w 36"/>
                  <a:gd name="T11" fmla="*/ 69 h 87"/>
                  <a:gd name="T12" fmla="*/ 35 w 36"/>
                  <a:gd name="T13" fmla="*/ 76 h 87"/>
                  <a:gd name="T14" fmla="*/ 31 w 36"/>
                  <a:gd name="T15" fmla="*/ 82 h 87"/>
                  <a:gd name="T16" fmla="*/ 26 w 36"/>
                  <a:gd name="T17" fmla="*/ 86 h 87"/>
                  <a:gd name="T18" fmla="*/ 18 w 36"/>
                  <a:gd name="T19" fmla="*/ 87 h 87"/>
                  <a:gd name="T20" fmla="*/ 12 w 36"/>
                  <a:gd name="T21" fmla="*/ 86 h 87"/>
                  <a:gd name="T22" fmla="*/ 5 w 36"/>
                  <a:gd name="T23" fmla="*/ 82 h 87"/>
                  <a:gd name="T24" fmla="*/ 2 w 36"/>
                  <a:gd name="T25" fmla="*/ 76 h 87"/>
                  <a:gd name="T26" fmla="*/ 0 w 36"/>
                  <a:gd name="T27" fmla="*/ 69 h 87"/>
                  <a:gd name="T28" fmla="*/ 0 w 36"/>
                  <a:gd name="T29" fmla="*/ 18 h 87"/>
                  <a:gd name="T30" fmla="*/ 2 w 36"/>
                  <a:gd name="T31" fmla="*/ 11 h 87"/>
                  <a:gd name="T32" fmla="*/ 5 w 36"/>
                  <a:gd name="T33" fmla="*/ 5 h 87"/>
                  <a:gd name="T34" fmla="*/ 12 w 36"/>
                  <a:gd name="T35" fmla="*/ 1 h 87"/>
                  <a:gd name="T36" fmla="*/ 18 w 36"/>
                  <a:gd name="T3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87">
                    <a:moveTo>
                      <a:pt x="18" y="0"/>
                    </a:moveTo>
                    <a:lnTo>
                      <a:pt x="26" y="1"/>
                    </a:lnTo>
                    <a:lnTo>
                      <a:pt x="31" y="5"/>
                    </a:lnTo>
                    <a:lnTo>
                      <a:pt x="35" y="11"/>
                    </a:lnTo>
                    <a:lnTo>
                      <a:pt x="36" y="18"/>
                    </a:lnTo>
                    <a:lnTo>
                      <a:pt x="36" y="69"/>
                    </a:lnTo>
                    <a:lnTo>
                      <a:pt x="35" y="76"/>
                    </a:lnTo>
                    <a:lnTo>
                      <a:pt x="31" y="82"/>
                    </a:lnTo>
                    <a:lnTo>
                      <a:pt x="26" y="86"/>
                    </a:lnTo>
                    <a:lnTo>
                      <a:pt x="18" y="87"/>
                    </a:lnTo>
                    <a:lnTo>
                      <a:pt x="12" y="86"/>
                    </a:lnTo>
                    <a:lnTo>
                      <a:pt x="5" y="82"/>
                    </a:lnTo>
                    <a:lnTo>
                      <a:pt x="2" y="76"/>
                    </a:lnTo>
                    <a:lnTo>
                      <a:pt x="0" y="69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" name="Freeform 331"/>
              <p:cNvSpPr>
                <a:spLocks/>
              </p:cNvSpPr>
              <p:nvPr/>
            </p:nvSpPr>
            <p:spPr bwMode="auto">
              <a:xfrm>
                <a:off x="4301902" y="2190750"/>
                <a:ext cx="57150" cy="138113"/>
              </a:xfrm>
              <a:custGeom>
                <a:avLst/>
                <a:gdLst>
                  <a:gd name="T0" fmla="*/ 18 w 36"/>
                  <a:gd name="T1" fmla="*/ 0 h 87"/>
                  <a:gd name="T2" fmla="*/ 25 w 36"/>
                  <a:gd name="T3" fmla="*/ 1 h 87"/>
                  <a:gd name="T4" fmla="*/ 31 w 36"/>
                  <a:gd name="T5" fmla="*/ 5 h 87"/>
                  <a:gd name="T6" fmla="*/ 35 w 36"/>
                  <a:gd name="T7" fmla="*/ 11 h 87"/>
                  <a:gd name="T8" fmla="*/ 36 w 36"/>
                  <a:gd name="T9" fmla="*/ 18 h 87"/>
                  <a:gd name="T10" fmla="*/ 36 w 36"/>
                  <a:gd name="T11" fmla="*/ 69 h 87"/>
                  <a:gd name="T12" fmla="*/ 35 w 36"/>
                  <a:gd name="T13" fmla="*/ 76 h 87"/>
                  <a:gd name="T14" fmla="*/ 31 w 36"/>
                  <a:gd name="T15" fmla="*/ 82 h 87"/>
                  <a:gd name="T16" fmla="*/ 25 w 36"/>
                  <a:gd name="T17" fmla="*/ 86 h 87"/>
                  <a:gd name="T18" fmla="*/ 18 w 36"/>
                  <a:gd name="T19" fmla="*/ 87 h 87"/>
                  <a:gd name="T20" fmla="*/ 11 w 36"/>
                  <a:gd name="T21" fmla="*/ 86 h 87"/>
                  <a:gd name="T22" fmla="*/ 5 w 36"/>
                  <a:gd name="T23" fmla="*/ 82 h 87"/>
                  <a:gd name="T24" fmla="*/ 2 w 36"/>
                  <a:gd name="T25" fmla="*/ 76 h 87"/>
                  <a:gd name="T26" fmla="*/ 0 w 36"/>
                  <a:gd name="T27" fmla="*/ 69 h 87"/>
                  <a:gd name="T28" fmla="*/ 0 w 36"/>
                  <a:gd name="T29" fmla="*/ 18 h 87"/>
                  <a:gd name="T30" fmla="*/ 2 w 36"/>
                  <a:gd name="T31" fmla="*/ 11 h 87"/>
                  <a:gd name="T32" fmla="*/ 5 w 36"/>
                  <a:gd name="T33" fmla="*/ 5 h 87"/>
                  <a:gd name="T34" fmla="*/ 11 w 36"/>
                  <a:gd name="T35" fmla="*/ 1 h 87"/>
                  <a:gd name="T36" fmla="*/ 18 w 36"/>
                  <a:gd name="T3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87">
                    <a:moveTo>
                      <a:pt x="18" y="0"/>
                    </a:moveTo>
                    <a:lnTo>
                      <a:pt x="25" y="1"/>
                    </a:lnTo>
                    <a:lnTo>
                      <a:pt x="31" y="5"/>
                    </a:lnTo>
                    <a:lnTo>
                      <a:pt x="35" y="11"/>
                    </a:lnTo>
                    <a:lnTo>
                      <a:pt x="36" y="18"/>
                    </a:lnTo>
                    <a:lnTo>
                      <a:pt x="36" y="69"/>
                    </a:lnTo>
                    <a:lnTo>
                      <a:pt x="35" y="76"/>
                    </a:lnTo>
                    <a:lnTo>
                      <a:pt x="31" y="82"/>
                    </a:lnTo>
                    <a:lnTo>
                      <a:pt x="25" y="86"/>
                    </a:lnTo>
                    <a:lnTo>
                      <a:pt x="18" y="87"/>
                    </a:lnTo>
                    <a:lnTo>
                      <a:pt x="11" y="86"/>
                    </a:lnTo>
                    <a:lnTo>
                      <a:pt x="5" y="82"/>
                    </a:lnTo>
                    <a:lnTo>
                      <a:pt x="2" y="76"/>
                    </a:lnTo>
                    <a:lnTo>
                      <a:pt x="0" y="69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11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" name="Freeform 332"/>
              <p:cNvSpPr>
                <a:spLocks/>
              </p:cNvSpPr>
              <p:nvPr/>
            </p:nvSpPr>
            <p:spPr bwMode="auto">
              <a:xfrm>
                <a:off x="4460652" y="2190750"/>
                <a:ext cx="57150" cy="138113"/>
              </a:xfrm>
              <a:custGeom>
                <a:avLst/>
                <a:gdLst>
                  <a:gd name="T0" fmla="*/ 18 w 36"/>
                  <a:gd name="T1" fmla="*/ 0 h 87"/>
                  <a:gd name="T2" fmla="*/ 26 w 36"/>
                  <a:gd name="T3" fmla="*/ 1 h 87"/>
                  <a:gd name="T4" fmla="*/ 31 w 36"/>
                  <a:gd name="T5" fmla="*/ 5 h 87"/>
                  <a:gd name="T6" fmla="*/ 35 w 36"/>
                  <a:gd name="T7" fmla="*/ 11 h 87"/>
                  <a:gd name="T8" fmla="*/ 36 w 36"/>
                  <a:gd name="T9" fmla="*/ 18 h 87"/>
                  <a:gd name="T10" fmla="*/ 36 w 36"/>
                  <a:gd name="T11" fmla="*/ 69 h 87"/>
                  <a:gd name="T12" fmla="*/ 35 w 36"/>
                  <a:gd name="T13" fmla="*/ 76 h 87"/>
                  <a:gd name="T14" fmla="*/ 31 w 36"/>
                  <a:gd name="T15" fmla="*/ 82 h 87"/>
                  <a:gd name="T16" fmla="*/ 26 w 36"/>
                  <a:gd name="T17" fmla="*/ 86 h 87"/>
                  <a:gd name="T18" fmla="*/ 18 w 36"/>
                  <a:gd name="T19" fmla="*/ 87 h 87"/>
                  <a:gd name="T20" fmla="*/ 12 w 36"/>
                  <a:gd name="T21" fmla="*/ 86 h 87"/>
                  <a:gd name="T22" fmla="*/ 6 w 36"/>
                  <a:gd name="T23" fmla="*/ 82 h 87"/>
                  <a:gd name="T24" fmla="*/ 2 w 36"/>
                  <a:gd name="T25" fmla="*/ 76 h 87"/>
                  <a:gd name="T26" fmla="*/ 0 w 36"/>
                  <a:gd name="T27" fmla="*/ 69 h 87"/>
                  <a:gd name="T28" fmla="*/ 0 w 36"/>
                  <a:gd name="T29" fmla="*/ 18 h 87"/>
                  <a:gd name="T30" fmla="*/ 2 w 36"/>
                  <a:gd name="T31" fmla="*/ 11 h 87"/>
                  <a:gd name="T32" fmla="*/ 6 w 36"/>
                  <a:gd name="T33" fmla="*/ 5 h 87"/>
                  <a:gd name="T34" fmla="*/ 12 w 36"/>
                  <a:gd name="T35" fmla="*/ 1 h 87"/>
                  <a:gd name="T36" fmla="*/ 18 w 36"/>
                  <a:gd name="T3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87">
                    <a:moveTo>
                      <a:pt x="18" y="0"/>
                    </a:moveTo>
                    <a:lnTo>
                      <a:pt x="26" y="1"/>
                    </a:lnTo>
                    <a:lnTo>
                      <a:pt x="31" y="5"/>
                    </a:lnTo>
                    <a:lnTo>
                      <a:pt x="35" y="11"/>
                    </a:lnTo>
                    <a:lnTo>
                      <a:pt x="36" y="18"/>
                    </a:lnTo>
                    <a:lnTo>
                      <a:pt x="36" y="69"/>
                    </a:lnTo>
                    <a:lnTo>
                      <a:pt x="35" y="76"/>
                    </a:lnTo>
                    <a:lnTo>
                      <a:pt x="31" y="82"/>
                    </a:lnTo>
                    <a:lnTo>
                      <a:pt x="26" y="86"/>
                    </a:lnTo>
                    <a:lnTo>
                      <a:pt x="18" y="87"/>
                    </a:lnTo>
                    <a:lnTo>
                      <a:pt x="12" y="86"/>
                    </a:lnTo>
                    <a:lnTo>
                      <a:pt x="6" y="82"/>
                    </a:lnTo>
                    <a:lnTo>
                      <a:pt x="2" y="76"/>
                    </a:lnTo>
                    <a:lnTo>
                      <a:pt x="0" y="69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6" y="5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" name="Freeform 333"/>
              <p:cNvSpPr>
                <a:spLocks/>
              </p:cNvSpPr>
              <p:nvPr/>
            </p:nvSpPr>
            <p:spPr bwMode="auto">
              <a:xfrm>
                <a:off x="4382864" y="2190750"/>
                <a:ext cx="57150" cy="138113"/>
              </a:xfrm>
              <a:custGeom>
                <a:avLst/>
                <a:gdLst>
                  <a:gd name="T0" fmla="*/ 18 w 36"/>
                  <a:gd name="T1" fmla="*/ 0 h 87"/>
                  <a:gd name="T2" fmla="*/ 25 w 36"/>
                  <a:gd name="T3" fmla="*/ 1 h 87"/>
                  <a:gd name="T4" fmla="*/ 30 w 36"/>
                  <a:gd name="T5" fmla="*/ 5 h 87"/>
                  <a:gd name="T6" fmla="*/ 34 w 36"/>
                  <a:gd name="T7" fmla="*/ 11 h 87"/>
                  <a:gd name="T8" fmla="*/ 36 w 36"/>
                  <a:gd name="T9" fmla="*/ 18 h 87"/>
                  <a:gd name="T10" fmla="*/ 36 w 36"/>
                  <a:gd name="T11" fmla="*/ 69 h 87"/>
                  <a:gd name="T12" fmla="*/ 34 w 36"/>
                  <a:gd name="T13" fmla="*/ 76 h 87"/>
                  <a:gd name="T14" fmla="*/ 30 w 36"/>
                  <a:gd name="T15" fmla="*/ 82 h 87"/>
                  <a:gd name="T16" fmla="*/ 25 w 36"/>
                  <a:gd name="T17" fmla="*/ 86 h 87"/>
                  <a:gd name="T18" fmla="*/ 18 w 36"/>
                  <a:gd name="T19" fmla="*/ 87 h 87"/>
                  <a:gd name="T20" fmla="*/ 11 w 36"/>
                  <a:gd name="T21" fmla="*/ 86 h 87"/>
                  <a:gd name="T22" fmla="*/ 5 w 36"/>
                  <a:gd name="T23" fmla="*/ 82 h 87"/>
                  <a:gd name="T24" fmla="*/ 2 w 36"/>
                  <a:gd name="T25" fmla="*/ 76 h 87"/>
                  <a:gd name="T26" fmla="*/ 0 w 36"/>
                  <a:gd name="T27" fmla="*/ 69 h 87"/>
                  <a:gd name="T28" fmla="*/ 0 w 36"/>
                  <a:gd name="T29" fmla="*/ 18 h 87"/>
                  <a:gd name="T30" fmla="*/ 2 w 36"/>
                  <a:gd name="T31" fmla="*/ 11 h 87"/>
                  <a:gd name="T32" fmla="*/ 5 w 36"/>
                  <a:gd name="T33" fmla="*/ 5 h 87"/>
                  <a:gd name="T34" fmla="*/ 11 w 36"/>
                  <a:gd name="T35" fmla="*/ 1 h 87"/>
                  <a:gd name="T36" fmla="*/ 18 w 36"/>
                  <a:gd name="T3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87">
                    <a:moveTo>
                      <a:pt x="18" y="0"/>
                    </a:moveTo>
                    <a:lnTo>
                      <a:pt x="25" y="1"/>
                    </a:lnTo>
                    <a:lnTo>
                      <a:pt x="30" y="5"/>
                    </a:lnTo>
                    <a:lnTo>
                      <a:pt x="34" y="11"/>
                    </a:lnTo>
                    <a:lnTo>
                      <a:pt x="36" y="18"/>
                    </a:lnTo>
                    <a:lnTo>
                      <a:pt x="36" y="69"/>
                    </a:lnTo>
                    <a:lnTo>
                      <a:pt x="34" y="76"/>
                    </a:lnTo>
                    <a:lnTo>
                      <a:pt x="30" y="82"/>
                    </a:lnTo>
                    <a:lnTo>
                      <a:pt x="25" y="86"/>
                    </a:lnTo>
                    <a:lnTo>
                      <a:pt x="18" y="87"/>
                    </a:lnTo>
                    <a:lnTo>
                      <a:pt x="11" y="86"/>
                    </a:lnTo>
                    <a:lnTo>
                      <a:pt x="5" y="82"/>
                    </a:lnTo>
                    <a:lnTo>
                      <a:pt x="2" y="76"/>
                    </a:lnTo>
                    <a:lnTo>
                      <a:pt x="0" y="69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11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" name="Freeform 334"/>
              <p:cNvSpPr>
                <a:spLocks/>
              </p:cNvSpPr>
              <p:nvPr/>
            </p:nvSpPr>
            <p:spPr bwMode="auto">
              <a:xfrm>
                <a:off x="4541614" y="2190750"/>
                <a:ext cx="57150" cy="138113"/>
              </a:xfrm>
              <a:custGeom>
                <a:avLst/>
                <a:gdLst>
                  <a:gd name="T0" fmla="*/ 18 w 36"/>
                  <a:gd name="T1" fmla="*/ 0 h 87"/>
                  <a:gd name="T2" fmla="*/ 25 w 36"/>
                  <a:gd name="T3" fmla="*/ 1 h 87"/>
                  <a:gd name="T4" fmla="*/ 31 w 36"/>
                  <a:gd name="T5" fmla="*/ 5 h 87"/>
                  <a:gd name="T6" fmla="*/ 35 w 36"/>
                  <a:gd name="T7" fmla="*/ 11 h 87"/>
                  <a:gd name="T8" fmla="*/ 36 w 36"/>
                  <a:gd name="T9" fmla="*/ 18 h 87"/>
                  <a:gd name="T10" fmla="*/ 36 w 36"/>
                  <a:gd name="T11" fmla="*/ 69 h 87"/>
                  <a:gd name="T12" fmla="*/ 35 w 36"/>
                  <a:gd name="T13" fmla="*/ 76 h 87"/>
                  <a:gd name="T14" fmla="*/ 31 w 36"/>
                  <a:gd name="T15" fmla="*/ 82 h 87"/>
                  <a:gd name="T16" fmla="*/ 25 w 36"/>
                  <a:gd name="T17" fmla="*/ 86 h 87"/>
                  <a:gd name="T18" fmla="*/ 18 w 36"/>
                  <a:gd name="T19" fmla="*/ 87 h 87"/>
                  <a:gd name="T20" fmla="*/ 12 w 36"/>
                  <a:gd name="T21" fmla="*/ 86 h 87"/>
                  <a:gd name="T22" fmla="*/ 5 w 36"/>
                  <a:gd name="T23" fmla="*/ 82 h 87"/>
                  <a:gd name="T24" fmla="*/ 2 w 36"/>
                  <a:gd name="T25" fmla="*/ 76 h 87"/>
                  <a:gd name="T26" fmla="*/ 0 w 36"/>
                  <a:gd name="T27" fmla="*/ 69 h 87"/>
                  <a:gd name="T28" fmla="*/ 0 w 36"/>
                  <a:gd name="T29" fmla="*/ 18 h 87"/>
                  <a:gd name="T30" fmla="*/ 2 w 36"/>
                  <a:gd name="T31" fmla="*/ 11 h 87"/>
                  <a:gd name="T32" fmla="*/ 5 w 36"/>
                  <a:gd name="T33" fmla="*/ 5 h 87"/>
                  <a:gd name="T34" fmla="*/ 12 w 36"/>
                  <a:gd name="T35" fmla="*/ 1 h 87"/>
                  <a:gd name="T36" fmla="*/ 18 w 36"/>
                  <a:gd name="T3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87">
                    <a:moveTo>
                      <a:pt x="18" y="0"/>
                    </a:moveTo>
                    <a:lnTo>
                      <a:pt x="25" y="1"/>
                    </a:lnTo>
                    <a:lnTo>
                      <a:pt x="31" y="5"/>
                    </a:lnTo>
                    <a:lnTo>
                      <a:pt x="35" y="11"/>
                    </a:lnTo>
                    <a:lnTo>
                      <a:pt x="36" y="18"/>
                    </a:lnTo>
                    <a:lnTo>
                      <a:pt x="36" y="69"/>
                    </a:lnTo>
                    <a:lnTo>
                      <a:pt x="35" y="76"/>
                    </a:lnTo>
                    <a:lnTo>
                      <a:pt x="31" y="82"/>
                    </a:lnTo>
                    <a:lnTo>
                      <a:pt x="25" y="86"/>
                    </a:lnTo>
                    <a:lnTo>
                      <a:pt x="18" y="87"/>
                    </a:lnTo>
                    <a:lnTo>
                      <a:pt x="12" y="86"/>
                    </a:lnTo>
                    <a:lnTo>
                      <a:pt x="5" y="82"/>
                    </a:lnTo>
                    <a:lnTo>
                      <a:pt x="2" y="76"/>
                    </a:lnTo>
                    <a:lnTo>
                      <a:pt x="0" y="69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" name="Freeform 335"/>
              <p:cNvSpPr>
                <a:spLocks/>
              </p:cNvSpPr>
              <p:nvPr/>
            </p:nvSpPr>
            <p:spPr bwMode="auto">
              <a:xfrm>
                <a:off x="4622577" y="2190750"/>
                <a:ext cx="57150" cy="138113"/>
              </a:xfrm>
              <a:custGeom>
                <a:avLst/>
                <a:gdLst>
                  <a:gd name="T0" fmla="*/ 18 w 36"/>
                  <a:gd name="T1" fmla="*/ 0 h 87"/>
                  <a:gd name="T2" fmla="*/ 25 w 36"/>
                  <a:gd name="T3" fmla="*/ 1 h 87"/>
                  <a:gd name="T4" fmla="*/ 30 w 36"/>
                  <a:gd name="T5" fmla="*/ 5 h 87"/>
                  <a:gd name="T6" fmla="*/ 35 w 36"/>
                  <a:gd name="T7" fmla="*/ 11 h 87"/>
                  <a:gd name="T8" fmla="*/ 36 w 36"/>
                  <a:gd name="T9" fmla="*/ 18 h 87"/>
                  <a:gd name="T10" fmla="*/ 36 w 36"/>
                  <a:gd name="T11" fmla="*/ 69 h 87"/>
                  <a:gd name="T12" fmla="*/ 35 w 36"/>
                  <a:gd name="T13" fmla="*/ 76 h 87"/>
                  <a:gd name="T14" fmla="*/ 30 w 36"/>
                  <a:gd name="T15" fmla="*/ 82 h 87"/>
                  <a:gd name="T16" fmla="*/ 25 w 36"/>
                  <a:gd name="T17" fmla="*/ 86 h 87"/>
                  <a:gd name="T18" fmla="*/ 18 w 36"/>
                  <a:gd name="T19" fmla="*/ 87 h 87"/>
                  <a:gd name="T20" fmla="*/ 11 w 36"/>
                  <a:gd name="T21" fmla="*/ 86 h 87"/>
                  <a:gd name="T22" fmla="*/ 5 w 36"/>
                  <a:gd name="T23" fmla="*/ 82 h 87"/>
                  <a:gd name="T24" fmla="*/ 2 w 36"/>
                  <a:gd name="T25" fmla="*/ 76 h 87"/>
                  <a:gd name="T26" fmla="*/ 0 w 36"/>
                  <a:gd name="T27" fmla="*/ 69 h 87"/>
                  <a:gd name="T28" fmla="*/ 0 w 36"/>
                  <a:gd name="T29" fmla="*/ 18 h 87"/>
                  <a:gd name="T30" fmla="*/ 2 w 36"/>
                  <a:gd name="T31" fmla="*/ 11 h 87"/>
                  <a:gd name="T32" fmla="*/ 5 w 36"/>
                  <a:gd name="T33" fmla="*/ 5 h 87"/>
                  <a:gd name="T34" fmla="*/ 11 w 36"/>
                  <a:gd name="T35" fmla="*/ 1 h 87"/>
                  <a:gd name="T36" fmla="*/ 18 w 36"/>
                  <a:gd name="T3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87">
                    <a:moveTo>
                      <a:pt x="18" y="0"/>
                    </a:moveTo>
                    <a:lnTo>
                      <a:pt x="25" y="1"/>
                    </a:lnTo>
                    <a:lnTo>
                      <a:pt x="30" y="5"/>
                    </a:lnTo>
                    <a:lnTo>
                      <a:pt x="35" y="11"/>
                    </a:lnTo>
                    <a:lnTo>
                      <a:pt x="36" y="18"/>
                    </a:lnTo>
                    <a:lnTo>
                      <a:pt x="36" y="69"/>
                    </a:lnTo>
                    <a:lnTo>
                      <a:pt x="35" y="76"/>
                    </a:lnTo>
                    <a:lnTo>
                      <a:pt x="30" y="82"/>
                    </a:lnTo>
                    <a:lnTo>
                      <a:pt x="25" y="86"/>
                    </a:lnTo>
                    <a:lnTo>
                      <a:pt x="18" y="87"/>
                    </a:lnTo>
                    <a:lnTo>
                      <a:pt x="11" y="86"/>
                    </a:lnTo>
                    <a:lnTo>
                      <a:pt x="5" y="82"/>
                    </a:lnTo>
                    <a:lnTo>
                      <a:pt x="2" y="76"/>
                    </a:lnTo>
                    <a:lnTo>
                      <a:pt x="0" y="69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11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" name="Freeform 336"/>
              <p:cNvSpPr>
                <a:spLocks/>
              </p:cNvSpPr>
              <p:nvPr/>
            </p:nvSpPr>
            <p:spPr bwMode="auto">
              <a:xfrm>
                <a:off x="4139977" y="2190750"/>
                <a:ext cx="57150" cy="138113"/>
              </a:xfrm>
              <a:custGeom>
                <a:avLst/>
                <a:gdLst>
                  <a:gd name="T0" fmla="*/ 18 w 36"/>
                  <a:gd name="T1" fmla="*/ 0 h 87"/>
                  <a:gd name="T2" fmla="*/ 26 w 36"/>
                  <a:gd name="T3" fmla="*/ 1 h 87"/>
                  <a:gd name="T4" fmla="*/ 31 w 36"/>
                  <a:gd name="T5" fmla="*/ 5 h 87"/>
                  <a:gd name="T6" fmla="*/ 35 w 36"/>
                  <a:gd name="T7" fmla="*/ 11 h 87"/>
                  <a:gd name="T8" fmla="*/ 36 w 36"/>
                  <a:gd name="T9" fmla="*/ 18 h 87"/>
                  <a:gd name="T10" fmla="*/ 36 w 36"/>
                  <a:gd name="T11" fmla="*/ 69 h 87"/>
                  <a:gd name="T12" fmla="*/ 35 w 36"/>
                  <a:gd name="T13" fmla="*/ 76 h 87"/>
                  <a:gd name="T14" fmla="*/ 31 w 36"/>
                  <a:gd name="T15" fmla="*/ 82 h 87"/>
                  <a:gd name="T16" fmla="*/ 26 w 36"/>
                  <a:gd name="T17" fmla="*/ 86 h 87"/>
                  <a:gd name="T18" fmla="*/ 18 w 36"/>
                  <a:gd name="T19" fmla="*/ 87 h 87"/>
                  <a:gd name="T20" fmla="*/ 12 w 36"/>
                  <a:gd name="T21" fmla="*/ 86 h 87"/>
                  <a:gd name="T22" fmla="*/ 6 w 36"/>
                  <a:gd name="T23" fmla="*/ 82 h 87"/>
                  <a:gd name="T24" fmla="*/ 3 w 36"/>
                  <a:gd name="T25" fmla="*/ 76 h 87"/>
                  <a:gd name="T26" fmla="*/ 0 w 36"/>
                  <a:gd name="T27" fmla="*/ 69 h 87"/>
                  <a:gd name="T28" fmla="*/ 0 w 36"/>
                  <a:gd name="T29" fmla="*/ 18 h 87"/>
                  <a:gd name="T30" fmla="*/ 3 w 36"/>
                  <a:gd name="T31" fmla="*/ 11 h 87"/>
                  <a:gd name="T32" fmla="*/ 6 w 36"/>
                  <a:gd name="T33" fmla="*/ 5 h 87"/>
                  <a:gd name="T34" fmla="*/ 12 w 36"/>
                  <a:gd name="T35" fmla="*/ 1 h 87"/>
                  <a:gd name="T36" fmla="*/ 18 w 36"/>
                  <a:gd name="T3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87">
                    <a:moveTo>
                      <a:pt x="18" y="0"/>
                    </a:moveTo>
                    <a:lnTo>
                      <a:pt x="26" y="1"/>
                    </a:lnTo>
                    <a:lnTo>
                      <a:pt x="31" y="5"/>
                    </a:lnTo>
                    <a:lnTo>
                      <a:pt x="35" y="11"/>
                    </a:lnTo>
                    <a:lnTo>
                      <a:pt x="36" y="18"/>
                    </a:lnTo>
                    <a:lnTo>
                      <a:pt x="36" y="69"/>
                    </a:lnTo>
                    <a:lnTo>
                      <a:pt x="35" y="76"/>
                    </a:lnTo>
                    <a:lnTo>
                      <a:pt x="31" y="82"/>
                    </a:lnTo>
                    <a:lnTo>
                      <a:pt x="26" y="86"/>
                    </a:lnTo>
                    <a:lnTo>
                      <a:pt x="18" y="87"/>
                    </a:lnTo>
                    <a:lnTo>
                      <a:pt x="12" y="86"/>
                    </a:lnTo>
                    <a:lnTo>
                      <a:pt x="6" y="82"/>
                    </a:lnTo>
                    <a:lnTo>
                      <a:pt x="3" y="76"/>
                    </a:lnTo>
                    <a:lnTo>
                      <a:pt x="0" y="69"/>
                    </a:lnTo>
                    <a:lnTo>
                      <a:pt x="0" y="18"/>
                    </a:lnTo>
                    <a:lnTo>
                      <a:pt x="3" y="11"/>
                    </a:lnTo>
                    <a:lnTo>
                      <a:pt x="6" y="5"/>
                    </a:lnTo>
                    <a:lnTo>
                      <a:pt x="12" y="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77817"/>
              </a:solidFill>
              <a:ln w="0">
                <a:solidFill>
                  <a:srgbClr val="E7781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" name="Freeform 337"/>
              <p:cNvSpPr>
                <a:spLocks/>
              </p:cNvSpPr>
              <p:nvPr/>
            </p:nvSpPr>
            <p:spPr bwMode="auto">
              <a:xfrm>
                <a:off x="4120927" y="2414588"/>
                <a:ext cx="577850" cy="582613"/>
              </a:xfrm>
              <a:custGeom>
                <a:avLst/>
                <a:gdLst>
                  <a:gd name="T0" fmla="*/ 61 w 364"/>
                  <a:gd name="T1" fmla="*/ 0 h 367"/>
                  <a:gd name="T2" fmla="*/ 303 w 364"/>
                  <a:gd name="T3" fmla="*/ 0 h 367"/>
                  <a:gd name="T4" fmla="*/ 322 w 364"/>
                  <a:gd name="T5" fmla="*/ 3 h 367"/>
                  <a:gd name="T6" fmla="*/ 339 w 364"/>
                  <a:gd name="T7" fmla="*/ 11 h 367"/>
                  <a:gd name="T8" fmla="*/ 353 w 364"/>
                  <a:gd name="T9" fmla="*/ 25 h 367"/>
                  <a:gd name="T10" fmla="*/ 361 w 364"/>
                  <a:gd name="T11" fmla="*/ 42 h 367"/>
                  <a:gd name="T12" fmla="*/ 364 w 364"/>
                  <a:gd name="T13" fmla="*/ 61 h 367"/>
                  <a:gd name="T14" fmla="*/ 364 w 364"/>
                  <a:gd name="T15" fmla="*/ 306 h 367"/>
                  <a:gd name="T16" fmla="*/ 361 w 364"/>
                  <a:gd name="T17" fmla="*/ 325 h 367"/>
                  <a:gd name="T18" fmla="*/ 353 w 364"/>
                  <a:gd name="T19" fmla="*/ 342 h 367"/>
                  <a:gd name="T20" fmla="*/ 339 w 364"/>
                  <a:gd name="T21" fmla="*/ 355 h 367"/>
                  <a:gd name="T22" fmla="*/ 322 w 364"/>
                  <a:gd name="T23" fmla="*/ 364 h 367"/>
                  <a:gd name="T24" fmla="*/ 303 w 364"/>
                  <a:gd name="T25" fmla="*/ 367 h 367"/>
                  <a:gd name="T26" fmla="*/ 61 w 364"/>
                  <a:gd name="T27" fmla="*/ 367 h 367"/>
                  <a:gd name="T28" fmla="*/ 42 w 364"/>
                  <a:gd name="T29" fmla="*/ 364 h 367"/>
                  <a:gd name="T30" fmla="*/ 25 w 364"/>
                  <a:gd name="T31" fmla="*/ 355 h 367"/>
                  <a:gd name="T32" fmla="*/ 11 w 364"/>
                  <a:gd name="T33" fmla="*/ 342 h 367"/>
                  <a:gd name="T34" fmla="*/ 3 w 364"/>
                  <a:gd name="T35" fmla="*/ 325 h 367"/>
                  <a:gd name="T36" fmla="*/ 0 w 364"/>
                  <a:gd name="T37" fmla="*/ 306 h 367"/>
                  <a:gd name="T38" fmla="*/ 0 w 364"/>
                  <a:gd name="T39" fmla="*/ 61 h 367"/>
                  <a:gd name="T40" fmla="*/ 3 w 364"/>
                  <a:gd name="T41" fmla="*/ 42 h 367"/>
                  <a:gd name="T42" fmla="*/ 11 w 364"/>
                  <a:gd name="T43" fmla="*/ 25 h 367"/>
                  <a:gd name="T44" fmla="*/ 25 w 364"/>
                  <a:gd name="T45" fmla="*/ 11 h 367"/>
                  <a:gd name="T46" fmla="*/ 42 w 364"/>
                  <a:gd name="T47" fmla="*/ 3 h 367"/>
                  <a:gd name="T48" fmla="*/ 61 w 364"/>
                  <a:gd name="T4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64" h="367">
                    <a:moveTo>
                      <a:pt x="61" y="0"/>
                    </a:moveTo>
                    <a:lnTo>
                      <a:pt x="303" y="0"/>
                    </a:lnTo>
                    <a:lnTo>
                      <a:pt x="322" y="3"/>
                    </a:lnTo>
                    <a:lnTo>
                      <a:pt x="339" y="11"/>
                    </a:lnTo>
                    <a:lnTo>
                      <a:pt x="353" y="25"/>
                    </a:lnTo>
                    <a:lnTo>
                      <a:pt x="361" y="42"/>
                    </a:lnTo>
                    <a:lnTo>
                      <a:pt x="364" y="61"/>
                    </a:lnTo>
                    <a:lnTo>
                      <a:pt x="364" y="306"/>
                    </a:lnTo>
                    <a:lnTo>
                      <a:pt x="361" y="325"/>
                    </a:lnTo>
                    <a:lnTo>
                      <a:pt x="353" y="342"/>
                    </a:lnTo>
                    <a:lnTo>
                      <a:pt x="339" y="355"/>
                    </a:lnTo>
                    <a:lnTo>
                      <a:pt x="322" y="364"/>
                    </a:lnTo>
                    <a:lnTo>
                      <a:pt x="303" y="367"/>
                    </a:lnTo>
                    <a:lnTo>
                      <a:pt x="61" y="367"/>
                    </a:lnTo>
                    <a:lnTo>
                      <a:pt x="42" y="364"/>
                    </a:lnTo>
                    <a:lnTo>
                      <a:pt x="25" y="355"/>
                    </a:lnTo>
                    <a:lnTo>
                      <a:pt x="11" y="342"/>
                    </a:lnTo>
                    <a:lnTo>
                      <a:pt x="3" y="325"/>
                    </a:lnTo>
                    <a:lnTo>
                      <a:pt x="0" y="306"/>
                    </a:lnTo>
                    <a:lnTo>
                      <a:pt x="0" y="61"/>
                    </a:lnTo>
                    <a:lnTo>
                      <a:pt x="3" y="42"/>
                    </a:lnTo>
                    <a:lnTo>
                      <a:pt x="11" y="25"/>
                    </a:lnTo>
                    <a:lnTo>
                      <a:pt x="25" y="11"/>
                    </a:lnTo>
                    <a:lnTo>
                      <a:pt x="42" y="3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75C5F0"/>
              </a:solidFill>
              <a:ln w="0">
                <a:solidFill>
                  <a:srgbClr val="75C5F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" name="Freeform 338"/>
              <p:cNvSpPr>
                <a:spLocks noEditPoints="1"/>
              </p:cNvSpPr>
              <p:nvPr/>
            </p:nvSpPr>
            <p:spPr bwMode="auto">
              <a:xfrm>
                <a:off x="4106639" y="2400300"/>
                <a:ext cx="608013" cy="612775"/>
              </a:xfrm>
              <a:custGeom>
                <a:avLst/>
                <a:gdLst>
                  <a:gd name="T0" fmla="*/ 59 w 383"/>
                  <a:gd name="T1" fmla="*/ 19 h 386"/>
                  <a:gd name="T2" fmla="*/ 40 w 383"/>
                  <a:gd name="T3" fmla="*/ 27 h 386"/>
                  <a:gd name="T4" fmla="*/ 27 w 383"/>
                  <a:gd name="T5" fmla="*/ 40 h 386"/>
                  <a:gd name="T6" fmla="*/ 19 w 383"/>
                  <a:gd name="T7" fmla="*/ 59 h 386"/>
                  <a:gd name="T8" fmla="*/ 18 w 383"/>
                  <a:gd name="T9" fmla="*/ 315 h 386"/>
                  <a:gd name="T10" fmla="*/ 22 w 383"/>
                  <a:gd name="T11" fmla="*/ 335 h 386"/>
                  <a:gd name="T12" fmla="*/ 33 w 383"/>
                  <a:gd name="T13" fmla="*/ 352 h 386"/>
                  <a:gd name="T14" fmla="*/ 50 w 383"/>
                  <a:gd name="T15" fmla="*/ 363 h 386"/>
                  <a:gd name="T16" fmla="*/ 70 w 383"/>
                  <a:gd name="T17" fmla="*/ 368 h 386"/>
                  <a:gd name="T18" fmla="*/ 323 w 383"/>
                  <a:gd name="T19" fmla="*/ 366 h 386"/>
                  <a:gd name="T20" fmla="*/ 342 w 383"/>
                  <a:gd name="T21" fmla="*/ 358 h 386"/>
                  <a:gd name="T22" fmla="*/ 355 w 383"/>
                  <a:gd name="T23" fmla="*/ 345 h 386"/>
                  <a:gd name="T24" fmla="*/ 363 w 383"/>
                  <a:gd name="T25" fmla="*/ 326 h 386"/>
                  <a:gd name="T26" fmla="*/ 365 w 383"/>
                  <a:gd name="T27" fmla="*/ 70 h 386"/>
                  <a:gd name="T28" fmla="*/ 360 w 383"/>
                  <a:gd name="T29" fmla="*/ 50 h 386"/>
                  <a:gd name="T30" fmla="*/ 349 w 383"/>
                  <a:gd name="T31" fmla="*/ 33 h 386"/>
                  <a:gd name="T32" fmla="*/ 332 w 383"/>
                  <a:gd name="T33" fmla="*/ 22 h 386"/>
                  <a:gd name="T34" fmla="*/ 312 w 383"/>
                  <a:gd name="T35" fmla="*/ 18 h 386"/>
                  <a:gd name="T36" fmla="*/ 70 w 383"/>
                  <a:gd name="T37" fmla="*/ 0 h 386"/>
                  <a:gd name="T38" fmla="*/ 325 w 383"/>
                  <a:gd name="T39" fmla="*/ 1 h 386"/>
                  <a:gd name="T40" fmla="*/ 340 w 383"/>
                  <a:gd name="T41" fmla="*/ 6 h 386"/>
                  <a:gd name="T42" fmla="*/ 352 w 383"/>
                  <a:gd name="T43" fmla="*/ 13 h 386"/>
                  <a:gd name="T44" fmla="*/ 369 w 383"/>
                  <a:gd name="T45" fmla="*/ 30 h 386"/>
                  <a:gd name="T46" fmla="*/ 377 w 383"/>
                  <a:gd name="T47" fmla="*/ 43 h 386"/>
                  <a:gd name="T48" fmla="*/ 381 w 383"/>
                  <a:gd name="T49" fmla="*/ 57 h 386"/>
                  <a:gd name="T50" fmla="*/ 383 w 383"/>
                  <a:gd name="T51" fmla="*/ 315 h 386"/>
                  <a:gd name="T52" fmla="*/ 381 w 383"/>
                  <a:gd name="T53" fmla="*/ 331 h 386"/>
                  <a:gd name="T54" fmla="*/ 371 w 383"/>
                  <a:gd name="T55" fmla="*/ 353 h 386"/>
                  <a:gd name="T56" fmla="*/ 362 w 383"/>
                  <a:gd name="T57" fmla="*/ 365 h 386"/>
                  <a:gd name="T58" fmla="*/ 350 w 383"/>
                  <a:gd name="T59" fmla="*/ 374 h 386"/>
                  <a:gd name="T60" fmla="*/ 328 w 383"/>
                  <a:gd name="T61" fmla="*/ 384 h 386"/>
                  <a:gd name="T62" fmla="*/ 312 w 383"/>
                  <a:gd name="T63" fmla="*/ 386 h 386"/>
                  <a:gd name="T64" fmla="*/ 57 w 383"/>
                  <a:gd name="T65" fmla="*/ 384 h 386"/>
                  <a:gd name="T66" fmla="*/ 43 w 383"/>
                  <a:gd name="T67" fmla="*/ 379 h 386"/>
                  <a:gd name="T68" fmla="*/ 30 w 383"/>
                  <a:gd name="T69" fmla="*/ 372 h 386"/>
                  <a:gd name="T70" fmla="*/ 13 w 383"/>
                  <a:gd name="T71" fmla="*/ 355 h 386"/>
                  <a:gd name="T72" fmla="*/ 6 w 383"/>
                  <a:gd name="T73" fmla="*/ 343 h 386"/>
                  <a:gd name="T74" fmla="*/ 1 w 383"/>
                  <a:gd name="T75" fmla="*/ 328 h 386"/>
                  <a:gd name="T76" fmla="*/ 0 w 383"/>
                  <a:gd name="T77" fmla="*/ 70 h 386"/>
                  <a:gd name="T78" fmla="*/ 1 w 383"/>
                  <a:gd name="T79" fmla="*/ 54 h 386"/>
                  <a:gd name="T80" fmla="*/ 11 w 383"/>
                  <a:gd name="T81" fmla="*/ 32 h 386"/>
                  <a:gd name="T82" fmla="*/ 20 w 383"/>
                  <a:gd name="T83" fmla="*/ 20 h 386"/>
                  <a:gd name="T84" fmla="*/ 32 w 383"/>
                  <a:gd name="T85" fmla="*/ 11 h 386"/>
                  <a:gd name="T86" fmla="*/ 54 w 383"/>
                  <a:gd name="T87" fmla="*/ 1 h 386"/>
                  <a:gd name="T88" fmla="*/ 70 w 383"/>
                  <a:gd name="T89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83" h="386">
                    <a:moveTo>
                      <a:pt x="70" y="18"/>
                    </a:moveTo>
                    <a:lnTo>
                      <a:pt x="59" y="19"/>
                    </a:lnTo>
                    <a:lnTo>
                      <a:pt x="50" y="22"/>
                    </a:lnTo>
                    <a:lnTo>
                      <a:pt x="40" y="27"/>
                    </a:lnTo>
                    <a:lnTo>
                      <a:pt x="33" y="33"/>
                    </a:lnTo>
                    <a:lnTo>
                      <a:pt x="27" y="40"/>
                    </a:lnTo>
                    <a:lnTo>
                      <a:pt x="22" y="50"/>
                    </a:lnTo>
                    <a:lnTo>
                      <a:pt x="19" y="59"/>
                    </a:lnTo>
                    <a:lnTo>
                      <a:pt x="18" y="70"/>
                    </a:lnTo>
                    <a:lnTo>
                      <a:pt x="18" y="315"/>
                    </a:lnTo>
                    <a:lnTo>
                      <a:pt x="19" y="326"/>
                    </a:lnTo>
                    <a:lnTo>
                      <a:pt x="22" y="335"/>
                    </a:lnTo>
                    <a:lnTo>
                      <a:pt x="27" y="345"/>
                    </a:lnTo>
                    <a:lnTo>
                      <a:pt x="33" y="352"/>
                    </a:lnTo>
                    <a:lnTo>
                      <a:pt x="40" y="358"/>
                    </a:lnTo>
                    <a:lnTo>
                      <a:pt x="50" y="363"/>
                    </a:lnTo>
                    <a:lnTo>
                      <a:pt x="59" y="366"/>
                    </a:lnTo>
                    <a:lnTo>
                      <a:pt x="70" y="368"/>
                    </a:lnTo>
                    <a:lnTo>
                      <a:pt x="312" y="368"/>
                    </a:lnTo>
                    <a:lnTo>
                      <a:pt x="323" y="366"/>
                    </a:lnTo>
                    <a:lnTo>
                      <a:pt x="332" y="363"/>
                    </a:lnTo>
                    <a:lnTo>
                      <a:pt x="342" y="358"/>
                    </a:lnTo>
                    <a:lnTo>
                      <a:pt x="349" y="352"/>
                    </a:lnTo>
                    <a:lnTo>
                      <a:pt x="355" y="345"/>
                    </a:lnTo>
                    <a:lnTo>
                      <a:pt x="360" y="335"/>
                    </a:lnTo>
                    <a:lnTo>
                      <a:pt x="363" y="326"/>
                    </a:lnTo>
                    <a:lnTo>
                      <a:pt x="365" y="315"/>
                    </a:lnTo>
                    <a:lnTo>
                      <a:pt x="365" y="70"/>
                    </a:lnTo>
                    <a:lnTo>
                      <a:pt x="363" y="59"/>
                    </a:lnTo>
                    <a:lnTo>
                      <a:pt x="360" y="50"/>
                    </a:lnTo>
                    <a:lnTo>
                      <a:pt x="355" y="40"/>
                    </a:lnTo>
                    <a:lnTo>
                      <a:pt x="349" y="33"/>
                    </a:lnTo>
                    <a:lnTo>
                      <a:pt x="342" y="27"/>
                    </a:lnTo>
                    <a:lnTo>
                      <a:pt x="332" y="22"/>
                    </a:lnTo>
                    <a:lnTo>
                      <a:pt x="323" y="19"/>
                    </a:lnTo>
                    <a:lnTo>
                      <a:pt x="312" y="18"/>
                    </a:lnTo>
                    <a:lnTo>
                      <a:pt x="70" y="18"/>
                    </a:lnTo>
                    <a:close/>
                    <a:moveTo>
                      <a:pt x="70" y="0"/>
                    </a:moveTo>
                    <a:lnTo>
                      <a:pt x="312" y="0"/>
                    </a:lnTo>
                    <a:lnTo>
                      <a:pt x="325" y="1"/>
                    </a:lnTo>
                    <a:lnTo>
                      <a:pt x="328" y="1"/>
                    </a:lnTo>
                    <a:lnTo>
                      <a:pt x="340" y="6"/>
                    </a:lnTo>
                    <a:lnTo>
                      <a:pt x="350" y="11"/>
                    </a:lnTo>
                    <a:lnTo>
                      <a:pt x="352" y="13"/>
                    </a:lnTo>
                    <a:lnTo>
                      <a:pt x="362" y="20"/>
                    </a:lnTo>
                    <a:lnTo>
                      <a:pt x="369" y="30"/>
                    </a:lnTo>
                    <a:lnTo>
                      <a:pt x="371" y="32"/>
                    </a:lnTo>
                    <a:lnTo>
                      <a:pt x="377" y="43"/>
                    </a:lnTo>
                    <a:lnTo>
                      <a:pt x="381" y="54"/>
                    </a:lnTo>
                    <a:lnTo>
                      <a:pt x="381" y="57"/>
                    </a:lnTo>
                    <a:lnTo>
                      <a:pt x="383" y="70"/>
                    </a:lnTo>
                    <a:lnTo>
                      <a:pt x="383" y="315"/>
                    </a:lnTo>
                    <a:lnTo>
                      <a:pt x="381" y="328"/>
                    </a:lnTo>
                    <a:lnTo>
                      <a:pt x="381" y="331"/>
                    </a:lnTo>
                    <a:lnTo>
                      <a:pt x="377" y="343"/>
                    </a:lnTo>
                    <a:lnTo>
                      <a:pt x="371" y="353"/>
                    </a:lnTo>
                    <a:lnTo>
                      <a:pt x="369" y="355"/>
                    </a:lnTo>
                    <a:lnTo>
                      <a:pt x="362" y="365"/>
                    </a:lnTo>
                    <a:lnTo>
                      <a:pt x="352" y="372"/>
                    </a:lnTo>
                    <a:lnTo>
                      <a:pt x="350" y="374"/>
                    </a:lnTo>
                    <a:lnTo>
                      <a:pt x="340" y="379"/>
                    </a:lnTo>
                    <a:lnTo>
                      <a:pt x="328" y="384"/>
                    </a:lnTo>
                    <a:lnTo>
                      <a:pt x="325" y="384"/>
                    </a:lnTo>
                    <a:lnTo>
                      <a:pt x="312" y="386"/>
                    </a:lnTo>
                    <a:lnTo>
                      <a:pt x="70" y="386"/>
                    </a:lnTo>
                    <a:lnTo>
                      <a:pt x="57" y="384"/>
                    </a:lnTo>
                    <a:lnTo>
                      <a:pt x="54" y="384"/>
                    </a:lnTo>
                    <a:lnTo>
                      <a:pt x="43" y="379"/>
                    </a:lnTo>
                    <a:lnTo>
                      <a:pt x="32" y="374"/>
                    </a:lnTo>
                    <a:lnTo>
                      <a:pt x="30" y="372"/>
                    </a:lnTo>
                    <a:lnTo>
                      <a:pt x="20" y="365"/>
                    </a:lnTo>
                    <a:lnTo>
                      <a:pt x="13" y="355"/>
                    </a:lnTo>
                    <a:lnTo>
                      <a:pt x="11" y="353"/>
                    </a:lnTo>
                    <a:lnTo>
                      <a:pt x="6" y="343"/>
                    </a:lnTo>
                    <a:lnTo>
                      <a:pt x="1" y="331"/>
                    </a:lnTo>
                    <a:lnTo>
                      <a:pt x="1" y="328"/>
                    </a:lnTo>
                    <a:lnTo>
                      <a:pt x="0" y="315"/>
                    </a:lnTo>
                    <a:lnTo>
                      <a:pt x="0" y="70"/>
                    </a:lnTo>
                    <a:lnTo>
                      <a:pt x="1" y="57"/>
                    </a:lnTo>
                    <a:lnTo>
                      <a:pt x="1" y="54"/>
                    </a:lnTo>
                    <a:lnTo>
                      <a:pt x="6" y="43"/>
                    </a:lnTo>
                    <a:lnTo>
                      <a:pt x="11" y="32"/>
                    </a:lnTo>
                    <a:lnTo>
                      <a:pt x="13" y="30"/>
                    </a:lnTo>
                    <a:lnTo>
                      <a:pt x="20" y="20"/>
                    </a:lnTo>
                    <a:lnTo>
                      <a:pt x="30" y="13"/>
                    </a:lnTo>
                    <a:lnTo>
                      <a:pt x="32" y="11"/>
                    </a:lnTo>
                    <a:lnTo>
                      <a:pt x="43" y="6"/>
                    </a:lnTo>
                    <a:lnTo>
                      <a:pt x="54" y="1"/>
                    </a:lnTo>
                    <a:lnTo>
                      <a:pt x="57" y="1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007CC3"/>
              </a:solidFill>
              <a:ln w="0">
                <a:solidFill>
                  <a:srgbClr val="007CC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" name="Freeform 339"/>
              <p:cNvSpPr>
                <a:spLocks noEditPoints="1"/>
              </p:cNvSpPr>
              <p:nvPr/>
            </p:nvSpPr>
            <p:spPr bwMode="auto">
              <a:xfrm>
                <a:off x="4193952" y="2460625"/>
                <a:ext cx="446088" cy="485775"/>
              </a:xfrm>
              <a:custGeom>
                <a:avLst/>
                <a:gdLst>
                  <a:gd name="T0" fmla="*/ 237 w 281"/>
                  <a:gd name="T1" fmla="*/ 279 h 306"/>
                  <a:gd name="T2" fmla="*/ 261 w 281"/>
                  <a:gd name="T3" fmla="*/ 280 h 306"/>
                  <a:gd name="T4" fmla="*/ 258 w 281"/>
                  <a:gd name="T5" fmla="*/ 231 h 306"/>
                  <a:gd name="T6" fmla="*/ 19 w 281"/>
                  <a:gd name="T7" fmla="*/ 244 h 306"/>
                  <a:gd name="T8" fmla="*/ 34 w 281"/>
                  <a:gd name="T9" fmla="*/ 291 h 306"/>
                  <a:gd name="T10" fmla="*/ 46 w 281"/>
                  <a:gd name="T11" fmla="*/ 253 h 306"/>
                  <a:gd name="T12" fmla="*/ 181 w 281"/>
                  <a:gd name="T13" fmla="*/ 213 h 306"/>
                  <a:gd name="T14" fmla="*/ 206 w 281"/>
                  <a:gd name="T15" fmla="*/ 300 h 306"/>
                  <a:gd name="T16" fmla="*/ 153 w 281"/>
                  <a:gd name="T17" fmla="*/ 290 h 306"/>
                  <a:gd name="T18" fmla="*/ 151 w 281"/>
                  <a:gd name="T19" fmla="*/ 231 h 306"/>
                  <a:gd name="T20" fmla="*/ 115 w 281"/>
                  <a:gd name="T21" fmla="*/ 213 h 306"/>
                  <a:gd name="T22" fmla="*/ 131 w 281"/>
                  <a:gd name="T23" fmla="*/ 303 h 306"/>
                  <a:gd name="T24" fmla="*/ 84 w 281"/>
                  <a:gd name="T25" fmla="*/ 239 h 306"/>
                  <a:gd name="T26" fmla="*/ 81 w 281"/>
                  <a:gd name="T27" fmla="*/ 226 h 306"/>
                  <a:gd name="T28" fmla="*/ 275 w 281"/>
                  <a:gd name="T29" fmla="*/ 224 h 306"/>
                  <a:gd name="T30" fmla="*/ 259 w 281"/>
                  <a:gd name="T31" fmla="*/ 305 h 306"/>
                  <a:gd name="T32" fmla="*/ 217 w 281"/>
                  <a:gd name="T33" fmla="*/ 259 h 306"/>
                  <a:gd name="T34" fmla="*/ 39 w 281"/>
                  <a:gd name="T35" fmla="*/ 212 h 306"/>
                  <a:gd name="T36" fmla="*/ 62 w 281"/>
                  <a:gd name="T37" fmla="*/ 283 h 306"/>
                  <a:gd name="T38" fmla="*/ 12 w 281"/>
                  <a:gd name="T39" fmla="*/ 300 h 306"/>
                  <a:gd name="T40" fmla="*/ 14 w 281"/>
                  <a:gd name="T41" fmla="*/ 217 h 306"/>
                  <a:gd name="T42" fmla="*/ 235 w 281"/>
                  <a:gd name="T43" fmla="*/ 145 h 306"/>
                  <a:gd name="T44" fmla="*/ 256 w 281"/>
                  <a:gd name="T45" fmla="*/ 183 h 306"/>
                  <a:gd name="T46" fmla="*/ 262 w 281"/>
                  <a:gd name="T47" fmla="*/ 138 h 306"/>
                  <a:gd name="T48" fmla="*/ 97 w 281"/>
                  <a:gd name="T49" fmla="*/ 123 h 306"/>
                  <a:gd name="T50" fmla="*/ 99 w 281"/>
                  <a:gd name="T51" fmla="*/ 184 h 306"/>
                  <a:gd name="T52" fmla="*/ 118 w 281"/>
                  <a:gd name="T53" fmla="*/ 163 h 306"/>
                  <a:gd name="T54" fmla="*/ 109 w 281"/>
                  <a:gd name="T55" fmla="*/ 121 h 306"/>
                  <a:gd name="T56" fmla="*/ 205 w 281"/>
                  <a:gd name="T57" fmla="*/ 186 h 306"/>
                  <a:gd name="T58" fmla="*/ 151 w 281"/>
                  <a:gd name="T59" fmla="*/ 188 h 306"/>
                  <a:gd name="T60" fmla="*/ 151 w 281"/>
                  <a:gd name="T61" fmla="*/ 131 h 306"/>
                  <a:gd name="T62" fmla="*/ 36 w 281"/>
                  <a:gd name="T63" fmla="*/ 107 h 306"/>
                  <a:gd name="T64" fmla="*/ 62 w 281"/>
                  <a:gd name="T65" fmla="*/ 195 h 306"/>
                  <a:gd name="T66" fmla="*/ 9 w 281"/>
                  <a:gd name="T67" fmla="*/ 184 h 306"/>
                  <a:gd name="T68" fmla="*/ 7 w 281"/>
                  <a:gd name="T69" fmla="*/ 125 h 306"/>
                  <a:gd name="T70" fmla="*/ 266 w 281"/>
                  <a:gd name="T71" fmla="*/ 109 h 306"/>
                  <a:gd name="T72" fmla="*/ 271 w 281"/>
                  <a:gd name="T73" fmla="*/ 191 h 306"/>
                  <a:gd name="T74" fmla="*/ 221 w 281"/>
                  <a:gd name="T75" fmla="*/ 183 h 306"/>
                  <a:gd name="T76" fmla="*/ 244 w 281"/>
                  <a:gd name="T77" fmla="*/ 106 h 306"/>
                  <a:gd name="T78" fmla="*/ 137 w 281"/>
                  <a:gd name="T79" fmla="*/ 152 h 306"/>
                  <a:gd name="T80" fmla="*/ 92 w 281"/>
                  <a:gd name="T81" fmla="*/ 199 h 306"/>
                  <a:gd name="T82" fmla="*/ 79 w 281"/>
                  <a:gd name="T83" fmla="*/ 119 h 306"/>
                  <a:gd name="T84" fmla="*/ 164 w 281"/>
                  <a:gd name="T85" fmla="*/ 28 h 306"/>
                  <a:gd name="T86" fmla="*/ 179 w 281"/>
                  <a:gd name="T87" fmla="*/ 80 h 306"/>
                  <a:gd name="T88" fmla="*/ 190 w 281"/>
                  <a:gd name="T89" fmla="*/ 41 h 306"/>
                  <a:gd name="T90" fmla="*/ 32 w 281"/>
                  <a:gd name="T91" fmla="*/ 15 h 306"/>
                  <a:gd name="T92" fmla="*/ 20 w 281"/>
                  <a:gd name="T93" fmla="*/ 69 h 306"/>
                  <a:gd name="T94" fmla="*/ 44 w 281"/>
                  <a:gd name="T95" fmla="*/ 69 h 306"/>
                  <a:gd name="T96" fmla="*/ 41 w 281"/>
                  <a:gd name="T97" fmla="*/ 19 h 306"/>
                  <a:gd name="T98" fmla="*/ 261 w 281"/>
                  <a:gd name="T99" fmla="*/ 78 h 306"/>
                  <a:gd name="T100" fmla="*/ 224 w 281"/>
                  <a:gd name="T101" fmla="*/ 91 h 306"/>
                  <a:gd name="T102" fmla="*/ 224 w 281"/>
                  <a:gd name="T103" fmla="*/ 29 h 306"/>
                  <a:gd name="T104" fmla="*/ 248 w 281"/>
                  <a:gd name="T105" fmla="*/ 1 h 306"/>
                  <a:gd name="T106" fmla="*/ 133 w 281"/>
                  <a:gd name="T107" fmla="*/ 81 h 306"/>
                  <a:gd name="T108" fmla="*/ 78 w 281"/>
                  <a:gd name="T109" fmla="*/ 83 h 306"/>
                  <a:gd name="T110" fmla="*/ 78 w 281"/>
                  <a:gd name="T111" fmla="*/ 26 h 306"/>
                  <a:gd name="T112" fmla="*/ 178 w 281"/>
                  <a:gd name="T113" fmla="*/ 0 h 306"/>
                  <a:gd name="T114" fmla="*/ 205 w 281"/>
                  <a:gd name="T115" fmla="*/ 72 h 306"/>
                  <a:gd name="T116" fmla="*/ 157 w 281"/>
                  <a:gd name="T117" fmla="*/ 89 h 306"/>
                  <a:gd name="T118" fmla="*/ 159 w 281"/>
                  <a:gd name="T119" fmla="*/ 7 h 306"/>
                  <a:gd name="T120" fmla="*/ 60 w 281"/>
                  <a:gd name="T121" fmla="*/ 17 h 306"/>
                  <a:gd name="T122" fmla="*/ 37 w 281"/>
                  <a:gd name="T123" fmla="*/ 94 h 306"/>
                  <a:gd name="T124" fmla="*/ 1 w 281"/>
                  <a:gd name="T125" fmla="*/ 28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1" h="306">
                    <a:moveTo>
                      <a:pt x="249" y="226"/>
                    </a:moveTo>
                    <a:lnTo>
                      <a:pt x="245" y="226"/>
                    </a:lnTo>
                    <a:lnTo>
                      <a:pt x="242" y="228"/>
                    </a:lnTo>
                    <a:lnTo>
                      <a:pt x="240" y="231"/>
                    </a:lnTo>
                    <a:lnTo>
                      <a:pt x="238" y="234"/>
                    </a:lnTo>
                    <a:lnTo>
                      <a:pt x="237" y="238"/>
                    </a:lnTo>
                    <a:lnTo>
                      <a:pt x="236" y="244"/>
                    </a:lnTo>
                    <a:lnTo>
                      <a:pt x="235" y="251"/>
                    </a:lnTo>
                    <a:lnTo>
                      <a:pt x="235" y="258"/>
                    </a:lnTo>
                    <a:lnTo>
                      <a:pt x="236" y="266"/>
                    </a:lnTo>
                    <a:lnTo>
                      <a:pt x="236" y="274"/>
                    </a:lnTo>
                    <a:lnTo>
                      <a:pt x="237" y="279"/>
                    </a:lnTo>
                    <a:lnTo>
                      <a:pt x="238" y="284"/>
                    </a:lnTo>
                    <a:lnTo>
                      <a:pt x="240" y="288"/>
                    </a:lnTo>
                    <a:lnTo>
                      <a:pt x="242" y="290"/>
                    </a:lnTo>
                    <a:lnTo>
                      <a:pt x="245" y="291"/>
                    </a:lnTo>
                    <a:lnTo>
                      <a:pt x="249" y="291"/>
                    </a:lnTo>
                    <a:lnTo>
                      <a:pt x="252" y="291"/>
                    </a:lnTo>
                    <a:lnTo>
                      <a:pt x="254" y="290"/>
                    </a:lnTo>
                    <a:lnTo>
                      <a:pt x="256" y="289"/>
                    </a:lnTo>
                    <a:lnTo>
                      <a:pt x="257" y="288"/>
                    </a:lnTo>
                    <a:lnTo>
                      <a:pt x="259" y="286"/>
                    </a:lnTo>
                    <a:lnTo>
                      <a:pt x="260" y="283"/>
                    </a:lnTo>
                    <a:lnTo>
                      <a:pt x="261" y="280"/>
                    </a:lnTo>
                    <a:lnTo>
                      <a:pt x="261" y="277"/>
                    </a:lnTo>
                    <a:lnTo>
                      <a:pt x="262" y="273"/>
                    </a:lnTo>
                    <a:lnTo>
                      <a:pt x="262" y="269"/>
                    </a:lnTo>
                    <a:lnTo>
                      <a:pt x="262" y="264"/>
                    </a:lnTo>
                    <a:lnTo>
                      <a:pt x="262" y="259"/>
                    </a:lnTo>
                    <a:lnTo>
                      <a:pt x="262" y="253"/>
                    </a:lnTo>
                    <a:lnTo>
                      <a:pt x="262" y="247"/>
                    </a:lnTo>
                    <a:lnTo>
                      <a:pt x="262" y="243"/>
                    </a:lnTo>
                    <a:lnTo>
                      <a:pt x="261" y="239"/>
                    </a:lnTo>
                    <a:lnTo>
                      <a:pt x="260" y="236"/>
                    </a:lnTo>
                    <a:lnTo>
                      <a:pt x="259" y="233"/>
                    </a:lnTo>
                    <a:lnTo>
                      <a:pt x="258" y="231"/>
                    </a:lnTo>
                    <a:lnTo>
                      <a:pt x="257" y="228"/>
                    </a:lnTo>
                    <a:lnTo>
                      <a:pt x="255" y="227"/>
                    </a:lnTo>
                    <a:lnTo>
                      <a:pt x="254" y="226"/>
                    </a:lnTo>
                    <a:lnTo>
                      <a:pt x="252" y="226"/>
                    </a:lnTo>
                    <a:lnTo>
                      <a:pt x="249" y="226"/>
                    </a:lnTo>
                    <a:close/>
                    <a:moveTo>
                      <a:pt x="32" y="226"/>
                    </a:moveTo>
                    <a:lnTo>
                      <a:pt x="29" y="226"/>
                    </a:lnTo>
                    <a:lnTo>
                      <a:pt x="26" y="228"/>
                    </a:lnTo>
                    <a:lnTo>
                      <a:pt x="23" y="231"/>
                    </a:lnTo>
                    <a:lnTo>
                      <a:pt x="21" y="234"/>
                    </a:lnTo>
                    <a:lnTo>
                      <a:pt x="20" y="238"/>
                    </a:lnTo>
                    <a:lnTo>
                      <a:pt x="19" y="244"/>
                    </a:lnTo>
                    <a:lnTo>
                      <a:pt x="18" y="251"/>
                    </a:lnTo>
                    <a:lnTo>
                      <a:pt x="18" y="258"/>
                    </a:lnTo>
                    <a:lnTo>
                      <a:pt x="18" y="264"/>
                    </a:lnTo>
                    <a:lnTo>
                      <a:pt x="18" y="270"/>
                    </a:lnTo>
                    <a:lnTo>
                      <a:pt x="19" y="274"/>
                    </a:lnTo>
                    <a:lnTo>
                      <a:pt x="20" y="279"/>
                    </a:lnTo>
                    <a:lnTo>
                      <a:pt x="21" y="284"/>
                    </a:lnTo>
                    <a:lnTo>
                      <a:pt x="23" y="288"/>
                    </a:lnTo>
                    <a:lnTo>
                      <a:pt x="26" y="290"/>
                    </a:lnTo>
                    <a:lnTo>
                      <a:pt x="29" y="291"/>
                    </a:lnTo>
                    <a:lnTo>
                      <a:pt x="32" y="291"/>
                    </a:lnTo>
                    <a:lnTo>
                      <a:pt x="34" y="291"/>
                    </a:lnTo>
                    <a:lnTo>
                      <a:pt x="37" y="290"/>
                    </a:lnTo>
                    <a:lnTo>
                      <a:pt x="38" y="289"/>
                    </a:lnTo>
                    <a:lnTo>
                      <a:pt x="40" y="288"/>
                    </a:lnTo>
                    <a:lnTo>
                      <a:pt x="41" y="286"/>
                    </a:lnTo>
                    <a:lnTo>
                      <a:pt x="43" y="283"/>
                    </a:lnTo>
                    <a:lnTo>
                      <a:pt x="44" y="280"/>
                    </a:lnTo>
                    <a:lnTo>
                      <a:pt x="45" y="277"/>
                    </a:lnTo>
                    <a:lnTo>
                      <a:pt x="46" y="273"/>
                    </a:lnTo>
                    <a:lnTo>
                      <a:pt x="46" y="269"/>
                    </a:lnTo>
                    <a:lnTo>
                      <a:pt x="46" y="264"/>
                    </a:lnTo>
                    <a:lnTo>
                      <a:pt x="46" y="259"/>
                    </a:lnTo>
                    <a:lnTo>
                      <a:pt x="46" y="253"/>
                    </a:lnTo>
                    <a:lnTo>
                      <a:pt x="46" y="247"/>
                    </a:lnTo>
                    <a:lnTo>
                      <a:pt x="45" y="243"/>
                    </a:lnTo>
                    <a:lnTo>
                      <a:pt x="45" y="239"/>
                    </a:lnTo>
                    <a:lnTo>
                      <a:pt x="44" y="236"/>
                    </a:lnTo>
                    <a:lnTo>
                      <a:pt x="43" y="233"/>
                    </a:lnTo>
                    <a:lnTo>
                      <a:pt x="41" y="231"/>
                    </a:lnTo>
                    <a:lnTo>
                      <a:pt x="40" y="228"/>
                    </a:lnTo>
                    <a:lnTo>
                      <a:pt x="38" y="227"/>
                    </a:lnTo>
                    <a:lnTo>
                      <a:pt x="36" y="226"/>
                    </a:lnTo>
                    <a:lnTo>
                      <a:pt x="34" y="226"/>
                    </a:lnTo>
                    <a:lnTo>
                      <a:pt x="32" y="226"/>
                    </a:lnTo>
                    <a:close/>
                    <a:moveTo>
                      <a:pt x="181" y="213"/>
                    </a:moveTo>
                    <a:lnTo>
                      <a:pt x="183" y="213"/>
                    </a:lnTo>
                    <a:lnTo>
                      <a:pt x="185" y="213"/>
                    </a:lnTo>
                    <a:lnTo>
                      <a:pt x="187" y="213"/>
                    </a:lnTo>
                    <a:lnTo>
                      <a:pt x="188" y="214"/>
                    </a:lnTo>
                    <a:lnTo>
                      <a:pt x="188" y="215"/>
                    </a:lnTo>
                    <a:lnTo>
                      <a:pt x="188" y="290"/>
                    </a:lnTo>
                    <a:lnTo>
                      <a:pt x="203" y="290"/>
                    </a:lnTo>
                    <a:lnTo>
                      <a:pt x="204" y="290"/>
                    </a:lnTo>
                    <a:lnTo>
                      <a:pt x="205" y="292"/>
                    </a:lnTo>
                    <a:lnTo>
                      <a:pt x="206" y="294"/>
                    </a:lnTo>
                    <a:lnTo>
                      <a:pt x="206" y="297"/>
                    </a:lnTo>
                    <a:lnTo>
                      <a:pt x="206" y="300"/>
                    </a:lnTo>
                    <a:lnTo>
                      <a:pt x="205" y="302"/>
                    </a:lnTo>
                    <a:lnTo>
                      <a:pt x="204" y="303"/>
                    </a:lnTo>
                    <a:lnTo>
                      <a:pt x="203" y="303"/>
                    </a:lnTo>
                    <a:lnTo>
                      <a:pt x="153" y="303"/>
                    </a:lnTo>
                    <a:lnTo>
                      <a:pt x="152" y="303"/>
                    </a:lnTo>
                    <a:lnTo>
                      <a:pt x="151" y="302"/>
                    </a:lnTo>
                    <a:lnTo>
                      <a:pt x="151" y="300"/>
                    </a:lnTo>
                    <a:lnTo>
                      <a:pt x="151" y="297"/>
                    </a:lnTo>
                    <a:lnTo>
                      <a:pt x="151" y="294"/>
                    </a:lnTo>
                    <a:lnTo>
                      <a:pt x="151" y="292"/>
                    </a:lnTo>
                    <a:lnTo>
                      <a:pt x="152" y="290"/>
                    </a:lnTo>
                    <a:lnTo>
                      <a:pt x="153" y="290"/>
                    </a:lnTo>
                    <a:lnTo>
                      <a:pt x="170" y="290"/>
                    </a:lnTo>
                    <a:lnTo>
                      <a:pt x="170" y="231"/>
                    </a:lnTo>
                    <a:lnTo>
                      <a:pt x="156" y="239"/>
                    </a:lnTo>
                    <a:lnTo>
                      <a:pt x="155" y="239"/>
                    </a:lnTo>
                    <a:lnTo>
                      <a:pt x="153" y="239"/>
                    </a:lnTo>
                    <a:lnTo>
                      <a:pt x="152" y="239"/>
                    </a:lnTo>
                    <a:lnTo>
                      <a:pt x="151" y="239"/>
                    </a:lnTo>
                    <a:lnTo>
                      <a:pt x="151" y="238"/>
                    </a:lnTo>
                    <a:lnTo>
                      <a:pt x="151" y="237"/>
                    </a:lnTo>
                    <a:lnTo>
                      <a:pt x="151" y="235"/>
                    </a:lnTo>
                    <a:lnTo>
                      <a:pt x="151" y="233"/>
                    </a:lnTo>
                    <a:lnTo>
                      <a:pt x="151" y="231"/>
                    </a:lnTo>
                    <a:lnTo>
                      <a:pt x="151" y="228"/>
                    </a:lnTo>
                    <a:lnTo>
                      <a:pt x="152" y="227"/>
                    </a:lnTo>
                    <a:lnTo>
                      <a:pt x="153" y="226"/>
                    </a:lnTo>
                    <a:lnTo>
                      <a:pt x="172" y="214"/>
                    </a:lnTo>
                    <a:lnTo>
                      <a:pt x="174" y="213"/>
                    </a:lnTo>
                    <a:lnTo>
                      <a:pt x="175" y="213"/>
                    </a:lnTo>
                    <a:lnTo>
                      <a:pt x="177" y="213"/>
                    </a:lnTo>
                    <a:lnTo>
                      <a:pt x="181" y="213"/>
                    </a:lnTo>
                    <a:close/>
                    <a:moveTo>
                      <a:pt x="108" y="213"/>
                    </a:moveTo>
                    <a:lnTo>
                      <a:pt x="111" y="213"/>
                    </a:lnTo>
                    <a:lnTo>
                      <a:pt x="112" y="213"/>
                    </a:lnTo>
                    <a:lnTo>
                      <a:pt x="115" y="213"/>
                    </a:lnTo>
                    <a:lnTo>
                      <a:pt x="116" y="214"/>
                    </a:lnTo>
                    <a:lnTo>
                      <a:pt x="116" y="215"/>
                    </a:lnTo>
                    <a:lnTo>
                      <a:pt x="116" y="290"/>
                    </a:lnTo>
                    <a:lnTo>
                      <a:pt x="131" y="290"/>
                    </a:lnTo>
                    <a:lnTo>
                      <a:pt x="132" y="290"/>
                    </a:lnTo>
                    <a:lnTo>
                      <a:pt x="133" y="292"/>
                    </a:lnTo>
                    <a:lnTo>
                      <a:pt x="133" y="294"/>
                    </a:lnTo>
                    <a:lnTo>
                      <a:pt x="134" y="297"/>
                    </a:lnTo>
                    <a:lnTo>
                      <a:pt x="133" y="300"/>
                    </a:lnTo>
                    <a:lnTo>
                      <a:pt x="133" y="302"/>
                    </a:lnTo>
                    <a:lnTo>
                      <a:pt x="132" y="303"/>
                    </a:lnTo>
                    <a:lnTo>
                      <a:pt x="131" y="303"/>
                    </a:lnTo>
                    <a:lnTo>
                      <a:pt x="82" y="303"/>
                    </a:lnTo>
                    <a:lnTo>
                      <a:pt x="81" y="303"/>
                    </a:lnTo>
                    <a:lnTo>
                      <a:pt x="79" y="302"/>
                    </a:lnTo>
                    <a:lnTo>
                      <a:pt x="78" y="300"/>
                    </a:lnTo>
                    <a:lnTo>
                      <a:pt x="78" y="297"/>
                    </a:lnTo>
                    <a:lnTo>
                      <a:pt x="78" y="294"/>
                    </a:lnTo>
                    <a:lnTo>
                      <a:pt x="79" y="292"/>
                    </a:lnTo>
                    <a:lnTo>
                      <a:pt x="81" y="290"/>
                    </a:lnTo>
                    <a:lnTo>
                      <a:pt x="82" y="290"/>
                    </a:lnTo>
                    <a:lnTo>
                      <a:pt x="99" y="290"/>
                    </a:lnTo>
                    <a:lnTo>
                      <a:pt x="99" y="231"/>
                    </a:lnTo>
                    <a:lnTo>
                      <a:pt x="84" y="239"/>
                    </a:lnTo>
                    <a:lnTo>
                      <a:pt x="83" y="239"/>
                    </a:lnTo>
                    <a:lnTo>
                      <a:pt x="82" y="239"/>
                    </a:lnTo>
                    <a:lnTo>
                      <a:pt x="81" y="239"/>
                    </a:lnTo>
                    <a:lnTo>
                      <a:pt x="79" y="239"/>
                    </a:lnTo>
                    <a:lnTo>
                      <a:pt x="79" y="238"/>
                    </a:lnTo>
                    <a:lnTo>
                      <a:pt x="78" y="237"/>
                    </a:lnTo>
                    <a:lnTo>
                      <a:pt x="78" y="235"/>
                    </a:lnTo>
                    <a:lnTo>
                      <a:pt x="78" y="233"/>
                    </a:lnTo>
                    <a:lnTo>
                      <a:pt x="78" y="231"/>
                    </a:lnTo>
                    <a:lnTo>
                      <a:pt x="78" y="228"/>
                    </a:lnTo>
                    <a:lnTo>
                      <a:pt x="79" y="227"/>
                    </a:lnTo>
                    <a:lnTo>
                      <a:pt x="81" y="226"/>
                    </a:lnTo>
                    <a:lnTo>
                      <a:pt x="101" y="214"/>
                    </a:lnTo>
                    <a:lnTo>
                      <a:pt x="102" y="213"/>
                    </a:lnTo>
                    <a:lnTo>
                      <a:pt x="103" y="213"/>
                    </a:lnTo>
                    <a:lnTo>
                      <a:pt x="105" y="213"/>
                    </a:lnTo>
                    <a:lnTo>
                      <a:pt x="108" y="213"/>
                    </a:lnTo>
                    <a:close/>
                    <a:moveTo>
                      <a:pt x="250" y="212"/>
                    </a:moveTo>
                    <a:lnTo>
                      <a:pt x="256" y="212"/>
                    </a:lnTo>
                    <a:lnTo>
                      <a:pt x="261" y="213"/>
                    </a:lnTo>
                    <a:lnTo>
                      <a:pt x="266" y="215"/>
                    </a:lnTo>
                    <a:lnTo>
                      <a:pt x="269" y="217"/>
                    </a:lnTo>
                    <a:lnTo>
                      <a:pt x="272" y="220"/>
                    </a:lnTo>
                    <a:lnTo>
                      <a:pt x="275" y="224"/>
                    </a:lnTo>
                    <a:lnTo>
                      <a:pt x="277" y="228"/>
                    </a:lnTo>
                    <a:lnTo>
                      <a:pt x="278" y="233"/>
                    </a:lnTo>
                    <a:lnTo>
                      <a:pt x="280" y="238"/>
                    </a:lnTo>
                    <a:lnTo>
                      <a:pt x="281" y="258"/>
                    </a:lnTo>
                    <a:lnTo>
                      <a:pt x="279" y="278"/>
                    </a:lnTo>
                    <a:lnTo>
                      <a:pt x="278" y="283"/>
                    </a:lnTo>
                    <a:lnTo>
                      <a:pt x="276" y="289"/>
                    </a:lnTo>
                    <a:lnTo>
                      <a:pt x="274" y="293"/>
                    </a:lnTo>
                    <a:lnTo>
                      <a:pt x="271" y="297"/>
                    </a:lnTo>
                    <a:lnTo>
                      <a:pt x="268" y="300"/>
                    </a:lnTo>
                    <a:lnTo>
                      <a:pt x="263" y="302"/>
                    </a:lnTo>
                    <a:lnTo>
                      <a:pt x="259" y="305"/>
                    </a:lnTo>
                    <a:lnTo>
                      <a:pt x="254" y="306"/>
                    </a:lnTo>
                    <a:lnTo>
                      <a:pt x="249" y="306"/>
                    </a:lnTo>
                    <a:lnTo>
                      <a:pt x="242" y="306"/>
                    </a:lnTo>
                    <a:lnTo>
                      <a:pt x="237" y="305"/>
                    </a:lnTo>
                    <a:lnTo>
                      <a:pt x="233" y="302"/>
                    </a:lnTo>
                    <a:lnTo>
                      <a:pt x="229" y="300"/>
                    </a:lnTo>
                    <a:lnTo>
                      <a:pt x="225" y="297"/>
                    </a:lnTo>
                    <a:lnTo>
                      <a:pt x="223" y="293"/>
                    </a:lnTo>
                    <a:lnTo>
                      <a:pt x="221" y="289"/>
                    </a:lnTo>
                    <a:lnTo>
                      <a:pt x="219" y="284"/>
                    </a:lnTo>
                    <a:lnTo>
                      <a:pt x="218" y="278"/>
                    </a:lnTo>
                    <a:lnTo>
                      <a:pt x="217" y="259"/>
                    </a:lnTo>
                    <a:lnTo>
                      <a:pt x="218" y="239"/>
                    </a:lnTo>
                    <a:lnTo>
                      <a:pt x="220" y="234"/>
                    </a:lnTo>
                    <a:lnTo>
                      <a:pt x="222" y="228"/>
                    </a:lnTo>
                    <a:lnTo>
                      <a:pt x="224" y="224"/>
                    </a:lnTo>
                    <a:lnTo>
                      <a:pt x="227" y="220"/>
                    </a:lnTo>
                    <a:lnTo>
                      <a:pt x="231" y="217"/>
                    </a:lnTo>
                    <a:lnTo>
                      <a:pt x="235" y="215"/>
                    </a:lnTo>
                    <a:lnTo>
                      <a:pt x="239" y="213"/>
                    </a:lnTo>
                    <a:lnTo>
                      <a:pt x="244" y="212"/>
                    </a:lnTo>
                    <a:lnTo>
                      <a:pt x="250" y="212"/>
                    </a:lnTo>
                    <a:close/>
                    <a:moveTo>
                      <a:pt x="33" y="212"/>
                    </a:moveTo>
                    <a:lnTo>
                      <a:pt x="39" y="212"/>
                    </a:lnTo>
                    <a:lnTo>
                      <a:pt x="44" y="213"/>
                    </a:lnTo>
                    <a:lnTo>
                      <a:pt x="49" y="215"/>
                    </a:lnTo>
                    <a:lnTo>
                      <a:pt x="52" y="217"/>
                    </a:lnTo>
                    <a:lnTo>
                      <a:pt x="55" y="220"/>
                    </a:lnTo>
                    <a:lnTo>
                      <a:pt x="58" y="224"/>
                    </a:lnTo>
                    <a:lnTo>
                      <a:pt x="60" y="228"/>
                    </a:lnTo>
                    <a:lnTo>
                      <a:pt x="62" y="233"/>
                    </a:lnTo>
                    <a:lnTo>
                      <a:pt x="63" y="238"/>
                    </a:lnTo>
                    <a:lnTo>
                      <a:pt x="65" y="258"/>
                    </a:lnTo>
                    <a:lnTo>
                      <a:pt x="65" y="258"/>
                    </a:lnTo>
                    <a:lnTo>
                      <a:pt x="63" y="278"/>
                    </a:lnTo>
                    <a:lnTo>
                      <a:pt x="62" y="283"/>
                    </a:lnTo>
                    <a:lnTo>
                      <a:pt x="59" y="289"/>
                    </a:lnTo>
                    <a:lnTo>
                      <a:pt x="57" y="293"/>
                    </a:lnTo>
                    <a:lnTo>
                      <a:pt x="54" y="296"/>
                    </a:lnTo>
                    <a:lnTo>
                      <a:pt x="51" y="299"/>
                    </a:lnTo>
                    <a:lnTo>
                      <a:pt x="47" y="302"/>
                    </a:lnTo>
                    <a:lnTo>
                      <a:pt x="43" y="305"/>
                    </a:lnTo>
                    <a:lnTo>
                      <a:pt x="37" y="306"/>
                    </a:lnTo>
                    <a:lnTo>
                      <a:pt x="31" y="306"/>
                    </a:lnTo>
                    <a:lnTo>
                      <a:pt x="26" y="306"/>
                    </a:lnTo>
                    <a:lnTo>
                      <a:pt x="20" y="305"/>
                    </a:lnTo>
                    <a:lnTo>
                      <a:pt x="16" y="302"/>
                    </a:lnTo>
                    <a:lnTo>
                      <a:pt x="12" y="300"/>
                    </a:lnTo>
                    <a:lnTo>
                      <a:pt x="9" y="297"/>
                    </a:lnTo>
                    <a:lnTo>
                      <a:pt x="7" y="293"/>
                    </a:lnTo>
                    <a:lnTo>
                      <a:pt x="4" y="289"/>
                    </a:lnTo>
                    <a:lnTo>
                      <a:pt x="2" y="284"/>
                    </a:lnTo>
                    <a:lnTo>
                      <a:pt x="1" y="278"/>
                    </a:lnTo>
                    <a:lnTo>
                      <a:pt x="0" y="259"/>
                    </a:lnTo>
                    <a:lnTo>
                      <a:pt x="1" y="239"/>
                    </a:lnTo>
                    <a:lnTo>
                      <a:pt x="3" y="234"/>
                    </a:lnTo>
                    <a:lnTo>
                      <a:pt x="6" y="228"/>
                    </a:lnTo>
                    <a:lnTo>
                      <a:pt x="8" y="224"/>
                    </a:lnTo>
                    <a:lnTo>
                      <a:pt x="11" y="220"/>
                    </a:lnTo>
                    <a:lnTo>
                      <a:pt x="14" y="217"/>
                    </a:lnTo>
                    <a:lnTo>
                      <a:pt x="17" y="215"/>
                    </a:lnTo>
                    <a:lnTo>
                      <a:pt x="22" y="213"/>
                    </a:lnTo>
                    <a:lnTo>
                      <a:pt x="28" y="212"/>
                    </a:lnTo>
                    <a:lnTo>
                      <a:pt x="33" y="212"/>
                    </a:lnTo>
                    <a:close/>
                    <a:moveTo>
                      <a:pt x="249" y="121"/>
                    </a:moveTo>
                    <a:lnTo>
                      <a:pt x="245" y="121"/>
                    </a:lnTo>
                    <a:lnTo>
                      <a:pt x="242" y="123"/>
                    </a:lnTo>
                    <a:lnTo>
                      <a:pt x="240" y="125"/>
                    </a:lnTo>
                    <a:lnTo>
                      <a:pt x="238" y="128"/>
                    </a:lnTo>
                    <a:lnTo>
                      <a:pt x="237" y="133"/>
                    </a:lnTo>
                    <a:lnTo>
                      <a:pt x="236" y="139"/>
                    </a:lnTo>
                    <a:lnTo>
                      <a:pt x="235" y="145"/>
                    </a:lnTo>
                    <a:lnTo>
                      <a:pt x="235" y="152"/>
                    </a:lnTo>
                    <a:lnTo>
                      <a:pt x="236" y="161"/>
                    </a:lnTo>
                    <a:lnTo>
                      <a:pt x="236" y="168"/>
                    </a:lnTo>
                    <a:lnTo>
                      <a:pt x="237" y="175"/>
                    </a:lnTo>
                    <a:lnTo>
                      <a:pt x="238" y="179"/>
                    </a:lnTo>
                    <a:lnTo>
                      <a:pt x="240" y="182"/>
                    </a:lnTo>
                    <a:lnTo>
                      <a:pt x="242" y="184"/>
                    </a:lnTo>
                    <a:lnTo>
                      <a:pt x="245" y="185"/>
                    </a:lnTo>
                    <a:lnTo>
                      <a:pt x="249" y="185"/>
                    </a:lnTo>
                    <a:lnTo>
                      <a:pt x="252" y="185"/>
                    </a:lnTo>
                    <a:lnTo>
                      <a:pt x="254" y="184"/>
                    </a:lnTo>
                    <a:lnTo>
                      <a:pt x="256" y="183"/>
                    </a:lnTo>
                    <a:lnTo>
                      <a:pt x="257" y="182"/>
                    </a:lnTo>
                    <a:lnTo>
                      <a:pt x="259" y="180"/>
                    </a:lnTo>
                    <a:lnTo>
                      <a:pt x="260" y="178"/>
                    </a:lnTo>
                    <a:lnTo>
                      <a:pt x="261" y="175"/>
                    </a:lnTo>
                    <a:lnTo>
                      <a:pt x="261" y="171"/>
                    </a:lnTo>
                    <a:lnTo>
                      <a:pt x="262" y="167"/>
                    </a:lnTo>
                    <a:lnTo>
                      <a:pt x="262" y="163"/>
                    </a:lnTo>
                    <a:lnTo>
                      <a:pt x="262" y="159"/>
                    </a:lnTo>
                    <a:lnTo>
                      <a:pt x="262" y="153"/>
                    </a:lnTo>
                    <a:lnTo>
                      <a:pt x="262" y="147"/>
                    </a:lnTo>
                    <a:lnTo>
                      <a:pt x="262" y="142"/>
                    </a:lnTo>
                    <a:lnTo>
                      <a:pt x="262" y="138"/>
                    </a:lnTo>
                    <a:lnTo>
                      <a:pt x="261" y="133"/>
                    </a:lnTo>
                    <a:lnTo>
                      <a:pt x="260" y="130"/>
                    </a:lnTo>
                    <a:lnTo>
                      <a:pt x="259" y="127"/>
                    </a:lnTo>
                    <a:lnTo>
                      <a:pt x="258" y="125"/>
                    </a:lnTo>
                    <a:lnTo>
                      <a:pt x="257" y="123"/>
                    </a:lnTo>
                    <a:lnTo>
                      <a:pt x="255" y="122"/>
                    </a:lnTo>
                    <a:lnTo>
                      <a:pt x="254" y="121"/>
                    </a:lnTo>
                    <a:lnTo>
                      <a:pt x="252" y="121"/>
                    </a:lnTo>
                    <a:lnTo>
                      <a:pt x="249" y="121"/>
                    </a:lnTo>
                    <a:close/>
                    <a:moveTo>
                      <a:pt x="105" y="121"/>
                    </a:moveTo>
                    <a:lnTo>
                      <a:pt x="101" y="121"/>
                    </a:lnTo>
                    <a:lnTo>
                      <a:pt x="97" y="123"/>
                    </a:lnTo>
                    <a:lnTo>
                      <a:pt x="95" y="125"/>
                    </a:lnTo>
                    <a:lnTo>
                      <a:pt x="93" y="128"/>
                    </a:lnTo>
                    <a:lnTo>
                      <a:pt x="92" y="133"/>
                    </a:lnTo>
                    <a:lnTo>
                      <a:pt x="91" y="139"/>
                    </a:lnTo>
                    <a:lnTo>
                      <a:pt x="91" y="145"/>
                    </a:lnTo>
                    <a:lnTo>
                      <a:pt x="91" y="152"/>
                    </a:lnTo>
                    <a:lnTo>
                      <a:pt x="91" y="161"/>
                    </a:lnTo>
                    <a:lnTo>
                      <a:pt x="91" y="168"/>
                    </a:lnTo>
                    <a:lnTo>
                      <a:pt x="92" y="175"/>
                    </a:lnTo>
                    <a:lnTo>
                      <a:pt x="94" y="179"/>
                    </a:lnTo>
                    <a:lnTo>
                      <a:pt x="95" y="182"/>
                    </a:lnTo>
                    <a:lnTo>
                      <a:pt x="99" y="184"/>
                    </a:lnTo>
                    <a:lnTo>
                      <a:pt x="101" y="185"/>
                    </a:lnTo>
                    <a:lnTo>
                      <a:pt x="104" y="185"/>
                    </a:lnTo>
                    <a:lnTo>
                      <a:pt x="107" y="185"/>
                    </a:lnTo>
                    <a:lnTo>
                      <a:pt x="109" y="184"/>
                    </a:lnTo>
                    <a:lnTo>
                      <a:pt x="111" y="183"/>
                    </a:lnTo>
                    <a:lnTo>
                      <a:pt x="112" y="182"/>
                    </a:lnTo>
                    <a:lnTo>
                      <a:pt x="114" y="180"/>
                    </a:lnTo>
                    <a:lnTo>
                      <a:pt x="115" y="178"/>
                    </a:lnTo>
                    <a:lnTo>
                      <a:pt x="116" y="175"/>
                    </a:lnTo>
                    <a:lnTo>
                      <a:pt x="116" y="171"/>
                    </a:lnTo>
                    <a:lnTo>
                      <a:pt x="118" y="167"/>
                    </a:lnTo>
                    <a:lnTo>
                      <a:pt x="118" y="163"/>
                    </a:lnTo>
                    <a:lnTo>
                      <a:pt x="119" y="159"/>
                    </a:lnTo>
                    <a:lnTo>
                      <a:pt x="119" y="153"/>
                    </a:lnTo>
                    <a:lnTo>
                      <a:pt x="119" y="147"/>
                    </a:lnTo>
                    <a:lnTo>
                      <a:pt x="118" y="142"/>
                    </a:lnTo>
                    <a:lnTo>
                      <a:pt x="118" y="138"/>
                    </a:lnTo>
                    <a:lnTo>
                      <a:pt x="116" y="133"/>
                    </a:lnTo>
                    <a:lnTo>
                      <a:pt x="115" y="130"/>
                    </a:lnTo>
                    <a:lnTo>
                      <a:pt x="115" y="127"/>
                    </a:lnTo>
                    <a:lnTo>
                      <a:pt x="113" y="125"/>
                    </a:lnTo>
                    <a:lnTo>
                      <a:pt x="112" y="123"/>
                    </a:lnTo>
                    <a:lnTo>
                      <a:pt x="111" y="122"/>
                    </a:lnTo>
                    <a:lnTo>
                      <a:pt x="109" y="121"/>
                    </a:lnTo>
                    <a:lnTo>
                      <a:pt x="107" y="121"/>
                    </a:lnTo>
                    <a:lnTo>
                      <a:pt x="105" y="121"/>
                    </a:lnTo>
                    <a:close/>
                    <a:moveTo>
                      <a:pt x="181" y="107"/>
                    </a:moveTo>
                    <a:lnTo>
                      <a:pt x="183" y="107"/>
                    </a:lnTo>
                    <a:lnTo>
                      <a:pt x="185" y="107"/>
                    </a:lnTo>
                    <a:lnTo>
                      <a:pt x="187" y="107"/>
                    </a:lnTo>
                    <a:lnTo>
                      <a:pt x="188" y="108"/>
                    </a:lnTo>
                    <a:lnTo>
                      <a:pt x="188" y="109"/>
                    </a:lnTo>
                    <a:lnTo>
                      <a:pt x="188" y="184"/>
                    </a:lnTo>
                    <a:lnTo>
                      <a:pt x="203" y="184"/>
                    </a:lnTo>
                    <a:lnTo>
                      <a:pt x="204" y="184"/>
                    </a:lnTo>
                    <a:lnTo>
                      <a:pt x="205" y="186"/>
                    </a:lnTo>
                    <a:lnTo>
                      <a:pt x="206" y="188"/>
                    </a:lnTo>
                    <a:lnTo>
                      <a:pt x="206" y="191"/>
                    </a:lnTo>
                    <a:lnTo>
                      <a:pt x="206" y="195"/>
                    </a:lnTo>
                    <a:lnTo>
                      <a:pt x="205" y="197"/>
                    </a:lnTo>
                    <a:lnTo>
                      <a:pt x="204" y="198"/>
                    </a:lnTo>
                    <a:lnTo>
                      <a:pt x="203" y="199"/>
                    </a:lnTo>
                    <a:lnTo>
                      <a:pt x="153" y="199"/>
                    </a:lnTo>
                    <a:lnTo>
                      <a:pt x="152" y="198"/>
                    </a:lnTo>
                    <a:lnTo>
                      <a:pt x="151" y="197"/>
                    </a:lnTo>
                    <a:lnTo>
                      <a:pt x="151" y="195"/>
                    </a:lnTo>
                    <a:lnTo>
                      <a:pt x="151" y="191"/>
                    </a:lnTo>
                    <a:lnTo>
                      <a:pt x="151" y="188"/>
                    </a:lnTo>
                    <a:lnTo>
                      <a:pt x="151" y="186"/>
                    </a:lnTo>
                    <a:lnTo>
                      <a:pt x="152" y="184"/>
                    </a:lnTo>
                    <a:lnTo>
                      <a:pt x="153" y="184"/>
                    </a:lnTo>
                    <a:lnTo>
                      <a:pt x="170" y="184"/>
                    </a:lnTo>
                    <a:lnTo>
                      <a:pt x="170" y="125"/>
                    </a:lnTo>
                    <a:lnTo>
                      <a:pt x="156" y="133"/>
                    </a:lnTo>
                    <a:lnTo>
                      <a:pt x="155" y="133"/>
                    </a:lnTo>
                    <a:lnTo>
                      <a:pt x="153" y="134"/>
                    </a:lnTo>
                    <a:lnTo>
                      <a:pt x="152" y="134"/>
                    </a:lnTo>
                    <a:lnTo>
                      <a:pt x="151" y="133"/>
                    </a:lnTo>
                    <a:lnTo>
                      <a:pt x="151" y="132"/>
                    </a:lnTo>
                    <a:lnTo>
                      <a:pt x="151" y="131"/>
                    </a:lnTo>
                    <a:lnTo>
                      <a:pt x="151" y="130"/>
                    </a:lnTo>
                    <a:lnTo>
                      <a:pt x="151" y="127"/>
                    </a:lnTo>
                    <a:lnTo>
                      <a:pt x="151" y="125"/>
                    </a:lnTo>
                    <a:lnTo>
                      <a:pt x="151" y="123"/>
                    </a:lnTo>
                    <a:lnTo>
                      <a:pt x="152" y="122"/>
                    </a:lnTo>
                    <a:lnTo>
                      <a:pt x="153" y="121"/>
                    </a:lnTo>
                    <a:lnTo>
                      <a:pt x="172" y="108"/>
                    </a:lnTo>
                    <a:lnTo>
                      <a:pt x="174" y="107"/>
                    </a:lnTo>
                    <a:lnTo>
                      <a:pt x="175" y="107"/>
                    </a:lnTo>
                    <a:lnTo>
                      <a:pt x="177" y="107"/>
                    </a:lnTo>
                    <a:lnTo>
                      <a:pt x="181" y="107"/>
                    </a:lnTo>
                    <a:close/>
                    <a:moveTo>
                      <a:pt x="36" y="107"/>
                    </a:moveTo>
                    <a:lnTo>
                      <a:pt x="38" y="107"/>
                    </a:lnTo>
                    <a:lnTo>
                      <a:pt x="40" y="107"/>
                    </a:lnTo>
                    <a:lnTo>
                      <a:pt x="43" y="107"/>
                    </a:lnTo>
                    <a:lnTo>
                      <a:pt x="44" y="108"/>
                    </a:lnTo>
                    <a:lnTo>
                      <a:pt x="45" y="109"/>
                    </a:lnTo>
                    <a:lnTo>
                      <a:pt x="45" y="184"/>
                    </a:lnTo>
                    <a:lnTo>
                      <a:pt x="58" y="184"/>
                    </a:lnTo>
                    <a:lnTo>
                      <a:pt x="60" y="184"/>
                    </a:lnTo>
                    <a:lnTo>
                      <a:pt x="60" y="186"/>
                    </a:lnTo>
                    <a:lnTo>
                      <a:pt x="62" y="188"/>
                    </a:lnTo>
                    <a:lnTo>
                      <a:pt x="62" y="191"/>
                    </a:lnTo>
                    <a:lnTo>
                      <a:pt x="62" y="195"/>
                    </a:lnTo>
                    <a:lnTo>
                      <a:pt x="60" y="197"/>
                    </a:lnTo>
                    <a:lnTo>
                      <a:pt x="60" y="198"/>
                    </a:lnTo>
                    <a:lnTo>
                      <a:pt x="58" y="199"/>
                    </a:lnTo>
                    <a:lnTo>
                      <a:pt x="9" y="199"/>
                    </a:lnTo>
                    <a:lnTo>
                      <a:pt x="8" y="198"/>
                    </a:lnTo>
                    <a:lnTo>
                      <a:pt x="8" y="197"/>
                    </a:lnTo>
                    <a:lnTo>
                      <a:pt x="7" y="195"/>
                    </a:lnTo>
                    <a:lnTo>
                      <a:pt x="7" y="191"/>
                    </a:lnTo>
                    <a:lnTo>
                      <a:pt x="7" y="188"/>
                    </a:lnTo>
                    <a:lnTo>
                      <a:pt x="8" y="186"/>
                    </a:lnTo>
                    <a:lnTo>
                      <a:pt x="8" y="184"/>
                    </a:lnTo>
                    <a:lnTo>
                      <a:pt x="9" y="184"/>
                    </a:lnTo>
                    <a:lnTo>
                      <a:pt x="26" y="184"/>
                    </a:lnTo>
                    <a:lnTo>
                      <a:pt x="26" y="125"/>
                    </a:lnTo>
                    <a:lnTo>
                      <a:pt x="12" y="133"/>
                    </a:lnTo>
                    <a:lnTo>
                      <a:pt x="10" y="133"/>
                    </a:lnTo>
                    <a:lnTo>
                      <a:pt x="9" y="134"/>
                    </a:lnTo>
                    <a:lnTo>
                      <a:pt x="8" y="134"/>
                    </a:lnTo>
                    <a:lnTo>
                      <a:pt x="8" y="133"/>
                    </a:lnTo>
                    <a:lnTo>
                      <a:pt x="7" y="132"/>
                    </a:lnTo>
                    <a:lnTo>
                      <a:pt x="7" y="131"/>
                    </a:lnTo>
                    <a:lnTo>
                      <a:pt x="7" y="130"/>
                    </a:lnTo>
                    <a:lnTo>
                      <a:pt x="7" y="127"/>
                    </a:lnTo>
                    <a:lnTo>
                      <a:pt x="7" y="125"/>
                    </a:lnTo>
                    <a:lnTo>
                      <a:pt x="7" y="123"/>
                    </a:lnTo>
                    <a:lnTo>
                      <a:pt x="8" y="122"/>
                    </a:lnTo>
                    <a:lnTo>
                      <a:pt x="9" y="121"/>
                    </a:lnTo>
                    <a:lnTo>
                      <a:pt x="28" y="108"/>
                    </a:lnTo>
                    <a:lnTo>
                      <a:pt x="29" y="107"/>
                    </a:lnTo>
                    <a:lnTo>
                      <a:pt x="30" y="107"/>
                    </a:lnTo>
                    <a:lnTo>
                      <a:pt x="33" y="107"/>
                    </a:lnTo>
                    <a:lnTo>
                      <a:pt x="36" y="107"/>
                    </a:lnTo>
                    <a:close/>
                    <a:moveTo>
                      <a:pt x="250" y="106"/>
                    </a:moveTo>
                    <a:lnTo>
                      <a:pt x="256" y="106"/>
                    </a:lnTo>
                    <a:lnTo>
                      <a:pt x="261" y="107"/>
                    </a:lnTo>
                    <a:lnTo>
                      <a:pt x="266" y="109"/>
                    </a:lnTo>
                    <a:lnTo>
                      <a:pt x="269" y="111"/>
                    </a:lnTo>
                    <a:lnTo>
                      <a:pt x="272" y="114"/>
                    </a:lnTo>
                    <a:lnTo>
                      <a:pt x="275" y="119"/>
                    </a:lnTo>
                    <a:lnTo>
                      <a:pt x="277" y="123"/>
                    </a:lnTo>
                    <a:lnTo>
                      <a:pt x="278" y="127"/>
                    </a:lnTo>
                    <a:lnTo>
                      <a:pt x="280" y="133"/>
                    </a:lnTo>
                    <a:lnTo>
                      <a:pt x="281" y="152"/>
                    </a:lnTo>
                    <a:lnTo>
                      <a:pt x="279" y="172"/>
                    </a:lnTo>
                    <a:lnTo>
                      <a:pt x="278" y="178"/>
                    </a:lnTo>
                    <a:lnTo>
                      <a:pt x="276" y="183"/>
                    </a:lnTo>
                    <a:lnTo>
                      <a:pt x="274" y="187"/>
                    </a:lnTo>
                    <a:lnTo>
                      <a:pt x="271" y="191"/>
                    </a:lnTo>
                    <a:lnTo>
                      <a:pt x="268" y="195"/>
                    </a:lnTo>
                    <a:lnTo>
                      <a:pt x="263" y="197"/>
                    </a:lnTo>
                    <a:lnTo>
                      <a:pt x="259" y="199"/>
                    </a:lnTo>
                    <a:lnTo>
                      <a:pt x="254" y="200"/>
                    </a:lnTo>
                    <a:lnTo>
                      <a:pt x="249" y="200"/>
                    </a:lnTo>
                    <a:lnTo>
                      <a:pt x="242" y="200"/>
                    </a:lnTo>
                    <a:lnTo>
                      <a:pt x="237" y="199"/>
                    </a:lnTo>
                    <a:lnTo>
                      <a:pt x="233" y="197"/>
                    </a:lnTo>
                    <a:lnTo>
                      <a:pt x="229" y="195"/>
                    </a:lnTo>
                    <a:lnTo>
                      <a:pt x="225" y="191"/>
                    </a:lnTo>
                    <a:lnTo>
                      <a:pt x="223" y="187"/>
                    </a:lnTo>
                    <a:lnTo>
                      <a:pt x="221" y="183"/>
                    </a:lnTo>
                    <a:lnTo>
                      <a:pt x="219" y="179"/>
                    </a:lnTo>
                    <a:lnTo>
                      <a:pt x="218" y="172"/>
                    </a:lnTo>
                    <a:lnTo>
                      <a:pt x="217" y="153"/>
                    </a:lnTo>
                    <a:lnTo>
                      <a:pt x="218" y="133"/>
                    </a:lnTo>
                    <a:lnTo>
                      <a:pt x="220" y="128"/>
                    </a:lnTo>
                    <a:lnTo>
                      <a:pt x="222" y="123"/>
                    </a:lnTo>
                    <a:lnTo>
                      <a:pt x="224" y="119"/>
                    </a:lnTo>
                    <a:lnTo>
                      <a:pt x="227" y="114"/>
                    </a:lnTo>
                    <a:lnTo>
                      <a:pt x="231" y="111"/>
                    </a:lnTo>
                    <a:lnTo>
                      <a:pt x="235" y="109"/>
                    </a:lnTo>
                    <a:lnTo>
                      <a:pt x="239" y="107"/>
                    </a:lnTo>
                    <a:lnTo>
                      <a:pt x="244" y="106"/>
                    </a:lnTo>
                    <a:lnTo>
                      <a:pt x="250" y="106"/>
                    </a:lnTo>
                    <a:close/>
                    <a:moveTo>
                      <a:pt x="105" y="106"/>
                    </a:moveTo>
                    <a:lnTo>
                      <a:pt x="111" y="106"/>
                    </a:lnTo>
                    <a:lnTo>
                      <a:pt x="116" y="107"/>
                    </a:lnTo>
                    <a:lnTo>
                      <a:pt x="121" y="109"/>
                    </a:lnTo>
                    <a:lnTo>
                      <a:pt x="124" y="111"/>
                    </a:lnTo>
                    <a:lnTo>
                      <a:pt x="128" y="114"/>
                    </a:lnTo>
                    <a:lnTo>
                      <a:pt x="130" y="119"/>
                    </a:lnTo>
                    <a:lnTo>
                      <a:pt x="132" y="123"/>
                    </a:lnTo>
                    <a:lnTo>
                      <a:pt x="134" y="127"/>
                    </a:lnTo>
                    <a:lnTo>
                      <a:pt x="136" y="133"/>
                    </a:lnTo>
                    <a:lnTo>
                      <a:pt x="137" y="152"/>
                    </a:lnTo>
                    <a:lnTo>
                      <a:pt x="134" y="172"/>
                    </a:lnTo>
                    <a:lnTo>
                      <a:pt x="133" y="178"/>
                    </a:lnTo>
                    <a:lnTo>
                      <a:pt x="131" y="183"/>
                    </a:lnTo>
                    <a:lnTo>
                      <a:pt x="129" y="187"/>
                    </a:lnTo>
                    <a:lnTo>
                      <a:pt x="126" y="191"/>
                    </a:lnTo>
                    <a:lnTo>
                      <a:pt x="123" y="195"/>
                    </a:lnTo>
                    <a:lnTo>
                      <a:pt x="119" y="197"/>
                    </a:lnTo>
                    <a:lnTo>
                      <a:pt x="114" y="199"/>
                    </a:lnTo>
                    <a:lnTo>
                      <a:pt x="109" y="200"/>
                    </a:lnTo>
                    <a:lnTo>
                      <a:pt x="104" y="200"/>
                    </a:lnTo>
                    <a:lnTo>
                      <a:pt x="97" y="200"/>
                    </a:lnTo>
                    <a:lnTo>
                      <a:pt x="92" y="199"/>
                    </a:lnTo>
                    <a:lnTo>
                      <a:pt x="88" y="197"/>
                    </a:lnTo>
                    <a:lnTo>
                      <a:pt x="85" y="195"/>
                    </a:lnTo>
                    <a:lnTo>
                      <a:pt x="82" y="191"/>
                    </a:lnTo>
                    <a:lnTo>
                      <a:pt x="78" y="187"/>
                    </a:lnTo>
                    <a:lnTo>
                      <a:pt x="76" y="183"/>
                    </a:lnTo>
                    <a:lnTo>
                      <a:pt x="75" y="179"/>
                    </a:lnTo>
                    <a:lnTo>
                      <a:pt x="73" y="172"/>
                    </a:lnTo>
                    <a:lnTo>
                      <a:pt x="72" y="153"/>
                    </a:lnTo>
                    <a:lnTo>
                      <a:pt x="74" y="133"/>
                    </a:lnTo>
                    <a:lnTo>
                      <a:pt x="75" y="128"/>
                    </a:lnTo>
                    <a:lnTo>
                      <a:pt x="77" y="123"/>
                    </a:lnTo>
                    <a:lnTo>
                      <a:pt x="79" y="119"/>
                    </a:lnTo>
                    <a:lnTo>
                      <a:pt x="83" y="114"/>
                    </a:lnTo>
                    <a:lnTo>
                      <a:pt x="86" y="111"/>
                    </a:lnTo>
                    <a:lnTo>
                      <a:pt x="90" y="109"/>
                    </a:lnTo>
                    <a:lnTo>
                      <a:pt x="94" y="107"/>
                    </a:lnTo>
                    <a:lnTo>
                      <a:pt x="100" y="106"/>
                    </a:lnTo>
                    <a:lnTo>
                      <a:pt x="105" y="106"/>
                    </a:lnTo>
                    <a:close/>
                    <a:moveTo>
                      <a:pt x="177" y="15"/>
                    </a:moveTo>
                    <a:lnTo>
                      <a:pt x="174" y="15"/>
                    </a:lnTo>
                    <a:lnTo>
                      <a:pt x="170" y="17"/>
                    </a:lnTo>
                    <a:lnTo>
                      <a:pt x="167" y="19"/>
                    </a:lnTo>
                    <a:lnTo>
                      <a:pt x="166" y="24"/>
                    </a:lnTo>
                    <a:lnTo>
                      <a:pt x="164" y="28"/>
                    </a:lnTo>
                    <a:lnTo>
                      <a:pt x="164" y="33"/>
                    </a:lnTo>
                    <a:lnTo>
                      <a:pt x="163" y="39"/>
                    </a:lnTo>
                    <a:lnTo>
                      <a:pt x="163" y="47"/>
                    </a:lnTo>
                    <a:lnTo>
                      <a:pt x="163" y="56"/>
                    </a:lnTo>
                    <a:lnTo>
                      <a:pt x="164" y="63"/>
                    </a:lnTo>
                    <a:lnTo>
                      <a:pt x="165" y="69"/>
                    </a:lnTo>
                    <a:lnTo>
                      <a:pt x="166" y="73"/>
                    </a:lnTo>
                    <a:lnTo>
                      <a:pt x="168" y="76"/>
                    </a:lnTo>
                    <a:lnTo>
                      <a:pt x="170" y="78"/>
                    </a:lnTo>
                    <a:lnTo>
                      <a:pt x="174" y="80"/>
                    </a:lnTo>
                    <a:lnTo>
                      <a:pt x="177" y="80"/>
                    </a:lnTo>
                    <a:lnTo>
                      <a:pt x="179" y="80"/>
                    </a:lnTo>
                    <a:lnTo>
                      <a:pt x="181" y="80"/>
                    </a:lnTo>
                    <a:lnTo>
                      <a:pt x="183" y="78"/>
                    </a:lnTo>
                    <a:lnTo>
                      <a:pt x="185" y="76"/>
                    </a:lnTo>
                    <a:lnTo>
                      <a:pt x="186" y="74"/>
                    </a:lnTo>
                    <a:lnTo>
                      <a:pt x="187" y="72"/>
                    </a:lnTo>
                    <a:lnTo>
                      <a:pt x="188" y="69"/>
                    </a:lnTo>
                    <a:lnTo>
                      <a:pt x="189" y="66"/>
                    </a:lnTo>
                    <a:lnTo>
                      <a:pt x="189" y="62"/>
                    </a:lnTo>
                    <a:lnTo>
                      <a:pt x="190" y="57"/>
                    </a:lnTo>
                    <a:lnTo>
                      <a:pt x="190" y="53"/>
                    </a:lnTo>
                    <a:lnTo>
                      <a:pt x="190" y="48"/>
                    </a:lnTo>
                    <a:lnTo>
                      <a:pt x="190" y="41"/>
                    </a:lnTo>
                    <a:lnTo>
                      <a:pt x="190" y="36"/>
                    </a:lnTo>
                    <a:lnTo>
                      <a:pt x="189" y="32"/>
                    </a:lnTo>
                    <a:lnTo>
                      <a:pt x="189" y="28"/>
                    </a:lnTo>
                    <a:lnTo>
                      <a:pt x="188" y="25"/>
                    </a:lnTo>
                    <a:lnTo>
                      <a:pt x="187" y="21"/>
                    </a:lnTo>
                    <a:lnTo>
                      <a:pt x="186" y="19"/>
                    </a:lnTo>
                    <a:lnTo>
                      <a:pt x="184" y="18"/>
                    </a:lnTo>
                    <a:lnTo>
                      <a:pt x="183" y="16"/>
                    </a:lnTo>
                    <a:lnTo>
                      <a:pt x="181" y="16"/>
                    </a:lnTo>
                    <a:lnTo>
                      <a:pt x="179" y="15"/>
                    </a:lnTo>
                    <a:lnTo>
                      <a:pt x="177" y="15"/>
                    </a:lnTo>
                    <a:close/>
                    <a:moveTo>
                      <a:pt x="32" y="15"/>
                    </a:moveTo>
                    <a:lnTo>
                      <a:pt x="29" y="15"/>
                    </a:lnTo>
                    <a:lnTo>
                      <a:pt x="26" y="17"/>
                    </a:lnTo>
                    <a:lnTo>
                      <a:pt x="23" y="19"/>
                    </a:lnTo>
                    <a:lnTo>
                      <a:pt x="21" y="24"/>
                    </a:lnTo>
                    <a:lnTo>
                      <a:pt x="20" y="28"/>
                    </a:lnTo>
                    <a:lnTo>
                      <a:pt x="19" y="33"/>
                    </a:lnTo>
                    <a:lnTo>
                      <a:pt x="18" y="39"/>
                    </a:lnTo>
                    <a:lnTo>
                      <a:pt x="18" y="47"/>
                    </a:lnTo>
                    <a:lnTo>
                      <a:pt x="18" y="53"/>
                    </a:lnTo>
                    <a:lnTo>
                      <a:pt x="18" y="58"/>
                    </a:lnTo>
                    <a:lnTo>
                      <a:pt x="19" y="63"/>
                    </a:lnTo>
                    <a:lnTo>
                      <a:pt x="20" y="69"/>
                    </a:lnTo>
                    <a:lnTo>
                      <a:pt x="21" y="73"/>
                    </a:lnTo>
                    <a:lnTo>
                      <a:pt x="23" y="76"/>
                    </a:lnTo>
                    <a:lnTo>
                      <a:pt x="26" y="78"/>
                    </a:lnTo>
                    <a:lnTo>
                      <a:pt x="29" y="80"/>
                    </a:lnTo>
                    <a:lnTo>
                      <a:pt x="32" y="80"/>
                    </a:lnTo>
                    <a:lnTo>
                      <a:pt x="34" y="80"/>
                    </a:lnTo>
                    <a:lnTo>
                      <a:pt x="37" y="80"/>
                    </a:lnTo>
                    <a:lnTo>
                      <a:pt x="38" y="78"/>
                    </a:lnTo>
                    <a:lnTo>
                      <a:pt x="40" y="76"/>
                    </a:lnTo>
                    <a:lnTo>
                      <a:pt x="41" y="74"/>
                    </a:lnTo>
                    <a:lnTo>
                      <a:pt x="43" y="72"/>
                    </a:lnTo>
                    <a:lnTo>
                      <a:pt x="44" y="69"/>
                    </a:lnTo>
                    <a:lnTo>
                      <a:pt x="45" y="66"/>
                    </a:lnTo>
                    <a:lnTo>
                      <a:pt x="46" y="62"/>
                    </a:lnTo>
                    <a:lnTo>
                      <a:pt x="46" y="57"/>
                    </a:lnTo>
                    <a:lnTo>
                      <a:pt x="46" y="53"/>
                    </a:lnTo>
                    <a:lnTo>
                      <a:pt x="46" y="48"/>
                    </a:lnTo>
                    <a:lnTo>
                      <a:pt x="46" y="41"/>
                    </a:lnTo>
                    <a:lnTo>
                      <a:pt x="46" y="36"/>
                    </a:lnTo>
                    <a:lnTo>
                      <a:pt x="45" y="32"/>
                    </a:lnTo>
                    <a:lnTo>
                      <a:pt x="45" y="28"/>
                    </a:lnTo>
                    <a:lnTo>
                      <a:pt x="44" y="25"/>
                    </a:lnTo>
                    <a:lnTo>
                      <a:pt x="43" y="21"/>
                    </a:lnTo>
                    <a:lnTo>
                      <a:pt x="41" y="19"/>
                    </a:lnTo>
                    <a:lnTo>
                      <a:pt x="40" y="18"/>
                    </a:lnTo>
                    <a:lnTo>
                      <a:pt x="38" y="16"/>
                    </a:lnTo>
                    <a:lnTo>
                      <a:pt x="36" y="16"/>
                    </a:lnTo>
                    <a:lnTo>
                      <a:pt x="34" y="15"/>
                    </a:lnTo>
                    <a:lnTo>
                      <a:pt x="32" y="15"/>
                    </a:lnTo>
                    <a:close/>
                    <a:moveTo>
                      <a:pt x="253" y="1"/>
                    </a:moveTo>
                    <a:lnTo>
                      <a:pt x="255" y="1"/>
                    </a:lnTo>
                    <a:lnTo>
                      <a:pt x="257" y="1"/>
                    </a:lnTo>
                    <a:lnTo>
                      <a:pt x="259" y="1"/>
                    </a:lnTo>
                    <a:lnTo>
                      <a:pt x="261" y="2"/>
                    </a:lnTo>
                    <a:lnTo>
                      <a:pt x="261" y="3"/>
                    </a:lnTo>
                    <a:lnTo>
                      <a:pt x="261" y="78"/>
                    </a:lnTo>
                    <a:lnTo>
                      <a:pt x="276" y="78"/>
                    </a:lnTo>
                    <a:lnTo>
                      <a:pt x="277" y="80"/>
                    </a:lnTo>
                    <a:lnTo>
                      <a:pt x="278" y="81"/>
                    </a:lnTo>
                    <a:lnTo>
                      <a:pt x="278" y="83"/>
                    </a:lnTo>
                    <a:lnTo>
                      <a:pt x="278" y="86"/>
                    </a:lnTo>
                    <a:lnTo>
                      <a:pt x="278" y="89"/>
                    </a:lnTo>
                    <a:lnTo>
                      <a:pt x="278" y="91"/>
                    </a:lnTo>
                    <a:lnTo>
                      <a:pt x="277" y="92"/>
                    </a:lnTo>
                    <a:lnTo>
                      <a:pt x="276" y="93"/>
                    </a:lnTo>
                    <a:lnTo>
                      <a:pt x="226" y="93"/>
                    </a:lnTo>
                    <a:lnTo>
                      <a:pt x="225" y="92"/>
                    </a:lnTo>
                    <a:lnTo>
                      <a:pt x="224" y="91"/>
                    </a:lnTo>
                    <a:lnTo>
                      <a:pt x="223" y="89"/>
                    </a:lnTo>
                    <a:lnTo>
                      <a:pt x="223" y="86"/>
                    </a:lnTo>
                    <a:lnTo>
                      <a:pt x="223" y="83"/>
                    </a:lnTo>
                    <a:lnTo>
                      <a:pt x="224" y="81"/>
                    </a:lnTo>
                    <a:lnTo>
                      <a:pt x="225" y="80"/>
                    </a:lnTo>
                    <a:lnTo>
                      <a:pt x="226" y="78"/>
                    </a:lnTo>
                    <a:lnTo>
                      <a:pt x="243" y="78"/>
                    </a:lnTo>
                    <a:lnTo>
                      <a:pt x="243" y="19"/>
                    </a:lnTo>
                    <a:lnTo>
                      <a:pt x="229" y="28"/>
                    </a:lnTo>
                    <a:lnTo>
                      <a:pt x="226" y="28"/>
                    </a:lnTo>
                    <a:lnTo>
                      <a:pt x="225" y="29"/>
                    </a:lnTo>
                    <a:lnTo>
                      <a:pt x="224" y="29"/>
                    </a:lnTo>
                    <a:lnTo>
                      <a:pt x="224" y="28"/>
                    </a:lnTo>
                    <a:lnTo>
                      <a:pt x="223" y="28"/>
                    </a:lnTo>
                    <a:lnTo>
                      <a:pt x="223" y="26"/>
                    </a:lnTo>
                    <a:lnTo>
                      <a:pt x="223" y="25"/>
                    </a:lnTo>
                    <a:lnTo>
                      <a:pt x="223" y="21"/>
                    </a:lnTo>
                    <a:lnTo>
                      <a:pt x="223" y="19"/>
                    </a:lnTo>
                    <a:lnTo>
                      <a:pt x="223" y="17"/>
                    </a:lnTo>
                    <a:lnTo>
                      <a:pt x="224" y="16"/>
                    </a:lnTo>
                    <a:lnTo>
                      <a:pt x="225" y="15"/>
                    </a:lnTo>
                    <a:lnTo>
                      <a:pt x="245" y="2"/>
                    </a:lnTo>
                    <a:lnTo>
                      <a:pt x="245" y="1"/>
                    </a:lnTo>
                    <a:lnTo>
                      <a:pt x="248" y="1"/>
                    </a:lnTo>
                    <a:lnTo>
                      <a:pt x="250" y="1"/>
                    </a:lnTo>
                    <a:lnTo>
                      <a:pt x="253" y="1"/>
                    </a:lnTo>
                    <a:close/>
                    <a:moveTo>
                      <a:pt x="108" y="1"/>
                    </a:moveTo>
                    <a:lnTo>
                      <a:pt x="111" y="1"/>
                    </a:lnTo>
                    <a:lnTo>
                      <a:pt x="112" y="1"/>
                    </a:lnTo>
                    <a:lnTo>
                      <a:pt x="115" y="1"/>
                    </a:lnTo>
                    <a:lnTo>
                      <a:pt x="116" y="2"/>
                    </a:lnTo>
                    <a:lnTo>
                      <a:pt x="116" y="3"/>
                    </a:lnTo>
                    <a:lnTo>
                      <a:pt x="116" y="78"/>
                    </a:lnTo>
                    <a:lnTo>
                      <a:pt x="131" y="78"/>
                    </a:lnTo>
                    <a:lnTo>
                      <a:pt x="132" y="80"/>
                    </a:lnTo>
                    <a:lnTo>
                      <a:pt x="133" y="81"/>
                    </a:lnTo>
                    <a:lnTo>
                      <a:pt x="133" y="83"/>
                    </a:lnTo>
                    <a:lnTo>
                      <a:pt x="134" y="86"/>
                    </a:lnTo>
                    <a:lnTo>
                      <a:pt x="133" y="89"/>
                    </a:lnTo>
                    <a:lnTo>
                      <a:pt x="133" y="91"/>
                    </a:lnTo>
                    <a:lnTo>
                      <a:pt x="132" y="92"/>
                    </a:lnTo>
                    <a:lnTo>
                      <a:pt x="131" y="93"/>
                    </a:lnTo>
                    <a:lnTo>
                      <a:pt x="82" y="93"/>
                    </a:lnTo>
                    <a:lnTo>
                      <a:pt x="81" y="92"/>
                    </a:lnTo>
                    <a:lnTo>
                      <a:pt x="79" y="91"/>
                    </a:lnTo>
                    <a:lnTo>
                      <a:pt x="78" y="89"/>
                    </a:lnTo>
                    <a:lnTo>
                      <a:pt x="78" y="86"/>
                    </a:lnTo>
                    <a:lnTo>
                      <a:pt x="78" y="83"/>
                    </a:lnTo>
                    <a:lnTo>
                      <a:pt x="79" y="81"/>
                    </a:lnTo>
                    <a:lnTo>
                      <a:pt x="81" y="80"/>
                    </a:lnTo>
                    <a:lnTo>
                      <a:pt x="82" y="78"/>
                    </a:lnTo>
                    <a:lnTo>
                      <a:pt x="99" y="78"/>
                    </a:lnTo>
                    <a:lnTo>
                      <a:pt x="99" y="19"/>
                    </a:lnTo>
                    <a:lnTo>
                      <a:pt x="84" y="28"/>
                    </a:lnTo>
                    <a:lnTo>
                      <a:pt x="83" y="28"/>
                    </a:lnTo>
                    <a:lnTo>
                      <a:pt x="82" y="29"/>
                    </a:lnTo>
                    <a:lnTo>
                      <a:pt x="81" y="29"/>
                    </a:lnTo>
                    <a:lnTo>
                      <a:pt x="79" y="28"/>
                    </a:lnTo>
                    <a:lnTo>
                      <a:pt x="79" y="28"/>
                    </a:lnTo>
                    <a:lnTo>
                      <a:pt x="78" y="26"/>
                    </a:lnTo>
                    <a:lnTo>
                      <a:pt x="78" y="25"/>
                    </a:lnTo>
                    <a:lnTo>
                      <a:pt x="78" y="21"/>
                    </a:lnTo>
                    <a:lnTo>
                      <a:pt x="78" y="19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81" y="15"/>
                    </a:lnTo>
                    <a:lnTo>
                      <a:pt x="101" y="2"/>
                    </a:lnTo>
                    <a:lnTo>
                      <a:pt x="102" y="1"/>
                    </a:lnTo>
                    <a:lnTo>
                      <a:pt x="103" y="1"/>
                    </a:lnTo>
                    <a:lnTo>
                      <a:pt x="105" y="1"/>
                    </a:lnTo>
                    <a:lnTo>
                      <a:pt x="108" y="1"/>
                    </a:lnTo>
                    <a:close/>
                    <a:moveTo>
                      <a:pt x="178" y="0"/>
                    </a:moveTo>
                    <a:lnTo>
                      <a:pt x="183" y="0"/>
                    </a:lnTo>
                    <a:lnTo>
                      <a:pt x="188" y="1"/>
                    </a:lnTo>
                    <a:lnTo>
                      <a:pt x="193" y="3"/>
                    </a:lnTo>
                    <a:lnTo>
                      <a:pt x="197" y="6"/>
                    </a:lnTo>
                    <a:lnTo>
                      <a:pt x="200" y="9"/>
                    </a:lnTo>
                    <a:lnTo>
                      <a:pt x="202" y="13"/>
                    </a:lnTo>
                    <a:lnTo>
                      <a:pt x="204" y="17"/>
                    </a:lnTo>
                    <a:lnTo>
                      <a:pt x="206" y="22"/>
                    </a:lnTo>
                    <a:lnTo>
                      <a:pt x="207" y="28"/>
                    </a:lnTo>
                    <a:lnTo>
                      <a:pt x="208" y="47"/>
                    </a:lnTo>
                    <a:lnTo>
                      <a:pt x="207" y="67"/>
                    </a:lnTo>
                    <a:lnTo>
                      <a:pt x="205" y="72"/>
                    </a:lnTo>
                    <a:lnTo>
                      <a:pt x="204" y="77"/>
                    </a:lnTo>
                    <a:lnTo>
                      <a:pt x="201" y="82"/>
                    </a:lnTo>
                    <a:lnTo>
                      <a:pt x="199" y="86"/>
                    </a:lnTo>
                    <a:lnTo>
                      <a:pt x="195" y="89"/>
                    </a:lnTo>
                    <a:lnTo>
                      <a:pt x="192" y="91"/>
                    </a:lnTo>
                    <a:lnTo>
                      <a:pt x="186" y="93"/>
                    </a:lnTo>
                    <a:lnTo>
                      <a:pt x="182" y="94"/>
                    </a:lnTo>
                    <a:lnTo>
                      <a:pt x="176" y="94"/>
                    </a:lnTo>
                    <a:lnTo>
                      <a:pt x="170" y="94"/>
                    </a:lnTo>
                    <a:lnTo>
                      <a:pt x="165" y="93"/>
                    </a:lnTo>
                    <a:lnTo>
                      <a:pt x="161" y="91"/>
                    </a:lnTo>
                    <a:lnTo>
                      <a:pt x="157" y="89"/>
                    </a:lnTo>
                    <a:lnTo>
                      <a:pt x="153" y="86"/>
                    </a:lnTo>
                    <a:lnTo>
                      <a:pt x="151" y="83"/>
                    </a:lnTo>
                    <a:lnTo>
                      <a:pt x="149" y="77"/>
                    </a:lnTo>
                    <a:lnTo>
                      <a:pt x="147" y="73"/>
                    </a:lnTo>
                    <a:lnTo>
                      <a:pt x="146" y="68"/>
                    </a:lnTo>
                    <a:lnTo>
                      <a:pt x="144" y="48"/>
                    </a:lnTo>
                    <a:lnTo>
                      <a:pt x="146" y="28"/>
                    </a:lnTo>
                    <a:lnTo>
                      <a:pt x="148" y="22"/>
                    </a:lnTo>
                    <a:lnTo>
                      <a:pt x="149" y="17"/>
                    </a:lnTo>
                    <a:lnTo>
                      <a:pt x="152" y="13"/>
                    </a:lnTo>
                    <a:lnTo>
                      <a:pt x="155" y="10"/>
                    </a:lnTo>
                    <a:lnTo>
                      <a:pt x="159" y="7"/>
                    </a:lnTo>
                    <a:lnTo>
                      <a:pt x="162" y="3"/>
                    </a:lnTo>
                    <a:lnTo>
                      <a:pt x="167" y="1"/>
                    </a:lnTo>
                    <a:lnTo>
                      <a:pt x="171" y="0"/>
                    </a:lnTo>
                    <a:lnTo>
                      <a:pt x="178" y="0"/>
                    </a:lnTo>
                    <a:close/>
                    <a:moveTo>
                      <a:pt x="33" y="0"/>
                    </a:moveTo>
                    <a:lnTo>
                      <a:pt x="39" y="0"/>
                    </a:lnTo>
                    <a:lnTo>
                      <a:pt x="44" y="1"/>
                    </a:lnTo>
                    <a:lnTo>
                      <a:pt x="49" y="3"/>
                    </a:lnTo>
                    <a:lnTo>
                      <a:pt x="52" y="6"/>
                    </a:lnTo>
                    <a:lnTo>
                      <a:pt x="55" y="9"/>
                    </a:lnTo>
                    <a:lnTo>
                      <a:pt x="58" y="13"/>
                    </a:lnTo>
                    <a:lnTo>
                      <a:pt x="60" y="17"/>
                    </a:lnTo>
                    <a:lnTo>
                      <a:pt x="62" y="22"/>
                    </a:lnTo>
                    <a:lnTo>
                      <a:pt x="63" y="28"/>
                    </a:lnTo>
                    <a:lnTo>
                      <a:pt x="65" y="47"/>
                    </a:lnTo>
                    <a:lnTo>
                      <a:pt x="63" y="67"/>
                    </a:lnTo>
                    <a:lnTo>
                      <a:pt x="62" y="72"/>
                    </a:lnTo>
                    <a:lnTo>
                      <a:pt x="59" y="77"/>
                    </a:lnTo>
                    <a:lnTo>
                      <a:pt x="57" y="82"/>
                    </a:lnTo>
                    <a:lnTo>
                      <a:pt x="54" y="86"/>
                    </a:lnTo>
                    <a:lnTo>
                      <a:pt x="51" y="89"/>
                    </a:lnTo>
                    <a:lnTo>
                      <a:pt x="47" y="91"/>
                    </a:lnTo>
                    <a:lnTo>
                      <a:pt x="43" y="93"/>
                    </a:lnTo>
                    <a:lnTo>
                      <a:pt x="37" y="94"/>
                    </a:lnTo>
                    <a:lnTo>
                      <a:pt x="31" y="94"/>
                    </a:lnTo>
                    <a:lnTo>
                      <a:pt x="26" y="94"/>
                    </a:lnTo>
                    <a:lnTo>
                      <a:pt x="20" y="93"/>
                    </a:lnTo>
                    <a:lnTo>
                      <a:pt x="16" y="91"/>
                    </a:lnTo>
                    <a:lnTo>
                      <a:pt x="12" y="89"/>
                    </a:lnTo>
                    <a:lnTo>
                      <a:pt x="9" y="86"/>
                    </a:lnTo>
                    <a:lnTo>
                      <a:pt x="7" y="83"/>
                    </a:lnTo>
                    <a:lnTo>
                      <a:pt x="4" y="77"/>
                    </a:lnTo>
                    <a:lnTo>
                      <a:pt x="2" y="73"/>
                    </a:lnTo>
                    <a:lnTo>
                      <a:pt x="1" y="68"/>
                    </a:lnTo>
                    <a:lnTo>
                      <a:pt x="0" y="48"/>
                    </a:lnTo>
                    <a:lnTo>
                      <a:pt x="1" y="28"/>
                    </a:lnTo>
                    <a:lnTo>
                      <a:pt x="3" y="22"/>
                    </a:lnTo>
                    <a:lnTo>
                      <a:pt x="6" y="17"/>
                    </a:lnTo>
                    <a:lnTo>
                      <a:pt x="8" y="13"/>
                    </a:lnTo>
                    <a:lnTo>
                      <a:pt x="11" y="10"/>
                    </a:lnTo>
                    <a:lnTo>
                      <a:pt x="14" y="7"/>
                    </a:lnTo>
                    <a:lnTo>
                      <a:pt x="17" y="3"/>
                    </a:lnTo>
                    <a:lnTo>
                      <a:pt x="22" y="1"/>
                    </a:lnTo>
                    <a:lnTo>
                      <a:pt x="2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" name="Skupina 7"/>
            <p:cNvGrpSpPr/>
            <p:nvPr/>
          </p:nvGrpSpPr>
          <p:grpSpPr>
            <a:xfrm>
              <a:off x="3954239" y="3913699"/>
              <a:ext cx="815975" cy="825500"/>
              <a:chOff x="3954239" y="3983038"/>
              <a:chExt cx="815975" cy="825500"/>
            </a:xfrm>
          </p:grpSpPr>
          <p:sp>
            <p:nvSpPr>
              <p:cNvPr id="348" name="Freeform 340"/>
              <p:cNvSpPr>
                <a:spLocks/>
              </p:cNvSpPr>
              <p:nvPr/>
            </p:nvSpPr>
            <p:spPr bwMode="auto">
              <a:xfrm>
                <a:off x="3960589" y="3990975"/>
                <a:ext cx="803275" cy="811213"/>
              </a:xfrm>
              <a:custGeom>
                <a:avLst/>
                <a:gdLst>
                  <a:gd name="T0" fmla="*/ 101 w 506"/>
                  <a:gd name="T1" fmla="*/ 0 h 511"/>
                  <a:gd name="T2" fmla="*/ 404 w 506"/>
                  <a:gd name="T3" fmla="*/ 0 h 511"/>
                  <a:gd name="T4" fmla="*/ 427 w 506"/>
                  <a:gd name="T5" fmla="*/ 3 h 511"/>
                  <a:gd name="T6" fmla="*/ 448 w 506"/>
                  <a:gd name="T7" fmla="*/ 10 h 511"/>
                  <a:gd name="T8" fmla="*/ 467 w 506"/>
                  <a:gd name="T9" fmla="*/ 23 h 511"/>
                  <a:gd name="T10" fmla="*/ 483 w 506"/>
                  <a:gd name="T11" fmla="*/ 39 h 511"/>
                  <a:gd name="T12" fmla="*/ 495 w 506"/>
                  <a:gd name="T13" fmla="*/ 58 h 511"/>
                  <a:gd name="T14" fmla="*/ 502 w 506"/>
                  <a:gd name="T15" fmla="*/ 79 h 511"/>
                  <a:gd name="T16" fmla="*/ 506 w 506"/>
                  <a:gd name="T17" fmla="*/ 102 h 511"/>
                  <a:gd name="T18" fmla="*/ 506 w 506"/>
                  <a:gd name="T19" fmla="*/ 409 h 511"/>
                  <a:gd name="T20" fmla="*/ 502 w 506"/>
                  <a:gd name="T21" fmla="*/ 432 h 511"/>
                  <a:gd name="T22" fmla="*/ 495 w 506"/>
                  <a:gd name="T23" fmla="*/ 453 h 511"/>
                  <a:gd name="T24" fmla="*/ 483 w 506"/>
                  <a:gd name="T25" fmla="*/ 472 h 511"/>
                  <a:gd name="T26" fmla="*/ 467 w 506"/>
                  <a:gd name="T27" fmla="*/ 488 h 511"/>
                  <a:gd name="T28" fmla="*/ 448 w 506"/>
                  <a:gd name="T29" fmla="*/ 500 h 511"/>
                  <a:gd name="T30" fmla="*/ 427 w 506"/>
                  <a:gd name="T31" fmla="*/ 508 h 511"/>
                  <a:gd name="T32" fmla="*/ 404 w 506"/>
                  <a:gd name="T33" fmla="*/ 511 h 511"/>
                  <a:gd name="T34" fmla="*/ 101 w 506"/>
                  <a:gd name="T35" fmla="*/ 511 h 511"/>
                  <a:gd name="T36" fmla="*/ 79 w 506"/>
                  <a:gd name="T37" fmla="*/ 508 h 511"/>
                  <a:gd name="T38" fmla="*/ 57 w 506"/>
                  <a:gd name="T39" fmla="*/ 500 h 511"/>
                  <a:gd name="T40" fmla="*/ 38 w 506"/>
                  <a:gd name="T41" fmla="*/ 488 h 511"/>
                  <a:gd name="T42" fmla="*/ 23 w 506"/>
                  <a:gd name="T43" fmla="*/ 472 h 511"/>
                  <a:gd name="T44" fmla="*/ 11 w 506"/>
                  <a:gd name="T45" fmla="*/ 453 h 511"/>
                  <a:gd name="T46" fmla="*/ 2 w 506"/>
                  <a:gd name="T47" fmla="*/ 432 h 511"/>
                  <a:gd name="T48" fmla="*/ 0 w 506"/>
                  <a:gd name="T49" fmla="*/ 409 h 511"/>
                  <a:gd name="T50" fmla="*/ 0 w 506"/>
                  <a:gd name="T51" fmla="*/ 102 h 511"/>
                  <a:gd name="T52" fmla="*/ 2 w 506"/>
                  <a:gd name="T53" fmla="*/ 79 h 511"/>
                  <a:gd name="T54" fmla="*/ 11 w 506"/>
                  <a:gd name="T55" fmla="*/ 58 h 511"/>
                  <a:gd name="T56" fmla="*/ 23 w 506"/>
                  <a:gd name="T57" fmla="*/ 39 h 511"/>
                  <a:gd name="T58" fmla="*/ 38 w 506"/>
                  <a:gd name="T59" fmla="*/ 23 h 511"/>
                  <a:gd name="T60" fmla="*/ 57 w 506"/>
                  <a:gd name="T61" fmla="*/ 10 h 511"/>
                  <a:gd name="T62" fmla="*/ 79 w 506"/>
                  <a:gd name="T63" fmla="*/ 3 h 511"/>
                  <a:gd name="T64" fmla="*/ 101 w 506"/>
                  <a:gd name="T65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06" h="511">
                    <a:moveTo>
                      <a:pt x="101" y="0"/>
                    </a:moveTo>
                    <a:lnTo>
                      <a:pt x="404" y="0"/>
                    </a:lnTo>
                    <a:lnTo>
                      <a:pt x="427" y="3"/>
                    </a:lnTo>
                    <a:lnTo>
                      <a:pt x="448" y="10"/>
                    </a:lnTo>
                    <a:lnTo>
                      <a:pt x="467" y="23"/>
                    </a:lnTo>
                    <a:lnTo>
                      <a:pt x="483" y="39"/>
                    </a:lnTo>
                    <a:lnTo>
                      <a:pt x="495" y="58"/>
                    </a:lnTo>
                    <a:lnTo>
                      <a:pt x="502" y="79"/>
                    </a:lnTo>
                    <a:lnTo>
                      <a:pt x="506" y="102"/>
                    </a:lnTo>
                    <a:lnTo>
                      <a:pt x="506" y="409"/>
                    </a:lnTo>
                    <a:lnTo>
                      <a:pt x="502" y="432"/>
                    </a:lnTo>
                    <a:lnTo>
                      <a:pt x="495" y="453"/>
                    </a:lnTo>
                    <a:lnTo>
                      <a:pt x="483" y="472"/>
                    </a:lnTo>
                    <a:lnTo>
                      <a:pt x="467" y="488"/>
                    </a:lnTo>
                    <a:lnTo>
                      <a:pt x="448" y="500"/>
                    </a:lnTo>
                    <a:lnTo>
                      <a:pt x="427" y="508"/>
                    </a:lnTo>
                    <a:lnTo>
                      <a:pt x="404" y="511"/>
                    </a:lnTo>
                    <a:lnTo>
                      <a:pt x="101" y="511"/>
                    </a:lnTo>
                    <a:lnTo>
                      <a:pt x="79" y="508"/>
                    </a:lnTo>
                    <a:lnTo>
                      <a:pt x="57" y="500"/>
                    </a:lnTo>
                    <a:lnTo>
                      <a:pt x="38" y="488"/>
                    </a:lnTo>
                    <a:lnTo>
                      <a:pt x="23" y="472"/>
                    </a:lnTo>
                    <a:lnTo>
                      <a:pt x="11" y="453"/>
                    </a:lnTo>
                    <a:lnTo>
                      <a:pt x="2" y="432"/>
                    </a:lnTo>
                    <a:lnTo>
                      <a:pt x="0" y="409"/>
                    </a:lnTo>
                    <a:lnTo>
                      <a:pt x="0" y="102"/>
                    </a:lnTo>
                    <a:lnTo>
                      <a:pt x="2" y="79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8" y="23"/>
                    </a:lnTo>
                    <a:lnTo>
                      <a:pt x="57" y="10"/>
                    </a:lnTo>
                    <a:lnTo>
                      <a:pt x="79" y="3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4D4948"/>
              </a:solidFill>
              <a:ln w="0">
                <a:solidFill>
                  <a:srgbClr val="4D494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" name="Freeform 341"/>
              <p:cNvSpPr>
                <a:spLocks noEditPoints="1"/>
              </p:cNvSpPr>
              <p:nvPr/>
            </p:nvSpPr>
            <p:spPr bwMode="auto">
              <a:xfrm>
                <a:off x="3954239" y="3983038"/>
                <a:ext cx="815975" cy="825500"/>
              </a:xfrm>
              <a:custGeom>
                <a:avLst/>
                <a:gdLst>
                  <a:gd name="T0" fmla="*/ 85 w 514"/>
                  <a:gd name="T1" fmla="*/ 12 h 520"/>
                  <a:gd name="T2" fmla="*/ 52 w 514"/>
                  <a:gd name="T3" fmla="*/ 26 h 520"/>
                  <a:gd name="T4" fmla="*/ 24 w 514"/>
                  <a:gd name="T5" fmla="*/ 53 h 520"/>
                  <a:gd name="T6" fmla="*/ 16 w 514"/>
                  <a:gd name="T7" fmla="*/ 71 h 520"/>
                  <a:gd name="T8" fmla="*/ 10 w 514"/>
                  <a:gd name="T9" fmla="*/ 97 h 520"/>
                  <a:gd name="T10" fmla="*/ 9 w 514"/>
                  <a:gd name="T11" fmla="*/ 414 h 520"/>
                  <a:gd name="T12" fmla="*/ 11 w 514"/>
                  <a:gd name="T13" fmla="*/ 434 h 520"/>
                  <a:gd name="T14" fmla="*/ 24 w 514"/>
                  <a:gd name="T15" fmla="*/ 467 h 520"/>
                  <a:gd name="T16" fmla="*/ 52 w 514"/>
                  <a:gd name="T17" fmla="*/ 495 h 520"/>
                  <a:gd name="T18" fmla="*/ 69 w 514"/>
                  <a:gd name="T19" fmla="*/ 503 h 520"/>
                  <a:gd name="T20" fmla="*/ 94 w 514"/>
                  <a:gd name="T21" fmla="*/ 510 h 520"/>
                  <a:gd name="T22" fmla="*/ 408 w 514"/>
                  <a:gd name="T23" fmla="*/ 511 h 520"/>
                  <a:gd name="T24" fmla="*/ 428 w 514"/>
                  <a:gd name="T25" fmla="*/ 509 h 520"/>
                  <a:gd name="T26" fmla="*/ 444 w 514"/>
                  <a:gd name="T27" fmla="*/ 503 h 520"/>
                  <a:gd name="T28" fmla="*/ 477 w 514"/>
                  <a:gd name="T29" fmla="*/ 482 h 520"/>
                  <a:gd name="T30" fmla="*/ 498 w 514"/>
                  <a:gd name="T31" fmla="*/ 449 h 520"/>
                  <a:gd name="T32" fmla="*/ 503 w 514"/>
                  <a:gd name="T33" fmla="*/ 434 h 520"/>
                  <a:gd name="T34" fmla="*/ 505 w 514"/>
                  <a:gd name="T35" fmla="*/ 414 h 520"/>
                  <a:gd name="T36" fmla="*/ 504 w 514"/>
                  <a:gd name="T37" fmla="*/ 97 h 520"/>
                  <a:gd name="T38" fmla="*/ 498 w 514"/>
                  <a:gd name="T39" fmla="*/ 71 h 520"/>
                  <a:gd name="T40" fmla="*/ 489 w 514"/>
                  <a:gd name="T41" fmla="*/ 53 h 520"/>
                  <a:gd name="T42" fmla="*/ 462 w 514"/>
                  <a:gd name="T43" fmla="*/ 26 h 520"/>
                  <a:gd name="T44" fmla="*/ 428 w 514"/>
                  <a:gd name="T45" fmla="*/ 12 h 520"/>
                  <a:gd name="T46" fmla="*/ 94 w 514"/>
                  <a:gd name="T47" fmla="*/ 10 h 520"/>
                  <a:gd name="T48" fmla="*/ 419 w 514"/>
                  <a:gd name="T49" fmla="*/ 0 h 520"/>
                  <a:gd name="T50" fmla="*/ 447 w 514"/>
                  <a:gd name="T51" fmla="*/ 8 h 520"/>
                  <a:gd name="T52" fmla="*/ 468 w 514"/>
                  <a:gd name="T53" fmla="*/ 19 h 520"/>
                  <a:gd name="T54" fmla="*/ 496 w 514"/>
                  <a:gd name="T55" fmla="*/ 47 h 520"/>
                  <a:gd name="T56" fmla="*/ 506 w 514"/>
                  <a:gd name="T57" fmla="*/ 68 h 520"/>
                  <a:gd name="T58" fmla="*/ 514 w 514"/>
                  <a:gd name="T59" fmla="*/ 97 h 520"/>
                  <a:gd name="T60" fmla="*/ 513 w 514"/>
                  <a:gd name="T61" fmla="*/ 434 h 520"/>
                  <a:gd name="T62" fmla="*/ 504 w 514"/>
                  <a:gd name="T63" fmla="*/ 456 h 520"/>
                  <a:gd name="T64" fmla="*/ 483 w 514"/>
                  <a:gd name="T65" fmla="*/ 489 h 520"/>
                  <a:gd name="T66" fmla="*/ 450 w 514"/>
                  <a:gd name="T67" fmla="*/ 510 h 520"/>
                  <a:gd name="T68" fmla="*/ 428 w 514"/>
                  <a:gd name="T69" fmla="*/ 518 h 520"/>
                  <a:gd name="T70" fmla="*/ 408 w 514"/>
                  <a:gd name="T71" fmla="*/ 520 h 520"/>
                  <a:gd name="T72" fmla="*/ 94 w 514"/>
                  <a:gd name="T73" fmla="*/ 519 h 520"/>
                  <a:gd name="T74" fmla="*/ 66 w 514"/>
                  <a:gd name="T75" fmla="*/ 512 h 520"/>
                  <a:gd name="T76" fmla="*/ 46 w 514"/>
                  <a:gd name="T77" fmla="*/ 501 h 520"/>
                  <a:gd name="T78" fmla="*/ 18 w 514"/>
                  <a:gd name="T79" fmla="*/ 474 h 520"/>
                  <a:gd name="T80" fmla="*/ 7 w 514"/>
                  <a:gd name="T81" fmla="*/ 453 h 520"/>
                  <a:gd name="T82" fmla="*/ 0 w 514"/>
                  <a:gd name="T83" fmla="*/ 424 h 520"/>
                  <a:gd name="T84" fmla="*/ 1 w 514"/>
                  <a:gd name="T85" fmla="*/ 87 h 520"/>
                  <a:gd name="T86" fmla="*/ 10 w 514"/>
                  <a:gd name="T87" fmla="*/ 65 h 520"/>
                  <a:gd name="T88" fmla="*/ 31 w 514"/>
                  <a:gd name="T89" fmla="*/ 32 h 520"/>
                  <a:gd name="T90" fmla="*/ 62 w 514"/>
                  <a:gd name="T91" fmla="*/ 10 h 520"/>
                  <a:gd name="T92" fmla="*/ 85 w 514"/>
                  <a:gd name="T93" fmla="*/ 3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14" h="520">
                    <a:moveTo>
                      <a:pt x="94" y="10"/>
                    </a:moveTo>
                    <a:lnTo>
                      <a:pt x="85" y="12"/>
                    </a:lnTo>
                    <a:lnTo>
                      <a:pt x="68" y="16"/>
                    </a:lnTo>
                    <a:lnTo>
                      <a:pt x="52" y="26"/>
                    </a:lnTo>
                    <a:lnTo>
                      <a:pt x="37" y="38"/>
                    </a:lnTo>
                    <a:lnTo>
                      <a:pt x="24" y="53"/>
                    </a:lnTo>
                    <a:lnTo>
                      <a:pt x="16" y="71"/>
                    </a:lnTo>
                    <a:lnTo>
                      <a:pt x="16" y="71"/>
                    </a:lnTo>
                    <a:lnTo>
                      <a:pt x="11" y="87"/>
                    </a:lnTo>
                    <a:lnTo>
                      <a:pt x="10" y="97"/>
                    </a:lnTo>
                    <a:lnTo>
                      <a:pt x="9" y="107"/>
                    </a:lnTo>
                    <a:lnTo>
                      <a:pt x="9" y="414"/>
                    </a:lnTo>
                    <a:lnTo>
                      <a:pt x="10" y="424"/>
                    </a:lnTo>
                    <a:lnTo>
                      <a:pt x="11" y="434"/>
                    </a:lnTo>
                    <a:lnTo>
                      <a:pt x="16" y="449"/>
                    </a:lnTo>
                    <a:lnTo>
                      <a:pt x="24" y="467"/>
                    </a:lnTo>
                    <a:lnTo>
                      <a:pt x="37" y="482"/>
                    </a:lnTo>
                    <a:lnTo>
                      <a:pt x="52" y="495"/>
                    </a:lnTo>
                    <a:lnTo>
                      <a:pt x="69" y="503"/>
                    </a:lnTo>
                    <a:lnTo>
                      <a:pt x="69" y="503"/>
                    </a:lnTo>
                    <a:lnTo>
                      <a:pt x="85" y="509"/>
                    </a:lnTo>
                    <a:lnTo>
                      <a:pt x="94" y="510"/>
                    </a:lnTo>
                    <a:lnTo>
                      <a:pt x="105" y="511"/>
                    </a:lnTo>
                    <a:lnTo>
                      <a:pt x="408" y="511"/>
                    </a:lnTo>
                    <a:lnTo>
                      <a:pt x="419" y="510"/>
                    </a:lnTo>
                    <a:lnTo>
                      <a:pt x="428" y="509"/>
                    </a:lnTo>
                    <a:lnTo>
                      <a:pt x="444" y="503"/>
                    </a:lnTo>
                    <a:lnTo>
                      <a:pt x="444" y="503"/>
                    </a:lnTo>
                    <a:lnTo>
                      <a:pt x="462" y="495"/>
                    </a:lnTo>
                    <a:lnTo>
                      <a:pt x="477" y="482"/>
                    </a:lnTo>
                    <a:lnTo>
                      <a:pt x="489" y="467"/>
                    </a:lnTo>
                    <a:lnTo>
                      <a:pt x="498" y="449"/>
                    </a:lnTo>
                    <a:lnTo>
                      <a:pt x="498" y="449"/>
                    </a:lnTo>
                    <a:lnTo>
                      <a:pt x="503" y="434"/>
                    </a:lnTo>
                    <a:lnTo>
                      <a:pt x="504" y="424"/>
                    </a:lnTo>
                    <a:lnTo>
                      <a:pt x="505" y="414"/>
                    </a:lnTo>
                    <a:lnTo>
                      <a:pt x="505" y="107"/>
                    </a:lnTo>
                    <a:lnTo>
                      <a:pt x="504" y="97"/>
                    </a:lnTo>
                    <a:lnTo>
                      <a:pt x="503" y="87"/>
                    </a:lnTo>
                    <a:lnTo>
                      <a:pt x="498" y="71"/>
                    </a:lnTo>
                    <a:lnTo>
                      <a:pt x="498" y="71"/>
                    </a:lnTo>
                    <a:lnTo>
                      <a:pt x="489" y="53"/>
                    </a:lnTo>
                    <a:lnTo>
                      <a:pt x="477" y="38"/>
                    </a:lnTo>
                    <a:lnTo>
                      <a:pt x="462" y="26"/>
                    </a:lnTo>
                    <a:lnTo>
                      <a:pt x="445" y="16"/>
                    </a:lnTo>
                    <a:lnTo>
                      <a:pt x="428" y="12"/>
                    </a:lnTo>
                    <a:lnTo>
                      <a:pt x="419" y="10"/>
                    </a:lnTo>
                    <a:lnTo>
                      <a:pt x="94" y="10"/>
                    </a:lnTo>
                    <a:close/>
                    <a:moveTo>
                      <a:pt x="94" y="0"/>
                    </a:moveTo>
                    <a:lnTo>
                      <a:pt x="419" y="0"/>
                    </a:lnTo>
                    <a:lnTo>
                      <a:pt x="428" y="3"/>
                    </a:lnTo>
                    <a:lnTo>
                      <a:pt x="447" y="8"/>
                    </a:lnTo>
                    <a:lnTo>
                      <a:pt x="450" y="10"/>
                    </a:lnTo>
                    <a:lnTo>
                      <a:pt x="468" y="19"/>
                    </a:lnTo>
                    <a:lnTo>
                      <a:pt x="483" y="32"/>
                    </a:lnTo>
                    <a:lnTo>
                      <a:pt x="496" y="47"/>
                    </a:lnTo>
                    <a:lnTo>
                      <a:pt x="504" y="65"/>
                    </a:lnTo>
                    <a:lnTo>
                      <a:pt x="506" y="68"/>
                    </a:lnTo>
                    <a:lnTo>
                      <a:pt x="513" y="87"/>
                    </a:lnTo>
                    <a:lnTo>
                      <a:pt x="514" y="97"/>
                    </a:lnTo>
                    <a:lnTo>
                      <a:pt x="514" y="424"/>
                    </a:lnTo>
                    <a:lnTo>
                      <a:pt x="513" y="434"/>
                    </a:lnTo>
                    <a:lnTo>
                      <a:pt x="506" y="453"/>
                    </a:lnTo>
                    <a:lnTo>
                      <a:pt x="504" y="456"/>
                    </a:lnTo>
                    <a:lnTo>
                      <a:pt x="496" y="474"/>
                    </a:lnTo>
                    <a:lnTo>
                      <a:pt x="483" y="489"/>
                    </a:lnTo>
                    <a:lnTo>
                      <a:pt x="468" y="501"/>
                    </a:lnTo>
                    <a:lnTo>
                      <a:pt x="450" y="510"/>
                    </a:lnTo>
                    <a:lnTo>
                      <a:pt x="447" y="512"/>
                    </a:lnTo>
                    <a:lnTo>
                      <a:pt x="428" y="518"/>
                    </a:lnTo>
                    <a:lnTo>
                      <a:pt x="419" y="519"/>
                    </a:lnTo>
                    <a:lnTo>
                      <a:pt x="408" y="520"/>
                    </a:lnTo>
                    <a:lnTo>
                      <a:pt x="105" y="520"/>
                    </a:lnTo>
                    <a:lnTo>
                      <a:pt x="94" y="519"/>
                    </a:lnTo>
                    <a:lnTo>
                      <a:pt x="85" y="518"/>
                    </a:lnTo>
                    <a:lnTo>
                      <a:pt x="66" y="512"/>
                    </a:lnTo>
                    <a:lnTo>
                      <a:pt x="62" y="510"/>
                    </a:lnTo>
                    <a:lnTo>
                      <a:pt x="46" y="501"/>
                    </a:lnTo>
                    <a:lnTo>
                      <a:pt x="31" y="489"/>
                    </a:lnTo>
                    <a:lnTo>
                      <a:pt x="18" y="474"/>
                    </a:lnTo>
                    <a:lnTo>
                      <a:pt x="10" y="456"/>
                    </a:lnTo>
                    <a:lnTo>
                      <a:pt x="7" y="453"/>
                    </a:lnTo>
                    <a:lnTo>
                      <a:pt x="1" y="434"/>
                    </a:lnTo>
                    <a:lnTo>
                      <a:pt x="0" y="424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7" y="68"/>
                    </a:lnTo>
                    <a:lnTo>
                      <a:pt x="10" y="65"/>
                    </a:lnTo>
                    <a:lnTo>
                      <a:pt x="18" y="47"/>
                    </a:lnTo>
                    <a:lnTo>
                      <a:pt x="31" y="32"/>
                    </a:lnTo>
                    <a:lnTo>
                      <a:pt x="46" y="19"/>
                    </a:lnTo>
                    <a:lnTo>
                      <a:pt x="62" y="10"/>
                    </a:lnTo>
                    <a:lnTo>
                      <a:pt x="66" y="8"/>
                    </a:lnTo>
                    <a:lnTo>
                      <a:pt x="85" y="3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4D4948"/>
              </a:solidFill>
              <a:ln w="0">
                <a:solidFill>
                  <a:srgbClr val="4D494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" name="Freeform 342"/>
              <p:cNvSpPr>
                <a:spLocks/>
              </p:cNvSpPr>
              <p:nvPr/>
            </p:nvSpPr>
            <p:spPr bwMode="auto">
              <a:xfrm>
                <a:off x="4066952" y="4097338"/>
                <a:ext cx="600075" cy="608013"/>
              </a:xfrm>
              <a:custGeom>
                <a:avLst/>
                <a:gdLst>
                  <a:gd name="T0" fmla="*/ 63 w 378"/>
                  <a:gd name="T1" fmla="*/ 0 h 383"/>
                  <a:gd name="T2" fmla="*/ 316 w 378"/>
                  <a:gd name="T3" fmla="*/ 0 h 383"/>
                  <a:gd name="T4" fmla="*/ 336 w 378"/>
                  <a:gd name="T5" fmla="*/ 3 h 383"/>
                  <a:gd name="T6" fmla="*/ 353 w 378"/>
                  <a:gd name="T7" fmla="*/ 13 h 383"/>
                  <a:gd name="T8" fmla="*/ 367 w 378"/>
                  <a:gd name="T9" fmla="*/ 27 h 383"/>
                  <a:gd name="T10" fmla="*/ 375 w 378"/>
                  <a:gd name="T11" fmla="*/ 44 h 383"/>
                  <a:gd name="T12" fmla="*/ 378 w 378"/>
                  <a:gd name="T13" fmla="*/ 65 h 383"/>
                  <a:gd name="T14" fmla="*/ 378 w 378"/>
                  <a:gd name="T15" fmla="*/ 319 h 383"/>
                  <a:gd name="T16" fmla="*/ 375 w 378"/>
                  <a:gd name="T17" fmla="*/ 339 h 383"/>
                  <a:gd name="T18" fmla="*/ 367 w 378"/>
                  <a:gd name="T19" fmla="*/ 357 h 383"/>
                  <a:gd name="T20" fmla="*/ 353 w 378"/>
                  <a:gd name="T21" fmla="*/ 371 h 383"/>
                  <a:gd name="T22" fmla="*/ 336 w 378"/>
                  <a:gd name="T23" fmla="*/ 380 h 383"/>
                  <a:gd name="T24" fmla="*/ 316 w 378"/>
                  <a:gd name="T25" fmla="*/ 383 h 383"/>
                  <a:gd name="T26" fmla="*/ 63 w 378"/>
                  <a:gd name="T27" fmla="*/ 383 h 383"/>
                  <a:gd name="T28" fmla="*/ 43 w 378"/>
                  <a:gd name="T29" fmla="*/ 380 h 383"/>
                  <a:gd name="T30" fmla="*/ 25 w 378"/>
                  <a:gd name="T31" fmla="*/ 371 h 383"/>
                  <a:gd name="T32" fmla="*/ 13 w 378"/>
                  <a:gd name="T33" fmla="*/ 357 h 383"/>
                  <a:gd name="T34" fmla="*/ 3 w 378"/>
                  <a:gd name="T35" fmla="*/ 339 h 383"/>
                  <a:gd name="T36" fmla="*/ 0 w 378"/>
                  <a:gd name="T37" fmla="*/ 319 h 383"/>
                  <a:gd name="T38" fmla="*/ 0 w 378"/>
                  <a:gd name="T39" fmla="*/ 65 h 383"/>
                  <a:gd name="T40" fmla="*/ 3 w 378"/>
                  <a:gd name="T41" fmla="*/ 44 h 383"/>
                  <a:gd name="T42" fmla="*/ 13 w 378"/>
                  <a:gd name="T43" fmla="*/ 27 h 383"/>
                  <a:gd name="T44" fmla="*/ 25 w 378"/>
                  <a:gd name="T45" fmla="*/ 13 h 383"/>
                  <a:gd name="T46" fmla="*/ 43 w 378"/>
                  <a:gd name="T47" fmla="*/ 3 h 383"/>
                  <a:gd name="T48" fmla="*/ 63 w 378"/>
                  <a:gd name="T49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8" h="383">
                    <a:moveTo>
                      <a:pt x="63" y="0"/>
                    </a:moveTo>
                    <a:lnTo>
                      <a:pt x="316" y="0"/>
                    </a:lnTo>
                    <a:lnTo>
                      <a:pt x="336" y="3"/>
                    </a:lnTo>
                    <a:lnTo>
                      <a:pt x="353" y="13"/>
                    </a:lnTo>
                    <a:lnTo>
                      <a:pt x="367" y="27"/>
                    </a:lnTo>
                    <a:lnTo>
                      <a:pt x="375" y="44"/>
                    </a:lnTo>
                    <a:lnTo>
                      <a:pt x="378" y="65"/>
                    </a:lnTo>
                    <a:lnTo>
                      <a:pt x="378" y="319"/>
                    </a:lnTo>
                    <a:lnTo>
                      <a:pt x="375" y="339"/>
                    </a:lnTo>
                    <a:lnTo>
                      <a:pt x="367" y="357"/>
                    </a:lnTo>
                    <a:lnTo>
                      <a:pt x="353" y="371"/>
                    </a:lnTo>
                    <a:lnTo>
                      <a:pt x="336" y="380"/>
                    </a:lnTo>
                    <a:lnTo>
                      <a:pt x="316" y="383"/>
                    </a:lnTo>
                    <a:lnTo>
                      <a:pt x="63" y="383"/>
                    </a:lnTo>
                    <a:lnTo>
                      <a:pt x="43" y="380"/>
                    </a:lnTo>
                    <a:lnTo>
                      <a:pt x="25" y="371"/>
                    </a:lnTo>
                    <a:lnTo>
                      <a:pt x="13" y="357"/>
                    </a:lnTo>
                    <a:lnTo>
                      <a:pt x="3" y="339"/>
                    </a:lnTo>
                    <a:lnTo>
                      <a:pt x="0" y="319"/>
                    </a:lnTo>
                    <a:lnTo>
                      <a:pt x="0" y="65"/>
                    </a:lnTo>
                    <a:lnTo>
                      <a:pt x="3" y="44"/>
                    </a:lnTo>
                    <a:lnTo>
                      <a:pt x="13" y="27"/>
                    </a:lnTo>
                    <a:lnTo>
                      <a:pt x="25" y="13"/>
                    </a:lnTo>
                    <a:lnTo>
                      <a:pt x="43" y="3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B6DDC7"/>
              </a:solidFill>
              <a:ln w="0">
                <a:solidFill>
                  <a:srgbClr val="B6DDC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" name="Freeform 343"/>
              <p:cNvSpPr>
                <a:spLocks noEditPoints="1"/>
              </p:cNvSpPr>
              <p:nvPr/>
            </p:nvSpPr>
            <p:spPr bwMode="auto">
              <a:xfrm>
                <a:off x="4038377" y="4068763"/>
                <a:ext cx="657225" cy="665163"/>
              </a:xfrm>
              <a:custGeom>
                <a:avLst/>
                <a:gdLst>
                  <a:gd name="T0" fmla="*/ 72 w 414"/>
                  <a:gd name="T1" fmla="*/ 37 h 419"/>
                  <a:gd name="T2" fmla="*/ 58 w 414"/>
                  <a:gd name="T3" fmla="*/ 43 h 419"/>
                  <a:gd name="T4" fmla="*/ 43 w 414"/>
                  <a:gd name="T5" fmla="*/ 57 h 419"/>
                  <a:gd name="T6" fmla="*/ 37 w 414"/>
                  <a:gd name="T7" fmla="*/ 73 h 419"/>
                  <a:gd name="T8" fmla="*/ 36 w 414"/>
                  <a:gd name="T9" fmla="*/ 337 h 419"/>
                  <a:gd name="T10" fmla="*/ 39 w 414"/>
                  <a:gd name="T11" fmla="*/ 355 h 419"/>
                  <a:gd name="T12" fmla="*/ 50 w 414"/>
                  <a:gd name="T13" fmla="*/ 369 h 419"/>
                  <a:gd name="T14" fmla="*/ 63 w 414"/>
                  <a:gd name="T15" fmla="*/ 380 h 419"/>
                  <a:gd name="T16" fmla="*/ 81 w 414"/>
                  <a:gd name="T17" fmla="*/ 383 h 419"/>
                  <a:gd name="T18" fmla="*/ 343 w 414"/>
                  <a:gd name="T19" fmla="*/ 382 h 419"/>
                  <a:gd name="T20" fmla="*/ 357 w 414"/>
                  <a:gd name="T21" fmla="*/ 376 h 419"/>
                  <a:gd name="T22" fmla="*/ 372 w 414"/>
                  <a:gd name="T23" fmla="*/ 362 h 419"/>
                  <a:gd name="T24" fmla="*/ 377 w 414"/>
                  <a:gd name="T25" fmla="*/ 347 h 419"/>
                  <a:gd name="T26" fmla="*/ 378 w 414"/>
                  <a:gd name="T27" fmla="*/ 83 h 419"/>
                  <a:gd name="T28" fmla="*/ 375 w 414"/>
                  <a:gd name="T29" fmla="*/ 65 h 419"/>
                  <a:gd name="T30" fmla="*/ 366 w 414"/>
                  <a:gd name="T31" fmla="*/ 50 h 419"/>
                  <a:gd name="T32" fmla="*/ 352 w 414"/>
                  <a:gd name="T33" fmla="*/ 39 h 419"/>
                  <a:gd name="T34" fmla="*/ 334 w 414"/>
                  <a:gd name="T35" fmla="*/ 36 h 419"/>
                  <a:gd name="T36" fmla="*/ 81 w 414"/>
                  <a:gd name="T37" fmla="*/ 0 h 419"/>
                  <a:gd name="T38" fmla="*/ 347 w 414"/>
                  <a:gd name="T39" fmla="*/ 1 h 419"/>
                  <a:gd name="T40" fmla="*/ 366 w 414"/>
                  <a:gd name="T41" fmla="*/ 7 h 419"/>
                  <a:gd name="T42" fmla="*/ 391 w 414"/>
                  <a:gd name="T43" fmla="*/ 25 h 419"/>
                  <a:gd name="T44" fmla="*/ 403 w 414"/>
                  <a:gd name="T45" fmla="*/ 39 h 419"/>
                  <a:gd name="T46" fmla="*/ 411 w 414"/>
                  <a:gd name="T47" fmla="*/ 63 h 419"/>
                  <a:gd name="T48" fmla="*/ 414 w 414"/>
                  <a:gd name="T49" fmla="*/ 83 h 419"/>
                  <a:gd name="T50" fmla="*/ 413 w 414"/>
                  <a:gd name="T51" fmla="*/ 350 h 419"/>
                  <a:gd name="T52" fmla="*/ 408 w 414"/>
                  <a:gd name="T53" fmla="*/ 369 h 419"/>
                  <a:gd name="T54" fmla="*/ 398 w 414"/>
                  <a:gd name="T55" fmla="*/ 386 h 419"/>
                  <a:gd name="T56" fmla="*/ 381 w 414"/>
                  <a:gd name="T57" fmla="*/ 403 h 419"/>
                  <a:gd name="T58" fmla="*/ 354 w 414"/>
                  <a:gd name="T59" fmla="*/ 415 h 419"/>
                  <a:gd name="T60" fmla="*/ 334 w 414"/>
                  <a:gd name="T61" fmla="*/ 419 h 419"/>
                  <a:gd name="T62" fmla="*/ 69 w 414"/>
                  <a:gd name="T63" fmla="*/ 418 h 419"/>
                  <a:gd name="T64" fmla="*/ 50 w 414"/>
                  <a:gd name="T65" fmla="*/ 412 h 419"/>
                  <a:gd name="T66" fmla="*/ 24 w 414"/>
                  <a:gd name="T67" fmla="*/ 394 h 419"/>
                  <a:gd name="T68" fmla="*/ 13 w 414"/>
                  <a:gd name="T69" fmla="*/ 380 h 419"/>
                  <a:gd name="T70" fmla="*/ 3 w 414"/>
                  <a:gd name="T71" fmla="*/ 357 h 419"/>
                  <a:gd name="T72" fmla="*/ 0 w 414"/>
                  <a:gd name="T73" fmla="*/ 337 h 419"/>
                  <a:gd name="T74" fmla="*/ 1 w 414"/>
                  <a:gd name="T75" fmla="*/ 70 h 419"/>
                  <a:gd name="T76" fmla="*/ 6 w 414"/>
                  <a:gd name="T77" fmla="*/ 51 h 419"/>
                  <a:gd name="T78" fmla="*/ 16 w 414"/>
                  <a:gd name="T79" fmla="*/ 34 h 419"/>
                  <a:gd name="T80" fmla="*/ 34 w 414"/>
                  <a:gd name="T81" fmla="*/ 16 h 419"/>
                  <a:gd name="T82" fmla="*/ 61 w 414"/>
                  <a:gd name="T83" fmla="*/ 4 h 419"/>
                  <a:gd name="T84" fmla="*/ 81 w 414"/>
                  <a:gd name="T85" fmla="*/ 0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14" h="419">
                    <a:moveTo>
                      <a:pt x="81" y="36"/>
                    </a:moveTo>
                    <a:lnTo>
                      <a:pt x="72" y="37"/>
                    </a:lnTo>
                    <a:lnTo>
                      <a:pt x="63" y="39"/>
                    </a:lnTo>
                    <a:lnTo>
                      <a:pt x="58" y="43"/>
                    </a:lnTo>
                    <a:lnTo>
                      <a:pt x="50" y="50"/>
                    </a:lnTo>
                    <a:lnTo>
                      <a:pt x="43" y="57"/>
                    </a:lnTo>
                    <a:lnTo>
                      <a:pt x="39" y="65"/>
                    </a:lnTo>
                    <a:lnTo>
                      <a:pt x="37" y="73"/>
                    </a:lnTo>
                    <a:lnTo>
                      <a:pt x="36" y="83"/>
                    </a:lnTo>
                    <a:lnTo>
                      <a:pt x="36" y="337"/>
                    </a:lnTo>
                    <a:lnTo>
                      <a:pt x="37" y="347"/>
                    </a:lnTo>
                    <a:lnTo>
                      <a:pt x="39" y="355"/>
                    </a:lnTo>
                    <a:lnTo>
                      <a:pt x="44" y="364"/>
                    </a:lnTo>
                    <a:lnTo>
                      <a:pt x="50" y="369"/>
                    </a:lnTo>
                    <a:lnTo>
                      <a:pt x="58" y="376"/>
                    </a:lnTo>
                    <a:lnTo>
                      <a:pt x="63" y="380"/>
                    </a:lnTo>
                    <a:lnTo>
                      <a:pt x="72" y="382"/>
                    </a:lnTo>
                    <a:lnTo>
                      <a:pt x="81" y="383"/>
                    </a:lnTo>
                    <a:lnTo>
                      <a:pt x="334" y="383"/>
                    </a:lnTo>
                    <a:lnTo>
                      <a:pt x="343" y="382"/>
                    </a:lnTo>
                    <a:lnTo>
                      <a:pt x="352" y="380"/>
                    </a:lnTo>
                    <a:lnTo>
                      <a:pt x="357" y="376"/>
                    </a:lnTo>
                    <a:lnTo>
                      <a:pt x="366" y="369"/>
                    </a:lnTo>
                    <a:lnTo>
                      <a:pt x="372" y="362"/>
                    </a:lnTo>
                    <a:lnTo>
                      <a:pt x="375" y="355"/>
                    </a:lnTo>
                    <a:lnTo>
                      <a:pt x="377" y="347"/>
                    </a:lnTo>
                    <a:lnTo>
                      <a:pt x="378" y="337"/>
                    </a:lnTo>
                    <a:lnTo>
                      <a:pt x="378" y="83"/>
                    </a:lnTo>
                    <a:lnTo>
                      <a:pt x="377" y="73"/>
                    </a:lnTo>
                    <a:lnTo>
                      <a:pt x="375" y="65"/>
                    </a:lnTo>
                    <a:lnTo>
                      <a:pt x="372" y="58"/>
                    </a:lnTo>
                    <a:lnTo>
                      <a:pt x="366" y="50"/>
                    </a:lnTo>
                    <a:lnTo>
                      <a:pt x="357" y="43"/>
                    </a:lnTo>
                    <a:lnTo>
                      <a:pt x="352" y="39"/>
                    </a:lnTo>
                    <a:lnTo>
                      <a:pt x="343" y="37"/>
                    </a:lnTo>
                    <a:lnTo>
                      <a:pt x="334" y="36"/>
                    </a:lnTo>
                    <a:lnTo>
                      <a:pt x="81" y="36"/>
                    </a:lnTo>
                    <a:close/>
                    <a:moveTo>
                      <a:pt x="81" y="0"/>
                    </a:moveTo>
                    <a:lnTo>
                      <a:pt x="334" y="0"/>
                    </a:lnTo>
                    <a:lnTo>
                      <a:pt x="347" y="1"/>
                    </a:lnTo>
                    <a:lnTo>
                      <a:pt x="354" y="4"/>
                    </a:lnTo>
                    <a:lnTo>
                      <a:pt x="366" y="7"/>
                    </a:lnTo>
                    <a:lnTo>
                      <a:pt x="381" y="16"/>
                    </a:lnTo>
                    <a:lnTo>
                      <a:pt x="391" y="25"/>
                    </a:lnTo>
                    <a:lnTo>
                      <a:pt x="398" y="34"/>
                    </a:lnTo>
                    <a:lnTo>
                      <a:pt x="403" y="39"/>
                    </a:lnTo>
                    <a:lnTo>
                      <a:pt x="408" y="51"/>
                    </a:lnTo>
                    <a:lnTo>
                      <a:pt x="411" y="63"/>
                    </a:lnTo>
                    <a:lnTo>
                      <a:pt x="413" y="70"/>
                    </a:lnTo>
                    <a:lnTo>
                      <a:pt x="414" y="83"/>
                    </a:lnTo>
                    <a:lnTo>
                      <a:pt x="414" y="337"/>
                    </a:lnTo>
                    <a:lnTo>
                      <a:pt x="413" y="350"/>
                    </a:lnTo>
                    <a:lnTo>
                      <a:pt x="411" y="357"/>
                    </a:lnTo>
                    <a:lnTo>
                      <a:pt x="408" y="369"/>
                    </a:lnTo>
                    <a:lnTo>
                      <a:pt x="403" y="380"/>
                    </a:lnTo>
                    <a:lnTo>
                      <a:pt x="398" y="386"/>
                    </a:lnTo>
                    <a:lnTo>
                      <a:pt x="391" y="394"/>
                    </a:lnTo>
                    <a:lnTo>
                      <a:pt x="381" y="403"/>
                    </a:lnTo>
                    <a:lnTo>
                      <a:pt x="366" y="412"/>
                    </a:lnTo>
                    <a:lnTo>
                      <a:pt x="354" y="415"/>
                    </a:lnTo>
                    <a:lnTo>
                      <a:pt x="347" y="418"/>
                    </a:lnTo>
                    <a:lnTo>
                      <a:pt x="334" y="419"/>
                    </a:lnTo>
                    <a:lnTo>
                      <a:pt x="81" y="419"/>
                    </a:lnTo>
                    <a:lnTo>
                      <a:pt x="69" y="418"/>
                    </a:lnTo>
                    <a:lnTo>
                      <a:pt x="61" y="415"/>
                    </a:lnTo>
                    <a:lnTo>
                      <a:pt x="50" y="412"/>
                    </a:lnTo>
                    <a:lnTo>
                      <a:pt x="34" y="403"/>
                    </a:lnTo>
                    <a:lnTo>
                      <a:pt x="24" y="394"/>
                    </a:lnTo>
                    <a:lnTo>
                      <a:pt x="16" y="386"/>
                    </a:lnTo>
                    <a:lnTo>
                      <a:pt x="13" y="380"/>
                    </a:lnTo>
                    <a:lnTo>
                      <a:pt x="6" y="369"/>
                    </a:lnTo>
                    <a:lnTo>
                      <a:pt x="3" y="357"/>
                    </a:lnTo>
                    <a:lnTo>
                      <a:pt x="1" y="350"/>
                    </a:lnTo>
                    <a:lnTo>
                      <a:pt x="0" y="337"/>
                    </a:lnTo>
                    <a:lnTo>
                      <a:pt x="0" y="83"/>
                    </a:lnTo>
                    <a:lnTo>
                      <a:pt x="1" y="70"/>
                    </a:lnTo>
                    <a:lnTo>
                      <a:pt x="3" y="63"/>
                    </a:lnTo>
                    <a:lnTo>
                      <a:pt x="6" y="51"/>
                    </a:lnTo>
                    <a:lnTo>
                      <a:pt x="13" y="39"/>
                    </a:lnTo>
                    <a:lnTo>
                      <a:pt x="16" y="34"/>
                    </a:lnTo>
                    <a:lnTo>
                      <a:pt x="24" y="25"/>
                    </a:lnTo>
                    <a:lnTo>
                      <a:pt x="34" y="16"/>
                    </a:lnTo>
                    <a:lnTo>
                      <a:pt x="50" y="7"/>
                    </a:lnTo>
                    <a:lnTo>
                      <a:pt x="61" y="4"/>
                    </a:lnTo>
                    <a:lnTo>
                      <a:pt x="69" y="1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00923F"/>
              </a:solidFill>
              <a:ln w="0">
                <a:solidFill>
                  <a:srgbClr val="00923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" name="Rectangle 344"/>
              <p:cNvSpPr>
                <a:spLocks noChangeArrowheads="1"/>
              </p:cNvSpPr>
              <p:nvPr/>
            </p:nvSpPr>
            <p:spPr bwMode="auto">
              <a:xfrm>
                <a:off x="4163789" y="4232275"/>
                <a:ext cx="152400" cy="20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"/>
                    <a:cs typeface="Arial" pitchFamily="34" charset="0"/>
                  </a:rPr>
                  <a:t>F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" name="Rectangle 345"/>
              <p:cNvSpPr>
                <a:spLocks noChangeArrowheads="1"/>
              </p:cNvSpPr>
              <p:nvPr/>
            </p:nvSpPr>
            <p:spPr bwMode="auto">
              <a:xfrm>
                <a:off x="4255864" y="4232275"/>
                <a:ext cx="158750" cy="20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"/>
                    <a:cs typeface="Arial" pitchFamily="34" charset="0"/>
                  </a:rPr>
                  <a:t>P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" name="Rectangle 346"/>
              <p:cNvSpPr>
                <a:spLocks noChangeArrowheads="1"/>
              </p:cNvSpPr>
              <p:nvPr/>
            </p:nvSpPr>
            <p:spPr bwMode="auto">
              <a:xfrm>
                <a:off x="4354289" y="4232275"/>
                <a:ext cx="176213" cy="20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"/>
                    <a:cs typeface="Arial" pitchFamily="34" charset="0"/>
                  </a:rPr>
                  <a:t>G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5" name="Rectangle 347"/>
              <p:cNvSpPr>
                <a:spLocks noChangeArrowheads="1"/>
              </p:cNvSpPr>
              <p:nvPr/>
            </p:nvSpPr>
            <p:spPr bwMode="auto">
              <a:xfrm>
                <a:off x="4470177" y="4232275"/>
                <a:ext cx="158750" cy="20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"/>
                    <a:cs typeface="Arial" pitchFamily="34" charset="0"/>
                  </a:rPr>
                  <a:t>A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6" name="Rectangle 348"/>
              <p:cNvSpPr>
                <a:spLocks noChangeArrowheads="1"/>
              </p:cNvSpPr>
              <p:nvPr/>
            </p:nvSpPr>
            <p:spPr bwMode="auto">
              <a:xfrm>
                <a:off x="4103464" y="4411663"/>
                <a:ext cx="184150" cy="20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"/>
                    <a:cs typeface="Arial" pitchFamily="34" charset="0"/>
                  </a:rPr>
                  <a:t>M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7" name="Rectangle 349"/>
              <p:cNvSpPr>
                <a:spLocks noChangeArrowheads="1"/>
              </p:cNvSpPr>
              <p:nvPr/>
            </p:nvSpPr>
            <p:spPr bwMode="auto">
              <a:xfrm>
                <a:off x="4227289" y="4411663"/>
                <a:ext cx="176213" cy="20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"/>
                    <a:cs typeface="Arial" pitchFamily="34" charset="0"/>
                  </a:rPr>
                  <a:t>O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8" name="Rectangle 350"/>
              <p:cNvSpPr>
                <a:spLocks noChangeArrowheads="1"/>
              </p:cNvSpPr>
              <p:nvPr/>
            </p:nvSpPr>
            <p:spPr bwMode="auto">
              <a:xfrm>
                <a:off x="4343177" y="4411663"/>
                <a:ext cx="168275" cy="20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"/>
                    <a:cs typeface="Arial" pitchFamily="34" charset="0"/>
                  </a:rPr>
                  <a:t>D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9" name="Rectangle 351"/>
              <p:cNvSpPr>
                <a:spLocks noChangeArrowheads="1"/>
              </p:cNvSpPr>
              <p:nvPr/>
            </p:nvSpPr>
            <p:spPr bwMode="auto">
              <a:xfrm>
                <a:off x="4451127" y="4411663"/>
                <a:ext cx="158750" cy="20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"/>
                    <a:cs typeface="Arial" pitchFamily="34" charset="0"/>
                  </a:rPr>
                  <a:t>E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60" name="Rectangle 352"/>
              <p:cNvSpPr>
                <a:spLocks noChangeArrowheads="1"/>
              </p:cNvSpPr>
              <p:nvPr/>
            </p:nvSpPr>
            <p:spPr bwMode="auto">
              <a:xfrm>
                <a:off x="4549552" y="4411663"/>
                <a:ext cx="144463" cy="20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"/>
                    <a:cs typeface="Arial" pitchFamily="34" charset="0"/>
                  </a:rPr>
                  <a:t>L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9" name="Freeform 354"/>
            <p:cNvSpPr>
              <a:spLocks/>
            </p:cNvSpPr>
            <p:nvPr/>
          </p:nvSpPr>
          <p:spPr bwMode="auto">
            <a:xfrm>
              <a:off x="5368702" y="5140836"/>
              <a:ext cx="1084263" cy="909638"/>
            </a:xfrm>
            <a:custGeom>
              <a:avLst/>
              <a:gdLst>
                <a:gd name="T0" fmla="*/ 683 w 683"/>
                <a:gd name="T1" fmla="*/ 0 h 573"/>
                <a:gd name="T2" fmla="*/ 681 w 683"/>
                <a:gd name="T3" fmla="*/ 82 h 573"/>
                <a:gd name="T4" fmla="*/ 679 w 683"/>
                <a:gd name="T5" fmla="*/ 156 h 573"/>
                <a:gd name="T6" fmla="*/ 673 w 683"/>
                <a:gd name="T7" fmla="*/ 223 h 573"/>
                <a:gd name="T8" fmla="*/ 665 w 683"/>
                <a:gd name="T9" fmla="*/ 283 h 573"/>
                <a:gd name="T10" fmla="*/ 652 w 683"/>
                <a:gd name="T11" fmla="*/ 336 h 573"/>
                <a:gd name="T12" fmla="*/ 635 w 683"/>
                <a:gd name="T13" fmla="*/ 382 h 573"/>
                <a:gd name="T14" fmla="*/ 611 w 683"/>
                <a:gd name="T15" fmla="*/ 427 h 573"/>
                <a:gd name="T16" fmla="*/ 580 w 683"/>
                <a:gd name="T17" fmla="*/ 462 h 573"/>
                <a:gd name="T18" fmla="*/ 543 w 683"/>
                <a:gd name="T19" fmla="*/ 491 h 573"/>
                <a:gd name="T20" fmla="*/ 498 w 683"/>
                <a:gd name="T21" fmla="*/ 515 h 573"/>
                <a:gd name="T22" fmla="*/ 467 w 683"/>
                <a:gd name="T23" fmla="*/ 527 h 573"/>
                <a:gd name="T24" fmla="*/ 408 w 683"/>
                <a:gd name="T25" fmla="*/ 545 h 573"/>
                <a:gd name="T26" fmla="*/ 338 w 683"/>
                <a:gd name="T27" fmla="*/ 557 h 573"/>
                <a:gd name="T28" fmla="*/ 257 w 683"/>
                <a:gd name="T29" fmla="*/ 566 h 573"/>
                <a:gd name="T30" fmla="*/ 164 w 683"/>
                <a:gd name="T31" fmla="*/ 571 h 573"/>
                <a:gd name="T32" fmla="*/ 58 w 683"/>
                <a:gd name="T33" fmla="*/ 573 h 573"/>
                <a:gd name="T34" fmla="*/ 0 w 683"/>
                <a:gd name="T35" fmla="*/ 562 h 573"/>
                <a:gd name="T36" fmla="*/ 113 w 683"/>
                <a:gd name="T37" fmla="*/ 561 h 573"/>
                <a:gd name="T38" fmla="*/ 212 w 683"/>
                <a:gd name="T39" fmla="*/ 557 h 573"/>
                <a:gd name="T40" fmla="*/ 299 w 683"/>
                <a:gd name="T41" fmla="*/ 550 h 573"/>
                <a:gd name="T42" fmla="*/ 374 w 683"/>
                <a:gd name="T43" fmla="*/ 539 h 573"/>
                <a:gd name="T44" fmla="*/ 440 w 683"/>
                <a:gd name="T45" fmla="*/ 525 h 573"/>
                <a:gd name="T46" fmla="*/ 489 w 683"/>
                <a:gd name="T47" fmla="*/ 507 h 573"/>
                <a:gd name="T48" fmla="*/ 514 w 683"/>
                <a:gd name="T49" fmla="*/ 495 h 573"/>
                <a:gd name="T50" fmla="*/ 555 w 683"/>
                <a:gd name="T51" fmla="*/ 469 h 573"/>
                <a:gd name="T52" fmla="*/ 588 w 683"/>
                <a:gd name="T53" fmla="*/ 437 h 573"/>
                <a:gd name="T54" fmla="*/ 614 w 683"/>
                <a:gd name="T55" fmla="*/ 399 h 573"/>
                <a:gd name="T56" fmla="*/ 626 w 683"/>
                <a:gd name="T57" fmla="*/ 379 h 573"/>
                <a:gd name="T58" fmla="*/ 641 w 683"/>
                <a:gd name="T59" fmla="*/ 336 h 573"/>
                <a:gd name="T60" fmla="*/ 653 w 683"/>
                <a:gd name="T61" fmla="*/ 283 h 573"/>
                <a:gd name="T62" fmla="*/ 662 w 683"/>
                <a:gd name="T63" fmla="*/ 223 h 573"/>
                <a:gd name="T64" fmla="*/ 667 w 683"/>
                <a:gd name="T65" fmla="*/ 156 h 573"/>
                <a:gd name="T66" fmla="*/ 669 w 683"/>
                <a:gd name="T67" fmla="*/ 82 h 573"/>
                <a:gd name="T68" fmla="*/ 671 w 683"/>
                <a:gd name="T69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3" h="573">
                  <a:moveTo>
                    <a:pt x="671" y="0"/>
                  </a:moveTo>
                  <a:lnTo>
                    <a:pt x="683" y="0"/>
                  </a:lnTo>
                  <a:lnTo>
                    <a:pt x="682" y="42"/>
                  </a:lnTo>
                  <a:lnTo>
                    <a:pt x="681" y="82"/>
                  </a:lnTo>
                  <a:lnTo>
                    <a:pt x="680" y="120"/>
                  </a:lnTo>
                  <a:lnTo>
                    <a:pt x="679" y="156"/>
                  </a:lnTo>
                  <a:lnTo>
                    <a:pt x="676" y="190"/>
                  </a:lnTo>
                  <a:lnTo>
                    <a:pt x="673" y="223"/>
                  </a:lnTo>
                  <a:lnTo>
                    <a:pt x="670" y="253"/>
                  </a:lnTo>
                  <a:lnTo>
                    <a:pt x="665" y="283"/>
                  </a:lnTo>
                  <a:lnTo>
                    <a:pt x="660" y="310"/>
                  </a:lnTo>
                  <a:lnTo>
                    <a:pt x="652" y="336"/>
                  </a:lnTo>
                  <a:lnTo>
                    <a:pt x="645" y="360"/>
                  </a:lnTo>
                  <a:lnTo>
                    <a:pt x="635" y="382"/>
                  </a:lnTo>
                  <a:lnTo>
                    <a:pt x="623" y="407"/>
                  </a:lnTo>
                  <a:lnTo>
                    <a:pt x="611" y="427"/>
                  </a:lnTo>
                  <a:lnTo>
                    <a:pt x="596" y="445"/>
                  </a:lnTo>
                  <a:lnTo>
                    <a:pt x="580" y="462"/>
                  </a:lnTo>
                  <a:lnTo>
                    <a:pt x="563" y="477"/>
                  </a:lnTo>
                  <a:lnTo>
                    <a:pt x="543" y="491"/>
                  </a:lnTo>
                  <a:lnTo>
                    <a:pt x="522" y="504"/>
                  </a:lnTo>
                  <a:lnTo>
                    <a:pt x="498" y="515"/>
                  </a:lnTo>
                  <a:lnTo>
                    <a:pt x="494" y="517"/>
                  </a:lnTo>
                  <a:lnTo>
                    <a:pt x="467" y="527"/>
                  </a:lnTo>
                  <a:lnTo>
                    <a:pt x="440" y="536"/>
                  </a:lnTo>
                  <a:lnTo>
                    <a:pt x="408" y="545"/>
                  </a:lnTo>
                  <a:lnTo>
                    <a:pt x="374" y="551"/>
                  </a:lnTo>
                  <a:lnTo>
                    <a:pt x="338" y="557"/>
                  </a:lnTo>
                  <a:lnTo>
                    <a:pt x="299" y="562"/>
                  </a:lnTo>
                  <a:lnTo>
                    <a:pt x="257" y="566"/>
                  </a:lnTo>
                  <a:lnTo>
                    <a:pt x="212" y="569"/>
                  </a:lnTo>
                  <a:lnTo>
                    <a:pt x="164" y="571"/>
                  </a:lnTo>
                  <a:lnTo>
                    <a:pt x="113" y="572"/>
                  </a:lnTo>
                  <a:lnTo>
                    <a:pt x="58" y="573"/>
                  </a:lnTo>
                  <a:lnTo>
                    <a:pt x="0" y="573"/>
                  </a:lnTo>
                  <a:lnTo>
                    <a:pt x="0" y="562"/>
                  </a:lnTo>
                  <a:lnTo>
                    <a:pt x="58" y="562"/>
                  </a:lnTo>
                  <a:lnTo>
                    <a:pt x="113" y="561"/>
                  </a:lnTo>
                  <a:lnTo>
                    <a:pt x="164" y="560"/>
                  </a:lnTo>
                  <a:lnTo>
                    <a:pt x="212" y="557"/>
                  </a:lnTo>
                  <a:lnTo>
                    <a:pt x="257" y="554"/>
                  </a:lnTo>
                  <a:lnTo>
                    <a:pt x="299" y="550"/>
                  </a:lnTo>
                  <a:lnTo>
                    <a:pt x="338" y="546"/>
                  </a:lnTo>
                  <a:lnTo>
                    <a:pt x="374" y="539"/>
                  </a:lnTo>
                  <a:lnTo>
                    <a:pt x="408" y="533"/>
                  </a:lnTo>
                  <a:lnTo>
                    <a:pt x="440" y="525"/>
                  </a:lnTo>
                  <a:lnTo>
                    <a:pt x="467" y="515"/>
                  </a:lnTo>
                  <a:lnTo>
                    <a:pt x="489" y="507"/>
                  </a:lnTo>
                  <a:lnTo>
                    <a:pt x="489" y="507"/>
                  </a:lnTo>
                  <a:lnTo>
                    <a:pt x="514" y="495"/>
                  </a:lnTo>
                  <a:lnTo>
                    <a:pt x="535" y="482"/>
                  </a:lnTo>
                  <a:lnTo>
                    <a:pt x="555" y="469"/>
                  </a:lnTo>
                  <a:lnTo>
                    <a:pt x="572" y="454"/>
                  </a:lnTo>
                  <a:lnTo>
                    <a:pt x="588" y="437"/>
                  </a:lnTo>
                  <a:lnTo>
                    <a:pt x="602" y="419"/>
                  </a:lnTo>
                  <a:lnTo>
                    <a:pt x="614" y="399"/>
                  </a:lnTo>
                  <a:lnTo>
                    <a:pt x="625" y="378"/>
                  </a:lnTo>
                  <a:lnTo>
                    <a:pt x="626" y="379"/>
                  </a:lnTo>
                  <a:lnTo>
                    <a:pt x="633" y="360"/>
                  </a:lnTo>
                  <a:lnTo>
                    <a:pt x="641" y="336"/>
                  </a:lnTo>
                  <a:lnTo>
                    <a:pt x="648" y="310"/>
                  </a:lnTo>
                  <a:lnTo>
                    <a:pt x="653" y="283"/>
                  </a:lnTo>
                  <a:lnTo>
                    <a:pt x="658" y="253"/>
                  </a:lnTo>
                  <a:lnTo>
                    <a:pt x="662" y="223"/>
                  </a:lnTo>
                  <a:lnTo>
                    <a:pt x="665" y="190"/>
                  </a:lnTo>
                  <a:lnTo>
                    <a:pt x="667" y="156"/>
                  </a:lnTo>
                  <a:lnTo>
                    <a:pt x="668" y="120"/>
                  </a:lnTo>
                  <a:lnTo>
                    <a:pt x="669" y="82"/>
                  </a:lnTo>
                  <a:lnTo>
                    <a:pt x="670" y="42"/>
                  </a:lnTo>
                  <a:lnTo>
                    <a:pt x="67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355"/>
            <p:cNvSpPr>
              <a:spLocks/>
            </p:cNvSpPr>
            <p:nvPr/>
          </p:nvSpPr>
          <p:spPr bwMode="auto">
            <a:xfrm>
              <a:off x="6370414" y="5140836"/>
              <a:ext cx="142875" cy="249238"/>
            </a:xfrm>
            <a:custGeom>
              <a:avLst/>
              <a:gdLst>
                <a:gd name="T0" fmla="*/ 45 w 90"/>
                <a:gd name="T1" fmla="*/ 0 h 157"/>
                <a:gd name="T2" fmla="*/ 90 w 90"/>
                <a:gd name="T3" fmla="*/ 157 h 157"/>
                <a:gd name="T4" fmla="*/ 44 w 90"/>
                <a:gd name="T5" fmla="*/ 112 h 157"/>
                <a:gd name="T6" fmla="*/ 0 w 90"/>
                <a:gd name="T7" fmla="*/ 156 h 157"/>
                <a:gd name="T8" fmla="*/ 45 w 90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57">
                  <a:moveTo>
                    <a:pt x="45" y="0"/>
                  </a:moveTo>
                  <a:lnTo>
                    <a:pt x="90" y="157"/>
                  </a:lnTo>
                  <a:lnTo>
                    <a:pt x="44" y="112"/>
                  </a:lnTo>
                  <a:lnTo>
                    <a:pt x="0" y="156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356"/>
            <p:cNvSpPr>
              <a:spLocks noEditPoints="1"/>
            </p:cNvSpPr>
            <p:nvPr/>
          </p:nvSpPr>
          <p:spPr bwMode="auto">
            <a:xfrm>
              <a:off x="6362477" y="5110674"/>
              <a:ext cx="166688" cy="307975"/>
            </a:xfrm>
            <a:custGeom>
              <a:avLst/>
              <a:gdLst>
                <a:gd name="T0" fmla="*/ 50 w 105"/>
                <a:gd name="T1" fmla="*/ 38 h 194"/>
                <a:gd name="T2" fmla="*/ 17 w 105"/>
                <a:gd name="T3" fmla="*/ 155 h 194"/>
                <a:gd name="T4" fmla="*/ 45 w 105"/>
                <a:gd name="T5" fmla="*/ 126 h 194"/>
                <a:gd name="T6" fmla="*/ 49 w 105"/>
                <a:gd name="T7" fmla="*/ 123 h 194"/>
                <a:gd name="T8" fmla="*/ 85 w 105"/>
                <a:gd name="T9" fmla="*/ 159 h 194"/>
                <a:gd name="T10" fmla="*/ 50 w 105"/>
                <a:gd name="T11" fmla="*/ 38 h 194"/>
                <a:gd name="T12" fmla="*/ 50 w 105"/>
                <a:gd name="T13" fmla="*/ 0 h 194"/>
                <a:gd name="T14" fmla="*/ 56 w 105"/>
                <a:gd name="T15" fmla="*/ 18 h 194"/>
                <a:gd name="T16" fmla="*/ 100 w 105"/>
                <a:gd name="T17" fmla="*/ 175 h 194"/>
                <a:gd name="T18" fmla="*/ 105 w 105"/>
                <a:gd name="T19" fmla="*/ 194 h 194"/>
                <a:gd name="T20" fmla="*/ 50 w 105"/>
                <a:gd name="T21" fmla="*/ 139 h 194"/>
                <a:gd name="T22" fmla="*/ 9 w 105"/>
                <a:gd name="T23" fmla="*/ 179 h 194"/>
                <a:gd name="T24" fmla="*/ 0 w 105"/>
                <a:gd name="T25" fmla="*/ 174 h 194"/>
                <a:gd name="T26" fmla="*/ 45 w 105"/>
                <a:gd name="T27" fmla="*/ 18 h 194"/>
                <a:gd name="T28" fmla="*/ 50 w 105"/>
                <a:gd name="T2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94">
                  <a:moveTo>
                    <a:pt x="50" y="38"/>
                  </a:moveTo>
                  <a:lnTo>
                    <a:pt x="17" y="155"/>
                  </a:lnTo>
                  <a:lnTo>
                    <a:pt x="45" y="126"/>
                  </a:lnTo>
                  <a:lnTo>
                    <a:pt x="49" y="123"/>
                  </a:lnTo>
                  <a:lnTo>
                    <a:pt x="85" y="159"/>
                  </a:lnTo>
                  <a:lnTo>
                    <a:pt x="50" y="38"/>
                  </a:lnTo>
                  <a:close/>
                  <a:moveTo>
                    <a:pt x="50" y="0"/>
                  </a:moveTo>
                  <a:lnTo>
                    <a:pt x="56" y="18"/>
                  </a:lnTo>
                  <a:lnTo>
                    <a:pt x="100" y="175"/>
                  </a:lnTo>
                  <a:lnTo>
                    <a:pt x="105" y="194"/>
                  </a:lnTo>
                  <a:lnTo>
                    <a:pt x="50" y="139"/>
                  </a:lnTo>
                  <a:lnTo>
                    <a:pt x="9" y="179"/>
                  </a:lnTo>
                  <a:lnTo>
                    <a:pt x="0" y="174"/>
                  </a:lnTo>
                  <a:lnTo>
                    <a:pt x="45" y="18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2" name="Skupina 11"/>
            <p:cNvGrpSpPr/>
            <p:nvPr/>
          </p:nvGrpSpPr>
          <p:grpSpPr>
            <a:xfrm>
              <a:off x="5879877" y="3891474"/>
              <a:ext cx="1068388" cy="812800"/>
              <a:chOff x="5879877" y="3960813"/>
              <a:chExt cx="1068388" cy="812800"/>
            </a:xfrm>
          </p:grpSpPr>
          <p:sp>
            <p:nvSpPr>
              <p:cNvPr id="302" name="Freeform 357"/>
              <p:cNvSpPr>
                <a:spLocks noEditPoints="1"/>
              </p:cNvSpPr>
              <p:nvPr/>
            </p:nvSpPr>
            <p:spPr bwMode="auto">
              <a:xfrm>
                <a:off x="5894164" y="4013200"/>
                <a:ext cx="1042988" cy="755650"/>
              </a:xfrm>
              <a:custGeom>
                <a:avLst/>
                <a:gdLst>
                  <a:gd name="T0" fmla="*/ 209 w 657"/>
                  <a:gd name="T1" fmla="*/ 416 h 476"/>
                  <a:gd name="T2" fmla="*/ 141 w 657"/>
                  <a:gd name="T3" fmla="*/ 368 h 476"/>
                  <a:gd name="T4" fmla="*/ 590 w 657"/>
                  <a:gd name="T5" fmla="*/ 291 h 476"/>
                  <a:gd name="T6" fmla="*/ 482 w 657"/>
                  <a:gd name="T7" fmla="*/ 359 h 476"/>
                  <a:gd name="T8" fmla="*/ 362 w 657"/>
                  <a:gd name="T9" fmla="*/ 462 h 476"/>
                  <a:gd name="T10" fmla="*/ 482 w 657"/>
                  <a:gd name="T11" fmla="*/ 433 h 476"/>
                  <a:gd name="T12" fmla="*/ 400 w 657"/>
                  <a:gd name="T13" fmla="*/ 420 h 476"/>
                  <a:gd name="T14" fmla="*/ 499 w 657"/>
                  <a:gd name="T15" fmla="*/ 400 h 476"/>
                  <a:gd name="T16" fmla="*/ 564 w 657"/>
                  <a:gd name="T17" fmla="*/ 349 h 476"/>
                  <a:gd name="T18" fmla="*/ 545 w 657"/>
                  <a:gd name="T19" fmla="*/ 375 h 476"/>
                  <a:gd name="T20" fmla="*/ 530 w 657"/>
                  <a:gd name="T21" fmla="*/ 415 h 476"/>
                  <a:gd name="T22" fmla="*/ 589 w 657"/>
                  <a:gd name="T23" fmla="*/ 377 h 476"/>
                  <a:gd name="T24" fmla="*/ 624 w 657"/>
                  <a:gd name="T25" fmla="*/ 342 h 476"/>
                  <a:gd name="T26" fmla="*/ 650 w 657"/>
                  <a:gd name="T27" fmla="*/ 268 h 476"/>
                  <a:gd name="T28" fmla="*/ 385 w 657"/>
                  <a:gd name="T29" fmla="*/ 205 h 476"/>
                  <a:gd name="T30" fmla="*/ 527 w 657"/>
                  <a:gd name="T31" fmla="*/ 244 h 476"/>
                  <a:gd name="T32" fmla="*/ 275 w 657"/>
                  <a:gd name="T33" fmla="*/ 185 h 476"/>
                  <a:gd name="T34" fmla="*/ 638 w 657"/>
                  <a:gd name="T35" fmla="*/ 133 h 476"/>
                  <a:gd name="T36" fmla="*/ 394 w 657"/>
                  <a:gd name="T37" fmla="*/ 225 h 476"/>
                  <a:gd name="T38" fmla="*/ 299 w 657"/>
                  <a:gd name="T39" fmla="*/ 178 h 476"/>
                  <a:gd name="T40" fmla="*/ 240 w 657"/>
                  <a:gd name="T41" fmla="*/ 269 h 476"/>
                  <a:gd name="T42" fmla="*/ 185 w 657"/>
                  <a:gd name="T43" fmla="*/ 318 h 476"/>
                  <a:gd name="T44" fmla="*/ 259 w 657"/>
                  <a:gd name="T45" fmla="*/ 379 h 476"/>
                  <a:gd name="T46" fmla="*/ 302 w 657"/>
                  <a:gd name="T47" fmla="*/ 386 h 476"/>
                  <a:gd name="T48" fmla="*/ 310 w 657"/>
                  <a:gd name="T49" fmla="*/ 324 h 476"/>
                  <a:gd name="T50" fmla="*/ 305 w 657"/>
                  <a:gd name="T51" fmla="*/ 205 h 476"/>
                  <a:gd name="T52" fmla="*/ 422 w 657"/>
                  <a:gd name="T53" fmla="*/ 255 h 476"/>
                  <a:gd name="T54" fmla="*/ 446 w 657"/>
                  <a:gd name="T55" fmla="*/ 208 h 476"/>
                  <a:gd name="T56" fmla="*/ 446 w 657"/>
                  <a:gd name="T57" fmla="*/ 122 h 476"/>
                  <a:gd name="T58" fmla="*/ 63 w 657"/>
                  <a:gd name="T59" fmla="*/ 99 h 476"/>
                  <a:gd name="T60" fmla="*/ 529 w 657"/>
                  <a:gd name="T61" fmla="*/ 26 h 476"/>
                  <a:gd name="T62" fmla="*/ 526 w 657"/>
                  <a:gd name="T63" fmla="*/ 158 h 476"/>
                  <a:gd name="T64" fmla="*/ 496 w 657"/>
                  <a:gd name="T65" fmla="*/ 49 h 476"/>
                  <a:gd name="T66" fmla="*/ 400 w 657"/>
                  <a:gd name="T67" fmla="*/ 91 h 476"/>
                  <a:gd name="T68" fmla="*/ 369 w 657"/>
                  <a:gd name="T69" fmla="*/ 14 h 476"/>
                  <a:gd name="T70" fmla="*/ 240 w 657"/>
                  <a:gd name="T71" fmla="*/ 55 h 476"/>
                  <a:gd name="T72" fmla="*/ 283 w 657"/>
                  <a:gd name="T73" fmla="*/ 55 h 476"/>
                  <a:gd name="T74" fmla="*/ 325 w 657"/>
                  <a:gd name="T75" fmla="*/ 55 h 476"/>
                  <a:gd name="T76" fmla="*/ 257 w 657"/>
                  <a:gd name="T77" fmla="*/ 87 h 476"/>
                  <a:gd name="T78" fmla="*/ 171 w 657"/>
                  <a:gd name="T79" fmla="*/ 166 h 476"/>
                  <a:gd name="T80" fmla="*/ 79 w 657"/>
                  <a:gd name="T81" fmla="*/ 234 h 476"/>
                  <a:gd name="T82" fmla="*/ 91 w 657"/>
                  <a:gd name="T83" fmla="*/ 354 h 476"/>
                  <a:gd name="T84" fmla="*/ 75 w 657"/>
                  <a:gd name="T85" fmla="*/ 354 h 476"/>
                  <a:gd name="T86" fmla="*/ 139 w 657"/>
                  <a:gd name="T87" fmla="*/ 373 h 476"/>
                  <a:gd name="T88" fmla="*/ 227 w 657"/>
                  <a:gd name="T89" fmla="*/ 351 h 476"/>
                  <a:gd name="T90" fmla="*/ 123 w 657"/>
                  <a:gd name="T91" fmla="*/ 294 h 476"/>
                  <a:gd name="T92" fmla="*/ 156 w 657"/>
                  <a:gd name="T93" fmla="*/ 253 h 476"/>
                  <a:gd name="T94" fmla="*/ 246 w 657"/>
                  <a:gd name="T95" fmla="*/ 161 h 476"/>
                  <a:gd name="T96" fmla="*/ 355 w 657"/>
                  <a:gd name="T97" fmla="*/ 137 h 476"/>
                  <a:gd name="T98" fmla="*/ 444 w 657"/>
                  <a:gd name="T99" fmla="*/ 107 h 476"/>
                  <a:gd name="T100" fmla="*/ 485 w 657"/>
                  <a:gd name="T101" fmla="*/ 154 h 476"/>
                  <a:gd name="T102" fmla="*/ 462 w 657"/>
                  <a:gd name="T103" fmla="*/ 288 h 476"/>
                  <a:gd name="T104" fmla="*/ 356 w 657"/>
                  <a:gd name="T105" fmla="*/ 307 h 476"/>
                  <a:gd name="T106" fmla="*/ 292 w 657"/>
                  <a:gd name="T107" fmla="*/ 442 h 476"/>
                  <a:gd name="T108" fmla="*/ 383 w 657"/>
                  <a:gd name="T109" fmla="*/ 392 h 476"/>
                  <a:gd name="T110" fmla="*/ 487 w 657"/>
                  <a:gd name="T111" fmla="*/ 348 h 476"/>
                  <a:gd name="T112" fmla="*/ 554 w 657"/>
                  <a:gd name="T113" fmla="*/ 310 h 476"/>
                  <a:gd name="T114" fmla="*/ 549 w 657"/>
                  <a:gd name="T115" fmla="*/ 214 h 476"/>
                  <a:gd name="T116" fmla="*/ 594 w 657"/>
                  <a:gd name="T117" fmla="*/ 164 h 476"/>
                  <a:gd name="T118" fmla="*/ 652 w 657"/>
                  <a:gd name="T119" fmla="*/ 224 h 476"/>
                  <a:gd name="T120" fmla="*/ 600 w 657"/>
                  <a:gd name="T121" fmla="*/ 104 h 476"/>
                  <a:gd name="T122" fmla="*/ 608 w 657"/>
                  <a:gd name="T123" fmla="*/ 36 h 476"/>
                  <a:gd name="T124" fmla="*/ 579 w 657"/>
                  <a:gd name="T125" fmla="*/ 42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57" h="476">
                    <a:moveTo>
                      <a:pt x="333" y="442"/>
                    </a:moveTo>
                    <a:lnTo>
                      <a:pt x="333" y="442"/>
                    </a:lnTo>
                    <a:lnTo>
                      <a:pt x="333" y="443"/>
                    </a:lnTo>
                    <a:lnTo>
                      <a:pt x="332" y="445"/>
                    </a:lnTo>
                    <a:lnTo>
                      <a:pt x="331" y="445"/>
                    </a:lnTo>
                    <a:lnTo>
                      <a:pt x="331" y="445"/>
                    </a:lnTo>
                    <a:lnTo>
                      <a:pt x="331" y="444"/>
                    </a:lnTo>
                    <a:lnTo>
                      <a:pt x="331" y="443"/>
                    </a:lnTo>
                    <a:lnTo>
                      <a:pt x="332" y="442"/>
                    </a:lnTo>
                    <a:lnTo>
                      <a:pt x="333" y="442"/>
                    </a:lnTo>
                    <a:close/>
                    <a:moveTo>
                      <a:pt x="393" y="421"/>
                    </a:moveTo>
                    <a:lnTo>
                      <a:pt x="394" y="421"/>
                    </a:lnTo>
                    <a:lnTo>
                      <a:pt x="394" y="421"/>
                    </a:lnTo>
                    <a:lnTo>
                      <a:pt x="394" y="422"/>
                    </a:lnTo>
                    <a:lnTo>
                      <a:pt x="392" y="423"/>
                    </a:lnTo>
                    <a:lnTo>
                      <a:pt x="390" y="424"/>
                    </a:lnTo>
                    <a:lnTo>
                      <a:pt x="388" y="425"/>
                    </a:lnTo>
                    <a:lnTo>
                      <a:pt x="388" y="425"/>
                    </a:lnTo>
                    <a:lnTo>
                      <a:pt x="387" y="424"/>
                    </a:lnTo>
                    <a:lnTo>
                      <a:pt x="388" y="423"/>
                    </a:lnTo>
                    <a:lnTo>
                      <a:pt x="390" y="422"/>
                    </a:lnTo>
                    <a:lnTo>
                      <a:pt x="391" y="421"/>
                    </a:lnTo>
                    <a:lnTo>
                      <a:pt x="393" y="421"/>
                    </a:lnTo>
                    <a:close/>
                    <a:moveTo>
                      <a:pt x="219" y="381"/>
                    </a:moveTo>
                    <a:lnTo>
                      <a:pt x="220" y="382"/>
                    </a:lnTo>
                    <a:lnTo>
                      <a:pt x="221" y="383"/>
                    </a:lnTo>
                    <a:lnTo>
                      <a:pt x="221" y="384"/>
                    </a:lnTo>
                    <a:lnTo>
                      <a:pt x="220" y="384"/>
                    </a:lnTo>
                    <a:lnTo>
                      <a:pt x="220" y="384"/>
                    </a:lnTo>
                    <a:lnTo>
                      <a:pt x="219" y="383"/>
                    </a:lnTo>
                    <a:lnTo>
                      <a:pt x="219" y="382"/>
                    </a:lnTo>
                    <a:lnTo>
                      <a:pt x="219" y="381"/>
                    </a:lnTo>
                    <a:close/>
                    <a:moveTo>
                      <a:pt x="218" y="373"/>
                    </a:moveTo>
                    <a:lnTo>
                      <a:pt x="215" y="374"/>
                    </a:lnTo>
                    <a:lnTo>
                      <a:pt x="213" y="377"/>
                    </a:lnTo>
                    <a:lnTo>
                      <a:pt x="211" y="378"/>
                    </a:lnTo>
                    <a:lnTo>
                      <a:pt x="210" y="379"/>
                    </a:lnTo>
                    <a:lnTo>
                      <a:pt x="209" y="379"/>
                    </a:lnTo>
                    <a:lnTo>
                      <a:pt x="208" y="378"/>
                    </a:lnTo>
                    <a:lnTo>
                      <a:pt x="207" y="379"/>
                    </a:lnTo>
                    <a:lnTo>
                      <a:pt x="206" y="379"/>
                    </a:lnTo>
                    <a:lnTo>
                      <a:pt x="204" y="380"/>
                    </a:lnTo>
                    <a:lnTo>
                      <a:pt x="202" y="381"/>
                    </a:lnTo>
                    <a:lnTo>
                      <a:pt x="200" y="382"/>
                    </a:lnTo>
                    <a:lnTo>
                      <a:pt x="197" y="384"/>
                    </a:lnTo>
                    <a:lnTo>
                      <a:pt x="197" y="387"/>
                    </a:lnTo>
                    <a:lnTo>
                      <a:pt x="197" y="388"/>
                    </a:lnTo>
                    <a:lnTo>
                      <a:pt x="196" y="389"/>
                    </a:lnTo>
                    <a:lnTo>
                      <a:pt x="196" y="388"/>
                    </a:lnTo>
                    <a:lnTo>
                      <a:pt x="195" y="387"/>
                    </a:lnTo>
                    <a:lnTo>
                      <a:pt x="195" y="387"/>
                    </a:lnTo>
                    <a:lnTo>
                      <a:pt x="194" y="387"/>
                    </a:lnTo>
                    <a:lnTo>
                      <a:pt x="194" y="390"/>
                    </a:lnTo>
                    <a:lnTo>
                      <a:pt x="194" y="393"/>
                    </a:lnTo>
                    <a:lnTo>
                      <a:pt x="194" y="399"/>
                    </a:lnTo>
                    <a:lnTo>
                      <a:pt x="195" y="403"/>
                    </a:lnTo>
                    <a:lnTo>
                      <a:pt x="196" y="405"/>
                    </a:lnTo>
                    <a:lnTo>
                      <a:pt x="209" y="416"/>
                    </a:lnTo>
                    <a:lnTo>
                      <a:pt x="224" y="424"/>
                    </a:lnTo>
                    <a:lnTo>
                      <a:pt x="227" y="426"/>
                    </a:lnTo>
                    <a:lnTo>
                      <a:pt x="231" y="428"/>
                    </a:lnTo>
                    <a:lnTo>
                      <a:pt x="233" y="429"/>
                    </a:lnTo>
                    <a:lnTo>
                      <a:pt x="236" y="430"/>
                    </a:lnTo>
                    <a:lnTo>
                      <a:pt x="237" y="431"/>
                    </a:lnTo>
                    <a:lnTo>
                      <a:pt x="238" y="433"/>
                    </a:lnTo>
                    <a:lnTo>
                      <a:pt x="240" y="434"/>
                    </a:lnTo>
                    <a:lnTo>
                      <a:pt x="242" y="434"/>
                    </a:lnTo>
                    <a:lnTo>
                      <a:pt x="246" y="435"/>
                    </a:lnTo>
                    <a:lnTo>
                      <a:pt x="250" y="435"/>
                    </a:lnTo>
                    <a:lnTo>
                      <a:pt x="260" y="435"/>
                    </a:lnTo>
                    <a:lnTo>
                      <a:pt x="260" y="429"/>
                    </a:lnTo>
                    <a:lnTo>
                      <a:pt x="260" y="426"/>
                    </a:lnTo>
                    <a:lnTo>
                      <a:pt x="260" y="424"/>
                    </a:lnTo>
                    <a:lnTo>
                      <a:pt x="260" y="423"/>
                    </a:lnTo>
                    <a:lnTo>
                      <a:pt x="260" y="423"/>
                    </a:lnTo>
                    <a:lnTo>
                      <a:pt x="260" y="421"/>
                    </a:lnTo>
                    <a:lnTo>
                      <a:pt x="261" y="419"/>
                    </a:lnTo>
                    <a:lnTo>
                      <a:pt x="263" y="417"/>
                    </a:lnTo>
                    <a:lnTo>
                      <a:pt x="264" y="415"/>
                    </a:lnTo>
                    <a:lnTo>
                      <a:pt x="265" y="412"/>
                    </a:lnTo>
                    <a:lnTo>
                      <a:pt x="265" y="410"/>
                    </a:lnTo>
                    <a:lnTo>
                      <a:pt x="265" y="408"/>
                    </a:lnTo>
                    <a:lnTo>
                      <a:pt x="265" y="407"/>
                    </a:lnTo>
                    <a:lnTo>
                      <a:pt x="265" y="407"/>
                    </a:lnTo>
                    <a:lnTo>
                      <a:pt x="266" y="407"/>
                    </a:lnTo>
                    <a:lnTo>
                      <a:pt x="267" y="407"/>
                    </a:lnTo>
                    <a:lnTo>
                      <a:pt x="268" y="406"/>
                    </a:lnTo>
                    <a:lnTo>
                      <a:pt x="268" y="405"/>
                    </a:lnTo>
                    <a:lnTo>
                      <a:pt x="267" y="404"/>
                    </a:lnTo>
                    <a:lnTo>
                      <a:pt x="266" y="404"/>
                    </a:lnTo>
                    <a:lnTo>
                      <a:pt x="263" y="405"/>
                    </a:lnTo>
                    <a:lnTo>
                      <a:pt x="260" y="405"/>
                    </a:lnTo>
                    <a:lnTo>
                      <a:pt x="257" y="405"/>
                    </a:lnTo>
                    <a:lnTo>
                      <a:pt x="253" y="404"/>
                    </a:lnTo>
                    <a:lnTo>
                      <a:pt x="251" y="403"/>
                    </a:lnTo>
                    <a:lnTo>
                      <a:pt x="248" y="402"/>
                    </a:lnTo>
                    <a:lnTo>
                      <a:pt x="245" y="401"/>
                    </a:lnTo>
                    <a:lnTo>
                      <a:pt x="242" y="400"/>
                    </a:lnTo>
                    <a:lnTo>
                      <a:pt x="239" y="399"/>
                    </a:lnTo>
                    <a:lnTo>
                      <a:pt x="237" y="398"/>
                    </a:lnTo>
                    <a:lnTo>
                      <a:pt x="234" y="397"/>
                    </a:lnTo>
                    <a:lnTo>
                      <a:pt x="233" y="396"/>
                    </a:lnTo>
                    <a:lnTo>
                      <a:pt x="233" y="395"/>
                    </a:lnTo>
                    <a:lnTo>
                      <a:pt x="232" y="393"/>
                    </a:lnTo>
                    <a:lnTo>
                      <a:pt x="231" y="392"/>
                    </a:lnTo>
                    <a:lnTo>
                      <a:pt x="230" y="390"/>
                    </a:lnTo>
                    <a:lnTo>
                      <a:pt x="228" y="388"/>
                    </a:lnTo>
                    <a:lnTo>
                      <a:pt x="226" y="385"/>
                    </a:lnTo>
                    <a:lnTo>
                      <a:pt x="224" y="383"/>
                    </a:lnTo>
                    <a:lnTo>
                      <a:pt x="222" y="381"/>
                    </a:lnTo>
                    <a:lnTo>
                      <a:pt x="221" y="379"/>
                    </a:lnTo>
                    <a:lnTo>
                      <a:pt x="220" y="377"/>
                    </a:lnTo>
                    <a:lnTo>
                      <a:pt x="219" y="375"/>
                    </a:lnTo>
                    <a:lnTo>
                      <a:pt x="219" y="373"/>
                    </a:lnTo>
                    <a:lnTo>
                      <a:pt x="218" y="373"/>
                    </a:lnTo>
                    <a:close/>
                    <a:moveTo>
                      <a:pt x="141" y="368"/>
                    </a:moveTo>
                    <a:lnTo>
                      <a:pt x="143" y="369"/>
                    </a:lnTo>
                    <a:lnTo>
                      <a:pt x="144" y="370"/>
                    </a:lnTo>
                    <a:lnTo>
                      <a:pt x="144" y="371"/>
                    </a:lnTo>
                    <a:lnTo>
                      <a:pt x="143" y="371"/>
                    </a:lnTo>
                    <a:lnTo>
                      <a:pt x="141" y="371"/>
                    </a:lnTo>
                    <a:lnTo>
                      <a:pt x="140" y="370"/>
                    </a:lnTo>
                    <a:lnTo>
                      <a:pt x="141" y="369"/>
                    </a:lnTo>
                    <a:lnTo>
                      <a:pt x="141" y="368"/>
                    </a:lnTo>
                    <a:close/>
                    <a:moveTo>
                      <a:pt x="394" y="358"/>
                    </a:moveTo>
                    <a:lnTo>
                      <a:pt x="394" y="359"/>
                    </a:lnTo>
                    <a:lnTo>
                      <a:pt x="394" y="360"/>
                    </a:lnTo>
                    <a:lnTo>
                      <a:pt x="394" y="364"/>
                    </a:lnTo>
                    <a:lnTo>
                      <a:pt x="394" y="367"/>
                    </a:lnTo>
                    <a:lnTo>
                      <a:pt x="393" y="369"/>
                    </a:lnTo>
                    <a:lnTo>
                      <a:pt x="393" y="370"/>
                    </a:lnTo>
                    <a:lnTo>
                      <a:pt x="392" y="369"/>
                    </a:lnTo>
                    <a:lnTo>
                      <a:pt x="392" y="367"/>
                    </a:lnTo>
                    <a:lnTo>
                      <a:pt x="392" y="364"/>
                    </a:lnTo>
                    <a:lnTo>
                      <a:pt x="393" y="361"/>
                    </a:lnTo>
                    <a:lnTo>
                      <a:pt x="393" y="359"/>
                    </a:lnTo>
                    <a:lnTo>
                      <a:pt x="394" y="358"/>
                    </a:lnTo>
                    <a:close/>
                    <a:moveTo>
                      <a:pt x="333" y="265"/>
                    </a:moveTo>
                    <a:lnTo>
                      <a:pt x="336" y="269"/>
                    </a:lnTo>
                    <a:lnTo>
                      <a:pt x="338" y="272"/>
                    </a:lnTo>
                    <a:lnTo>
                      <a:pt x="340" y="273"/>
                    </a:lnTo>
                    <a:lnTo>
                      <a:pt x="341" y="273"/>
                    </a:lnTo>
                    <a:lnTo>
                      <a:pt x="341" y="273"/>
                    </a:lnTo>
                    <a:lnTo>
                      <a:pt x="341" y="272"/>
                    </a:lnTo>
                    <a:lnTo>
                      <a:pt x="340" y="272"/>
                    </a:lnTo>
                    <a:lnTo>
                      <a:pt x="338" y="270"/>
                    </a:lnTo>
                    <a:lnTo>
                      <a:pt x="337" y="269"/>
                    </a:lnTo>
                    <a:lnTo>
                      <a:pt x="333" y="265"/>
                    </a:lnTo>
                    <a:close/>
                    <a:moveTo>
                      <a:pt x="645" y="255"/>
                    </a:moveTo>
                    <a:lnTo>
                      <a:pt x="643" y="255"/>
                    </a:lnTo>
                    <a:lnTo>
                      <a:pt x="641" y="256"/>
                    </a:lnTo>
                    <a:lnTo>
                      <a:pt x="639" y="258"/>
                    </a:lnTo>
                    <a:lnTo>
                      <a:pt x="637" y="261"/>
                    </a:lnTo>
                    <a:lnTo>
                      <a:pt x="634" y="262"/>
                    </a:lnTo>
                    <a:lnTo>
                      <a:pt x="629" y="262"/>
                    </a:lnTo>
                    <a:lnTo>
                      <a:pt x="620" y="261"/>
                    </a:lnTo>
                    <a:lnTo>
                      <a:pt x="613" y="261"/>
                    </a:lnTo>
                    <a:lnTo>
                      <a:pt x="605" y="260"/>
                    </a:lnTo>
                    <a:lnTo>
                      <a:pt x="602" y="259"/>
                    </a:lnTo>
                    <a:lnTo>
                      <a:pt x="600" y="258"/>
                    </a:lnTo>
                    <a:lnTo>
                      <a:pt x="599" y="259"/>
                    </a:lnTo>
                    <a:lnTo>
                      <a:pt x="598" y="260"/>
                    </a:lnTo>
                    <a:lnTo>
                      <a:pt x="597" y="264"/>
                    </a:lnTo>
                    <a:lnTo>
                      <a:pt x="597" y="267"/>
                    </a:lnTo>
                    <a:lnTo>
                      <a:pt x="598" y="269"/>
                    </a:lnTo>
                    <a:lnTo>
                      <a:pt x="598" y="270"/>
                    </a:lnTo>
                    <a:lnTo>
                      <a:pt x="598" y="271"/>
                    </a:lnTo>
                    <a:lnTo>
                      <a:pt x="598" y="273"/>
                    </a:lnTo>
                    <a:lnTo>
                      <a:pt x="597" y="275"/>
                    </a:lnTo>
                    <a:lnTo>
                      <a:pt x="596" y="278"/>
                    </a:lnTo>
                    <a:lnTo>
                      <a:pt x="594" y="281"/>
                    </a:lnTo>
                    <a:lnTo>
                      <a:pt x="593" y="285"/>
                    </a:lnTo>
                    <a:lnTo>
                      <a:pt x="591" y="288"/>
                    </a:lnTo>
                    <a:lnTo>
                      <a:pt x="590" y="291"/>
                    </a:lnTo>
                    <a:lnTo>
                      <a:pt x="589" y="294"/>
                    </a:lnTo>
                    <a:lnTo>
                      <a:pt x="587" y="295"/>
                    </a:lnTo>
                    <a:lnTo>
                      <a:pt x="586" y="298"/>
                    </a:lnTo>
                    <a:lnTo>
                      <a:pt x="584" y="300"/>
                    </a:lnTo>
                    <a:lnTo>
                      <a:pt x="581" y="303"/>
                    </a:lnTo>
                    <a:lnTo>
                      <a:pt x="577" y="304"/>
                    </a:lnTo>
                    <a:lnTo>
                      <a:pt x="573" y="305"/>
                    </a:lnTo>
                    <a:lnTo>
                      <a:pt x="571" y="305"/>
                    </a:lnTo>
                    <a:lnTo>
                      <a:pt x="569" y="306"/>
                    </a:lnTo>
                    <a:lnTo>
                      <a:pt x="567" y="307"/>
                    </a:lnTo>
                    <a:lnTo>
                      <a:pt x="565" y="309"/>
                    </a:lnTo>
                    <a:lnTo>
                      <a:pt x="563" y="310"/>
                    </a:lnTo>
                    <a:lnTo>
                      <a:pt x="561" y="312"/>
                    </a:lnTo>
                    <a:lnTo>
                      <a:pt x="559" y="313"/>
                    </a:lnTo>
                    <a:lnTo>
                      <a:pt x="558" y="313"/>
                    </a:lnTo>
                    <a:lnTo>
                      <a:pt x="557" y="313"/>
                    </a:lnTo>
                    <a:lnTo>
                      <a:pt x="555" y="314"/>
                    </a:lnTo>
                    <a:lnTo>
                      <a:pt x="553" y="315"/>
                    </a:lnTo>
                    <a:lnTo>
                      <a:pt x="550" y="316"/>
                    </a:lnTo>
                    <a:lnTo>
                      <a:pt x="547" y="318"/>
                    </a:lnTo>
                    <a:lnTo>
                      <a:pt x="542" y="320"/>
                    </a:lnTo>
                    <a:lnTo>
                      <a:pt x="533" y="320"/>
                    </a:lnTo>
                    <a:lnTo>
                      <a:pt x="528" y="320"/>
                    </a:lnTo>
                    <a:lnTo>
                      <a:pt x="524" y="320"/>
                    </a:lnTo>
                    <a:lnTo>
                      <a:pt x="522" y="321"/>
                    </a:lnTo>
                    <a:lnTo>
                      <a:pt x="520" y="321"/>
                    </a:lnTo>
                    <a:lnTo>
                      <a:pt x="520" y="322"/>
                    </a:lnTo>
                    <a:lnTo>
                      <a:pt x="519" y="323"/>
                    </a:lnTo>
                    <a:lnTo>
                      <a:pt x="519" y="325"/>
                    </a:lnTo>
                    <a:lnTo>
                      <a:pt x="518" y="326"/>
                    </a:lnTo>
                    <a:lnTo>
                      <a:pt x="518" y="325"/>
                    </a:lnTo>
                    <a:lnTo>
                      <a:pt x="517" y="324"/>
                    </a:lnTo>
                    <a:lnTo>
                      <a:pt x="516" y="323"/>
                    </a:lnTo>
                    <a:lnTo>
                      <a:pt x="515" y="322"/>
                    </a:lnTo>
                    <a:lnTo>
                      <a:pt x="513" y="323"/>
                    </a:lnTo>
                    <a:lnTo>
                      <a:pt x="512" y="324"/>
                    </a:lnTo>
                    <a:lnTo>
                      <a:pt x="511" y="327"/>
                    </a:lnTo>
                    <a:lnTo>
                      <a:pt x="510" y="329"/>
                    </a:lnTo>
                    <a:lnTo>
                      <a:pt x="509" y="331"/>
                    </a:lnTo>
                    <a:lnTo>
                      <a:pt x="509" y="333"/>
                    </a:lnTo>
                    <a:lnTo>
                      <a:pt x="509" y="334"/>
                    </a:lnTo>
                    <a:lnTo>
                      <a:pt x="510" y="334"/>
                    </a:lnTo>
                    <a:lnTo>
                      <a:pt x="509" y="335"/>
                    </a:lnTo>
                    <a:lnTo>
                      <a:pt x="509" y="334"/>
                    </a:lnTo>
                    <a:lnTo>
                      <a:pt x="508" y="334"/>
                    </a:lnTo>
                    <a:lnTo>
                      <a:pt x="507" y="335"/>
                    </a:lnTo>
                    <a:lnTo>
                      <a:pt x="505" y="336"/>
                    </a:lnTo>
                    <a:lnTo>
                      <a:pt x="503" y="339"/>
                    </a:lnTo>
                    <a:lnTo>
                      <a:pt x="502" y="341"/>
                    </a:lnTo>
                    <a:lnTo>
                      <a:pt x="500" y="344"/>
                    </a:lnTo>
                    <a:lnTo>
                      <a:pt x="498" y="346"/>
                    </a:lnTo>
                    <a:lnTo>
                      <a:pt x="496" y="348"/>
                    </a:lnTo>
                    <a:lnTo>
                      <a:pt x="494" y="349"/>
                    </a:lnTo>
                    <a:lnTo>
                      <a:pt x="493" y="349"/>
                    </a:lnTo>
                    <a:lnTo>
                      <a:pt x="491" y="351"/>
                    </a:lnTo>
                    <a:lnTo>
                      <a:pt x="489" y="353"/>
                    </a:lnTo>
                    <a:lnTo>
                      <a:pt x="486" y="355"/>
                    </a:lnTo>
                    <a:lnTo>
                      <a:pt x="482" y="359"/>
                    </a:lnTo>
                    <a:lnTo>
                      <a:pt x="479" y="362"/>
                    </a:lnTo>
                    <a:lnTo>
                      <a:pt x="476" y="364"/>
                    </a:lnTo>
                    <a:lnTo>
                      <a:pt x="473" y="366"/>
                    </a:lnTo>
                    <a:lnTo>
                      <a:pt x="471" y="368"/>
                    </a:lnTo>
                    <a:lnTo>
                      <a:pt x="470" y="369"/>
                    </a:lnTo>
                    <a:lnTo>
                      <a:pt x="468" y="370"/>
                    </a:lnTo>
                    <a:lnTo>
                      <a:pt x="466" y="372"/>
                    </a:lnTo>
                    <a:lnTo>
                      <a:pt x="465" y="372"/>
                    </a:lnTo>
                    <a:lnTo>
                      <a:pt x="464" y="373"/>
                    </a:lnTo>
                    <a:lnTo>
                      <a:pt x="463" y="374"/>
                    </a:lnTo>
                    <a:lnTo>
                      <a:pt x="463" y="375"/>
                    </a:lnTo>
                    <a:lnTo>
                      <a:pt x="461" y="377"/>
                    </a:lnTo>
                    <a:lnTo>
                      <a:pt x="459" y="377"/>
                    </a:lnTo>
                    <a:lnTo>
                      <a:pt x="457" y="379"/>
                    </a:lnTo>
                    <a:lnTo>
                      <a:pt x="453" y="382"/>
                    </a:lnTo>
                    <a:lnTo>
                      <a:pt x="446" y="385"/>
                    </a:lnTo>
                    <a:lnTo>
                      <a:pt x="437" y="388"/>
                    </a:lnTo>
                    <a:lnTo>
                      <a:pt x="429" y="389"/>
                    </a:lnTo>
                    <a:lnTo>
                      <a:pt x="419" y="390"/>
                    </a:lnTo>
                    <a:lnTo>
                      <a:pt x="414" y="391"/>
                    </a:lnTo>
                    <a:lnTo>
                      <a:pt x="412" y="391"/>
                    </a:lnTo>
                    <a:lnTo>
                      <a:pt x="411" y="392"/>
                    </a:lnTo>
                    <a:lnTo>
                      <a:pt x="410" y="393"/>
                    </a:lnTo>
                    <a:lnTo>
                      <a:pt x="408" y="393"/>
                    </a:lnTo>
                    <a:lnTo>
                      <a:pt x="405" y="393"/>
                    </a:lnTo>
                    <a:lnTo>
                      <a:pt x="401" y="393"/>
                    </a:lnTo>
                    <a:lnTo>
                      <a:pt x="399" y="393"/>
                    </a:lnTo>
                    <a:lnTo>
                      <a:pt x="396" y="392"/>
                    </a:lnTo>
                    <a:lnTo>
                      <a:pt x="395" y="391"/>
                    </a:lnTo>
                    <a:lnTo>
                      <a:pt x="394" y="391"/>
                    </a:lnTo>
                    <a:lnTo>
                      <a:pt x="393" y="391"/>
                    </a:lnTo>
                    <a:lnTo>
                      <a:pt x="394" y="392"/>
                    </a:lnTo>
                    <a:lnTo>
                      <a:pt x="394" y="393"/>
                    </a:lnTo>
                    <a:lnTo>
                      <a:pt x="394" y="395"/>
                    </a:lnTo>
                    <a:lnTo>
                      <a:pt x="393" y="395"/>
                    </a:lnTo>
                    <a:lnTo>
                      <a:pt x="392" y="396"/>
                    </a:lnTo>
                    <a:lnTo>
                      <a:pt x="391" y="397"/>
                    </a:lnTo>
                    <a:lnTo>
                      <a:pt x="390" y="398"/>
                    </a:lnTo>
                    <a:lnTo>
                      <a:pt x="388" y="400"/>
                    </a:lnTo>
                    <a:lnTo>
                      <a:pt x="386" y="402"/>
                    </a:lnTo>
                    <a:lnTo>
                      <a:pt x="378" y="411"/>
                    </a:lnTo>
                    <a:lnTo>
                      <a:pt x="372" y="418"/>
                    </a:lnTo>
                    <a:lnTo>
                      <a:pt x="369" y="422"/>
                    </a:lnTo>
                    <a:lnTo>
                      <a:pt x="366" y="425"/>
                    </a:lnTo>
                    <a:lnTo>
                      <a:pt x="363" y="427"/>
                    </a:lnTo>
                    <a:lnTo>
                      <a:pt x="359" y="431"/>
                    </a:lnTo>
                    <a:lnTo>
                      <a:pt x="356" y="435"/>
                    </a:lnTo>
                    <a:lnTo>
                      <a:pt x="353" y="437"/>
                    </a:lnTo>
                    <a:lnTo>
                      <a:pt x="352" y="439"/>
                    </a:lnTo>
                    <a:lnTo>
                      <a:pt x="351" y="441"/>
                    </a:lnTo>
                    <a:lnTo>
                      <a:pt x="351" y="442"/>
                    </a:lnTo>
                    <a:lnTo>
                      <a:pt x="352" y="446"/>
                    </a:lnTo>
                    <a:lnTo>
                      <a:pt x="354" y="453"/>
                    </a:lnTo>
                    <a:lnTo>
                      <a:pt x="357" y="457"/>
                    </a:lnTo>
                    <a:lnTo>
                      <a:pt x="360" y="460"/>
                    </a:lnTo>
                    <a:lnTo>
                      <a:pt x="361" y="460"/>
                    </a:lnTo>
                    <a:lnTo>
                      <a:pt x="362" y="461"/>
                    </a:lnTo>
                    <a:lnTo>
                      <a:pt x="362" y="462"/>
                    </a:lnTo>
                    <a:lnTo>
                      <a:pt x="362" y="464"/>
                    </a:lnTo>
                    <a:lnTo>
                      <a:pt x="362" y="464"/>
                    </a:lnTo>
                    <a:lnTo>
                      <a:pt x="364" y="465"/>
                    </a:lnTo>
                    <a:lnTo>
                      <a:pt x="367" y="465"/>
                    </a:lnTo>
                    <a:lnTo>
                      <a:pt x="368" y="465"/>
                    </a:lnTo>
                    <a:lnTo>
                      <a:pt x="368" y="466"/>
                    </a:lnTo>
                    <a:lnTo>
                      <a:pt x="369" y="467"/>
                    </a:lnTo>
                    <a:lnTo>
                      <a:pt x="370" y="468"/>
                    </a:lnTo>
                    <a:lnTo>
                      <a:pt x="372" y="470"/>
                    </a:lnTo>
                    <a:lnTo>
                      <a:pt x="374" y="471"/>
                    </a:lnTo>
                    <a:lnTo>
                      <a:pt x="376" y="472"/>
                    </a:lnTo>
                    <a:lnTo>
                      <a:pt x="378" y="473"/>
                    </a:lnTo>
                    <a:lnTo>
                      <a:pt x="379" y="474"/>
                    </a:lnTo>
                    <a:lnTo>
                      <a:pt x="380" y="475"/>
                    </a:lnTo>
                    <a:lnTo>
                      <a:pt x="382" y="476"/>
                    </a:lnTo>
                    <a:lnTo>
                      <a:pt x="388" y="475"/>
                    </a:lnTo>
                    <a:lnTo>
                      <a:pt x="394" y="474"/>
                    </a:lnTo>
                    <a:lnTo>
                      <a:pt x="401" y="472"/>
                    </a:lnTo>
                    <a:lnTo>
                      <a:pt x="405" y="471"/>
                    </a:lnTo>
                    <a:lnTo>
                      <a:pt x="408" y="470"/>
                    </a:lnTo>
                    <a:lnTo>
                      <a:pt x="410" y="467"/>
                    </a:lnTo>
                    <a:lnTo>
                      <a:pt x="411" y="466"/>
                    </a:lnTo>
                    <a:lnTo>
                      <a:pt x="412" y="465"/>
                    </a:lnTo>
                    <a:lnTo>
                      <a:pt x="414" y="465"/>
                    </a:lnTo>
                    <a:lnTo>
                      <a:pt x="415" y="464"/>
                    </a:lnTo>
                    <a:lnTo>
                      <a:pt x="417" y="463"/>
                    </a:lnTo>
                    <a:lnTo>
                      <a:pt x="423" y="459"/>
                    </a:lnTo>
                    <a:lnTo>
                      <a:pt x="427" y="454"/>
                    </a:lnTo>
                    <a:lnTo>
                      <a:pt x="431" y="448"/>
                    </a:lnTo>
                    <a:lnTo>
                      <a:pt x="433" y="444"/>
                    </a:lnTo>
                    <a:lnTo>
                      <a:pt x="434" y="441"/>
                    </a:lnTo>
                    <a:lnTo>
                      <a:pt x="435" y="438"/>
                    </a:lnTo>
                    <a:lnTo>
                      <a:pt x="436" y="437"/>
                    </a:lnTo>
                    <a:lnTo>
                      <a:pt x="437" y="437"/>
                    </a:lnTo>
                    <a:lnTo>
                      <a:pt x="438" y="437"/>
                    </a:lnTo>
                    <a:lnTo>
                      <a:pt x="438" y="439"/>
                    </a:lnTo>
                    <a:lnTo>
                      <a:pt x="438" y="440"/>
                    </a:lnTo>
                    <a:lnTo>
                      <a:pt x="438" y="443"/>
                    </a:lnTo>
                    <a:lnTo>
                      <a:pt x="441" y="445"/>
                    </a:lnTo>
                    <a:lnTo>
                      <a:pt x="444" y="447"/>
                    </a:lnTo>
                    <a:lnTo>
                      <a:pt x="447" y="447"/>
                    </a:lnTo>
                    <a:lnTo>
                      <a:pt x="448" y="447"/>
                    </a:lnTo>
                    <a:lnTo>
                      <a:pt x="451" y="447"/>
                    </a:lnTo>
                    <a:lnTo>
                      <a:pt x="454" y="446"/>
                    </a:lnTo>
                    <a:lnTo>
                      <a:pt x="457" y="444"/>
                    </a:lnTo>
                    <a:lnTo>
                      <a:pt x="461" y="443"/>
                    </a:lnTo>
                    <a:lnTo>
                      <a:pt x="465" y="441"/>
                    </a:lnTo>
                    <a:lnTo>
                      <a:pt x="468" y="440"/>
                    </a:lnTo>
                    <a:lnTo>
                      <a:pt x="471" y="439"/>
                    </a:lnTo>
                    <a:lnTo>
                      <a:pt x="473" y="438"/>
                    </a:lnTo>
                    <a:lnTo>
                      <a:pt x="475" y="437"/>
                    </a:lnTo>
                    <a:lnTo>
                      <a:pt x="478" y="436"/>
                    </a:lnTo>
                    <a:lnTo>
                      <a:pt x="479" y="435"/>
                    </a:lnTo>
                    <a:lnTo>
                      <a:pt x="479" y="433"/>
                    </a:lnTo>
                    <a:lnTo>
                      <a:pt x="479" y="430"/>
                    </a:lnTo>
                    <a:lnTo>
                      <a:pt x="480" y="430"/>
                    </a:lnTo>
                    <a:lnTo>
                      <a:pt x="481" y="431"/>
                    </a:lnTo>
                    <a:lnTo>
                      <a:pt x="482" y="433"/>
                    </a:lnTo>
                    <a:lnTo>
                      <a:pt x="482" y="434"/>
                    </a:lnTo>
                    <a:lnTo>
                      <a:pt x="483" y="433"/>
                    </a:lnTo>
                    <a:lnTo>
                      <a:pt x="483" y="431"/>
                    </a:lnTo>
                    <a:lnTo>
                      <a:pt x="482" y="429"/>
                    </a:lnTo>
                    <a:lnTo>
                      <a:pt x="481" y="426"/>
                    </a:lnTo>
                    <a:lnTo>
                      <a:pt x="480" y="424"/>
                    </a:lnTo>
                    <a:lnTo>
                      <a:pt x="478" y="422"/>
                    </a:lnTo>
                    <a:lnTo>
                      <a:pt x="475" y="421"/>
                    </a:lnTo>
                    <a:lnTo>
                      <a:pt x="473" y="420"/>
                    </a:lnTo>
                    <a:lnTo>
                      <a:pt x="469" y="419"/>
                    </a:lnTo>
                    <a:lnTo>
                      <a:pt x="464" y="418"/>
                    </a:lnTo>
                    <a:lnTo>
                      <a:pt x="461" y="418"/>
                    </a:lnTo>
                    <a:lnTo>
                      <a:pt x="457" y="417"/>
                    </a:lnTo>
                    <a:lnTo>
                      <a:pt x="455" y="416"/>
                    </a:lnTo>
                    <a:lnTo>
                      <a:pt x="453" y="415"/>
                    </a:lnTo>
                    <a:lnTo>
                      <a:pt x="451" y="414"/>
                    </a:lnTo>
                    <a:lnTo>
                      <a:pt x="449" y="414"/>
                    </a:lnTo>
                    <a:lnTo>
                      <a:pt x="447" y="415"/>
                    </a:lnTo>
                    <a:lnTo>
                      <a:pt x="445" y="415"/>
                    </a:lnTo>
                    <a:lnTo>
                      <a:pt x="445" y="417"/>
                    </a:lnTo>
                    <a:lnTo>
                      <a:pt x="444" y="417"/>
                    </a:lnTo>
                    <a:lnTo>
                      <a:pt x="444" y="417"/>
                    </a:lnTo>
                    <a:lnTo>
                      <a:pt x="444" y="417"/>
                    </a:lnTo>
                    <a:lnTo>
                      <a:pt x="443" y="416"/>
                    </a:lnTo>
                    <a:lnTo>
                      <a:pt x="441" y="416"/>
                    </a:lnTo>
                    <a:lnTo>
                      <a:pt x="437" y="416"/>
                    </a:lnTo>
                    <a:lnTo>
                      <a:pt x="434" y="416"/>
                    </a:lnTo>
                    <a:lnTo>
                      <a:pt x="429" y="417"/>
                    </a:lnTo>
                    <a:lnTo>
                      <a:pt x="422" y="418"/>
                    </a:lnTo>
                    <a:lnTo>
                      <a:pt x="415" y="419"/>
                    </a:lnTo>
                    <a:lnTo>
                      <a:pt x="411" y="419"/>
                    </a:lnTo>
                    <a:lnTo>
                      <a:pt x="409" y="419"/>
                    </a:lnTo>
                    <a:lnTo>
                      <a:pt x="407" y="420"/>
                    </a:lnTo>
                    <a:lnTo>
                      <a:pt x="405" y="421"/>
                    </a:lnTo>
                    <a:lnTo>
                      <a:pt x="403" y="423"/>
                    </a:lnTo>
                    <a:lnTo>
                      <a:pt x="399" y="426"/>
                    </a:lnTo>
                    <a:lnTo>
                      <a:pt x="396" y="429"/>
                    </a:lnTo>
                    <a:lnTo>
                      <a:pt x="393" y="434"/>
                    </a:lnTo>
                    <a:lnTo>
                      <a:pt x="390" y="436"/>
                    </a:lnTo>
                    <a:lnTo>
                      <a:pt x="387" y="439"/>
                    </a:lnTo>
                    <a:lnTo>
                      <a:pt x="385" y="440"/>
                    </a:lnTo>
                    <a:lnTo>
                      <a:pt x="383" y="441"/>
                    </a:lnTo>
                    <a:lnTo>
                      <a:pt x="381" y="441"/>
                    </a:lnTo>
                    <a:lnTo>
                      <a:pt x="380" y="440"/>
                    </a:lnTo>
                    <a:lnTo>
                      <a:pt x="381" y="439"/>
                    </a:lnTo>
                    <a:lnTo>
                      <a:pt x="381" y="436"/>
                    </a:lnTo>
                    <a:lnTo>
                      <a:pt x="381" y="434"/>
                    </a:lnTo>
                    <a:lnTo>
                      <a:pt x="382" y="433"/>
                    </a:lnTo>
                    <a:lnTo>
                      <a:pt x="383" y="433"/>
                    </a:lnTo>
                    <a:lnTo>
                      <a:pt x="383" y="433"/>
                    </a:lnTo>
                    <a:lnTo>
                      <a:pt x="386" y="431"/>
                    </a:lnTo>
                    <a:lnTo>
                      <a:pt x="387" y="430"/>
                    </a:lnTo>
                    <a:lnTo>
                      <a:pt x="388" y="429"/>
                    </a:lnTo>
                    <a:lnTo>
                      <a:pt x="390" y="427"/>
                    </a:lnTo>
                    <a:lnTo>
                      <a:pt x="393" y="425"/>
                    </a:lnTo>
                    <a:lnTo>
                      <a:pt x="395" y="423"/>
                    </a:lnTo>
                    <a:lnTo>
                      <a:pt x="398" y="422"/>
                    </a:lnTo>
                    <a:lnTo>
                      <a:pt x="400" y="420"/>
                    </a:lnTo>
                    <a:lnTo>
                      <a:pt x="403" y="419"/>
                    </a:lnTo>
                    <a:lnTo>
                      <a:pt x="404" y="418"/>
                    </a:lnTo>
                    <a:lnTo>
                      <a:pt x="404" y="417"/>
                    </a:lnTo>
                    <a:lnTo>
                      <a:pt x="405" y="416"/>
                    </a:lnTo>
                    <a:lnTo>
                      <a:pt x="407" y="415"/>
                    </a:lnTo>
                    <a:lnTo>
                      <a:pt x="410" y="415"/>
                    </a:lnTo>
                    <a:lnTo>
                      <a:pt x="414" y="414"/>
                    </a:lnTo>
                    <a:lnTo>
                      <a:pt x="417" y="414"/>
                    </a:lnTo>
                    <a:lnTo>
                      <a:pt x="420" y="414"/>
                    </a:lnTo>
                    <a:lnTo>
                      <a:pt x="422" y="412"/>
                    </a:lnTo>
                    <a:lnTo>
                      <a:pt x="423" y="412"/>
                    </a:lnTo>
                    <a:lnTo>
                      <a:pt x="423" y="411"/>
                    </a:lnTo>
                    <a:lnTo>
                      <a:pt x="425" y="411"/>
                    </a:lnTo>
                    <a:lnTo>
                      <a:pt x="427" y="411"/>
                    </a:lnTo>
                    <a:lnTo>
                      <a:pt x="429" y="410"/>
                    </a:lnTo>
                    <a:lnTo>
                      <a:pt x="431" y="410"/>
                    </a:lnTo>
                    <a:lnTo>
                      <a:pt x="434" y="409"/>
                    </a:lnTo>
                    <a:lnTo>
                      <a:pt x="435" y="408"/>
                    </a:lnTo>
                    <a:lnTo>
                      <a:pt x="437" y="408"/>
                    </a:lnTo>
                    <a:lnTo>
                      <a:pt x="438" y="409"/>
                    </a:lnTo>
                    <a:lnTo>
                      <a:pt x="439" y="410"/>
                    </a:lnTo>
                    <a:lnTo>
                      <a:pt x="442" y="410"/>
                    </a:lnTo>
                    <a:lnTo>
                      <a:pt x="444" y="411"/>
                    </a:lnTo>
                    <a:lnTo>
                      <a:pt x="446" y="410"/>
                    </a:lnTo>
                    <a:lnTo>
                      <a:pt x="446" y="410"/>
                    </a:lnTo>
                    <a:lnTo>
                      <a:pt x="445" y="409"/>
                    </a:lnTo>
                    <a:lnTo>
                      <a:pt x="444" y="408"/>
                    </a:lnTo>
                    <a:lnTo>
                      <a:pt x="445" y="408"/>
                    </a:lnTo>
                    <a:lnTo>
                      <a:pt x="446" y="408"/>
                    </a:lnTo>
                    <a:lnTo>
                      <a:pt x="449" y="408"/>
                    </a:lnTo>
                    <a:lnTo>
                      <a:pt x="453" y="409"/>
                    </a:lnTo>
                    <a:lnTo>
                      <a:pt x="457" y="410"/>
                    </a:lnTo>
                    <a:lnTo>
                      <a:pt x="460" y="412"/>
                    </a:lnTo>
                    <a:lnTo>
                      <a:pt x="462" y="414"/>
                    </a:lnTo>
                    <a:lnTo>
                      <a:pt x="464" y="414"/>
                    </a:lnTo>
                    <a:lnTo>
                      <a:pt x="467" y="415"/>
                    </a:lnTo>
                    <a:lnTo>
                      <a:pt x="469" y="416"/>
                    </a:lnTo>
                    <a:lnTo>
                      <a:pt x="472" y="416"/>
                    </a:lnTo>
                    <a:lnTo>
                      <a:pt x="473" y="416"/>
                    </a:lnTo>
                    <a:lnTo>
                      <a:pt x="475" y="415"/>
                    </a:lnTo>
                    <a:lnTo>
                      <a:pt x="475" y="415"/>
                    </a:lnTo>
                    <a:lnTo>
                      <a:pt x="475" y="414"/>
                    </a:lnTo>
                    <a:lnTo>
                      <a:pt x="475" y="412"/>
                    </a:lnTo>
                    <a:lnTo>
                      <a:pt x="478" y="411"/>
                    </a:lnTo>
                    <a:lnTo>
                      <a:pt x="479" y="411"/>
                    </a:lnTo>
                    <a:lnTo>
                      <a:pt x="480" y="410"/>
                    </a:lnTo>
                    <a:lnTo>
                      <a:pt x="481" y="409"/>
                    </a:lnTo>
                    <a:lnTo>
                      <a:pt x="481" y="408"/>
                    </a:lnTo>
                    <a:lnTo>
                      <a:pt x="482" y="408"/>
                    </a:lnTo>
                    <a:lnTo>
                      <a:pt x="483" y="408"/>
                    </a:lnTo>
                    <a:lnTo>
                      <a:pt x="485" y="408"/>
                    </a:lnTo>
                    <a:lnTo>
                      <a:pt x="488" y="407"/>
                    </a:lnTo>
                    <a:lnTo>
                      <a:pt x="490" y="405"/>
                    </a:lnTo>
                    <a:lnTo>
                      <a:pt x="492" y="404"/>
                    </a:lnTo>
                    <a:lnTo>
                      <a:pt x="494" y="403"/>
                    </a:lnTo>
                    <a:lnTo>
                      <a:pt x="496" y="402"/>
                    </a:lnTo>
                    <a:lnTo>
                      <a:pt x="497" y="402"/>
                    </a:lnTo>
                    <a:lnTo>
                      <a:pt x="499" y="400"/>
                    </a:lnTo>
                    <a:lnTo>
                      <a:pt x="502" y="396"/>
                    </a:lnTo>
                    <a:lnTo>
                      <a:pt x="505" y="389"/>
                    </a:lnTo>
                    <a:lnTo>
                      <a:pt x="508" y="383"/>
                    </a:lnTo>
                    <a:lnTo>
                      <a:pt x="509" y="378"/>
                    </a:lnTo>
                    <a:lnTo>
                      <a:pt x="510" y="375"/>
                    </a:lnTo>
                    <a:lnTo>
                      <a:pt x="510" y="374"/>
                    </a:lnTo>
                    <a:lnTo>
                      <a:pt x="510" y="373"/>
                    </a:lnTo>
                    <a:lnTo>
                      <a:pt x="510" y="372"/>
                    </a:lnTo>
                    <a:lnTo>
                      <a:pt x="510" y="371"/>
                    </a:lnTo>
                    <a:lnTo>
                      <a:pt x="508" y="370"/>
                    </a:lnTo>
                    <a:lnTo>
                      <a:pt x="507" y="368"/>
                    </a:lnTo>
                    <a:lnTo>
                      <a:pt x="505" y="365"/>
                    </a:lnTo>
                    <a:lnTo>
                      <a:pt x="505" y="362"/>
                    </a:lnTo>
                    <a:lnTo>
                      <a:pt x="504" y="360"/>
                    </a:lnTo>
                    <a:lnTo>
                      <a:pt x="504" y="359"/>
                    </a:lnTo>
                    <a:lnTo>
                      <a:pt x="504" y="358"/>
                    </a:lnTo>
                    <a:lnTo>
                      <a:pt x="505" y="359"/>
                    </a:lnTo>
                    <a:lnTo>
                      <a:pt x="506" y="360"/>
                    </a:lnTo>
                    <a:lnTo>
                      <a:pt x="507" y="361"/>
                    </a:lnTo>
                    <a:lnTo>
                      <a:pt x="508" y="362"/>
                    </a:lnTo>
                    <a:lnTo>
                      <a:pt x="508" y="361"/>
                    </a:lnTo>
                    <a:lnTo>
                      <a:pt x="509" y="360"/>
                    </a:lnTo>
                    <a:lnTo>
                      <a:pt x="509" y="356"/>
                    </a:lnTo>
                    <a:lnTo>
                      <a:pt x="510" y="353"/>
                    </a:lnTo>
                    <a:lnTo>
                      <a:pt x="512" y="350"/>
                    </a:lnTo>
                    <a:lnTo>
                      <a:pt x="515" y="348"/>
                    </a:lnTo>
                    <a:lnTo>
                      <a:pt x="516" y="346"/>
                    </a:lnTo>
                    <a:lnTo>
                      <a:pt x="517" y="345"/>
                    </a:lnTo>
                    <a:lnTo>
                      <a:pt x="518" y="345"/>
                    </a:lnTo>
                    <a:lnTo>
                      <a:pt x="518" y="346"/>
                    </a:lnTo>
                    <a:lnTo>
                      <a:pt x="517" y="348"/>
                    </a:lnTo>
                    <a:lnTo>
                      <a:pt x="516" y="350"/>
                    </a:lnTo>
                    <a:lnTo>
                      <a:pt x="513" y="354"/>
                    </a:lnTo>
                    <a:lnTo>
                      <a:pt x="512" y="359"/>
                    </a:lnTo>
                    <a:lnTo>
                      <a:pt x="511" y="361"/>
                    </a:lnTo>
                    <a:lnTo>
                      <a:pt x="511" y="363"/>
                    </a:lnTo>
                    <a:lnTo>
                      <a:pt x="511" y="364"/>
                    </a:lnTo>
                    <a:lnTo>
                      <a:pt x="511" y="366"/>
                    </a:lnTo>
                    <a:lnTo>
                      <a:pt x="512" y="367"/>
                    </a:lnTo>
                    <a:lnTo>
                      <a:pt x="515" y="369"/>
                    </a:lnTo>
                    <a:lnTo>
                      <a:pt x="517" y="371"/>
                    </a:lnTo>
                    <a:lnTo>
                      <a:pt x="519" y="371"/>
                    </a:lnTo>
                    <a:lnTo>
                      <a:pt x="520" y="371"/>
                    </a:lnTo>
                    <a:lnTo>
                      <a:pt x="522" y="372"/>
                    </a:lnTo>
                    <a:lnTo>
                      <a:pt x="523" y="372"/>
                    </a:lnTo>
                    <a:lnTo>
                      <a:pt x="525" y="372"/>
                    </a:lnTo>
                    <a:lnTo>
                      <a:pt x="528" y="373"/>
                    </a:lnTo>
                    <a:lnTo>
                      <a:pt x="533" y="374"/>
                    </a:lnTo>
                    <a:lnTo>
                      <a:pt x="535" y="374"/>
                    </a:lnTo>
                    <a:lnTo>
                      <a:pt x="537" y="374"/>
                    </a:lnTo>
                    <a:lnTo>
                      <a:pt x="538" y="373"/>
                    </a:lnTo>
                    <a:lnTo>
                      <a:pt x="540" y="372"/>
                    </a:lnTo>
                    <a:lnTo>
                      <a:pt x="542" y="371"/>
                    </a:lnTo>
                    <a:lnTo>
                      <a:pt x="545" y="369"/>
                    </a:lnTo>
                    <a:lnTo>
                      <a:pt x="549" y="366"/>
                    </a:lnTo>
                    <a:lnTo>
                      <a:pt x="557" y="360"/>
                    </a:lnTo>
                    <a:lnTo>
                      <a:pt x="562" y="354"/>
                    </a:lnTo>
                    <a:lnTo>
                      <a:pt x="564" y="349"/>
                    </a:lnTo>
                    <a:lnTo>
                      <a:pt x="566" y="342"/>
                    </a:lnTo>
                    <a:lnTo>
                      <a:pt x="567" y="337"/>
                    </a:lnTo>
                    <a:lnTo>
                      <a:pt x="568" y="335"/>
                    </a:lnTo>
                    <a:lnTo>
                      <a:pt x="571" y="334"/>
                    </a:lnTo>
                    <a:lnTo>
                      <a:pt x="572" y="333"/>
                    </a:lnTo>
                    <a:lnTo>
                      <a:pt x="575" y="333"/>
                    </a:lnTo>
                    <a:lnTo>
                      <a:pt x="578" y="333"/>
                    </a:lnTo>
                    <a:lnTo>
                      <a:pt x="581" y="332"/>
                    </a:lnTo>
                    <a:lnTo>
                      <a:pt x="593" y="332"/>
                    </a:lnTo>
                    <a:lnTo>
                      <a:pt x="600" y="330"/>
                    </a:lnTo>
                    <a:lnTo>
                      <a:pt x="605" y="328"/>
                    </a:lnTo>
                    <a:lnTo>
                      <a:pt x="610" y="324"/>
                    </a:lnTo>
                    <a:lnTo>
                      <a:pt x="613" y="322"/>
                    </a:lnTo>
                    <a:lnTo>
                      <a:pt x="614" y="320"/>
                    </a:lnTo>
                    <a:lnTo>
                      <a:pt x="616" y="318"/>
                    </a:lnTo>
                    <a:lnTo>
                      <a:pt x="616" y="318"/>
                    </a:lnTo>
                    <a:lnTo>
                      <a:pt x="616" y="320"/>
                    </a:lnTo>
                    <a:lnTo>
                      <a:pt x="615" y="322"/>
                    </a:lnTo>
                    <a:lnTo>
                      <a:pt x="613" y="325"/>
                    </a:lnTo>
                    <a:lnTo>
                      <a:pt x="612" y="327"/>
                    </a:lnTo>
                    <a:lnTo>
                      <a:pt x="611" y="329"/>
                    </a:lnTo>
                    <a:lnTo>
                      <a:pt x="610" y="330"/>
                    </a:lnTo>
                    <a:lnTo>
                      <a:pt x="610" y="331"/>
                    </a:lnTo>
                    <a:lnTo>
                      <a:pt x="610" y="331"/>
                    </a:lnTo>
                    <a:lnTo>
                      <a:pt x="609" y="332"/>
                    </a:lnTo>
                    <a:lnTo>
                      <a:pt x="606" y="333"/>
                    </a:lnTo>
                    <a:lnTo>
                      <a:pt x="601" y="335"/>
                    </a:lnTo>
                    <a:lnTo>
                      <a:pt x="591" y="336"/>
                    </a:lnTo>
                    <a:lnTo>
                      <a:pt x="578" y="336"/>
                    </a:lnTo>
                    <a:lnTo>
                      <a:pt x="575" y="336"/>
                    </a:lnTo>
                    <a:lnTo>
                      <a:pt x="573" y="337"/>
                    </a:lnTo>
                    <a:lnTo>
                      <a:pt x="572" y="337"/>
                    </a:lnTo>
                    <a:lnTo>
                      <a:pt x="572" y="339"/>
                    </a:lnTo>
                    <a:lnTo>
                      <a:pt x="572" y="341"/>
                    </a:lnTo>
                    <a:lnTo>
                      <a:pt x="571" y="343"/>
                    </a:lnTo>
                    <a:lnTo>
                      <a:pt x="571" y="345"/>
                    </a:lnTo>
                    <a:lnTo>
                      <a:pt x="569" y="346"/>
                    </a:lnTo>
                    <a:lnTo>
                      <a:pt x="568" y="347"/>
                    </a:lnTo>
                    <a:lnTo>
                      <a:pt x="568" y="348"/>
                    </a:lnTo>
                    <a:lnTo>
                      <a:pt x="568" y="351"/>
                    </a:lnTo>
                    <a:lnTo>
                      <a:pt x="567" y="353"/>
                    </a:lnTo>
                    <a:lnTo>
                      <a:pt x="567" y="355"/>
                    </a:lnTo>
                    <a:lnTo>
                      <a:pt x="566" y="356"/>
                    </a:lnTo>
                    <a:lnTo>
                      <a:pt x="565" y="358"/>
                    </a:lnTo>
                    <a:lnTo>
                      <a:pt x="565" y="361"/>
                    </a:lnTo>
                    <a:lnTo>
                      <a:pt x="564" y="362"/>
                    </a:lnTo>
                    <a:lnTo>
                      <a:pt x="564" y="363"/>
                    </a:lnTo>
                    <a:lnTo>
                      <a:pt x="563" y="363"/>
                    </a:lnTo>
                    <a:lnTo>
                      <a:pt x="561" y="363"/>
                    </a:lnTo>
                    <a:lnTo>
                      <a:pt x="560" y="364"/>
                    </a:lnTo>
                    <a:lnTo>
                      <a:pt x="558" y="366"/>
                    </a:lnTo>
                    <a:lnTo>
                      <a:pt x="556" y="368"/>
                    </a:lnTo>
                    <a:lnTo>
                      <a:pt x="554" y="369"/>
                    </a:lnTo>
                    <a:lnTo>
                      <a:pt x="552" y="370"/>
                    </a:lnTo>
                    <a:lnTo>
                      <a:pt x="549" y="371"/>
                    </a:lnTo>
                    <a:lnTo>
                      <a:pt x="548" y="372"/>
                    </a:lnTo>
                    <a:lnTo>
                      <a:pt x="547" y="373"/>
                    </a:lnTo>
                    <a:lnTo>
                      <a:pt x="545" y="375"/>
                    </a:lnTo>
                    <a:lnTo>
                      <a:pt x="539" y="378"/>
                    </a:lnTo>
                    <a:lnTo>
                      <a:pt x="531" y="380"/>
                    </a:lnTo>
                    <a:lnTo>
                      <a:pt x="525" y="380"/>
                    </a:lnTo>
                    <a:lnTo>
                      <a:pt x="521" y="379"/>
                    </a:lnTo>
                    <a:lnTo>
                      <a:pt x="519" y="378"/>
                    </a:lnTo>
                    <a:lnTo>
                      <a:pt x="517" y="377"/>
                    </a:lnTo>
                    <a:lnTo>
                      <a:pt x="515" y="378"/>
                    </a:lnTo>
                    <a:lnTo>
                      <a:pt x="515" y="379"/>
                    </a:lnTo>
                    <a:lnTo>
                      <a:pt x="513" y="380"/>
                    </a:lnTo>
                    <a:lnTo>
                      <a:pt x="513" y="382"/>
                    </a:lnTo>
                    <a:lnTo>
                      <a:pt x="512" y="384"/>
                    </a:lnTo>
                    <a:lnTo>
                      <a:pt x="512" y="386"/>
                    </a:lnTo>
                    <a:lnTo>
                      <a:pt x="511" y="389"/>
                    </a:lnTo>
                    <a:lnTo>
                      <a:pt x="509" y="391"/>
                    </a:lnTo>
                    <a:lnTo>
                      <a:pt x="508" y="395"/>
                    </a:lnTo>
                    <a:lnTo>
                      <a:pt x="506" y="397"/>
                    </a:lnTo>
                    <a:lnTo>
                      <a:pt x="505" y="399"/>
                    </a:lnTo>
                    <a:lnTo>
                      <a:pt x="505" y="400"/>
                    </a:lnTo>
                    <a:lnTo>
                      <a:pt x="505" y="400"/>
                    </a:lnTo>
                    <a:lnTo>
                      <a:pt x="505" y="400"/>
                    </a:lnTo>
                    <a:lnTo>
                      <a:pt x="505" y="401"/>
                    </a:lnTo>
                    <a:lnTo>
                      <a:pt x="504" y="402"/>
                    </a:lnTo>
                    <a:lnTo>
                      <a:pt x="503" y="403"/>
                    </a:lnTo>
                    <a:lnTo>
                      <a:pt x="502" y="404"/>
                    </a:lnTo>
                    <a:lnTo>
                      <a:pt x="501" y="404"/>
                    </a:lnTo>
                    <a:lnTo>
                      <a:pt x="500" y="404"/>
                    </a:lnTo>
                    <a:lnTo>
                      <a:pt x="499" y="405"/>
                    </a:lnTo>
                    <a:lnTo>
                      <a:pt x="497" y="407"/>
                    </a:lnTo>
                    <a:lnTo>
                      <a:pt x="496" y="409"/>
                    </a:lnTo>
                    <a:lnTo>
                      <a:pt x="493" y="410"/>
                    </a:lnTo>
                    <a:lnTo>
                      <a:pt x="491" y="410"/>
                    </a:lnTo>
                    <a:lnTo>
                      <a:pt x="489" y="410"/>
                    </a:lnTo>
                    <a:lnTo>
                      <a:pt x="487" y="411"/>
                    </a:lnTo>
                    <a:lnTo>
                      <a:pt x="486" y="414"/>
                    </a:lnTo>
                    <a:lnTo>
                      <a:pt x="486" y="417"/>
                    </a:lnTo>
                    <a:lnTo>
                      <a:pt x="486" y="420"/>
                    </a:lnTo>
                    <a:lnTo>
                      <a:pt x="487" y="423"/>
                    </a:lnTo>
                    <a:lnTo>
                      <a:pt x="488" y="425"/>
                    </a:lnTo>
                    <a:lnTo>
                      <a:pt x="490" y="426"/>
                    </a:lnTo>
                    <a:lnTo>
                      <a:pt x="493" y="428"/>
                    </a:lnTo>
                    <a:lnTo>
                      <a:pt x="496" y="428"/>
                    </a:lnTo>
                    <a:lnTo>
                      <a:pt x="498" y="428"/>
                    </a:lnTo>
                    <a:lnTo>
                      <a:pt x="499" y="428"/>
                    </a:lnTo>
                    <a:lnTo>
                      <a:pt x="500" y="428"/>
                    </a:lnTo>
                    <a:lnTo>
                      <a:pt x="501" y="428"/>
                    </a:lnTo>
                    <a:lnTo>
                      <a:pt x="503" y="428"/>
                    </a:lnTo>
                    <a:lnTo>
                      <a:pt x="505" y="428"/>
                    </a:lnTo>
                    <a:lnTo>
                      <a:pt x="507" y="428"/>
                    </a:lnTo>
                    <a:lnTo>
                      <a:pt x="510" y="428"/>
                    </a:lnTo>
                    <a:lnTo>
                      <a:pt x="513" y="426"/>
                    </a:lnTo>
                    <a:lnTo>
                      <a:pt x="517" y="423"/>
                    </a:lnTo>
                    <a:lnTo>
                      <a:pt x="518" y="422"/>
                    </a:lnTo>
                    <a:lnTo>
                      <a:pt x="520" y="421"/>
                    </a:lnTo>
                    <a:lnTo>
                      <a:pt x="522" y="421"/>
                    </a:lnTo>
                    <a:lnTo>
                      <a:pt x="523" y="420"/>
                    </a:lnTo>
                    <a:lnTo>
                      <a:pt x="525" y="419"/>
                    </a:lnTo>
                    <a:lnTo>
                      <a:pt x="527" y="417"/>
                    </a:lnTo>
                    <a:lnTo>
                      <a:pt x="530" y="415"/>
                    </a:lnTo>
                    <a:lnTo>
                      <a:pt x="533" y="411"/>
                    </a:lnTo>
                    <a:lnTo>
                      <a:pt x="535" y="409"/>
                    </a:lnTo>
                    <a:lnTo>
                      <a:pt x="537" y="407"/>
                    </a:lnTo>
                    <a:lnTo>
                      <a:pt x="538" y="405"/>
                    </a:lnTo>
                    <a:lnTo>
                      <a:pt x="539" y="403"/>
                    </a:lnTo>
                    <a:lnTo>
                      <a:pt x="539" y="400"/>
                    </a:lnTo>
                    <a:lnTo>
                      <a:pt x="539" y="399"/>
                    </a:lnTo>
                    <a:lnTo>
                      <a:pt x="539" y="397"/>
                    </a:lnTo>
                    <a:lnTo>
                      <a:pt x="539" y="396"/>
                    </a:lnTo>
                    <a:lnTo>
                      <a:pt x="540" y="396"/>
                    </a:lnTo>
                    <a:lnTo>
                      <a:pt x="541" y="395"/>
                    </a:lnTo>
                    <a:lnTo>
                      <a:pt x="541" y="393"/>
                    </a:lnTo>
                    <a:lnTo>
                      <a:pt x="541" y="391"/>
                    </a:lnTo>
                    <a:lnTo>
                      <a:pt x="541" y="389"/>
                    </a:lnTo>
                    <a:lnTo>
                      <a:pt x="542" y="387"/>
                    </a:lnTo>
                    <a:lnTo>
                      <a:pt x="542" y="386"/>
                    </a:lnTo>
                    <a:lnTo>
                      <a:pt x="544" y="386"/>
                    </a:lnTo>
                    <a:lnTo>
                      <a:pt x="545" y="388"/>
                    </a:lnTo>
                    <a:lnTo>
                      <a:pt x="545" y="391"/>
                    </a:lnTo>
                    <a:lnTo>
                      <a:pt x="545" y="395"/>
                    </a:lnTo>
                    <a:lnTo>
                      <a:pt x="545" y="400"/>
                    </a:lnTo>
                    <a:lnTo>
                      <a:pt x="545" y="403"/>
                    </a:lnTo>
                    <a:lnTo>
                      <a:pt x="545" y="404"/>
                    </a:lnTo>
                    <a:lnTo>
                      <a:pt x="545" y="406"/>
                    </a:lnTo>
                    <a:lnTo>
                      <a:pt x="546" y="406"/>
                    </a:lnTo>
                    <a:lnTo>
                      <a:pt x="547" y="406"/>
                    </a:lnTo>
                    <a:lnTo>
                      <a:pt x="549" y="406"/>
                    </a:lnTo>
                    <a:lnTo>
                      <a:pt x="550" y="406"/>
                    </a:lnTo>
                    <a:lnTo>
                      <a:pt x="550" y="405"/>
                    </a:lnTo>
                    <a:lnTo>
                      <a:pt x="552" y="404"/>
                    </a:lnTo>
                    <a:lnTo>
                      <a:pt x="554" y="404"/>
                    </a:lnTo>
                    <a:lnTo>
                      <a:pt x="557" y="404"/>
                    </a:lnTo>
                    <a:lnTo>
                      <a:pt x="560" y="403"/>
                    </a:lnTo>
                    <a:lnTo>
                      <a:pt x="563" y="403"/>
                    </a:lnTo>
                    <a:lnTo>
                      <a:pt x="565" y="402"/>
                    </a:lnTo>
                    <a:lnTo>
                      <a:pt x="569" y="401"/>
                    </a:lnTo>
                    <a:lnTo>
                      <a:pt x="573" y="399"/>
                    </a:lnTo>
                    <a:lnTo>
                      <a:pt x="576" y="398"/>
                    </a:lnTo>
                    <a:lnTo>
                      <a:pt x="579" y="398"/>
                    </a:lnTo>
                    <a:lnTo>
                      <a:pt x="581" y="398"/>
                    </a:lnTo>
                    <a:lnTo>
                      <a:pt x="582" y="398"/>
                    </a:lnTo>
                    <a:lnTo>
                      <a:pt x="583" y="398"/>
                    </a:lnTo>
                    <a:lnTo>
                      <a:pt x="583" y="398"/>
                    </a:lnTo>
                    <a:lnTo>
                      <a:pt x="583" y="397"/>
                    </a:lnTo>
                    <a:lnTo>
                      <a:pt x="583" y="396"/>
                    </a:lnTo>
                    <a:lnTo>
                      <a:pt x="583" y="396"/>
                    </a:lnTo>
                    <a:lnTo>
                      <a:pt x="585" y="396"/>
                    </a:lnTo>
                    <a:lnTo>
                      <a:pt x="587" y="395"/>
                    </a:lnTo>
                    <a:lnTo>
                      <a:pt x="591" y="392"/>
                    </a:lnTo>
                    <a:lnTo>
                      <a:pt x="593" y="388"/>
                    </a:lnTo>
                    <a:lnTo>
                      <a:pt x="595" y="384"/>
                    </a:lnTo>
                    <a:lnTo>
                      <a:pt x="597" y="381"/>
                    </a:lnTo>
                    <a:lnTo>
                      <a:pt x="597" y="379"/>
                    </a:lnTo>
                    <a:lnTo>
                      <a:pt x="597" y="379"/>
                    </a:lnTo>
                    <a:lnTo>
                      <a:pt x="596" y="378"/>
                    </a:lnTo>
                    <a:lnTo>
                      <a:pt x="595" y="378"/>
                    </a:lnTo>
                    <a:lnTo>
                      <a:pt x="592" y="378"/>
                    </a:lnTo>
                    <a:lnTo>
                      <a:pt x="589" y="377"/>
                    </a:lnTo>
                    <a:lnTo>
                      <a:pt x="586" y="375"/>
                    </a:lnTo>
                    <a:lnTo>
                      <a:pt x="583" y="374"/>
                    </a:lnTo>
                    <a:lnTo>
                      <a:pt x="581" y="373"/>
                    </a:lnTo>
                    <a:lnTo>
                      <a:pt x="580" y="370"/>
                    </a:lnTo>
                    <a:lnTo>
                      <a:pt x="579" y="367"/>
                    </a:lnTo>
                    <a:lnTo>
                      <a:pt x="578" y="364"/>
                    </a:lnTo>
                    <a:lnTo>
                      <a:pt x="577" y="363"/>
                    </a:lnTo>
                    <a:lnTo>
                      <a:pt x="577" y="362"/>
                    </a:lnTo>
                    <a:lnTo>
                      <a:pt x="576" y="362"/>
                    </a:lnTo>
                    <a:lnTo>
                      <a:pt x="576" y="363"/>
                    </a:lnTo>
                    <a:lnTo>
                      <a:pt x="575" y="364"/>
                    </a:lnTo>
                    <a:lnTo>
                      <a:pt x="575" y="365"/>
                    </a:lnTo>
                    <a:lnTo>
                      <a:pt x="575" y="365"/>
                    </a:lnTo>
                    <a:lnTo>
                      <a:pt x="575" y="363"/>
                    </a:lnTo>
                    <a:lnTo>
                      <a:pt x="575" y="361"/>
                    </a:lnTo>
                    <a:lnTo>
                      <a:pt x="576" y="360"/>
                    </a:lnTo>
                    <a:lnTo>
                      <a:pt x="577" y="359"/>
                    </a:lnTo>
                    <a:lnTo>
                      <a:pt x="577" y="358"/>
                    </a:lnTo>
                    <a:lnTo>
                      <a:pt x="576" y="356"/>
                    </a:lnTo>
                    <a:lnTo>
                      <a:pt x="575" y="355"/>
                    </a:lnTo>
                    <a:lnTo>
                      <a:pt x="576" y="353"/>
                    </a:lnTo>
                    <a:lnTo>
                      <a:pt x="577" y="351"/>
                    </a:lnTo>
                    <a:lnTo>
                      <a:pt x="578" y="350"/>
                    </a:lnTo>
                    <a:lnTo>
                      <a:pt x="579" y="349"/>
                    </a:lnTo>
                    <a:lnTo>
                      <a:pt x="579" y="350"/>
                    </a:lnTo>
                    <a:lnTo>
                      <a:pt x="579" y="352"/>
                    </a:lnTo>
                    <a:lnTo>
                      <a:pt x="579" y="354"/>
                    </a:lnTo>
                    <a:lnTo>
                      <a:pt x="580" y="355"/>
                    </a:lnTo>
                    <a:lnTo>
                      <a:pt x="580" y="355"/>
                    </a:lnTo>
                    <a:lnTo>
                      <a:pt x="581" y="356"/>
                    </a:lnTo>
                    <a:lnTo>
                      <a:pt x="582" y="358"/>
                    </a:lnTo>
                    <a:lnTo>
                      <a:pt x="582" y="360"/>
                    </a:lnTo>
                    <a:lnTo>
                      <a:pt x="582" y="362"/>
                    </a:lnTo>
                    <a:lnTo>
                      <a:pt x="584" y="365"/>
                    </a:lnTo>
                    <a:lnTo>
                      <a:pt x="585" y="367"/>
                    </a:lnTo>
                    <a:lnTo>
                      <a:pt x="587" y="368"/>
                    </a:lnTo>
                    <a:lnTo>
                      <a:pt x="587" y="369"/>
                    </a:lnTo>
                    <a:lnTo>
                      <a:pt x="587" y="369"/>
                    </a:lnTo>
                    <a:lnTo>
                      <a:pt x="586" y="369"/>
                    </a:lnTo>
                    <a:lnTo>
                      <a:pt x="585" y="369"/>
                    </a:lnTo>
                    <a:lnTo>
                      <a:pt x="584" y="369"/>
                    </a:lnTo>
                    <a:lnTo>
                      <a:pt x="583" y="370"/>
                    </a:lnTo>
                    <a:lnTo>
                      <a:pt x="584" y="370"/>
                    </a:lnTo>
                    <a:lnTo>
                      <a:pt x="586" y="371"/>
                    </a:lnTo>
                    <a:lnTo>
                      <a:pt x="589" y="372"/>
                    </a:lnTo>
                    <a:lnTo>
                      <a:pt x="592" y="373"/>
                    </a:lnTo>
                    <a:lnTo>
                      <a:pt x="599" y="377"/>
                    </a:lnTo>
                    <a:lnTo>
                      <a:pt x="605" y="370"/>
                    </a:lnTo>
                    <a:lnTo>
                      <a:pt x="612" y="363"/>
                    </a:lnTo>
                    <a:lnTo>
                      <a:pt x="616" y="358"/>
                    </a:lnTo>
                    <a:lnTo>
                      <a:pt x="617" y="353"/>
                    </a:lnTo>
                    <a:lnTo>
                      <a:pt x="618" y="350"/>
                    </a:lnTo>
                    <a:lnTo>
                      <a:pt x="618" y="348"/>
                    </a:lnTo>
                    <a:lnTo>
                      <a:pt x="618" y="346"/>
                    </a:lnTo>
                    <a:lnTo>
                      <a:pt x="619" y="345"/>
                    </a:lnTo>
                    <a:lnTo>
                      <a:pt x="620" y="345"/>
                    </a:lnTo>
                    <a:lnTo>
                      <a:pt x="622" y="344"/>
                    </a:lnTo>
                    <a:lnTo>
                      <a:pt x="624" y="342"/>
                    </a:lnTo>
                    <a:lnTo>
                      <a:pt x="627" y="339"/>
                    </a:lnTo>
                    <a:lnTo>
                      <a:pt x="630" y="335"/>
                    </a:lnTo>
                    <a:lnTo>
                      <a:pt x="632" y="333"/>
                    </a:lnTo>
                    <a:lnTo>
                      <a:pt x="634" y="326"/>
                    </a:lnTo>
                    <a:lnTo>
                      <a:pt x="635" y="315"/>
                    </a:lnTo>
                    <a:lnTo>
                      <a:pt x="634" y="306"/>
                    </a:lnTo>
                    <a:lnTo>
                      <a:pt x="632" y="297"/>
                    </a:lnTo>
                    <a:lnTo>
                      <a:pt x="628" y="289"/>
                    </a:lnTo>
                    <a:lnTo>
                      <a:pt x="624" y="284"/>
                    </a:lnTo>
                    <a:lnTo>
                      <a:pt x="622" y="279"/>
                    </a:lnTo>
                    <a:lnTo>
                      <a:pt x="621" y="279"/>
                    </a:lnTo>
                    <a:lnTo>
                      <a:pt x="621" y="280"/>
                    </a:lnTo>
                    <a:lnTo>
                      <a:pt x="619" y="280"/>
                    </a:lnTo>
                    <a:lnTo>
                      <a:pt x="618" y="279"/>
                    </a:lnTo>
                    <a:lnTo>
                      <a:pt x="618" y="278"/>
                    </a:lnTo>
                    <a:lnTo>
                      <a:pt x="619" y="277"/>
                    </a:lnTo>
                    <a:lnTo>
                      <a:pt x="621" y="276"/>
                    </a:lnTo>
                    <a:lnTo>
                      <a:pt x="623" y="277"/>
                    </a:lnTo>
                    <a:lnTo>
                      <a:pt x="626" y="278"/>
                    </a:lnTo>
                    <a:lnTo>
                      <a:pt x="627" y="280"/>
                    </a:lnTo>
                    <a:lnTo>
                      <a:pt x="628" y="284"/>
                    </a:lnTo>
                    <a:lnTo>
                      <a:pt x="628" y="285"/>
                    </a:lnTo>
                    <a:lnTo>
                      <a:pt x="629" y="287"/>
                    </a:lnTo>
                    <a:lnTo>
                      <a:pt x="630" y="288"/>
                    </a:lnTo>
                    <a:lnTo>
                      <a:pt x="631" y="289"/>
                    </a:lnTo>
                    <a:lnTo>
                      <a:pt x="633" y="291"/>
                    </a:lnTo>
                    <a:lnTo>
                      <a:pt x="634" y="293"/>
                    </a:lnTo>
                    <a:lnTo>
                      <a:pt x="635" y="295"/>
                    </a:lnTo>
                    <a:lnTo>
                      <a:pt x="636" y="297"/>
                    </a:lnTo>
                    <a:lnTo>
                      <a:pt x="637" y="298"/>
                    </a:lnTo>
                    <a:lnTo>
                      <a:pt x="638" y="299"/>
                    </a:lnTo>
                    <a:lnTo>
                      <a:pt x="638" y="299"/>
                    </a:lnTo>
                    <a:lnTo>
                      <a:pt x="638" y="297"/>
                    </a:lnTo>
                    <a:lnTo>
                      <a:pt x="639" y="297"/>
                    </a:lnTo>
                    <a:lnTo>
                      <a:pt x="640" y="298"/>
                    </a:lnTo>
                    <a:lnTo>
                      <a:pt x="642" y="299"/>
                    </a:lnTo>
                    <a:lnTo>
                      <a:pt x="642" y="300"/>
                    </a:lnTo>
                    <a:lnTo>
                      <a:pt x="643" y="300"/>
                    </a:lnTo>
                    <a:lnTo>
                      <a:pt x="643" y="299"/>
                    </a:lnTo>
                    <a:lnTo>
                      <a:pt x="643" y="298"/>
                    </a:lnTo>
                    <a:lnTo>
                      <a:pt x="643" y="296"/>
                    </a:lnTo>
                    <a:lnTo>
                      <a:pt x="645" y="295"/>
                    </a:lnTo>
                    <a:lnTo>
                      <a:pt x="645" y="292"/>
                    </a:lnTo>
                    <a:lnTo>
                      <a:pt x="646" y="290"/>
                    </a:lnTo>
                    <a:lnTo>
                      <a:pt x="647" y="288"/>
                    </a:lnTo>
                    <a:lnTo>
                      <a:pt x="648" y="285"/>
                    </a:lnTo>
                    <a:lnTo>
                      <a:pt x="649" y="283"/>
                    </a:lnTo>
                    <a:lnTo>
                      <a:pt x="649" y="281"/>
                    </a:lnTo>
                    <a:lnTo>
                      <a:pt x="648" y="281"/>
                    </a:lnTo>
                    <a:lnTo>
                      <a:pt x="647" y="280"/>
                    </a:lnTo>
                    <a:lnTo>
                      <a:pt x="648" y="279"/>
                    </a:lnTo>
                    <a:lnTo>
                      <a:pt x="649" y="277"/>
                    </a:lnTo>
                    <a:lnTo>
                      <a:pt x="650" y="275"/>
                    </a:lnTo>
                    <a:lnTo>
                      <a:pt x="650" y="274"/>
                    </a:lnTo>
                    <a:lnTo>
                      <a:pt x="650" y="273"/>
                    </a:lnTo>
                    <a:lnTo>
                      <a:pt x="649" y="273"/>
                    </a:lnTo>
                    <a:lnTo>
                      <a:pt x="649" y="272"/>
                    </a:lnTo>
                    <a:lnTo>
                      <a:pt x="650" y="268"/>
                    </a:lnTo>
                    <a:lnTo>
                      <a:pt x="650" y="265"/>
                    </a:lnTo>
                    <a:lnTo>
                      <a:pt x="650" y="262"/>
                    </a:lnTo>
                    <a:lnTo>
                      <a:pt x="650" y="260"/>
                    </a:lnTo>
                    <a:lnTo>
                      <a:pt x="649" y="259"/>
                    </a:lnTo>
                    <a:lnTo>
                      <a:pt x="647" y="258"/>
                    </a:lnTo>
                    <a:lnTo>
                      <a:pt x="647" y="257"/>
                    </a:lnTo>
                    <a:lnTo>
                      <a:pt x="646" y="255"/>
                    </a:lnTo>
                    <a:lnTo>
                      <a:pt x="645" y="255"/>
                    </a:lnTo>
                    <a:close/>
                    <a:moveTo>
                      <a:pt x="646" y="249"/>
                    </a:moveTo>
                    <a:lnTo>
                      <a:pt x="645" y="250"/>
                    </a:lnTo>
                    <a:lnTo>
                      <a:pt x="642" y="252"/>
                    </a:lnTo>
                    <a:lnTo>
                      <a:pt x="641" y="253"/>
                    </a:lnTo>
                    <a:lnTo>
                      <a:pt x="640" y="254"/>
                    </a:lnTo>
                    <a:lnTo>
                      <a:pt x="641" y="254"/>
                    </a:lnTo>
                    <a:lnTo>
                      <a:pt x="642" y="254"/>
                    </a:lnTo>
                    <a:lnTo>
                      <a:pt x="643" y="253"/>
                    </a:lnTo>
                    <a:lnTo>
                      <a:pt x="645" y="252"/>
                    </a:lnTo>
                    <a:lnTo>
                      <a:pt x="646" y="251"/>
                    </a:lnTo>
                    <a:lnTo>
                      <a:pt x="647" y="250"/>
                    </a:lnTo>
                    <a:lnTo>
                      <a:pt x="646" y="249"/>
                    </a:lnTo>
                    <a:close/>
                    <a:moveTo>
                      <a:pt x="160" y="239"/>
                    </a:moveTo>
                    <a:lnTo>
                      <a:pt x="162" y="240"/>
                    </a:lnTo>
                    <a:lnTo>
                      <a:pt x="164" y="241"/>
                    </a:lnTo>
                    <a:lnTo>
                      <a:pt x="165" y="243"/>
                    </a:lnTo>
                    <a:lnTo>
                      <a:pt x="165" y="244"/>
                    </a:lnTo>
                    <a:lnTo>
                      <a:pt x="165" y="246"/>
                    </a:lnTo>
                    <a:lnTo>
                      <a:pt x="164" y="246"/>
                    </a:lnTo>
                    <a:lnTo>
                      <a:pt x="163" y="244"/>
                    </a:lnTo>
                    <a:lnTo>
                      <a:pt x="162" y="242"/>
                    </a:lnTo>
                    <a:lnTo>
                      <a:pt x="160" y="240"/>
                    </a:lnTo>
                    <a:lnTo>
                      <a:pt x="160" y="239"/>
                    </a:lnTo>
                    <a:lnTo>
                      <a:pt x="160" y="239"/>
                    </a:lnTo>
                    <a:close/>
                    <a:moveTo>
                      <a:pt x="1" y="228"/>
                    </a:moveTo>
                    <a:lnTo>
                      <a:pt x="0" y="228"/>
                    </a:lnTo>
                    <a:lnTo>
                      <a:pt x="0" y="230"/>
                    </a:lnTo>
                    <a:lnTo>
                      <a:pt x="1" y="231"/>
                    </a:lnTo>
                    <a:lnTo>
                      <a:pt x="2" y="231"/>
                    </a:lnTo>
                    <a:lnTo>
                      <a:pt x="3" y="231"/>
                    </a:lnTo>
                    <a:lnTo>
                      <a:pt x="2" y="230"/>
                    </a:lnTo>
                    <a:lnTo>
                      <a:pt x="2" y="228"/>
                    </a:lnTo>
                    <a:lnTo>
                      <a:pt x="1" y="228"/>
                    </a:lnTo>
                    <a:close/>
                    <a:moveTo>
                      <a:pt x="255" y="221"/>
                    </a:moveTo>
                    <a:lnTo>
                      <a:pt x="257" y="221"/>
                    </a:lnTo>
                    <a:lnTo>
                      <a:pt x="257" y="222"/>
                    </a:lnTo>
                    <a:lnTo>
                      <a:pt x="257" y="222"/>
                    </a:lnTo>
                    <a:lnTo>
                      <a:pt x="255" y="223"/>
                    </a:lnTo>
                    <a:lnTo>
                      <a:pt x="253" y="223"/>
                    </a:lnTo>
                    <a:lnTo>
                      <a:pt x="253" y="223"/>
                    </a:lnTo>
                    <a:lnTo>
                      <a:pt x="253" y="222"/>
                    </a:lnTo>
                    <a:lnTo>
                      <a:pt x="255" y="221"/>
                    </a:lnTo>
                    <a:close/>
                    <a:moveTo>
                      <a:pt x="377" y="197"/>
                    </a:moveTo>
                    <a:lnTo>
                      <a:pt x="377" y="197"/>
                    </a:lnTo>
                    <a:lnTo>
                      <a:pt x="378" y="199"/>
                    </a:lnTo>
                    <a:lnTo>
                      <a:pt x="379" y="201"/>
                    </a:lnTo>
                    <a:lnTo>
                      <a:pt x="381" y="203"/>
                    </a:lnTo>
                    <a:lnTo>
                      <a:pt x="383" y="204"/>
                    </a:lnTo>
                    <a:lnTo>
                      <a:pt x="385" y="205"/>
                    </a:lnTo>
                    <a:lnTo>
                      <a:pt x="385" y="205"/>
                    </a:lnTo>
                    <a:lnTo>
                      <a:pt x="383" y="203"/>
                    </a:lnTo>
                    <a:lnTo>
                      <a:pt x="382" y="202"/>
                    </a:lnTo>
                    <a:lnTo>
                      <a:pt x="381" y="200"/>
                    </a:lnTo>
                    <a:lnTo>
                      <a:pt x="379" y="198"/>
                    </a:lnTo>
                    <a:lnTo>
                      <a:pt x="377" y="197"/>
                    </a:lnTo>
                    <a:lnTo>
                      <a:pt x="377" y="197"/>
                    </a:lnTo>
                    <a:close/>
                    <a:moveTo>
                      <a:pt x="510" y="196"/>
                    </a:moveTo>
                    <a:lnTo>
                      <a:pt x="511" y="196"/>
                    </a:lnTo>
                    <a:lnTo>
                      <a:pt x="512" y="197"/>
                    </a:lnTo>
                    <a:lnTo>
                      <a:pt x="513" y="199"/>
                    </a:lnTo>
                    <a:lnTo>
                      <a:pt x="515" y="201"/>
                    </a:lnTo>
                    <a:lnTo>
                      <a:pt x="516" y="204"/>
                    </a:lnTo>
                    <a:lnTo>
                      <a:pt x="518" y="209"/>
                    </a:lnTo>
                    <a:lnTo>
                      <a:pt x="520" y="213"/>
                    </a:lnTo>
                    <a:lnTo>
                      <a:pt x="521" y="214"/>
                    </a:lnTo>
                    <a:lnTo>
                      <a:pt x="522" y="214"/>
                    </a:lnTo>
                    <a:lnTo>
                      <a:pt x="523" y="215"/>
                    </a:lnTo>
                    <a:lnTo>
                      <a:pt x="523" y="216"/>
                    </a:lnTo>
                    <a:lnTo>
                      <a:pt x="524" y="218"/>
                    </a:lnTo>
                    <a:lnTo>
                      <a:pt x="525" y="223"/>
                    </a:lnTo>
                    <a:lnTo>
                      <a:pt x="527" y="230"/>
                    </a:lnTo>
                    <a:lnTo>
                      <a:pt x="530" y="237"/>
                    </a:lnTo>
                    <a:lnTo>
                      <a:pt x="534" y="243"/>
                    </a:lnTo>
                    <a:lnTo>
                      <a:pt x="536" y="248"/>
                    </a:lnTo>
                    <a:lnTo>
                      <a:pt x="541" y="253"/>
                    </a:lnTo>
                    <a:lnTo>
                      <a:pt x="544" y="261"/>
                    </a:lnTo>
                    <a:lnTo>
                      <a:pt x="546" y="269"/>
                    </a:lnTo>
                    <a:lnTo>
                      <a:pt x="546" y="272"/>
                    </a:lnTo>
                    <a:lnTo>
                      <a:pt x="546" y="274"/>
                    </a:lnTo>
                    <a:lnTo>
                      <a:pt x="546" y="275"/>
                    </a:lnTo>
                    <a:lnTo>
                      <a:pt x="546" y="276"/>
                    </a:lnTo>
                    <a:lnTo>
                      <a:pt x="545" y="276"/>
                    </a:lnTo>
                    <a:lnTo>
                      <a:pt x="545" y="277"/>
                    </a:lnTo>
                    <a:lnTo>
                      <a:pt x="544" y="279"/>
                    </a:lnTo>
                    <a:lnTo>
                      <a:pt x="544" y="283"/>
                    </a:lnTo>
                    <a:lnTo>
                      <a:pt x="543" y="286"/>
                    </a:lnTo>
                    <a:lnTo>
                      <a:pt x="542" y="289"/>
                    </a:lnTo>
                    <a:lnTo>
                      <a:pt x="541" y="290"/>
                    </a:lnTo>
                    <a:lnTo>
                      <a:pt x="540" y="290"/>
                    </a:lnTo>
                    <a:lnTo>
                      <a:pt x="540" y="289"/>
                    </a:lnTo>
                    <a:lnTo>
                      <a:pt x="540" y="288"/>
                    </a:lnTo>
                    <a:lnTo>
                      <a:pt x="540" y="285"/>
                    </a:lnTo>
                    <a:lnTo>
                      <a:pt x="540" y="281"/>
                    </a:lnTo>
                    <a:lnTo>
                      <a:pt x="541" y="278"/>
                    </a:lnTo>
                    <a:lnTo>
                      <a:pt x="542" y="274"/>
                    </a:lnTo>
                    <a:lnTo>
                      <a:pt x="543" y="271"/>
                    </a:lnTo>
                    <a:lnTo>
                      <a:pt x="543" y="269"/>
                    </a:lnTo>
                    <a:lnTo>
                      <a:pt x="542" y="267"/>
                    </a:lnTo>
                    <a:lnTo>
                      <a:pt x="541" y="265"/>
                    </a:lnTo>
                    <a:lnTo>
                      <a:pt x="540" y="262"/>
                    </a:lnTo>
                    <a:lnTo>
                      <a:pt x="538" y="259"/>
                    </a:lnTo>
                    <a:lnTo>
                      <a:pt x="537" y="258"/>
                    </a:lnTo>
                    <a:lnTo>
                      <a:pt x="535" y="256"/>
                    </a:lnTo>
                    <a:lnTo>
                      <a:pt x="533" y="254"/>
                    </a:lnTo>
                    <a:lnTo>
                      <a:pt x="531" y="252"/>
                    </a:lnTo>
                    <a:lnTo>
                      <a:pt x="530" y="250"/>
                    </a:lnTo>
                    <a:lnTo>
                      <a:pt x="528" y="248"/>
                    </a:lnTo>
                    <a:lnTo>
                      <a:pt x="527" y="244"/>
                    </a:lnTo>
                    <a:lnTo>
                      <a:pt x="525" y="242"/>
                    </a:lnTo>
                    <a:lnTo>
                      <a:pt x="523" y="240"/>
                    </a:lnTo>
                    <a:lnTo>
                      <a:pt x="522" y="239"/>
                    </a:lnTo>
                    <a:lnTo>
                      <a:pt x="521" y="237"/>
                    </a:lnTo>
                    <a:lnTo>
                      <a:pt x="520" y="236"/>
                    </a:lnTo>
                    <a:lnTo>
                      <a:pt x="519" y="235"/>
                    </a:lnTo>
                    <a:lnTo>
                      <a:pt x="519" y="234"/>
                    </a:lnTo>
                    <a:lnTo>
                      <a:pt x="519" y="234"/>
                    </a:lnTo>
                    <a:lnTo>
                      <a:pt x="519" y="234"/>
                    </a:lnTo>
                    <a:lnTo>
                      <a:pt x="519" y="233"/>
                    </a:lnTo>
                    <a:lnTo>
                      <a:pt x="518" y="231"/>
                    </a:lnTo>
                    <a:lnTo>
                      <a:pt x="517" y="229"/>
                    </a:lnTo>
                    <a:lnTo>
                      <a:pt x="515" y="227"/>
                    </a:lnTo>
                    <a:lnTo>
                      <a:pt x="513" y="223"/>
                    </a:lnTo>
                    <a:lnTo>
                      <a:pt x="512" y="221"/>
                    </a:lnTo>
                    <a:lnTo>
                      <a:pt x="511" y="219"/>
                    </a:lnTo>
                    <a:lnTo>
                      <a:pt x="510" y="218"/>
                    </a:lnTo>
                    <a:lnTo>
                      <a:pt x="510" y="217"/>
                    </a:lnTo>
                    <a:lnTo>
                      <a:pt x="511" y="217"/>
                    </a:lnTo>
                    <a:lnTo>
                      <a:pt x="512" y="217"/>
                    </a:lnTo>
                    <a:lnTo>
                      <a:pt x="513" y="218"/>
                    </a:lnTo>
                    <a:lnTo>
                      <a:pt x="516" y="220"/>
                    </a:lnTo>
                    <a:lnTo>
                      <a:pt x="517" y="223"/>
                    </a:lnTo>
                    <a:lnTo>
                      <a:pt x="519" y="225"/>
                    </a:lnTo>
                    <a:lnTo>
                      <a:pt x="520" y="228"/>
                    </a:lnTo>
                    <a:lnTo>
                      <a:pt x="521" y="228"/>
                    </a:lnTo>
                    <a:lnTo>
                      <a:pt x="521" y="227"/>
                    </a:lnTo>
                    <a:lnTo>
                      <a:pt x="520" y="225"/>
                    </a:lnTo>
                    <a:lnTo>
                      <a:pt x="519" y="223"/>
                    </a:lnTo>
                    <a:lnTo>
                      <a:pt x="519" y="222"/>
                    </a:lnTo>
                    <a:lnTo>
                      <a:pt x="519" y="220"/>
                    </a:lnTo>
                    <a:lnTo>
                      <a:pt x="518" y="219"/>
                    </a:lnTo>
                    <a:lnTo>
                      <a:pt x="517" y="217"/>
                    </a:lnTo>
                    <a:lnTo>
                      <a:pt x="515" y="215"/>
                    </a:lnTo>
                    <a:lnTo>
                      <a:pt x="512" y="212"/>
                    </a:lnTo>
                    <a:lnTo>
                      <a:pt x="511" y="209"/>
                    </a:lnTo>
                    <a:lnTo>
                      <a:pt x="510" y="206"/>
                    </a:lnTo>
                    <a:lnTo>
                      <a:pt x="509" y="203"/>
                    </a:lnTo>
                    <a:lnTo>
                      <a:pt x="509" y="202"/>
                    </a:lnTo>
                    <a:lnTo>
                      <a:pt x="510" y="201"/>
                    </a:lnTo>
                    <a:lnTo>
                      <a:pt x="510" y="200"/>
                    </a:lnTo>
                    <a:lnTo>
                      <a:pt x="510" y="199"/>
                    </a:lnTo>
                    <a:lnTo>
                      <a:pt x="510" y="198"/>
                    </a:lnTo>
                    <a:lnTo>
                      <a:pt x="510" y="197"/>
                    </a:lnTo>
                    <a:lnTo>
                      <a:pt x="510" y="196"/>
                    </a:lnTo>
                    <a:close/>
                    <a:moveTo>
                      <a:pt x="265" y="172"/>
                    </a:moveTo>
                    <a:lnTo>
                      <a:pt x="265" y="172"/>
                    </a:lnTo>
                    <a:lnTo>
                      <a:pt x="264" y="173"/>
                    </a:lnTo>
                    <a:lnTo>
                      <a:pt x="265" y="175"/>
                    </a:lnTo>
                    <a:lnTo>
                      <a:pt x="265" y="178"/>
                    </a:lnTo>
                    <a:lnTo>
                      <a:pt x="266" y="183"/>
                    </a:lnTo>
                    <a:lnTo>
                      <a:pt x="267" y="186"/>
                    </a:lnTo>
                    <a:lnTo>
                      <a:pt x="268" y="189"/>
                    </a:lnTo>
                    <a:lnTo>
                      <a:pt x="268" y="190"/>
                    </a:lnTo>
                    <a:lnTo>
                      <a:pt x="269" y="190"/>
                    </a:lnTo>
                    <a:lnTo>
                      <a:pt x="270" y="190"/>
                    </a:lnTo>
                    <a:lnTo>
                      <a:pt x="273" y="187"/>
                    </a:lnTo>
                    <a:lnTo>
                      <a:pt x="275" y="185"/>
                    </a:lnTo>
                    <a:lnTo>
                      <a:pt x="277" y="184"/>
                    </a:lnTo>
                    <a:lnTo>
                      <a:pt x="278" y="182"/>
                    </a:lnTo>
                    <a:lnTo>
                      <a:pt x="279" y="181"/>
                    </a:lnTo>
                    <a:lnTo>
                      <a:pt x="279" y="180"/>
                    </a:lnTo>
                    <a:lnTo>
                      <a:pt x="279" y="179"/>
                    </a:lnTo>
                    <a:lnTo>
                      <a:pt x="279" y="179"/>
                    </a:lnTo>
                    <a:lnTo>
                      <a:pt x="280" y="179"/>
                    </a:lnTo>
                    <a:lnTo>
                      <a:pt x="281" y="179"/>
                    </a:lnTo>
                    <a:lnTo>
                      <a:pt x="283" y="179"/>
                    </a:lnTo>
                    <a:lnTo>
                      <a:pt x="285" y="177"/>
                    </a:lnTo>
                    <a:lnTo>
                      <a:pt x="286" y="176"/>
                    </a:lnTo>
                    <a:lnTo>
                      <a:pt x="285" y="174"/>
                    </a:lnTo>
                    <a:lnTo>
                      <a:pt x="284" y="173"/>
                    </a:lnTo>
                    <a:lnTo>
                      <a:pt x="283" y="174"/>
                    </a:lnTo>
                    <a:lnTo>
                      <a:pt x="281" y="174"/>
                    </a:lnTo>
                    <a:lnTo>
                      <a:pt x="278" y="174"/>
                    </a:lnTo>
                    <a:lnTo>
                      <a:pt x="275" y="174"/>
                    </a:lnTo>
                    <a:lnTo>
                      <a:pt x="271" y="174"/>
                    </a:lnTo>
                    <a:lnTo>
                      <a:pt x="268" y="173"/>
                    </a:lnTo>
                    <a:lnTo>
                      <a:pt x="266" y="173"/>
                    </a:lnTo>
                    <a:lnTo>
                      <a:pt x="265" y="172"/>
                    </a:lnTo>
                    <a:close/>
                    <a:moveTo>
                      <a:pt x="590" y="160"/>
                    </a:moveTo>
                    <a:lnTo>
                      <a:pt x="592" y="160"/>
                    </a:lnTo>
                    <a:lnTo>
                      <a:pt x="593" y="161"/>
                    </a:lnTo>
                    <a:lnTo>
                      <a:pt x="592" y="161"/>
                    </a:lnTo>
                    <a:lnTo>
                      <a:pt x="591" y="161"/>
                    </a:lnTo>
                    <a:lnTo>
                      <a:pt x="590" y="161"/>
                    </a:lnTo>
                    <a:lnTo>
                      <a:pt x="589" y="161"/>
                    </a:lnTo>
                    <a:lnTo>
                      <a:pt x="589" y="160"/>
                    </a:lnTo>
                    <a:lnTo>
                      <a:pt x="590" y="160"/>
                    </a:lnTo>
                    <a:close/>
                    <a:moveTo>
                      <a:pt x="648" y="153"/>
                    </a:moveTo>
                    <a:lnTo>
                      <a:pt x="648" y="163"/>
                    </a:lnTo>
                    <a:lnTo>
                      <a:pt x="648" y="172"/>
                    </a:lnTo>
                    <a:lnTo>
                      <a:pt x="648" y="180"/>
                    </a:lnTo>
                    <a:lnTo>
                      <a:pt x="647" y="189"/>
                    </a:lnTo>
                    <a:lnTo>
                      <a:pt x="646" y="197"/>
                    </a:lnTo>
                    <a:lnTo>
                      <a:pt x="646" y="201"/>
                    </a:lnTo>
                    <a:lnTo>
                      <a:pt x="646" y="204"/>
                    </a:lnTo>
                    <a:lnTo>
                      <a:pt x="648" y="206"/>
                    </a:lnTo>
                    <a:lnTo>
                      <a:pt x="652" y="211"/>
                    </a:lnTo>
                    <a:lnTo>
                      <a:pt x="653" y="206"/>
                    </a:lnTo>
                    <a:lnTo>
                      <a:pt x="654" y="204"/>
                    </a:lnTo>
                    <a:lnTo>
                      <a:pt x="655" y="200"/>
                    </a:lnTo>
                    <a:lnTo>
                      <a:pt x="656" y="197"/>
                    </a:lnTo>
                    <a:lnTo>
                      <a:pt x="657" y="190"/>
                    </a:lnTo>
                    <a:lnTo>
                      <a:pt x="657" y="181"/>
                    </a:lnTo>
                    <a:lnTo>
                      <a:pt x="656" y="174"/>
                    </a:lnTo>
                    <a:lnTo>
                      <a:pt x="655" y="165"/>
                    </a:lnTo>
                    <a:lnTo>
                      <a:pt x="653" y="160"/>
                    </a:lnTo>
                    <a:lnTo>
                      <a:pt x="651" y="157"/>
                    </a:lnTo>
                    <a:lnTo>
                      <a:pt x="648" y="153"/>
                    </a:lnTo>
                    <a:close/>
                    <a:moveTo>
                      <a:pt x="637" y="129"/>
                    </a:moveTo>
                    <a:lnTo>
                      <a:pt x="638" y="130"/>
                    </a:lnTo>
                    <a:lnTo>
                      <a:pt x="639" y="131"/>
                    </a:lnTo>
                    <a:lnTo>
                      <a:pt x="640" y="133"/>
                    </a:lnTo>
                    <a:lnTo>
                      <a:pt x="639" y="134"/>
                    </a:lnTo>
                    <a:lnTo>
                      <a:pt x="639" y="134"/>
                    </a:lnTo>
                    <a:lnTo>
                      <a:pt x="638" y="133"/>
                    </a:lnTo>
                    <a:lnTo>
                      <a:pt x="638" y="131"/>
                    </a:lnTo>
                    <a:lnTo>
                      <a:pt x="637" y="130"/>
                    </a:lnTo>
                    <a:lnTo>
                      <a:pt x="637" y="129"/>
                    </a:lnTo>
                    <a:close/>
                    <a:moveTo>
                      <a:pt x="446" y="122"/>
                    </a:moveTo>
                    <a:lnTo>
                      <a:pt x="445" y="126"/>
                    </a:lnTo>
                    <a:lnTo>
                      <a:pt x="444" y="129"/>
                    </a:lnTo>
                    <a:lnTo>
                      <a:pt x="442" y="133"/>
                    </a:lnTo>
                    <a:lnTo>
                      <a:pt x="441" y="134"/>
                    </a:lnTo>
                    <a:lnTo>
                      <a:pt x="438" y="135"/>
                    </a:lnTo>
                    <a:lnTo>
                      <a:pt x="438" y="136"/>
                    </a:lnTo>
                    <a:lnTo>
                      <a:pt x="438" y="136"/>
                    </a:lnTo>
                    <a:lnTo>
                      <a:pt x="441" y="136"/>
                    </a:lnTo>
                    <a:lnTo>
                      <a:pt x="442" y="136"/>
                    </a:lnTo>
                    <a:lnTo>
                      <a:pt x="442" y="137"/>
                    </a:lnTo>
                    <a:lnTo>
                      <a:pt x="441" y="138"/>
                    </a:lnTo>
                    <a:lnTo>
                      <a:pt x="438" y="139"/>
                    </a:lnTo>
                    <a:lnTo>
                      <a:pt x="435" y="141"/>
                    </a:lnTo>
                    <a:lnTo>
                      <a:pt x="424" y="148"/>
                    </a:lnTo>
                    <a:lnTo>
                      <a:pt x="409" y="156"/>
                    </a:lnTo>
                    <a:lnTo>
                      <a:pt x="393" y="163"/>
                    </a:lnTo>
                    <a:lnTo>
                      <a:pt x="378" y="168"/>
                    </a:lnTo>
                    <a:lnTo>
                      <a:pt x="366" y="173"/>
                    </a:lnTo>
                    <a:lnTo>
                      <a:pt x="356" y="174"/>
                    </a:lnTo>
                    <a:lnTo>
                      <a:pt x="354" y="174"/>
                    </a:lnTo>
                    <a:lnTo>
                      <a:pt x="353" y="175"/>
                    </a:lnTo>
                    <a:lnTo>
                      <a:pt x="353" y="176"/>
                    </a:lnTo>
                    <a:lnTo>
                      <a:pt x="354" y="177"/>
                    </a:lnTo>
                    <a:lnTo>
                      <a:pt x="354" y="178"/>
                    </a:lnTo>
                    <a:lnTo>
                      <a:pt x="355" y="178"/>
                    </a:lnTo>
                    <a:lnTo>
                      <a:pt x="356" y="178"/>
                    </a:lnTo>
                    <a:lnTo>
                      <a:pt x="357" y="178"/>
                    </a:lnTo>
                    <a:lnTo>
                      <a:pt x="359" y="179"/>
                    </a:lnTo>
                    <a:lnTo>
                      <a:pt x="360" y="181"/>
                    </a:lnTo>
                    <a:lnTo>
                      <a:pt x="362" y="182"/>
                    </a:lnTo>
                    <a:lnTo>
                      <a:pt x="366" y="184"/>
                    </a:lnTo>
                    <a:lnTo>
                      <a:pt x="369" y="186"/>
                    </a:lnTo>
                    <a:lnTo>
                      <a:pt x="372" y="189"/>
                    </a:lnTo>
                    <a:lnTo>
                      <a:pt x="377" y="192"/>
                    </a:lnTo>
                    <a:lnTo>
                      <a:pt x="382" y="197"/>
                    </a:lnTo>
                    <a:lnTo>
                      <a:pt x="388" y="203"/>
                    </a:lnTo>
                    <a:lnTo>
                      <a:pt x="392" y="209"/>
                    </a:lnTo>
                    <a:lnTo>
                      <a:pt x="394" y="213"/>
                    </a:lnTo>
                    <a:lnTo>
                      <a:pt x="394" y="213"/>
                    </a:lnTo>
                    <a:lnTo>
                      <a:pt x="393" y="213"/>
                    </a:lnTo>
                    <a:lnTo>
                      <a:pt x="392" y="211"/>
                    </a:lnTo>
                    <a:lnTo>
                      <a:pt x="391" y="210"/>
                    </a:lnTo>
                    <a:lnTo>
                      <a:pt x="390" y="210"/>
                    </a:lnTo>
                    <a:lnTo>
                      <a:pt x="390" y="210"/>
                    </a:lnTo>
                    <a:lnTo>
                      <a:pt x="391" y="211"/>
                    </a:lnTo>
                    <a:lnTo>
                      <a:pt x="392" y="212"/>
                    </a:lnTo>
                    <a:lnTo>
                      <a:pt x="393" y="214"/>
                    </a:lnTo>
                    <a:lnTo>
                      <a:pt x="393" y="215"/>
                    </a:lnTo>
                    <a:lnTo>
                      <a:pt x="393" y="216"/>
                    </a:lnTo>
                    <a:lnTo>
                      <a:pt x="393" y="217"/>
                    </a:lnTo>
                    <a:lnTo>
                      <a:pt x="392" y="217"/>
                    </a:lnTo>
                    <a:lnTo>
                      <a:pt x="392" y="219"/>
                    </a:lnTo>
                    <a:lnTo>
                      <a:pt x="393" y="221"/>
                    </a:lnTo>
                    <a:lnTo>
                      <a:pt x="394" y="225"/>
                    </a:lnTo>
                    <a:lnTo>
                      <a:pt x="394" y="228"/>
                    </a:lnTo>
                    <a:lnTo>
                      <a:pt x="394" y="230"/>
                    </a:lnTo>
                    <a:lnTo>
                      <a:pt x="394" y="231"/>
                    </a:lnTo>
                    <a:lnTo>
                      <a:pt x="393" y="231"/>
                    </a:lnTo>
                    <a:lnTo>
                      <a:pt x="392" y="230"/>
                    </a:lnTo>
                    <a:lnTo>
                      <a:pt x="391" y="228"/>
                    </a:lnTo>
                    <a:lnTo>
                      <a:pt x="390" y="225"/>
                    </a:lnTo>
                    <a:lnTo>
                      <a:pt x="389" y="222"/>
                    </a:lnTo>
                    <a:lnTo>
                      <a:pt x="388" y="219"/>
                    </a:lnTo>
                    <a:lnTo>
                      <a:pt x="388" y="216"/>
                    </a:lnTo>
                    <a:lnTo>
                      <a:pt x="387" y="213"/>
                    </a:lnTo>
                    <a:lnTo>
                      <a:pt x="386" y="212"/>
                    </a:lnTo>
                    <a:lnTo>
                      <a:pt x="381" y="206"/>
                    </a:lnTo>
                    <a:lnTo>
                      <a:pt x="374" y="200"/>
                    </a:lnTo>
                    <a:lnTo>
                      <a:pt x="364" y="194"/>
                    </a:lnTo>
                    <a:lnTo>
                      <a:pt x="357" y="190"/>
                    </a:lnTo>
                    <a:lnTo>
                      <a:pt x="355" y="187"/>
                    </a:lnTo>
                    <a:lnTo>
                      <a:pt x="353" y="186"/>
                    </a:lnTo>
                    <a:lnTo>
                      <a:pt x="351" y="185"/>
                    </a:lnTo>
                    <a:lnTo>
                      <a:pt x="350" y="184"/>
                    </a:lnTo>
                    <a:lnTo>
                      <a:pt x="350" y="183"/>
                    </a:lnTo>
                    <a:lnTo>
                      <a:pt x="350" y="182"/>
                    </a:lnTo>
                    <a:lnTo>
                      <a:pt x="349" y="181"/>
                    </a:lnTo>
                    <a:lnTo>
                      <a:pt x="348" y="180"/>
                    </a:lnTo>
                    <a:lnTo>
                      <a:pt x="345" y="179"/>
                    </a:lnTo>
                    <a:lnTo>
                      <a:pt x="344" y="177"/>
                    </a:lnTo>
                    <a:lnTo>
                      <a:pt x="344" y="176"/>
                    </a:lnTo>
                    <a:lnTo>
                      <a:pt x="344" y="174"/>
                    </a:lnTo>
                    <a:lnTo>
                      <a:pt x="344" y="172"/>
                    </a:lnTo>
                    <a:lnTo>
                      <a:pt x="344" y="169"/>
                    </a:lnTo>
                    <a:lnTo>
                      <a:pt x="343" y="168"/>
                    </a:lnTo>
                    <a:lnTo>
                      <a:pt x="342" y="168"/>
                    </a:lnTo>
                    <a:lnTo>
                      <a:pt x="341" y="169"/>
                    </a:lnTo>
                    <a:lnTo>
                      <a:pt x="340" y="169"/>
                    </a:lnTo>
                    <a:lnTo>
                      <a:pt x="339" y="168"/>
                    </a:lnTo>
                    <a:lnTo>
                      <a:pt x="339" y="165"/>
                    </a:lnTo>
                    <a:lnTo>
                      <a:pt x="338" y="162"/>
                    </a:lnTo>
                    <a:lnTo>
                      <a:pt x="338" y="160"/>
                    </a:lnTo>
                    <a:lnTo>
                      <a:pt x="337" y="158"/>
                    </a:lnTo>
                    <a:lnTo>
                      <a:pt x="336" y="157"/>
                    </a:lnTo>
                    <a:lnTo>
                      <a:pt x="335" y="157"/>
                    </a:lnTo>
                    <a:lnTo>
                      <a:pt x="333" y="158"/>
                    </a:lnTo>
                    <a:lnTo>
                      <a:pt x="331" y="159"/>
                    </a:lnTo>
                    <a:lnTo>
                      <a:pt x="329" y="161"/>
                    </a:lnTo>
                    <a:lnTo>
                      <a:pt x="326" y="163"/>
                    </a:lnTo>
                    <a:lnTo>
                      <a:pt x="324" y="164"/>
                    </a:lnTo>
                    <a:lnTo>
                      <a:pt x="324" y="165"/>
                    </a:lnTo>
                    <a:lnTo>
                      <a:pt x="323" y="166"/>
                    </a:lnTo>
                    <a:lnTo>
                      <a:pt x="321" y="168"/>
                    </a:lnTo>
                    <a:lnTo>
                      <a:pt x="319" y="169"/>
                    </a:lnTo>
                    <a:lnTo>
                      <a:pt x="316" y="172"/>
                    </a:lnTo>
                    <a:lnTo>
                      <a:pt x="313" y="173"/>
                    </a:lnTo>
                    <a:lnTo>
                      <a:pt x="311" y="174"/>
                    </a:lnTo>
                    <a:lnTo>
                      <a:pt x="308" y="174"/>
                    </a:lnTo>
                    <a:lnTo>
                      <a:pt x="307" y="174"/>
                    </a:lnTo>
                    <a:lnTo>
                      <a:pt x="305" y="175"/>
                    </a:lnTo>
                    <a:lnTo>
                      <a:pt x="302" y="176"/>
                    </a:lnTo>
                    <a:lnTo>
                      <a:pt x="299" y="178"/>
                    </a:lnTo>
                    <a:lnTo>
                      <a:pt x="296" y="179"/>
                    </a:lnTo>
                    <a:lnTo>
                      <a:pt x="287" y="183"/>
                    </a:lnTo>
                    <a:lnTo>
                      <a:pt x="279" y="190"/>
                    </a:lnTo>
                    <a:lnTo>
                      <a:pt x="271" y="197"/>
                    </a:lnTo>
                    <a:lnTo>
                      <a:pt x="266" y="203"/>
                    </a:lnTo>
                    <a:lnTo>
                      <a:pt x="263" y="208"/>
                    </a:lnTo>
                    <a:lnTo>
                      <a:pt x="263" y="210"/>
                    </a:lnTo>
                    <a:lnTo>
                      <a:pt x="262" y="211"/>
                    </a:lnTo>
                    <a:lnTo>
                      <a:pt x="261" y="211"/>
                    </a:lnTo>
                    <a:lnTo>
                      <a:pt x="260" y="211"/>
                    </a:lnTo>
                    <a:lnTo>
                      <a:pt x="260" y="213"/>
                    </a:lnTo>
                    <a:lnTo>
                      <a:pt x="259" y="214"/>
                    </a:lnTo>
                    <a:lnTo>
                      <a:pt x="258" y="216"/>
                    </a:lnTo>
                    <a:lnTo>
                      <a:pt x="256" y="217"/>
                    </a:lnTo>
                    <a:lnTo>
                      <a:pt x="253" y="218"/>
                    </a:lnTo>
                    <a:lnTo>
                      <a:pt x="252" y="219"/>
                    </a:lnTo>
                    <a:lnTo>
                      <a:pt x="251" y="220"/>
                    </a:lnTo>
                    <a:lnTo>
                      <a:pt x="251" y="223"/>
                    </a:lnTo>
                    <a:lnTo>
                      <a:pt x="251" y="227"/>
                    </a:lnTo>
                    <a:lnTo>
                      <a:pt x="251" y="229"/>
                    </a:lnTo>
                    <a:lnTo>
                      <a:pt x="251" y="230"/>
                    </a:lnTo>
                    <a:lnTo>
                      <a:pt x="250" y="231"/>
                    </a:lnTo>
                    <a:lnTo>
                      <a:pt x="249" y="233"/>
                    </a:lnTo>
                    <a:lnTo>
                      <a:pt x="249" y="238"/>
                    </a:lnTo>
                    <a:lnTo>
                      <a:pt x="251" y="246"/>
                    </a:lnTo>
                    <a:lnTo>
                      <a:pt x="253" y="254"/>
                    </a:lnTo>
                    <a:lnTo>
                      <a:pt x="255" y="256"/>
                    </a:lnTo>
                    <a:lnTo>
                      <a:pt x="256" y="259"/>
                    </a:lnTo>
                    <a:lnTo>
                      <a:pt x="256" y="261"/>
                    </a:lnTo>
                    <a:lnTo>
                      <a:pt x="257" y="265"/>
                    </a:lnTo>
                    <a:lnTo>
                      <a:pt x="257" y="268"/>
                    </a:lnTo>
                    <a:lnTo>
                      <a:pt x="259" y="272"/>
                    </a:lnTo>
                    <a:lnTo>
                      <a:pt x="260" y="276"/>
                    </a:lnTo>
                    <a:lnTo>
                      <a:pt x="261" y="280"/>
                    </a:lnTo>
                    <a:lnTo>
                      <a:pt x="261" y="284"/>
                    </a:lnTo>
                    <a:lnTo>
                      <a:pt x="262" y="286"/>
                    </a:lnTo>
                    <a:lnTo>
                      <a:pt x="261" y="286"/>
                    </a:lnTo>
                    <a:lnTo>
                      <a:pt x="260" y="286"/>
                    </a:lnTo>
                    <a:lnTo>
                      <a:pt x="259" y="285"/>
                    </a:lnTo>
                    <a:lnTo>
                      <a:pt x="258" y="284"/>
                    </a:lnTo>
                    <a:lnTo>
                      <a:pt x="258" y="285"/>
                    </a:lnTo>
                    <a:lnTo>
                      <a:pt x="258" y="286"/>
                    </a:lnTo>
                    <a:lnTo>
                      <a:pt x="258" y="289"/>
                    </a:lnTo>
                    <a:lnTo>
                      <a:pt x="258" y="293"/>
                    </a:lnTo>
                    <a:lnTo>
                      <a:pt x="258" y="296"/>
                    </a:lnTo>
                    <a:lnTo>
                      <a:pt x="258" y="298"/>
                    </a:lnTo>
                    <a:lnTo>
                      <a:pt x="257" y="299"/>
                    </a:lnTo>
                    <a:lnTo>
                      <a:pt x="256" y="299"/>
                    </a:lnTo>
                    <a:lnTo>
                      <a:pt x="255" y="299"/>
                    </a:lnTo>
                    <a:lnTo>
                      <a:pt x="253" y="297"/>
                    </a:lnTo>
                    <a:lnTo>
                      <a:pt x="252" y="295"/>
                    </a:lnTo>
                    <a:lnTo>
                      <a:pt x="251" y="292"/>
                    </a:lnTo>
                    <a:lnTo>
                      <a:pt x="249" y="284"/>
                    </a:lnTo>
                    <a:lnTo>
                      <a:pt x="247" y="277"/>
                    </a:lnTo>
                    <a:lnTo>
                      <a:pt x="243" y="273"/>
                    </a:lnTo>
                    <a:lnTo>
                      <a:pt x="243" y="272"/>
                    </a:lnTo>
                    <a:lnTo>
                      <a:pt x="241" y="270"/>
                    </a:lnTo>
                    <a:lnTo>
                      <a:pt x="240" y="269"/>
                    </a:lnTo>
                    <a:lnTo>
                      <a:pt x="238" y="266"/>
                    </a:lnTo>
                    <a:lnTo>
                      <a:pt x="236" y="264"/>
                    </a:lnTo>
                    <a:lnTo>
                      <a:pt x="233" y="260"/>
                    </a:lnTo>
                    <a:lnTo>
                      <a:pt x="230" y="258"/>
                    </a:lnTo>
                    <a:lnTo>
                      <a:pt x="228" y="256"/>
                    </a:lnTo>
                    <a:lnTo>
                      <a:pt x="226" y="255"/>
                    </a:lnTo>
                    <a:lnTo>
                      <a:pt x="224" y="254"/>
                    </a:lnTo>
                    <a:lnTo>
                      <a:pt x="222" y="253"/>
                    </a:lnTo>
                    <a:lnTo>
                      <a:pt x="221" y="252"/>
                    </a:lnTo>
                    <a:lnTo>
                      <a:pt x="216" y="250"/>
                    </a:lnTo>
                    <a:lnTo>
                      <a:pt x="209" y="249"/>
                    </a:lnTo>
                    <a:lnTo>
                      <a:pt x="200" y="249"/>
                    </a:lnTo>
                    <a:lnTo>
                      <a:pt x="190" y="250"/>
                    </a:lnTo>
                    <a:lnTo>
                      <a:pt x="184" y="251"/>
                    </a:lnTo>
                    <a:lnTo>
                      <a:pt x="178" y="253"/>
                    </a:lnTo>
                    <a:lnTo>
                      <a:pt x="174" y="255"/>
                    </a:lnTo>
                    <a:lnTo>
                      <a:pt x="172" y="257"/>
                    </a:lnTo>
                    <a:lnTo>
                      <a:pt x="170" y="258"/>
                    </a:lnTo>
                    <a:lnTo>
                      <a:pt x="168" y="259"/>
                    </a:lnTo>
                    <a:lnTo>
                      <a:pt x="166" y="259"/>
                    </a:lnTo>
                    <a:lnTo>
                      <a:pt x="163" y="260"/>
                    </a:lnTo>
                    <a:lnTo>
                      <a:pt x="158" y="265"/>
                    </a:lnTo>
                    <a:lnTo>
                      <a:pt x="152" y="270"/>
                    </a:lnTo>
                    <a:lnTo>
                      <a:pt x="146" y="276"/>
                    </a:lnTo>
                    <a:lnTo>
                      <a:pt x="140" y="283"/>
                    </a:lnTo>
                    <a:lnTo>
                      <a:pt x="137" y="287"/>
                    </a:lnTo>
                    <a:lnTo>
                      <a:pt x="135" y="291"/>
                    </a:lnTo>
                    <a:lnTo>
                      <a:pt x="134" y="294"/>
                    </a:lnTo>
                    <a:lnTo>
                      <a:pt x="133" y="296"/>
                    </a:lnTo>
                    <a:lnTo>
                      <a:pt x="134" y="298"/>
                    </a:lnTo>
                    <a:lnTo>
                      <a:pt x="135" y="299"/>
                    </a:lnTo>
                    <a:lnTo>
                      <a:pt x="137" y="302"/>
                    </a:lnTo>
                    <a:lnTo>
                      <a:pt x="139" y="302"/>
                    </a:lnTo>
                    <a:lnTo>
                      <a:pt x="141" y="303"/>
                    </a:lnTo>
                    <a:lnTo>
                      <a:pt x="143" y="303"/>
                    </a:lnTo>
                    <a:lnTo>
                      <a:pt x="143" y="303"/>
                    </a:lnTo>
                    <a:lnTo>
                      <a:pt x="143" y="303"/>
                    </a:lnTo>
                    <a:lnTo>
                      <a:pt x="144" y="304"/>
                    </a:lnTo>
                    <a:lnTo>
                      <a:pt x="146" y="305"/>
                    </a:lnTo>
                    <a:lnTo>
                      <a:pt x="148" y="306"/>
                    </a:lnTo>
                    <a:lnTo>
                      <a:pt x="151" y="308"/>
                    </a:lnTo>
                    <a:lnTo>
                      <a:pt x="153" y="309"/>
                    </a:lnTo>
                    <a:lnTo>
                      <a:pt x="155" y="310"/>
                    </a:lnTo>
                    <a:lnTo>
                      <a:pt x="156" y="310"/>
                    </a:lnTo>
                    <a:lnTo>
                      <a:pt x="158" y="310"/>
                    </a:lnTo>
                    <a:lnTo>
                      <a:pt x="162" y="311"/>
                    </a:lnTo>
                    <a:lnTo>
                      <a:pt x="165" y="312"/>
                    </a:lnTo>
                    <a:lnTo>
                      <a:pt x="169" y="314"/>
                    </a:lnTo>
                    <a:lnTo>
                      <a:pt x="171" y="315"/>
                    </a:lnTo>
                    <a:lnTo>
                      <a:pt x="174" y="316"/>
                    </a:lnTo>
                    <a:lnTo>
                      <a:pt x="176" y="317"/>
                    </a:lnTo>
                    <a:lnTo>
                      <a:pt x="178" y="318"/>
                    </a:lnTo>
                    <a:lnTo>
                      <a:pt x="180" y="318"/>
                    </a:lnTo>
                    <a:lnTo>
                      <a:pt x="181" y="318"/>
                    </a:lnTo>
                    <a:lnTo>
                      <a:pt x="183" y="320"/>
                    </a:lnTo>
                    <a:lnTo>
                      <a:pt x="184" y="321"/>
                    </a:lnTo>
                    <a:lnTo>
                      <a:pt x="185" y="320"/>
                    </a:lnTo>
                    <a:lnTo>
                      <a:pt x="185" y="318"/>
                    </a:lnTo>
                    <a:lnTo>
                      <a:pt x="185" y="317"/>
                    </a:lnTo>
                    <a:lnTo>
                      <a:pt x="186" y="316"/>
                    </a:lnTo>
                    <a:lnTo>
                      <a:pt x="186" y="317"/>
                    </a:lnTo>
                    <a:lnTo>
                      <a:pt x="187" y="318"/>
                    </a:lnTo>
                    <a:lnTo>
                      <a:pt x="187" y="320"/>
                    </a:lnTo>
                    <a:lnTo>
                      <a:pt x="187" y="320"/>
                    </a:lnTo>
                    <a:lnTo>
                      <a:pt x="188" y="321"/>
                    </a:lnTo>
                    <a:lnTo>
                      <a:pt x="191" y="321"/>
                    </a:lnTo>
                    <a:lnTo>
                      <a:pt x="193" y="322"/>
                    </a:lnTo>
                    <a:lnTo>
                      <a:pt x="196" y="322"/>
                    </a:lnTo>
                    <a:lnTo>
                      <a:pt x="200" y="322"/>
                    </a:lnTo>
                    <a:lnTo>
                      <a:pt x="202" y="322"/>
                    </a:lnTo>
                    <a:lnTo>
                      <a:pt x="203" y="322"/>
                    </a:lnTo>
                    <a:lnTo>
                      <a:pt x="204" y="322"/>
                    </a:lnTo>
                    <a:lnTo>
                      <a:pt x="207" y="323"/>
                    </a:lnTo>
                    <a:lnTo>
                      <a:pt x="209" y="324"/>
                    </a:lnTo>
                    <a:lnTo>
                      <a:pt x="211" y="326"/>
                    </a:lnTo>
                    <a:lnTo>
                      <a:pt x="213" y="327"/>
                    </a:lnTo>
                    <a:lnTo>
                      <a:pt x="215" y="328"/>
                    </a:lnTo>
                    <a:lnTo>
                      <a:pt x="215" y="328"/>
                    </a:lnTo>
                    <a:lnTo>
                      <a:pt x="216" y="329"/>
                    </a:lnTo>
                    <a:lnTo>
                      <a:pt x="218" y="330"/>
                    </a:lnTo>
                    <a:lnTo>
                      <a:pt x="220" y="331"/>
                    </a:lnTo>
                    <a:lnTo>
                      <a:pt x="222" y="332"/>
                    </a:lnTo>
                    <a:lnTo>
                      <a:pt x="224" y="333"/>
                    </a:lnTo>
                    <a:lnTo>
                      <a:pt x="227" y="335"/>
                    </a:lnTo>
                    <a:lnTo>
                      <a:pt x="229" y="336"/>
                    </a:lnTo>
                    <a:lnTo>
                      <a:pt x="232" y="337"/>
                    </a:lnTo>
                    <a:lnTo>
                      <a:pt x="234" y="340"/>
                    </a:lnTo>
                    <a:lnTo>
                      <a:pt x="237" y="341"/>
                    </a:lnTo>
                    <a:lnTo>
                      <a:pt x="238" y="342"/>
                    </a:lnTo>
                    <a:lnTo>
                      <a:pt x="240" y="344"/>
                    </a:lnTo>
                    <a:lnTo>
                      <a:pt x="241" y="344"/>
                    </a:lnTo>
                    <a:lnTo>
                      <a:pt x="242" y="343"/>
                    </a:lnTo>
                    <a:lnTo>
                      <a:pt x="243" y="342"/>
                    </a:lnTo>
                    <a:lnTo>
                      <a:pt x="244" y="342"/>
                    </a:lnTo>
                    <a:lnTo>
                      <a:pt x="244" y="343"/>
                    </a:lnTo>
                    <a:lnTo>
                      <a:pt x="244" y="344"/>
                    </a:lnTo>
                    <a:lnTo>
                      <a:pt x="246" y="345"/>
                    </a:lnTo>
                    <a:lnTo>
                      <a:pt x="249" y="347"/>
                    </a:lnTo>
                    <a:lnTo>
                      <a:pt x="253" y="349"/>
                    </a:lnTo>
                    <a:lnTo>
                      <a:pt x="259" y="351"/>
                    </a:lnTo>
                    <a:lnTo>
                      <a:pt x="263" y="353"/>
                    </a:lnTo>
                    <a:lnTo>
                      <a:pt x="267" y="355"/>
                    </a:lnTo>
                    <a:lnTo>
                      <a:pt x="269" y="358"/>
                    </a:lnTo>
                    <a:lnTo>
                      <a:pt x="271" y="359"/>
                    </a:lnTo>
                    <a:lnTo>
                      <a:pt x="273" y="360"/>
                    </a:lnTo>
                    <a:lnTo>
                      <a:pt x="274" y="361"/>
                    </a:lnTo>
                    <a:lnTo>
                      <a:pt x="274" y="362"/>
                    </a:lnTo>
                    <a:lnTo>
                      <a:pt x="273" y="363"/>
                    </a:lnTo>
                    <a:lnTo>
                      <a:pt x="271" y="366"/>
                    </a:lnTo>
                    <a:lnTo>
                      <a:pt x="270" y="369"/>
                    </a:lnTo>
                    <a:lnTo>
                      <a:pt x="268" y="372"/>
                    </a:lnTo>
                    <a:lnTo>
                      <a:pt x="266" y="375"/>
                    </a:lnTo>
                    <a:lnTo>
                      <a:pt x="264" y="378"/>
                    </a:lnTo>
                    <a:lnTo>
                      <a:pt x="262" y="379"/>
                    </a:lnTo>
                    <a:lnTo>
                      <a:pt x="260" y="379"/>
                    </a:lnTo>
                    <a:lnTo>
                      <a:pt x="259" y="379"/>
                    </a:lnTo>
                    <a:lnTo>
                      <a:pt x="259" y="377"/>
                    </a:lnTo>
                    <a:lnTo>
                      <a:pt x="260" y="375"/>
                    </a:lnTo>
                    <a:lnTo>
                      <a:pt x="261" y="374"/>
                    </a:lnTo>
                    <a:lnTo>
                      <a:pt x="261" y="373"/>
                    </a:lnTo>
                    <a:lnTo>
                      <a:pt x="261" y="373"/>
                    </a:lnTo>
                    <a:lnTo>
                      <a:pt x="261" y="372"/>
                    </a:lnTo>
                    <a:lnTo>
                      <a:pt x="261" y="371"/>
                    </a:lnTo>
                    <a:lnTo>
                      <a:pt x="262" y="369"/>
                    </a:lnTo>
                    <a:lnTo>
                      <a:pt x="263" y="367"/>
                    </a:lnTo>
                    <a:lnTo>
                      <a:pt x="264" y="364"/>
                    </a:lnTo>
                    <a:lnTo>
                      <a:pt x="265" y="362"/>
                    </a:lnTo>
                    <a:lnTo>
                      <a:pt x="264" y="360"/>
                    </a:lnTo>
                    <a:lnTo>
                      <a:pt x="262" y="360"/>
                    </a:lnTo>
                    <a:lnTo>
                      <a:pt x="259" y="359"/>
                    </a:lnTo>
                    <a:lnTo>
                      <a:pt x="257" y="359"/>
                    </a:lnTo>
                    <a:lnTo>
                      <a:pt x="255" y="358"/>
                    </a:lnTo>
                    <a:lnTo>
                      <a:pt x="250" y="356"/>
                    </a:lnTo>
                    <a:lnTo>
                      <a:pt x="247" y="354"/>
                    </a:lnTo>
                    <a:lnTo>
                      <a:pt x="244" y="352"/>
                    </a:lnTo>
                    <a:lnTo>
                      <a:pt x="242" y="351"/>
                    </a:lnTo>
                    <a:lnTo>
                      <a:pt x="240" y="350"/>
                    </a:lnTo>
                    <a:lnTo>
                      <a:pt x="238" y="350"/>
                    </a:lnTo>
                    <a:lnTo>
                      <a:pt x="237" y="349"/>
                    </a:lnTo>
                    <a:lnTo>
                      <a:pt x="236" y="350"/>
                    </a:lnTo>
                    <a:lnTo>
                      <a:pt x="233" y="351"/>
                    </a:lnTo>
                    <a:lnTo>
                      <a:pt x="230" y="353"/>
                    </a:lnTo>
                    <a:lnTo>
                      <a:pt x="228" y="355"/>
                    </a:lnTo>
                    <a:lnTo>
                      <a:pt x="226" y="358"/>
                    </a:lnTo>
                    <a:lnTo>
                      <a:pt x="224" y="360"/>
                    </a:lnTo>
                    <a:lnTo>
                      <a:pt x="222" y="362"/>
                    </a:lnTo>
                    <a:lnTo>
                      <a:pt x="222" y="366"/>
                    </a:lnTo>
                    <a:lnTo>
                      <a:pt x="224" y="372"/>
                    </a:lnTo>
                    <a:lnTo>
                      <a:pt x="227" y="379"/>
                    </a:lnTo>
                    <a:lnTo>
                      <a:pt x="231" y="385"/>
                    </a:lnTo>
                    <a:lnTo>
                      <a:pt x="233" y="387"/>
                    </a:lnTo>
                    <a:lnTo>
                      <a:pt x="236" y="389"/>
                    </a:lnTo>
                    <a:lnTo>
                      <a:pt x="237" y="390"/>
                    </a:lnTo>
                    <a:lnTo>
                      <a:pt x="237" y="392"/>
                    </a:lnTo>
                    <a:lnTo>
                      <a:pt x="237" y="392"/>
                    </a:lnTo>
                    <a:lnTo>
                      <a:pt x="237" y="393"/>
                    </a:lnTo>
                    <a:lnTo>
                      <a:pt x="237" y="393"/>
                    </a:lnTo>
                    <a:lnTo>
                      <a:pt x="239" y="392"/>
                    </a:lnTo>
                    <a:lnTo>
                      <a:pt x="240" y="392"/>
                    </a:lnTo>
                    <a:lnTo>
                      <a:pt x="242" y="392"/>
                    </a:lnTo>
                    <a:lnTo>
                      <a:pt x="244" y="393"/>
                    </a:lnTo>
                    <a:lnTo>
                      <a:pt x="246" y="395"/>
                    </a:lnTo>
                    <a:lnTo>
                      <a:pt x="256" y="398"/>
                    </a:lnTo>
                    <a:lnTo>
                      <a:pt x="266" y="399"/>
                    </a:lnTo>
                    <a:lnTo>
                      <a:pt x="278" y="398"/>
                    </a:lnTo>
                    <a:lnTo>
                      <a:pt x="280" y="397"/>
                    </a:lnTo>
                    <a:lnTo>
                      <a:pt x="281" y="396"/>
                    </a:lnTo>
                    <a:lnTo>
                      <a:pt x="282" y="395"/>
                    </a:lnTo>
                    <a:lnTo>
                      <a:pt x="282" y="395"/>
                    </a:lnTo>
                    <a:lnTo>
                      <a:pt x="284" y="393"/>
                    </a:lnTo>
                    <a:lnTo>
                      <a:pt x="289" y="392"/>
                    </a:lnTo>
                    <a:lnTo>
                      <a:pt x="295" y="390"/>
                    </a:lnTo>
                    <a:lnTo>
                      <a:pt x="300" y="388"/>
                    </a:lnTo>
                    <a:lnTo>
                      <a:pt x="302" y="386"/>
                    </a:lnTo>
                    <a:lnTo>
                      <a:pt x="303" y="385"/>
                    </a:lnTo>
                    <a:lnTo>
                      <a:pt x="304" y="384"/>
                    </a:lnTo>
                    <a:lnTo>
                      <a:pt x="305" y="384"/>
                    </a:lnTo>
                    <a:lnTo>
                      <a:pt x="307" y="382"/>
                    </a:lnTo>
                    <a:lnTo>
                      <a:pt x="310" y="381"/>
                    </a:lnTo>
                    <a:lnTo>
                      <a:pt x="312" y="378"/>
                    </a:lnTo>
                    <a:lnTo>
                      <a:pt x="313" y="375"/>
                    </a:lnTo>
                    <a:lnTo>
                      <a:pt x="315" y="373"/>
                    </a:lnTo>
                    <a:lnTo>
                      <a:pt x="315" y="372"/>
                    </a:lnTo>
                    <a:lnTo>
                      <a:pt x="315" y="371"/>
                    </a:lnTo>
                    <a:lnTo>
                      <a:pt x="315" y="368"/>
                    </a:lnTo>
                    <a:lnTo>
                      <a:pt x="314" y="362"/>
                    </a:lnTo>
                    <a:lnTo>
                      <a:pt x="314" y="354"/>
                    </a:lnTo>
                    <a:lnTo>
                      <a:pt x="315" y="350"/>
                    </a:lnTo>
                    <a:lnTo>
                      <a:pt x="315" y="349"/>
                    </a:lnTo>
                    <a:lnTo>
                      <a:pt x="314" y="346"/>
                    </a:lnTo>
                    <a:lnTo>
                      <a:pt x="313" y="344"/>
                    </a:lnTo>
                    <a:lnTo>
                      <a:pt x="312" y="342"/>
                    </a:lnTo>
                    <a:lnTo>
                      <a:pt x="310" y="339"/>
                    </a:lnTo>
                    <a:lnTo>
                      <a:pt x="308" y="335"/>
                    </a:lnTo>
                    <a:lnTo>
                      <a:pt x="306" y="333"/>
                    </a:lnTo>
                    <a:lnTo>
                      <a:pt x="304" y="331"/>
                    </a:lnTo>
                    <a:lnTo>
                      <a:pt x="303" y="329"/>
                    </a:lnTo>
                    <a:lnTo>
                      <a:pt x="302" y="328"/>
                    </a:lnTo>
                    <a:lnTo>
                      <a:pt x="302" y="328"/>
                    </a:lnTo>
                    <a:lnTo>
                      <a:pt x="302" y="328"/>
                    </a:lnTo>
                    <a:lnTo>
                      <a:pt x="301" y="328"/>
                    </a:lnTo>
                    <a:lnTo>
                      <a:pt x="301" y="326"/>
                    </a:lnTo>
                    <a:lnTo>
                      <a:pt x="300" y="324"/>
                    </a:lnTo>
                    <a:lnTo>
                      <a:pt x="299" y="323"/>
                    </a:lnTo>
                    <a:lnTo>
                      <a:pt x="298" y="322"/>
                    </a:lnTo>
                    <a:lnTo>
                      <a:pt x="297" y="322"/>
                    </a:lnTo>
                    <a:lnTo>
                      <a:pt x="296" y="321"/>
                    </a:lnTo>
                    <a:lnTo>
                      <a:pt x="296" y="320"/>
                    </a:lnTo>
                    <a:lnTo>
                      <a:pt x="295" y="320"/>
                    </a:lnTo>
                    <a:lnTo>
                      <a:pt x="294" y="318"/>
                    </a:lnTo>
                    <a:lnTo>
                      <a:pt x="293" y="318"/>
                    </a:lnTo>
                    <a:lnTo>
                      <a:pt x="293" y="317"/>
                    </a:lnTo>
                    <a:lnTo>
                      <a:pt x="293" y="316"/>
                    </a:lnTo>
                    <a:lnTo>
                      <a:pt x="293" y="314"/>
                    </a:lnTo>
                    <a:lnTo>
                      <a:pt x="290" y="312"/>
                    </a:lnTo>
                    <a:lnTo>
                      <a:pt x="288" y="310"/>
                    </a:lnTo>
                    <a:lnTo>
                      <a:pt x="287" y="308"/>
                    </a:lnTo>
                    <a:lnTo>
                      <a:pt x="288" y="308"/>
                    </a:lnTo>
                    <a:lnTo>
                      <a:pt x="288" y="308"/>
                    </a:lnTo>
                    <a:lnTo>
                      <a:pt x="290" y="308"/>
                    </a:lnTo>
                    <a:lnTo>
                      <a:pt x="293" y="309"/>
                    </a:lnTo>
                    <a:lnTo>
                      <a:pt x="295" y="311"/>
                    </a:lnTo>
                    <a:lnTo>
                      <a:pt x="298" y="314"/>
                    </a:lnTo>
                    <a:lnTo>
                      <a:pt x="300" y="315"/>
                    </a:lnTo>
                    <a:lnTo>
                      <a:pt x="302" y="317"/>
                    </a:lnTo>
                    <a:lnTo>
                      <a:pt x="303" y="318"/>
                    </a:lnTo>
                    <a:lnTo>
                      <a:pt x="304" y="318"/>
                    </a:lnTo>
                    <a:lnTo>
                      <a:pt x="305" y="318"/>
                    </a:lnTo>
                    <a:lnTo>
                      <a:pt x="306" y="320"/>
                    </a:lnTo>
                    <a:lnTo>
                      <a:pt x="307" y="320"/>
                    </a:lnTo>
                    <a:lnTo>
                      <a:pt x="308" y="322"/>
                    </a:lnTo>
                    <a:lnTo>
                      <a:pt x="310" y="324"/>
                    </a:lnTo>
                    <a:lnTo>
                      <a:pt x="314" y="330"/>
                    </a:lnTo>
                    <a:lnTo>
                      <a:pt x="318" y="335"/>
                    </a:lnTo>
                    <a:lnTo>
                      <a:pt x="323" y="337"/>
                    </a:lnTo>
                    <a:lnTo>
                      <a:pt x="326" y="337"/>
                    </a:lnTo>
                    <a:lnTo>
                      <a:pt x="327" y="334"/>
                    </a:lnTo>
                    <a:lnTo>
                      <a:pt x="327" y="332"/>
                    </a:lnTo>
                    <a:lnTo>
                      <a:pt x="329" y="331"/>
                    </a:lnTo>
                    <a:lnTo>
                      <a:pt x="329" y="331"/>
                    </a:lnTo>
                    <a:lnTo>
                      <a:pt x="332" y="330"/>
                    </a:lnTo>
                    <a:lnTo>
                      <a:pt x="335" y="325"/>
                    </a:lnTo>
                    <a:lnTo>
                      <a:pt x="339" y="320"/>
                    </a:lnTo>
                    <a:lnTo>
                      <a:pt x="340" y="314"/>
                    </a:lnTo>
                    <a:lnTo>
                      <a:pt x="341" y="312"/>
                    </a:lnTo>
                    <a:lnTo>
                      <a:pt x="342" y="310"/>
                    </a:lnTo>
                    <a:lnTo>
                      <a:pt x="343" y="308"/>
                    </a:lnTo>
                    <a:lnTo>
                      <a:pt x="344" y="307"/>
                    </a:lnTo>
                    <a:lnTo>
                      <a:pt x="345" y="306"/>
                    </a:lnTo>
                    <a:lnTo>
                      <a:pt x="345" y="304"/>
                    </a:lnTo>
                    <a:lnTo>
                      <a:pt x="346" y="303"/>
                    </a:lnTo>
                    <a:lnTo>
                      <a:pt x="346" y="303"/>
                    </a:lnTo>
                    <a:lnTo>
                      <a:pt x="348" y="303"/>
                    </a:lnTo>
                    <a:lnTo>
                      <a:pt x="350" y="303"/>
                    </a:lnTo>
                    <a:lnTo>
                      <a:pt x="351" y="300"/>
                    </a:lnTo>
                    <a:lnTo>
                      <a:pt x="351" y="297"/>
                    </a:lnTo>
                    <a:lnTo>
                      <a:pt x="352" y="293"/>
                    </a:lnTo>
                    <a:lnTo>
                      <a:pt x="352" y="291"/>
                    </a:lnTo>
                    <a:lnTo>
                      <a:pt x="351" y="288"/>
                    </a:lnTo>
                    <a:lnTo>
                      <a:pt x="350" y="287"/>
                    </a:lnTo>
                    <a:lnTo>
                      <a:pt x="349" y="286"/>
                    </a:lnTo>
                    <a:lnTo>
                      <a:pt x="348" y="286"/>
                    </a:lnTo>
                    <a:lnTo>
                      <a:pt x="348" y="285"/>
                    </a:lnTo>
                    <a:lnTo>
                      <a:pt x="345" y="281"/>
                    </a:lnTo>
                    <a:lnTo>
                      <a:pt x="341" y="276"/>
                    </a:lnTo>
                    <a:lnTo>
                      <a:pt x="336" y="270"/>
                    </a:lnTo>
                    <a:lnTo>
                      <a:pt x="331" y="266"/>
                    </a:lnTo>
                    <a:lnTo>
                      <a:pt x="327" y="264"/>
                    </a:lnTo>
                    <a:lnTo>
                      <a:pt x="326" y="264"/>
                    </a:lnTo>
                    <a:lnTo>
                      <a:pt x="326" y="262"/>
                    </a:lnTo>
                    <a:lnTo>
                      <a:pt x="326" y="261"/>
                    </a:lnTo>
                    <a:lnTo>
                      <a:pt x="325" y="260"/>
                    </a:lnTo>
                    <a:lnTo>
                      <a:pt x="324" y="259"/>
                    </a:lnTo>
                    <a:lnTo>
                      <a:pt x="320" y="254"/>
                    </a:lnTo>
                    <a:lnTo>
                      <a:pt x="318" y="247"/>
                    </a:lnTo>
                    <a:lnTo>
                      <a:pt x="318" y="235"/>
                    </a:lnTo>
                    <a:lnTo>
                      <a:pt x="318" y="230"/>
                    </a:lnTo>
                    <a:lnTo>
                      <a:pt x="317" y="227"/>
                    </a:lnTo>
                    <a:lnTo>
                      <a:pt x="317" y="223"/>
                    </a:lnTo>
                    <a:lnTo>
                      <a:pt x="316" y="221"/>
                    </a:lnTo>
                    <a:lnTo>
                      <a:pt x="314" y="219"/>
                    </a:lnTo>
                    <a:lnTo>
                      <a:pt x="313" y="217"/>
                    </a:lnTo>
                    <a:lnTo>
                      <a:pt x="311" y="215"/>
                    </a:lnTo>
                    <a:lnTo>
                      <a:pt x="311" y="214"/>
                    </a:lnTo>
                    <a:lnTo>
                      <a:pt x="310" y="213"/>
                    </a:lnTo>
                    <a:lnTo>
                      <a:pt x="310" y="212"/>
                    </a:lnTo>
                    <a:lnTo>
                      <a:pt x="308" y="210"/>
                    </a:lnTo>
                    <a:lnTo>
                      <a:pt x="307" y="209"/>
                    </a:lnTo>
                    <a:lnTo>
                      <a:pt x="306" y="206"/>
                    </a:lnTo>
                    <a:lnTo>
                      <a:pt x="305" y="205"/>
                    </a:lnTo>
                    <a:lnTo>
                      <a:pt x="305" y="203"/>
                    </a:lnTo>
                    <a:lnTo>
                      <a:pt x="306" y="203"/>
                    </a:lnTo>
                    <a:lnTo>
                      <a:pt x="307" y="203"/>
                    </a:lnTo>
                    <a:lnTo>
                      <a:pt x="308" y="204"/>
                    </a:lnTo>
                    <a:lnTo>
                      <a:pt x="310" y="206"/>
                    </a:lnTo>
                    <a:lnTo>
                      <a:pt x="312" y="209"/>
                    </a:lnTo>
                    <a:lnTo>
                      <a:pt x="314" y="212"/>
                    </a:lnTo>
                    <a:lnTo>
                      <a:pt x="316" y="215"/>
                    </a:lnTo>
                    <a:lnTo>
                      <a:pt x="320" y="222"/>
                    </a:lnTo>
                    <a:lnTo>
                      <a:pt x="322" y="228"/>
                    </a:lnTo>
                    <a:lnTo>
                      <a:pt x="322" y="234"/>
                    </a:lnTo>
                    <a:lnTo>
                      <a:pt x="323" y="242"/>
                    </a:lnTo>
                    <a:lnTo>
                      <a:pt x="324" y="249"/>
                    </a:lnTo>
                    <a:lnTo>
                      <a:pt x="329" y="254"/>
                    </a:lnTo>
                    <a:lnTo>
                      <a:pt x="335" y="261"/>
                    </a:lnTo>
                    <a:lnTo>
                      <a:pt x="348" y="275"/>
                    </a:lnTo>
                    <a:lnTo>
                      <a:pt x="354" y="287"/>
                    </a:lnTo>
                    <a:lnTo>
                      <a:pt x="357" y="295"/>
                    </a:lnTo>
                    <a:lnTo>
                      <a:pt x="357" y="297"/>
                    </a:lnTo>
                    <a:lnTo>
                      <a:pt x="360" y="297"/>
                    </a:lnTo>
                    <a:lnTo>
                      <a:pt x="366" y="296"/>
                    </a:lnTo>
                    <a:lnTo>
                      <a:pt x="374" y="292"/>
                    </a:lnTo>
                    <a:lnTo>
                      <a:pt x="378" y="290"/>
                    </a:lnTo>
                    <a:lnTo>
                      <a:pt x="381" y="289"/>
                    </a:lnTo>
                    <a:lnTo>
                      <a:pt x="385" y="288"/>
                    </a:lnTo>
                    <a:lnTo>
                      <a:pt x="388" y="287"/>
                    </a:lnTo>
                    <a:lnTo>
                      <a:pt x="390" y="287"/>
                    </a:lnTo>
                    <a:lnTo>
                      <a:pt x="392" y="286"/>
                    </a:lnTo>
                    <a:lnTo>
                      <a:pt x="393" y="285"/>
                    </a:lnTo>
                    <a:lnTo>
                      <a:pt x="393" y="284"/>
                    </a:lnTo>
                    <a:lnTo>
                      <a:pt x="395" y="283"/>
                    </a:lnTo>
                    <a:lnTo>
                      <a:pt x="398" y="281"/>
                    </a:lnTo>
                    <a:lnTo>
                      <a:pt x="403" y="277"/>
                    </a:lnTo>
                    <a:lnTo>
                      <a:pt x="408" y="271"/>
                    </a:lnTo>
                    <a:lnTo>
                      <a:pt x="412" y="266"/>
                    </a:lnTo>
                    <a:lnTo>
                      <a:pt x="414" y="260"/>
                    </a:lnTo>
                    <a:lnTo>
                      <a:pt x="415" y="258"/>
                    </a:lnTo>
                    <a:lnTo>
                      <a:pt x="415" y="256"/>
                    </a:lnTo>
                    <a:lnTo>
                      <a:pt x="415" y="254"/>
                    </a:lnTo>
                    <a:lnTo>
                      <a:pt x="415" y="252"/>
                    </a:lnTo>
                    <a:lnTo>
                      <a:pt x="414" y="250"/>
                    </a:lnTo>
                    <a:lnTo>
                      <a:pt x="412" y="247"/>
                    </a:lnTo>
                    <a:lnTo>
                      <a:pt x="411" y="243"/>
                    </a:lnTo>
                    <a:lnTo>
                      <a:pt x="410" y="241"/>
                    </a:lnTo>
                    <a:lnTo>
                      <a:pt x="410" y="239"/>
                    </a:lnTo>
                    <a:lnTo>
                      <a:pt x="410" y="238"/>
                    </a:lnTo>
                    <a:lnTo>
                      <a:pt x="411" y="238"/>
                    </a:lnTo>
                    <a:lnTo>
                      <a:pt x="412" y="239"/>
                    </a:lnTo>
                    <a:lnTo>
                      <a:pt x="413" y="239"/>
                    </a:lnTo>
                    <a:lnTo>
                      <a:pt x="415" y="239"/>
                    </a:lnTo>
                    <a:lnTo>
                      <a:pt x="415" y="239"/>
                    </a:lnTo>
                    <a:lnTo>
                      <a:pt x="415" y="240"/>
                    </a:lnTo>
                    <a:lnTo>
                      <a:pt x="415" y="240"/>
                    </a:lnTo>
                    <a:lnTo>
                      <a:pt x="415" y="242"/>
                    </a:lnTo>
                    <a:lnTo>
                      <a:pt x="416" y="244"/>
                    </a:lnTo>
                    <a:lnTo>
                      <a:pt x="416" y="247"/>
                    </a:lnTo>
                    <a:lnTo>
                      <a:pt x="418" y="249"/>
                    </a:lnTo>
                    <a:lnTo>
                      <a:pt x="422" y="255"/>
                    </a:lnTo>
                    <a:lnTo>
                      <a:pt x="418" y="262"/>
                    </a:lnTo>
                    <a:lnTo>
                      <a:pt x="414" y="271"/>
                    </a:lnTo>
                    <a:lnTo>
                      <a:pt x="409" y="279"/>
                    </a:lnTo>
                    <a:lnTo>
                      <a:pt x="405" y="286"/>
                    </a:lnTo>
                    <a:lnTo>
                      <a:pt x="401" y="287"/>
                    </a:lnTo>
                    <a:lnTo>
                      <a:pt x="400" y="287"/>
                    </a:lnTo>
                    <a:lnTo>
                      <a:pt x="399" y="287"/>
                    </a:lnTo>
                    <a:lnTo>
                      <a:pt x="399" y="288"/>
                    </a:lnTo>
                    <a:lnTo>
                      <a:pt x="398" y="289"/>
                    </a:lnTo>
                    <a:lnTo>
                      <a:pt x="397" y="289"/>
                    </a:lnTo>
                    <a:lnTo>
                      <a:pt x="395" y="289"/>
                    </a:lnTo>
                    <a:lnTo>
                      <a:pt x="393" y="290"/>
                    </a:lnTo>
                    <a:lnTo>
                      <a:pt x="392" y="290"/>
                    </a:lnTo>
                    <a:lnTo>
                      <a:pt x="392" y="290"/>
                    </a:lnTo>
                    <a:lnTo>
                      <a:pt x="393" y="291"/>
                    </a:lnTo>
                    <a:lnTo>
                      <a:pt x="397" y="293"/>
                    </a:lnTo>
                    <a:lnTo>
                      <a:pt x="405" y="295"/>
                    </a:lnTo>
                    <a:lnTo>
                      <a:pt x="412" y="297"/>
                    </a:lnTo>
                    <a:lnTo>
                      <a:pt x="419" y="299"/>
                    </a:lnTo>
                    <a:lnTo>
                      <a:pt x="424" y="300"/>
                    </a:lnTo>
                    <a:lnTo>
                      <a:pt x="426" y="300"/>
                    </a:lnTo>
                    <a:lnTo>
                      <a:pt x="429" y="302"/>
                    </a:lnTo>
                    <a:lnTo>
                      <a:pt x="432" y="302"/>
                    </a:lnTo>
                    <a:lnTo>
                      <a:pt x="435" y="303"/>
                    </a:lnTo>
                    <a:lnTo>
                      <a:pt x="437" y="304"/>
                    </a:lnTo>
                    <a:lnTo>
                      <a:pt x="439" y="305"/>
                    </a:lnTo>
                    <a:lnTo>
                      <a:pt x="442" y="305"/>
                    </a:lnTo>
                    <a:lnTo>
                      <a:pt x="443" y="304"/>
                    </a:lnTo>
                    <a:lnTo>
                      <a:pt x="444" y="304"/>
                    </a:lnTo>
                    <a:lnTo>
                      <a:pt x="445" y="302"/>
                    </a:lnTo>
                    <a:lnTo>
                      <a:pt x="446" y="299"/>
                    </a:lnTo>
                    <a:lnTo>
                      <a:pt x="447" y="298"/>
                    </a:lnTo>
                    <a:lnTo>
                      <a:pt x="448" y="297"/>
                    </a:lnTo>
                    <a:lnTo>
                      <a:pt x="449" y="294"/>
                    </a:lnTo>
                    <a:lnTo>
                      <a:pt x="452" y="289"/>
                    </a:lnTo>
                    <a:lnTo>
                      <a:pt x="456" y="281"/>
                    </a:lnTo>
                    <a:lnTo>
                      <a:pt x="461" y="275"/>
                    </a:lnTo>
                    <a:lnTo>
                      <a:pt x="465" y="269"/>
                    </a:lnTo>
                    <a:lnTo>
                      <a:pt x="468" y="265"/>
                    </a:lnTo>
                    <a:lnTo>
                      <a:pt x="470" y="261"/>
                    </a:lnTo>
                    <a:lnTo>
                      <a:pt x="472" y="257"/>
                    </a:lnTo>
                    <a:lnTo>
                      <a:pt x="474" y="253"/>
                    </a:lnTo>
                    <a:lnTo>
                      <a:pt x="475" y="250"/>
                    </a:lnTo>
                    <a:lnTo>
                      <a:pt x="475" y="248"/>
                    </a:lnTo>
                    <a:lnTo>
                      <a:pt x="475" y="246"/>
                    </a:lnTo>
                    <a:lnTo>
                      <a:pt x="474" y="242"/>
                    </a:lnTo>
                    <a:lnTo>
                      <a:pt x="473" y="239"/>
                    </a:lnTo>
                    <a:lnTo>
                      <a:pt x="471" y="236"/>
                    </a:lnTo>
                    <a:lnTo>
                      <a:pt x="470" y="234"/>
                    </a:lnTo>
                    <a:lnTo>
                      <a:pt x="469" y="233"/>
                    </a:lnTo>
                    <a:lnTo>
                      <a:pt x="468" y="232"/>
                    </a:lnTo>
                    <a:lnTo>
                      <a:pt x="467" y="232"/>
                    </a:lnTo>
                    <a:lnTo>
                      <a:pt x="466" y="231"/>
                    </a:lnTo>
                    <a:lnTo>
                      <a:pt x="464" y="229"/>
                    </a:lnTo>
                    <a:lnTo>
                      <a:pt x="462" y="225"/>
                    </a:lnTo>
                    <a:lnTo>
                      <a:pt x="459" y="221"/>
                    </a:lnTo>
                    <a:lnTo>
                      <a:pt x="452" y="215"/>
                    </a:lnTo>
                    <a:lnTo>
                      <a:pt x="446" y="208"/>
                    </a:lnTo>
                    <a:lnTo>
                      <a:pt x="437" y="200"/>
                    </a:lnTo>
                    <a:lnTo>
                      <a:pt x="430" y="191"/>
                    </a:lnTo>
                    <a:lnTo>
                      <a:pt x="424" y="185"/>
                    </a:lnTo>
                    <a:lnTo>
                      <a:pt x="422" y="181"/>
                    </a:lnTo>
                    <a:lnTo>
                      <a:pt x="422" y="180"/>
                    </a:lnTo>
                    <a:lnTo>
                      <a:pt x="424" y="181"/>
                    </a:lnTo>
                    <a:lnTo>
                      <a:pt x="426" y="182"/>
                    </a:lnTo>
                    <a:lnTo>
                      <a:pt x="428" y="183"/>
                    </a:lnTo>
                    <a:lnTo>
                      <a:pt x="430" y="185"/>
                    </a:lnTo>
                    <a:lnTo>
                      <a:pt x="433" y="189"/>
                    </a:lnTo>
                    <a:lnTo>
                      <a:pt x="436" y="191"/>
                    </a:lnTo>
                    <a:lnTo>
                      <a:pt x="438" y="193"/>
                    </a:lnTo>
                    <a:lnTo>
                      <a:pt x="442" y="195"/>
                    </a:lnTo>
                    <a:lnTo>
                      <a:pt x="444" y="196"/>
                    </a:lnTo>
                    <a:lnTo>
                      <a:pt x="446" y="198"/>
                    </a:lnTo>
                    <a:lnTo>
                      <a:pt x="449" y="200"/>
                    </a:lnTo>
                    <a:lnTo>
                      <a:pt x="452" y="203"/>
                    </a:lnTo>
                    <a:lnTo>
                      <a:pt x="454" y="206"/>
                    </a:lnTo>
                    <a:lnTo>
                      <a:pt x="457" y="210"/>
                    </a:lnTo>
                    <a:lnTo>
                      <a:pt x="460" y="212"/>
                    </a:lnTo>
                    <a:lnTo>
                      <a:pt x="461" y="213"/>
                    </a:lnTo>
                    <a:lnTo>
                      <a:pt x="462" y="214"/>
                    </a:lnTo>
                    <a:lnTo>
                      <a:pt x="463" y="214"/>
                    </a:lnTo>
                    <a:lnTo>
                      <a:pt x="464" y="214"/>
                    </a:lnTo>
                    <a:lnTo>
                      <a:pt x="464" y="213"/>
                    </a:lnTo>
                    <a:lnTo>
                      <a:pt x="466" y="211"/>
                    </a:lnTo>
                    <a:lnTo>
                      <a:pt x="467" y="210"/>
                    </a:lnTo>
                    <a:lnTo>
                      <a:pt x="468" y="210"/>
                    </a:lnTo>
                    <a:lnTo>
                      <a:pt x="469" y="209"/>
                    </a:lnTo>
                    <a:lnTo>
                      <a:pt x="470" y="208"/>
                    </a:lnTo>
                    <a:lnTo>
                      <a:pt x="470" y="205"/>
                    </a:lnTo>
                    <a:lnTo>
                      <a:pt x="470" y="203"/>
                    </a:lnTo>
                    <a:lnTo>
                      <a:pt x="471" y="200"/>
                    </a:lnTo>
                    <a:lnTo>
                      <a:pt x="472" y="198"/>
                    </a:lnTo>
                    <a:lnTo>
                      <a:pt x="473" y="195"/>
                    </a:lnTo>
                    <a:lnTo>
                      <a:pt x="474" y="192"/>
                    </a:lnTo>
                    <a:lnTo>
                      <a:pt x="474" y="189"/>
                    </a:lnTo>
                    <a:lnTo>
                      <a:pt x="475" y="185"/>
                    </a:lnTo>
                    <a:lnTo>
                      <a:pt x="476" y="182"/>
                    </a:lnTo>
                    <a:lnTo>
                      <a:pt x="478" y="180"/>
                    </a:lnTo>
                    <a:lnTo>
                      <a:pt x="480" y="178"/>
                    </a:lnTo>
                    <a:lnTo>
                      <a:pt x="481" y="176"/>
                    </a:lnTo>
                    <a:lnTo>
                      <a:pt x="482" y="173"/>
                    </a:lnTo>
                    <a:lnTo>
                      <a:pt x="483" y="168"/>
                    </a:lnTo>
                    <a:lnTo>
                      <a:pt x="482" y="165"/>
                    </a:lnTo>
                    <a:lnTo>
                      <a:pt x="481" y="162"/>
                    </a:lnTo>
                    <a:lnTo>
                      <a:pt x="479" y="159"/>
                    </a:lnTo>
                    <a:lnTo>
                      <a:pt x="475" y="157"/>
                    </a:lnTo>
                    <a:lnTo>
                      <a:pt x="471" y="155"/>
                    </a:lnTo>
                    <a:lnTo>
                      <a:pt x="466" y="149"/>
                    </a:lnTo>
                    <a:lnTo>
                      <a:pt x="461" y="144"/>
                    </a:lnTo>
                    <a:lnTo>
                      <a:pt x="457" y="139"/>
                    </a:lnTo>
                    <a:lnTo>
                      <a:pt x="455" y="135"/>
                    </a:lnTo>
                    <a:lnTo>
                      <a:pt x="455" y="134"/>
                    </a:lnTo>
                    <a:lnTo>
                      <a:pt x="454" y="133"/>
                    </a:lnTo>
                    <a:lnTo>
                      <a:pt x="452" y="130"/>
                    </a:lnTo>
                    <a:lnTo>
                      <a:pt x="451" y="127"/>
                    </a:lnTo>
                    <a:lnTo>
                      <a:pt x="446" y="122"/>
                    </a:lnTo>
                    <a:close/>
                    <a:moveTo>
                      <a:pt x="617" y="100"/>
                    </a:moveTo>
                    <a:lnTo>
                      <a:pt x="618" y="101"/>
                    </a:lnTo>
                    <a:lnTo>
                      <a:pt x="619" y="102"/>
                    </a:lnTo>
                    <a:lnTo>
                      <a:pt x="619" y="104"/>
                    </a:lnTo>
                    <a:lnTo>
                      <a:pt x="619" y="104"/>
                    </a:lnTo>
                    <a:lnTo>
                      <a:pt x="618" y="104"/>
                    </a:lnTo>
                    <a:lnTo>
                      <a:pt x="617" y="103"/>
                    </a:lnTo>
                    <a:lnTo>
                      <a:pt x="617" y="101"/>
                    </a:lnTo>
                    <a:lnTo>
                      <a:pt x="617" y="100"/>
                    </a:lnTo>
                    <a:lnTo>
                      <a:pt x="617" y="100"/>
                    </a:lnTo>
                    <a:close/>
                    <a:moveTo>
                      <a:pt x="561" y="74"/>
                    </a:moveTo>
                    <a:lnTo>
                      <a:pt x="562" y="75"/>
                    </a:lnTo>
                    <a:lnTo>
                      <a:pt x="563" y="77"/>
                    </a:lnTo>
                    <a:lnTo>
                      <a:pt x="563" y="78"/>
                    </a:lnTo>
                    <a:lnTo>
                      <a:pt x="563" y="79"/>
                    </a:lnTo>
                    <a:lnTo>
                      <a:pt x="562" y="79"/>
                    </a:lnTo>
                    <a:lnTo>
                      <a:pt x="562" y="78"/>
                    </a:lnTo>
                    <a:lnTo>
                      <a:pt x="561" y="77"/>
                    </a:lnTo>
                    <a:lnTo>
                      <a:pt x="561" y="74"/>
                    </a:lnTo>
                    <a:lnTo>
                      <a:pt x="561" y="74"/>
                    </a:lnTo>
                    <a:close/>
                    <a:moveTo>
                      <a:pt x="130" y="54"/>
                    </a:moveTo>
                    <a:lnTo>
                      <a:pt x="130" y="55"/>
                    </a:lnTo>
                    <a:lnTo>
                      <a:pt x="130" y="56"/>
                    </a:lnTo>
                    <a:lnTo>
                      <a:pt x="129" y="56"/>
                    </a:lnTo>
                    <a:lnTo>
                      <a:pt x="127" y="56"/>
                    </a:lnTo>
                    <a:lnTo>
                      <a:pt x="127" y="56"/>
                    </a:lnTo>
                    <a:lnTo>
                      <a:pt x="127" y="55"/>
                    </a:lnTo>
                    <a:lnTo>
                      <a:pt x="129" y="54"/>
                    </a:lnTo>
                    <a:lnTo>
                      <a:pt x="130" y="54"/>
                    </a:lnTo>
                    <a:close/>
                    <a:moveTo>
                      <a:pt x="106" y="51"/>
                    </a:moveTo>
                    <a:lnTo>
                      <a:pt x="104" y="52"/>
                    </a:lnTo>
                    <a:lnTo>
                      <a:pt x="102" y="52"/>
                    </a:lnTo>
                    <a:lnTo>
                      <a:pt x="101" y="53"/>
                    </a:lnTo>
                    <a:lnTo>
                      <a:pt x="98" y="53"/>
                    </a:lnTo>
                    <a:lnTo>
                      <a:pt x="98" y="54"/>
                    </a:lnTo>
                    <a:lnTo>
                      <a:pt x="97" y="55"/>
                    </a:lnTo>
                    <a:lnTo>
                      <a:pt x="96" y="58"/>
                    </a:lnTo>
                    <a:lnTo>
                      <a:pt x="95" y="60"/>
                    </a:lnTo>
                    <a:lnTo>
                      <a:pt x="93" y="62"/>
                    </a:lnTo>
                    <a:lnTo>
                      <a:pt x="91" y="65"/>
                    </a:lnTo>
                    <a:lnTo>
                      <a:pt x="90" y="66"/>
                    </a:lnTo>
                    <a:lnTo>
                      <a:pt x="88" y="67"/>
                    </a:lnTo>
                    <a:lnTo>
                      <a:pt x="85" y="68"/>
                    </a:lnTo>
                    <a:lnTo>
                      <a:pt x="82" y="70"/>
                    </a:lnTo>
                    <a:lnTo>
                      <a:pt x="79" y="73"/>
                    </a:lnTo>
                    <a:lnTo>
                      <a:pt x="76" y="77"/>
                    </a:lnTo>
                    <a:lnTo>
                      <a:pt x="72" y="80"/>
                    </a:lnTo>
                    <a:lnTo>
                      <a:pt x="70" y="83"/>
                    </a:lnTo>
                    <a:lnTo>
                      <a:pt x="67" y="85"/>
                    </a:lnTo>
                    <a:lnTo>
                      <a:pt x="66" y="87"/>
                    </a:lnTo>
                    <a:lnTo>
                      <a:pt x="66" y="88"/>
                    </a:lnTo>
                    <a:lnTo>
                      <a:pt x="66" y="90"/>
                    </a:lnTo>
                    <a:lnTo>
                      <a:pt x="66" y="91"/>
                    </a:lnTo>
                    <a:lnTo>
                      <a:pt x="66" y="93"/>
                    </a:lnTo>
                    <a:lnTo>
                      <a:pt x="65" y="96"/>
                    </a:lnTo>
                    <a:lnTo>
                      <a:pt x="63" y="98"/>
                    </a:lnTo>
                    <a:lnTo>
                      <a:pt x="62" y="99"/>
                    </a:lnTo>
                    <a:lnTo>
                      <a:pt x="63" y="99"/>
                    </a:lnTo>
                    <a:lnTo>
                      <a:pt x="64" y="99"/>
                    </a:lnTo>
                    <a:lnTo>
                      <a:pt x="65" y="99"/>
                    </a:lnTo>
                    <a:lnTo>
                      <a:pt x="67" y="98"/>
                    </a:lnTo>
                    <a:lnTo>
                      <a:pt x="70" y="96"/>
                    </a:lnTo>
                    <a:lnTo>
                      <a:pt x="73" y="93"/>
                    </a:lnTo>
                    <a:lnTo>
                      <a:pt x="76" y="90"/>
                    </a:lnTo>
                    <a:lnTo>
                      <a:pt x="79" y="87"/>
                    </a:lnTo>
                    <a:lnTo>
                      <a:pt x="83" y="84"/>
                    </a:lnTo>
                    <a:lnTo>
                      <a:pt x="87" y="81"/>
                    </a:lnTo>
                    <a:lnTo>
                      <a:pt x="90" y="79"/>
                    </a:lnTo>
                    <a:lnTo>
                      <a:pt x="92" y="75"/>
                    </a:lnTo>
                    <a:lnTo>
                      <a:pt x="94" y="74"/>
                    </a:lnTo>
                    <a:lnTo>
                      <a:pt x="96" y="73"/>
                    </a:lnTo>
                    <a:lnTo>
                      <a:pt x="102" y="67"/>
                    </a:lnTo>
                    <a:lnTo>
                      <a:pt x="107" y="61"/>
                    </a:lnTo>
                    <a:lnTo>
                      <a:pt x="108" y="54"/>
                    </a:lnTo>
                    <a:lnTo>
                      <a:pt x="107" y="52"/>
                    </a:lnTo>
                    <a:lnTo>
                      <a:pt x="106" y="51"/>
                    </a:lnTo>
                    <a:close/>
                    <a:moveTo>
                      <a:pt x="196" y="17"/>
                    </a:moveTo>
                    <a:lnTo>
                      <a:pt x="196" y="17"/>
                    </a:lnTo>
                    <a:lnTo>
                      <a:pt x="196" y="18"/>
                    </a:lnTo>
                    <a:lnTo>
                      <a:pt x="195" y="19"/>
                    </a:lnTo>
                    <a:lnTo>
                      <a:pt x="194" y="21"/>
                    </a:lnTo>
                    <a:lnTo>
                      <a:pt x="193" y="22"/>
                    </a:lnTo>
                    <a:lnTo>
                      <a:pt x="193" y="23"/>
                    </a:lnTo>
                    <a:lnTo>
                      <a:pt x="193" y="22"/>
                    </a:lnTo>
                    <a:lnTo>
                      <a:pt x="193" y="21"/>
                    </a:lnTo>
                    <a:lnTo>
                      <a:pt x="194" y="19"/>
                    </a:lnTo>
                    <a:lnTo>
                      <a:pt x="195" y="18"/>
                    </a:lnTo>
                    <a:lnTo>
                      <a:pt x="196" y="17"/>
                    </a:lnTo>
                    <a:lnTo>
                      <a:pt x="196" y="17"/>
                    </a:lnTo>
                    <a:close/>
                    <a:moveTo>
                      <a:pt x="575" y="10"/>
                    </a:moveTo>
                    <a:lnTo>
                      <a:pt x="574" y="10"/>
                    </a:lnTo>
                    <a:lnTo>
                      <a:pt x="574" y="11"/>
                    </a:lnTo>
                    <a:lnTo>
                      <a:pt x="575" y="13"/>
                    </a:lnTo>
                    <a:lnTo>
                      <a:pt x="576" y="14"/>
                    </a:lnTo>
                    <a:lnTo>
                      <a:pt x="577" y="15"/>
                    </a:lnTo>
                    <a:lnTo>
                      <a:pt x="577" y="15"/>
                    </a:lnTo>
                    <a:lnTo>
                      <a:pt x="577" y="14"/>
                    </a:lnTo>
                    <a:lnTo>
                      <a:pt x="577" y="12"/>
                    </a:lnTo>
                    <a:lnTo>
                      <a:pt x="576" y="10"/>
                    </a:lnTo>
                    <a:lnTo>
                      <a:pt x="575" y="10"/>
                    </a:lnTo>
                    <a:close/>
                    <a:moveTo>
                      <a:pt x="552" y="0"/>
                    </a:moveTo>
                    <a:lnTo>
                      <a:pt x="549" y="0"/>
                    </a:lnTo>
                    <a:lnTo>
                      <a:pt x="549" y="2"/>
                    </a:lnTo>
                    <a:lnTo>
                      <a:pt x="548" y="3"/>
                    </a:lnTo>
                    <a:lnTo>
                      <a:pt x="547" y="3"/>
                    </a:lnTo>
                    <a:lnTo>
                      <a:pt x="546" y="3"/>
                    </a:lnTo>
                    <a:lnTo>
                      <a:pt x="544" y="3"/>
                    </a:lnTo>
                    <a:lnTo>
                      <a:pt x="543" y="3"/>
                    </a:lnTo>
                    <a:lnTo>
                      <a:pt x="542" y="5"/>
                    </a:lnTo>
                    <a:lnTo>
                      <a:pt x="541" y="8"/>
                    </a:lnTo>
                    <a:lnTo>
                      <a:pt x="540" y="10"/>
                    </a:lnTo>
                    <a:lnTo>
                      <a:pt x="538" y="13"/>
                    </a:lnTo>
                    <a:lnTo>
                      <a:pt x="536" y="15"/>
                    </a:lnTo>
                    <a:lnTo>
                      <a:pt x="534" y="18"/>
                    </a:lnTo>
                    <a:lnTo>
                      <a:pt x="531" y="23"/>
                    </a:lnTo>
                    <a:lnTo>
                      <a:pt x="529" y="26"/>
                    </a:lnTo>
                    <a:lnTo>
                      <a:pt x="527" y="31"/>
                    </a:lnTo>
                    <a:lnTo>
                      <a:pt x="524" y="34"/>
                    </a:lnTo>
                    <a:lnTo>
                      <a:pt x="521" y="37"/>
                    </a:lnTo>
                    <a:lnTo>
                      <a:pt x="518" y="39"/>
                    </a:lnTo>
                    <a:lnTo>
                      <a:pt x="515" y="41"/>
                    </a:lnTo>
                    <a:lnTo>
                      <a:pt x="513" y="42"/>
                    </a:lnTo>
                    <a:lnTo>
                      <a:pt x="512" y="44"/>
                    </a:lnTo>
                    <a:lnTo>
                      <a:pt x="511" y="45"/>
                    </a:lnTo>
                    <a:lnTo>
                      <a:pt x="511" y="47"/>
                    </a:lnTo>
                    <a:lnTo>
                      <a:pt x="510" y="49"/>
                    </a:lnTo>
                    <a:lnTo>
                      <a:pt x="511" y="50"/>
                    </a:lnTo>
                    <a:lnTo>
                      <a:pt x="511" y="50"/>
                    </a:lnTo>
                    <a:lnTo>
                      <a:pt x="512" y="50"/>
                    </a:lnTo>
                    <a:lnTo>
                      <a:pt x="515" y="50"/>
                    </a:lnTo>
                    <a:lnTo>
                      <a:pt x="515" y="52"/>
                    </a:lnTo>
                    <a:lnTo>
                      <a:pt x="513" y="52"/>
                    </a:lnTo>
                    <a:lnTo>
                      <a:pt x="512" y="52"/>
                    </a:lnTo>
                    <a:lnTo>
                      <a:pt x="511" y="54"/>
                    </a:lnTo>
                    <a:lnTo>
                      <a:pt x="512" y="55"/>
                    </a:lnTo>
                    <a:lnTo>
                      <a:pt x="513" y="56"/>
                    </a:lnTo>
                    <a:lnTo>
                      <a:pt x="515" y="58"/>
                    </a:lnTo>
                    <a:lnTo>
                      <a:pt x="517" y="59"/>
                    </a:lnTo>
                    <a:lnTo>
                      <a:pt x="518" y="60"/>
                    </a:lnTo>
                    <a:lnTo>
                      <a:pt x="518" y="60"/>
                    </a:lnTo>
                    <a:lnTo>
                      <a:pt x="517" y="61"/>
                    </a:lnTo>
                    <a:lnTo>
                      <a:pt x="518" y="62"/>
                    </a:lnTo>
                    <a:lnTo>
                      <a:pt x="518" y="63"/>
                    </a:lnTo>
                    <a:lnTo>
                      <a:pt x="519" y="65"/>
                    </a:lnTo>
                    <a:lnTo>
                      <a:pt x="519" y="67"/>
                    </a:lnTo>
                    <a:lnTo>
                      <a:pt x="520" y="70"/>
                    </a:lnTo>
                    <a:lnTo>
                      <a:pt x="520" y="73"/>
                    </a:lnTo>
                    <a:lnTo>
                      <a:pt x="521" y="78"/>
                    </a:lnTo>
                    <a:lnTo>
                      <a:pt x="521" y="81"/>
                    </a:lnTo>
                    <a:lnTo>
                      <a:pt x="522" y="84"/>
                    </a:lnTo>
                    <a:lnTo>
                      <a:pt x="523" y="87"/>
                    </a:lnTo>
                    <a:lnTo>
                      <a:pt x="523" y="89"/>
                    </a:lnTo>
                    <a:lnTo>
                      <a:pt x="524" y="89"/>
                    </a:lnTo>
                    <a:lnTo>
                      <a:pt x="524" y="88"/>
                    </a:lnTo>
                    <a:lnTo>
                      <a:pt x="525" y="89"/>
                    </a:lnTo>
                    <a:lnTo>
                      <a:pt x="526" y="93"/>
                    </a:lnTo>
                    <a:lnTo>
                      <a:pt x="528" y="101"/>
                    </a:lnTo>
                    <a:lnTo>
                      <a:pt x="529" y="107"/>
                    </a:lnTo>
                    <a:lnTo>
                      <a:pt x="530" y="117"/>
                    </a:lnTo>
                    <a:lnTo>
                      <a:pt x="530" y="128"/>
                    </a:lnTo>
                    <a:lnTo>
                      <a:pt x="529" y="138"/>
                    </a:lnTo>
                    <a:lnTo>
                      <a:pt x="528" y="141"/>
                    </a:lnTo>
                    <a:lnTo>
                      <a:pt x="528" y="144"/>
                    </a:lnTo>
                    <a:lnTo>
                      <a:pt x="529" y="145"/>
                    </a:lnTo>
                    <a:lnTo>
                      <a:pt x="529" y="146"/>
                    </a:lnTo>
                    <a:lnTo>
                      <a:pt x="530" y="146"/>
                    </a:lnTo>
                    <a:lnTo>
                      <a:pt x="528" y="147"/>
                    </a:lnTo>
                    <a:lnTo>
                      <a:pt x="527" y="147"/>
                    </a:lnTo>
                    <a:lnTo>
                      <a:pt x="526" y="149"/>
                    </a:lnTo>
                    <a:lnTo>
                      <a:pt x="525" y="152"/>
                    </a:lnTo>
                    <a:lnTo>
                      <a:pt x="525" y="154"/>
                    </a:lnTo>
                    <a:lnTo>
                      <a:pt x="525" y="156"/>
                    </a:lnTo>
                    <a:lnTo>
                      <a:pt x="526" y="157"/>
                    </a:lnTo>
                    <a:lnTo>
                      <a:pt x="526" y="158"/>
                    </a:lnTo>
                    <a:lnTo>
                      <a:pt x="526" y="159"/>
                    </a:lnTo>
                    <a:lnTo>
                      <a:pt x="525" y="162"/>
                    </a:lnTo>
                    <a:lnTo>
                      <a:pt x="525" y="164"/>
                    </a:lnTo>
                    <a:lnTo>
                      <a:pt x="523" y="166"/>
                    </a:lnTo>
                    <a:lnTo>
                      <a:pt x="522" y="168"/>
                    </a:lnTo>
                    <a:lnTo>
                      <a:pt x="521" y="168"/>
                    </a:lnTo>
                    <a:lnTo>
                      <a:pt x="520" y="168"/>
                    </a:lnTo>
                    <a:lnTo>
                      <a:pt x="519" y="167"/>
                    </a:lnTo>
                    <a:lnTo>
                      <a:pt x="519" y="163"/>
                    </a:lnTo>
                    <a:lnTo>
                      <a:pt x="520" y="156"/>
                    </a:lnTo>
                    <a:lnTo>
                      <a:pt x="522" y="144"/>
                    </a:lnTo>
                    <a:lnTo>
                      <a:pt x="524" y="135"/>
                    </a:lnTo>
                    <a:lnTo>
                      <a:pt x="524" y="130"/>
                    </a:lnTo>
                    <a:lnTo>
                      <a:pt x="523" y="127"/>
                    </a:lnTo>
                    <a:lnTo>
                      <a:pt x="520" y="123"/>
                    </a:lnTo>
                    <a:lnTo>
                      <a:pt x="517" y="120"/>
                    </a:lnTo>
                    <a:lnTo>
                      <a:pt x="515" y="117"/>
                    </a:lnTo>
                    <a:lnTo>
                      <a:pt x="515" y="114"/>
                    </a:lnTo>
                    <a:lnTo>
                      <a:pt x="515" y="110"/>
                    </a:lnTo>
                    <a:lnTo>
                      <a:pt x="515" y="108"/>
                    </a:lnTo>
                    <a:lnTo>
                      <a:pt x="516" y="108"/>
                    </a:lnTo>
                    <a:lnTo>
                      <a:pt x="517" y="109"/>
                    </a:lnTo>
                    <a:lnTo>
                      <a:pt x="518" y="112"/>
                    </a:lnTo>
                    <a:lnTo>
                      <a:pt x="519" y="115"/>
                    </a:lnTo>
                    <a:lnTo>
                      <a:pt x="521" y="116"/>
                    </a:lnTo>
                    <a:lnTo>
                      <a:pt x="522" y="116"/>
                    </a:lnTo>
                    <a:lnTo>
                      <a:pt x="523" y="115"/>
                    </a:lnTo>
                    <a:lnTo>
                      <a:pt x="524" y="112"/>
                    </a:lnTo>
                    <a:lnTo>
                      <a:pt x="524" y="110"/>
                    </a:lnTo>
                    <a:lnTo>
                      <a:pt x="524" y="107"/>
                    </a:lnTo>
                    <a:lnTo>
                      <a:pt x="523" y="105"/>
                    </a:lnTo>
                    <a:lnTo>
                      <a:pt x="521" y="99"/>
                    </a:lnTo>
                    <a:lnTo>
                      <a:pt x="519" y="92"/>
                    </a:lnTo>
                    <a:lnTo>
                      <a:pt x="519" y="87"/>
                    </a:lnTo>
                    <a:lnTo>
                      <a:pt x="519" y="86"/>
                    </a:lnTo>
                    <a:lnTo>
                      <a:pt x="519" y="85"/>
                    </a:lnTo>
                    <a:lnTo>
                      <a:pt x="518" y="85"/>
                    </a:lnTo>
                    <a:lnTo>
                      <a:pt x="517" y="85"/>
                    </a:lnTo>
                    <a:lnTo>
                      <a:pt x="517" y="84"/>
                    </a:lnTo>
                    <a:lnTo>
                      <a:pt x="516" y="83"/>
                    </a:lnTo>
                    <a:lnTo>
                      <a:pt x="516" y="81"/>
                    </a:lnTo>
                    <a:lnTo>
                      <a:pt x="516" y="79"/>
                    </a:lnTo>
                    <a:lnTo>
                      <a:pt x="516" y="77"/>
                    </a:lnTo>
                    <a:lnTo>
                      <a:pt x="515" y="74"/>
                    </a:lnTo>
                    <a:lnTo>
                      <a:pt x="515" y="71"/>
                    </a:lnTo>
                    <a:lnTo>
                      <a:pt x="515" y="69"/>
                    </a:lnTo>
                    <a:lnTo>
                      <a:pt x="513" y="68"/>
                    </a:lnTo>
                    <a:lnTo>
                      <a:pt x="512" y="67"/>
                    </a:lnTo>
                    <a:lnTo>
                      <a:pt x="511" y="66"/>
                    </a:lnTo>
                    <a:lnTo>
                      <a:pt x="510" y="65"/>
                    </a:lnTo>
                    <a:lnTo>
                      <a:pt x="508" y="63"/>
                    </a:lnTo>
                    <a:lnTo>
                      <a:pt x="506" y="60"/>
                    </a:lnTo>
                    <a:lnTo>
                      <a:pt x="504" y="58"/>
                    </a:lnTo>
                    <a:lnTo>
                      <a:pt x="502" y="55"/>
                    </a:lnTo>
                    <a:lnTo>
                      <a:pt x="500" y="52"/>
                    </a:lnTo>
                    <a:lnTo>
                      <a:pt x="498" y="51"/>
                    </a:lnTo>
                    <a:lnTo>
                      <a:pt x="497" y="49"/>
                    </a:lnTo>
                    <a:lnTo>
                      <a:pt x="496" y="49"/>
                    </a:lnTo>
                    <a:lnTo>
                      <a:pt x="492" y="48"/>
                    </a:lnTo>
                    <a:lnTo>
                      <a:pt x="490" y="46"/>
                    </a:lnTo>
                    <a:lnTo>
                      <a:pt x="488" y="44"/>
                    </a:lnTo>
                    <a:lnTo>
                      <a:pt x="487" y="41"/>
                    </a:lnTo>
                    <a:lnTo>
                      <a:pt x="486" y="39"/>
                    </a:lnTo>
                    <a:lnTo>
                      <a:pt x="485" y="36"/>
                    </a:lnTo>
                    <a:lnTo>
                      <a:pt x="483" y="35"/>
                    </a:lnTo>
                    <a:lnTo>
                      <a:pt x="481" y="34"/>
                    </a:lnTo>
                    <a:lnTo>
                      <a:pt x="479" y="32"/>
                    </a:lnTo>
                    <a:lnTo>
                      <a:pt x="476" y="30"/>
                    </a:lnTo>
                    <a:lnTo>
                      <a:pt x="475" y="28"/>
                    </a:lnTo>
                    <a:lnTo>
                      <a:pt x="466" y="21"/>
                    </a:lnTo>
                    <a:lnTo>
                      <a:pt x="456" y="15"/>
                    </a:lnTo>
                    <a:lnTo>
                      <a:pt x="453" y="15"/>
                    </a:lnTo>
                    <a:lnTo>
                      <a:pt x="450" y="13"/>
                    </a:lnTo>
                    <a:lnTo>
                      <a:pt x="446" y="12"/>
                    </a:lnTo>
                    <a:lnTo>
                      <a:pt x="443" y="11"/>
                    </a:lnTo>
                    <a:lnTo>
                      <a:pt x="435" y="9"/>
                    </a:lnTo>
                    <a:lnTo>
                      <a:pt x="423" y="8"/>
                    </a:lnTo>
                    <a:lnTo>
                      <a:pt x="406" y="8"/>
                    </a:lnTo>
                    <a:lnTo>
                      <a:pt x="405" y="8"/>
                    </a:lnTo>
                    <a:lnTo>
                      <a:pt x="403" y="8"/>
                    </a:lnTo>
                    <a:lnTo>
                      <a:pt x="399" y="8"/>
                    </a:lnTo>
                    <a:lnTo>
                      <a:pt x="396" y="8"/>
                    </a:lnTo>
                    <a:lnTo>
                      <a:pt x="392" y="9"/>
                    </a:lnTo>
                    <a:lnTo>
                      <a:pt x="389" y="10"/>
                    </a:lnTo>
                    <a:lnTo>
                      <a:pt x="387" y="11"/>
                    </a:lnTo>
                    <a:lnTo>
                      <a:pt x="386" y="12"/>
                    </a:lnTo>
                    <a:lnTo>
                      <a:pt x="385" y="13"/>
                    </a:lnTo>
                    <a:lnTo>
                      <a:pt x="383" y="13"/>
                    </a:lnTo>
                    <a:lnTo>
                      <a:pt x="382" y="13"/>
                    </a:lnTo>
                    <a:lnTo>
                      <a:pt x="382" y="13"/>
                    </a:lnTo>
                    <a:lnTo>
                      <a:pt x="382" y="14"/>
                    </a:lnTo>
                    <a:lnTo>
                      <a:pt x="382" y="15"/>
                    </a:lnTo>
                    <a:lnTo>
                      <a:pt x="382" y="18"/>
                    </a:lnTo>
                    <a:lnTo>
                      <a:pt x="383" y="22"/>
                    </a:lnTo>
                    <a:lnTo>
                      <a:pt x="383" y="25"/>
                    </a:lnTo>
                    <a:lnTo>
                      <a:pt x="383" y="27"/>
                    </a:lnTo>
                    <a:lnTo>
                      <a:pt x="383" y="28"/>
                    </a:lnTo>
                    <a:lnTo>
                      <a:pt x="383" y="30"/>
                    </a:lnTo>
                    <a:lnTo>
                      <a:pt x="383" y="32"/>
                    </a:lnTo>
                    <a:lnTo>
                      <a:pt x="383" y="34"/>
                    </a:lnTo>
                    <a:lnTo>
                      <a:pt x="385" y="36"/>
                    </a:lnTo>
                    <a:lnTo>
                      <a:pt x="386" y="40"/>
                    </a:lnTo>
                    <a:lnTo>
                      <a:pt x="387" y="44"/>
                    </a:lnTo>
                    <a:lnTo>
                      <a:pt x="387" y="48"/>
                    </a:lnTo>
                    <a:lnTo>
                      <a:pt x="388" y="55"/>
                    </a:lnTo>
                    <a:lnTo>
                      <a:pt x="390" y="63"/>
                    </a:lnTo>
                    <a:lnTo>
                      <a:pt x="392" y="69"/>
                    </a:lnTo>
                    <a:lnTo>
                      <a:pt x="393" y="72"/>
                    </a:lnTo>
                    <a:lnTo>
                      <a:pt x="394" y="73"/>
                    </a:lnTo>
                    <a:lnTo>
                      <a:pt x="394" y="75"/>
                    </a:lnTo>
                    <a:lnTo>
                      <a:pt x="395" y="78"/>
                    </a:lnTo>
                    <a:lnTo>
                      <a:pt x="395" y="80"/>
                    </a:lnTo>
                    <a:lnTo>
                      <a:pt x="396" y="81"/>
                    </a:lnTo>
                    <a:lnTo>
                      <a:pt x="399" y="85"/>
                    </a:lnTo>
                    <a:lnTo>
                      <a:pt x="400" y="88"/>
                    </a:lnTo>
                    <a:lnTo>
                      <a:pt x="400" y="91"/>
                    </a:lnTo>
                    <a:lnTo>
                      <a:pt x="399" y="94"/>
                    </a:lnTo>
                    <a:lnTo>
                      <a:pt x="398" y="98"/>
                    </a:lnTo>
                    <a:lnTo>
                      <a:pt x="397" y="100"/>
                    </a:lnTo>
                    <a:lnTo>
                      <a:pt x="397" y="102"/>
                    </a:lnTo>
                    <a:lnTo>
                      <a:pt x="396" y="104"/>
                    </a:lnTo>
                    <a:lnTo>
                      <a:pt x="395" y="106"/>
                    </a:lnTo>
                    <a:lnTo>
                      <a:pt x="395" y="108"/>
                    </a:lnTo>
                    <a:lnTo>
                      <a:pt x="394" y="110"/>
                    </a:lnTo>
                    <a:lnTo>
                      <a:pt x="393" y="114"/>
                    </a:lnTo>
                    <a:lnTo>
                      <a:pt x="392" y="116"/>
                    </a:lnTo>
                    <a:lnTo>
                      <a:pt x="392" y="117"/>
                    </a:lnTo>
                    <a:lnTo>
                      <a:pt x="391" y="117"/>
                    </a:lnTo>
                    <a:lnTo>
                      <a:pt x="391" y="116"/>
                    </a:lnTo>
                    <a:lnTo>
                      <a:pt x="391" y="114"/>
                    </a:lnTo>
                    <a:lnTo>
                      <a:pt x="391" y="111"/>
                    </a:lnTo>
                    <a:lnTo>
                      <a:pt x="391" y="108"/>
                    </a:lnTo>
                    <a:lnTo>
                      <a:pt x="392" y="105"/>
                    </a:lnTo>
                    <a:lnTo>
                      <a:pt x="393" y="102"/>
                    </a:lnTo>
                    <a:lnTo>
                      <a:pt x="396" y="92"/>
                    </a:lnTo>
                    <a:lnTo>
                      <a:pt x="396" y="86"/>
                    </a:lnTo>
                    <a:lnTo>
                      <a:pt x="394" y="84"/>
                    </a:lnTo>
                    <a:lnTo>
                      <a:pt x="393" y="84"/>
                    </a:lnTo>
                    <a:lnTo>
                      <a:pt x="393" y="83"/>
                    </a:lnTo>
                    <a:lnTo>
                      <a:pt x="393" y="82"/>
                    </a:lnTo>
                    <a:lnTo>
                      <a:pt x="393" y="81"/>
                    </a:lnTo>
                    <a:lnTo>
                      <a:pt x="392" y="79"/>
                    </a:lnTo>
                    <a:lnTo>
                      <a:pt x="391" y="75"/>
                    </a:lnTo>
                    <a:lnTo>
                      <a:pt x="390" y="73"/>
                    </a:lnTo>
                    <a:lnTo>
                      <a:pt x="388" y="70"/>
                    </a:lnTo>
                    <a:lnTo>
                      <a:pt x="387" y="67"/>
                    </a:lnTo>
                    <a:lnTo>
                      <a:pt x="386" y="65"/>
                    </a:lnTo>
                    <a:lnTo>
                      <a:pt x="386" y="63"/>
                    </a:lnTo>
                    <a:lnTo>
                      <a:pt x="385" y="62"/>
                    </a:lnTo>
                    <a:lnTo>
                      <a:pt x="385" y="61"/>
                    </a:lnTo>
                    <a:lnTo>
                      <a:pt x="383" y="61"/>
                    </a:lnTo>
                    <a:lnTo>
                      <a:pt x="383" y="61"/>
                    </a:lnTo>
                    <a:lnTo>
                      <a:pt x="382" y="60"/>
                    </a:lnTo>
                    <a:lnTo>
                      <a:pt x="382" y="58"/>
                    </a:lnTo>
                    <a:lnTo>
                      <a:pt x="382" y="54"/>
                    </a:lnTo>
                    <a:lnTo>
                      <a:pt x="381" y="51"/>
                    </a:lnTo>
                    <a:lnTo>
                      <a:pt x="381" y="49"/>
                    </a:lnTo>
                    <a:lnTo>
                      <a:pt x="381" y="47"/>
                    </a:lnTo>
                    <a:lnTo>
                      <a:pt x="380" y="46"/>
                    </a:lnTo>
                    <a:lnTo>
                      <a:pt x="380" y="45"/>
                    </a:lnTo>
                    <a:lnTo>
                      <a:pt x="381" y="44"/>
                    </a:lnTo>
                    <a:lnTo>
                      <a:pt x="382" y="43"/>
                    </a:lnTo>
                    <a:lnTo>
                      <a:pt x="383" y="42"/>
                    </a:lnTo>
                    <a:lnTo>
                      <a:pt x="382" y="41"/>
                    </a:lnTo>
                    <a:lnTo>
                      <a:pt x="380" y="41"/>
                    </a:lnTo>
                    <a:lnTo>
                      <a:pt x="379" y="40"/>
                    </a:lnTo>
                    <a:lnTo>
                      <a:pt x="377" y="37"/>
                    </a:lnTo>
                    <a:lnTo>
                      <a:pt x="377" y="34"/>
                    </a:lnTo>
                    <a:lnTo>
                      <a:pt x="375" y="25"/>
                    </a:lnTo>
                    <a:lnTo>
                      <a:pt x="374" y="19"/>
                    </a:lnTo>
                    <a:lnTo>
                      <a:pt x="373" y="16"/>
                    </a:lnTo>
                    <a:lnTo>
                      <a:pt x="372" y="14"/>
                    </a:lnTo>
                    <a:lnTo>
                      <a:pt x="371" y="14"/>
                    </a:lnTo>
                    <a:lnTo>
                      <a:pt x="369" y="14"/>
                    </a:lnTo>
                    <a:lnTo>
                      <a:pt x="367" y="14"/>
                    </a:lnTo>
                    <a:lnTo>
                      <a:pt x="366" y="15"/>
                    </a:lnTo>
                    <a:lnTo>
                      <a:pt x="366" y="15"/>
                    </a:lnTo>
                    <a:lnTo>
                      <a:pt x="366" y="15"/>
                    </a:lnTo>
                    <a:lnTo>
                      <a:pt x="367" y="16"/>
                    </a:lnTo>
                    <a:lnTo>
                      <a:pt x="367" y="17"/>
                    </a:lnTo>
                    <a:lnTo>
                      <a:pt x="367" y="18"/>
                    </a:lnTo>
                    <a:lnTo>
                      <a:pt x="364" y="19"/>
                    </a:lnTo>
                    <a:lnTo>
                      <a:pt x="363" y="21"/>
                    </a:lnTo>
                    <a:lnTo>
                      <a:pt x="361" y="21"/>
                    </a:lnTo>
                    <a:lnTo>
                      <a:pt x="359" y="22"/>
                    </a:lnTo>
                    <a:lnTo>
                      <a:pt x="358" y="23"/>
                    </a:lnTo>
                    <a:lnTo>
                      <a:pt x="357" y="24"/>
                    </a:lnTo>
                    <a:lnTo>
                      <a:pt x="355" y="24"/>
                    </a:lnTo>
                    <a:lnTo>
                      <a:pt x="353" y="24"/>
                    </a:lnTo>
                    <a:lnTo>
                      <a:pt x="351" y="25"/>
                    </a:lnTo>
                    <a:lnTo>
                      <a:pt x="350" y="25"/>
                    </a:lnTo>
                    <a:lnTo>
                      <a:pt x="350" y="26"/>
                    </a:lnTo>
                    <a:lnTo>
                      <a:pt x="350" y="27"/>
                    </a:lnTo>
                    <a:lnTo>
                      <a:pt x="350" y="27"/>
                    </a:lnTo>
                    <a:lnTo>
                      <a:pt x="348" y="26"/>
                    </a:lnTo>
                    <a:lnTo>
                      <a:pt x="346" y="26"/>
                    </a:lnTo>
                    <a:lnTo>
                      <a:pt x="344" y="26"/>
                    </a:lnTo>
                    <a:lnTo>
                      <a:pt x="343" y="27"/>
                    </a:lnTo>
                    <a:lnTo>
                      <a:pt x="342" y="28"/>
                    </a:lnTo>
                    <a:lnTo>
                      <a:pt x="341" y="28"/>
                    </a:lnTo>
                    <a:lnTo>
                      <a:pt x="340" y="28"/>
                    </a:lnTo>
                    <a:lnTo>
                      <a:pt x="340" y="27"/>
                    </a:lnTo>
                    <a:lnTo>
                      <a:pt x="340" y="26"/>
                    </a:lnTo>
                    <a:lnTo>
                      <a:pt x="339" y="26"/>
                    </a:lnTo>
                    <a:lnTo>
                      <a:pt x="336" y="26"/>
                    </a:lnTo>
                    <a:lnTo>
                      <a:pt x="333" y="26"/>
                    </a:lnTo>
                    <a:lnTo>
                      <a:pt x="326" y="26"/>
                    </a:lnTo>
                    <a:lnTo>
                      <a:pt x="315" y="27"/>
                    </a:lnTo>
                    <a:lnTo>
                      <a:pt x="305" y="28"/>
                    </a:lnTo>
                    <a:lnTo>
                      <a:pt x="294" y="31"/>
                    </a:lnTo>
                    <a:lnTo>
                      <a:pt x="290" y="32"/>
                    </a:lnTo>
                    <a:lnTo>
                      <a:pt x="288" y="32"/>
                    </a:lnTo>
                    <a:lnTo>
                      <a:pt x="287" y="32"/>
                    </a:lnTo>
                    <a:lnTo>
                      <a:pt x="286" y="33"/>
                    </a:lnTo>
                    <a:lnTo>
                      <a:pt x="283" y="33"/>
                    </a:lnTo>
                    <a:lnTo>
                      <a:pt x="281" y="34"/>
                    </a:lnTo>
                    <a:lnTo>
                      <a:pt x="279" y="35"/>
                    </a:lnTo>
                    <a:lnTo>
                      <a:pt x="276" y="36"/>
                    </a:lnTo>
                    <a:lnTo>
                      <a:pt x="274" y="36"/>
                    </a:lnTo>
                    <a:lnTo>
                      <a:pt x="271" y="36"/>
                    </a:lnTo>
                    <a:lnTo>
                      <a:pt x="269" y="37"/>
                    </a:lnTo>
                    <a:lnTo>
                      <a:pt x="268" y="37"/>
                    </a:lnTo>
                    <a:lnTo>
                      <a:pt x="265" y="41"/>
                    </a:lnTo>
                    <a:lnTo>
                      <a:pt x="260" y="43"/>
                    </a:lnTo>
                    <a:lnTo>
                      <a:pt x="253" y="46"/>
                    </a:lnTo>
                    <a:lnTo>
                      <a:pt x="248" y="48"/>
                    </a:lnTo>
                    <a:lnTo>
                      <a:pt x="246" y="48"/>
                    </a:lnTo>
                    <a:lnTo>
                      <a:pt x="245" y="48"/>
                    </a:lnTo>
                    <a:lnTo>
                      <a:pt x="244" y="49"/>
                    </a:lnTo>
                    <a:lnTo>
                      <a:pt x="244" y="51"/>
                    </a:lnTo>
                    <a:lnTo>
                      <a:pt x="242" y="53"/>
                    </a:lnTo>
                    <a:lnTo>
                      <a:pt x="240" y="55"/>
                    </a:lnTo>
                    <a:lnTo>
                      <a:pt x="238" y="56"/>
                    </a:lnTo>
                    <a:lnTo>
                      <a:pt x="237" y="56"/>
                    </a:lnTo>
                    <a:lnTo>
                      <a:pt x="234" y="58"/>
                    </a:lnTo>
                    <a:lnTo>
                      <a:pt x="232" y="59"/>
                    </a:lnTo>
                    <a:lnTo>
                      <a:pt x="231" y="60"/>
                    </a:lnTo>
                    <a:lnTo>
                      <a:pt x="229" y="62"/>
                    </a:lnTo>
                    <a:lnTo>
                      <a:pt x="227" y="64"/>
                    </a:lnTo>
                    <a:lnTo>
                      <a:pt x="225" y="65"/>
                    </a:lnTo>
                    <a:lnTo>
                      <a:pt x="224" y="66"/>
                    </a:lnTo>
                    <a:lnTo>
                      <a:pt x="222" y="66"/>
                    </a:lnTo>
                    <a:lnTo>
                      <a:pt x="221" y="67"/>
                    </a:lnTo>
                    <a:lnTo>
                      <a:pt x="219" y="68"/>
                    </a:lnTo>
                    <a:lnTo>
                      <a:pt x="216" y="69"/>
                    </a:lnTo>
                    <a:lnTo>
                      <a:pt x="215" y="69"/>
                    </a:lnTo>
                    <a:lnTo>
                      <a:pt x="212" y="70"/>
                    </a:lnTo>
                    <a:lnTo>
                      <a:pt x="209" y="71"/>
                    </a:lnTo>
                    <a:lnTo>
                      <a:pt x="206" y="72"/>
                    </a:lnTo>
                    <a:lnTo>
                      <a:pt x="202" y="73"/>
                    </a:lnTo>
                    <a:lnTo>
                      <a:pt x="192" y="77"/>
                    </a:lnTo>
                    <a:lnTo>
                      <a:pt x="187" y="80"/>
                    </a:lnTo>
                    <a:lnTo>
                      <a:pt x="185" y="83"/>
                    </a:lnTo>
                    <a:lnTo>
                      <a:pt x="185" y="83"/>
                    </a:lnTo>
                    <a:lnTo>
                      <a:pt x="186" y="83"/>
                    </a:lnTo>
                    <a:lnTo>
                      <a:pt x="187" y="82"/>
                    </a:lnTo>
                    <a:lnTo>
                      <a:pt x="191" y="79"/>
                    </a:lnTo>
                    <a:lnTo>
                      <a:pt x="199" y="77"/>
                    </a:lnTo>
                    <a:lnTo>
                      <a:pt x="209" y="77"/>
                    </a:lnTo>
                    <a:lnTo>
                      <a:pt x="215" y="77"/>
                    </a:lnTo>
                    <a:lnTo>
                      <a:pt x="220" y="75"/>
                    </a:lnTo>
                    <a:lnTo>
                      <a:pt x="223" y="74"/>
                    </a:lnTo>
                    <a:lnTo>
                      <a:pt x="225" y="74"/>
                    </a:lnTo>
                    <a:lnTo>
                      <a:pt x="227" y="73"/>
                    </a:lnTo>
                    <a:lnTo>
                      <a:pt x="229" y="72"/>
                    </a:lnTo>
                    <a:lnTo>
                      <a:pt x="233" y="72"/>
                    </a:lnTo>
                    <a:lnTo>
                      <a:pt x="238" y="72"/>
                    </a:lnTo>
                    <a:lnTo>
                      <a:pt x="242" y="72"/>
                    </a:lnTo>
                    <a:lnTo>
                      <a:pt x="245" y="72"/>
                    </a:lnTo>
                    <a:lnTo>
                      <a:pt x="248" y="72"/>
                    </a:lnTo>
                    <a:lnTo>
                      <a:pt x="250" y="71"/>
                    </a:lnTo>
                    <a:lnTo>
                      <a:pt x="252" y="70"/>
                    </a:lnTo>
                    <a:lnTo>
                      <a:pt x="253" y="70"/>
                    </a:lnTo>
                    <a:lnTo>
                      <a:pt x="255" y="71"/>
                    </a:lnTo>
                    <a:lnTo>
                      <a:pt x="256" y="72"/>
                    </a:lnTo>
                    <a:lnTo>
                      <a:pt x="256" y="72"/>
                    </a:lnTo>
                    <a:lnTo>
                      <a:pt x="256" y="72"/>
                    </a:lnTo>
                    <a:lnTo>
                      <a:pt x="256" y="71"/>
                    </a:lnTo>
                    <a:lnTo>
                      <a:pt x="257" y="69"/>
                    </a:lnTo>
                    <a:lnTo>
                      <a:pt x="258" y="68"/>
                    </a:lnTo>
                    <a:lnTo>
                      <a:pt x="260" y="66"/>
                    </a:lnTo>
                    <a:lnTo>
                      <a:pt x="261" y="65"/>
                    </a:lnTo>
                    <a:lnTo>
                      <a:pt x="263" y="65"/>
                    </a:lnTo>
                    <a:lnTo>
                      <a:pt x="264" y="65"/>
                    </a:lnTo>
                    <a:lnTo>
                      <a:pt x="266" y="64"/>
                    </a:lnTo>
                    <a:lnTo>
                      <a:pt x="268" y="63"/>
                    </a:lnTo>
                    <a:lnTo>
                      <a:pt x="271" y="62"/>
                    </a:lnTo>
                    <a:lnTo>
                      <a:pt x="276" y="60"/>
                    </a:lnTo>
                    <a:lnTo>
                      <a:pt x="279" y="58"/>
                    </a:lnTo>
                    <a:lnTo>
                      <a:pt x="283" y="55"/>
                    </a:lnTo>
                    <a:lnTo>
                      <a:pt x="287" y="54"/>
                    </a:lnTo>
                    <a:lnTo>
                      <a:pt x="289" y="53"/>
                    </a:lnTo>
                    <a:lnTo>
                      <a:pt x="292" y="52"/>
                    </a:lnTo>
                    <a:lnTo>
                      <a:pt x="294" y="52"/>
                    </a:lnTo>
                    <a:lnTo>
                      <a:pt x="295" y="53"/>
                    </a:lnTo>
                    <a:lnTo>
                      <a:pt x="295" y="53"/>
                    </a:lnTo>
                    <a:lnTo>
                      <a:pt x="296" y="53"/>
                    </a:lnTo>
                    <a:lnTo>
                      <a:pt x="296" y="52"/>
                    </a:lnTo>
                    <a:lnTo>
                      <a:pt x="296" y="51"/>
                    </a:lnTo>
                    <a:lnTo>
                      <a:pt x="297" y="49"/>
                    </a:lnTo>
                    <a:lnTo>
                      <a:pt x="298" y="49"/>
                    </a:lnTo>
                    <a:lnTo>
                      <a:pt x="299" y="49"/>
                    </a:lnTo>
                    <a:lnTo>
                      <a:pt x="298" y="50"/>
                    </a:lnTo>
                    <a:lnTo>
                      <a:pt x="298" y="51"/>
                    </a:lnTo>
                    <a:lnTo>
                      <a:pt x="299" y="52"/>
                    </a:lnTo>
                    <a:lnTo>
                      <a:pt x="300" y="52"/>
                    </a:lnTo>
                    <a:lnTo>
                      <a:pt x="302" y="51"/>
                    </a:lnTo>
                    <a:lnTo>
                      <a:pt x="303" y="50"/>
                    </a:lnTo>
                    <a:lnTo>
                      <a:pt x="304" y="49"/>
                    </a:lnTo>
                    <a:lnTo>
                      <a:pt x="305" y="48"/>
                    </a:lnTo>
                    <a:lnTo>
                      <a:pt x="307" y="48"/>
                    </a:lnTo>
                    <a:lnTo>
                      <a:pt x="310" y="48"/>
                    </a:lnTo>
                    <a:lnTo>
                      <a:pt x="310" y="49"/>
                    </a:lnTo>
                    <a:lnTo>
                      <a:pt x="311" y="50"/>
                    </a:lnTo>
                    <a:lnTo>
                      <a:pt x="312" y="50"/>
                    </a:lnTo>
                    <a:lnTo>
                      <a:pt x="314" y="50"/>
                    </a:lnTo>
                    <a:lnTo>
                      <a:pt x="316" y="50"/>
                    </a:lnTo>
                    <a:lnTo>
                      <a:pt x="320" y="49"/>
                    </a:lnTo>
                    <a:lnTo>
                      <a:pt x="321" y="49"/>
                    </a:lnTo>
                    <a:lnTo>
                      <a:pt x="322" y="50"/>
                    </a:lnTo>
                    <a:lnTo>
                      <a:pt x="323" y="51"/>
                    </a:lnTo>
                    <a:lnTo>
                      <a:pt x="324" y="52"/>
                    </a:lnTo>
                    <a:lnTo>
                      <a:pt x="327" y="52"/>
                    </a:lnTo>
                    <a:lnTo>
                      <a:pt x="331" y="52"/>
                    </a:lnTo>
                    <a:lnTo>
                      <a:pt x="336" y="52"/>
                    </a:lnTo>
                    <a:lnTo>
                      <a:pt x="340" y="53"/>
                    </a:lnTo>
                    <a:lnTo>
                      <a:pt x="342" y="54"/>
                    </a:lnTo>
                    <a:lnTo>
                      <a:pt x="343" y="55"/>
                    </a:lnTo>
                    <a:lnTo>
                      <a:pt x="342" y="56"/>
                    </a:lnTo>
                    <a:lnTo>
                      <a:pt x="341" y="58"/>
                    </a:lnTo>
                    <a:lnTo>
                      <a:pt x="340" y="59"/>
                    </a:lnTo>
                    <a:lnTo>
                      <a:pt x="337" y="59"/>
                    </a:lnTo>
                    <a:lnTo>
                      <a:pt x="334" y="58"/>
                    </a:lnTo>
                    <a:lnTo>
                      <a:pt x="334" y="70"/>
                    </a:lnTo>
                    <a:lnTo>
                      <a:pt x="334" y="75"/>
                    </a:lnTo>
                    <a:lnTo>
                      <a:pt x="334" y="80"/>
                    </a:lnTo>
                    <a:lnTo>
                      <a:pt x="334" y="82"/>
                    </a:lnTo>
                    <a:lnTo>
                      <a:pt x="333" y="83"/>
                    </a:lnTo>
                    <a:lnTo>
                      <a:pt x="332" y="84"/>
                    </a:lnTo>
                    <a:lnTo>
                      <a:pt x="332" y="83"/>
                    </a:lnTo>
                    <a:lnTo>
                      <a:pt x="331" y="81"/>
                    </a:lnTo>
                    <a:lnTo>
                      <a:pt x="331" y="78"/>
                    </a:lnTo>
                    <a:lnTo>
                      <a:pt x="331" y="72"/>
                    </a:lnTo>
                    <a:lnTo>
                      <a:pt x="330" y="67"/>
                    </a:lnTo>
                    <a:lnTo>
                      <a:pt x="330" y="63"/>
                    </a:lnTo>
                    <a:lnTo>
                      <a:pt x="330" y="60"/>
                    </a:lnTo>
                    <a:lnTo>
                      <a:pt x="330" y="58"/>
                    </a:lnTo>
                    <a:lnTo>
                      <a:pt x="325" y="55"/>
                    </a:lnTo>
                    <a:lnTo>
                      <a:pt x="317" y="55"/>
                    </a:lnTo>
                    <a:lnTo>
                      <a:pt x="306" y="56"/>
                    </a:lnTo>
                    <a:lnTo>
                      <a:pt x="296" y="59"/>
                    </a:lnTo>
                    <a:lnTo>
                      <a:pt x="286" y="63"/>
                    </a:lnTo>
                    <a:lnTo>
                      <a:pt x="284" y="63"/>
                    </a:lnTo>
                    <a:lnTo>
                      <a:pt x="282" y="64"/>
                    </a:lnTo>
                    <a:lnTo>
                      <a:pt x="280" y="64"/>
                    </a:lnTo>
                    <a:lnTo>
                      <a:pt x="278" y="64"/>
                    </a:lnTo>
                    <a:lnTo>
                      <a:pt x="277" y="64"/>
                    </a:lnTo>
                    <a:lnTo>
                      <a:pt x="276" y="64"/>
                    </a:lnTo>
                    <a:lnTo>
                      <a:pt x="276" y="65"/>
                    </a:lnTo>
                    <a:lnTo>
                      <a:pt x="276" y="67"/>
                    </a:lnTo>
                    <a:lnTo>
                      <a:pt x="276" y="67"/>
                    </a:lnTo>
                    <a:lnTo>
                      <a:pt x="275" y="67"/>
                    </a:lnTo>
                    <a:lnTo>
                      <a:pt x="274" y="67"/>
                    </a:lnTo>
                    <a:lnTo>
                      <a:pt x="271" y="67"/>
                    </a:lnTo>
                    <a:lnTo>
                      <a:pt x="269" y="68"/>
                    </a:lnTo>
                    <a:lnTo>
                      <a:pt x="267" y="70"/>
                    </a:lnTo>
                    <a:lnTo>
                      <a:pt x="264" y="72"/>
                    </a:lnTo>
                    <a:lnTo>
                      <a:pt x="262" y="73"/>
                    </a:lnTo>
                    <a:lnTo>
                      <a:pt x="261" y="74"/>
                    </a:lnTo>
                    <a:lnTo>
                      <a:pt x="262" y="75"/>
                    </a:lnTo>
                    <a:lnTo>
                      <a:pt x="263" y="75"/>
                    </a:lnTo>
                    <a:lnTo>
                      <a:pt x="264" y="77"/>
                    </a:lnTo>
                    <a:lnTo>
                      <a:pt x="264" y="78"/>
                    </a:lnTo>
                    <a:lnTo>
                      <a:pt x="264" y="80"/>
                    </a:lnTo>
                    <a:lnTo>
                      <a:pt x="263" y="81"/>
                    </a:lnTo>
                    <a:lnTo>
                      <a:pt x="263" y="82"/>
                    </a:lnTo>
                    <a:lnTo>
                      <a:pt x="264" y="82"/>
                    </a:lnTo>
                    <a:lnTo>
                      <a:pt x="266" y="83"/>
                    </a:lnTo>
                    <a:lnTo>
                      <a:pt x="267" y="90"/>
                    </a:lnTo>
                    <a:lnTo>
                      <a:pt x="268" y="102"/>
                    </a:lnTo>
                    <a:lnTo>
                      <a:pt x="268" y="107"/>
                    </a:lnTo>
                    <a:lnTo>
                      <a:pt x="268" y="111"/>
                    </a:lnTo>
                    <a:lnTo>
                      <a:pt x="267" y="114"/>
                    </a:lnTo>
                    <a:lnTo>
                      <a:pt x="267" y="116"/>
                    </a:lnTo>
                    <a:lnTo>
                      <a:pt x="267" y="116"/>
                    </a:lnTo>
                    <a:lnTo>
                      <a:pt x="266" y="115"/>
                    </a:lnTo>
                    <a:lnTo>
                      <a:pt x="266" y="114"/>
                    </a:lnTo>
                    <a:lnTo>
                      <a:pt x="265" y="111"/>
                    </a:lnTo>
                    <a:lnTo>
                      <a:pt x="265" y="108"/>
                    </a:lnTo>
                    <a:lnTo>
                      <a:pt x="264" y="104"/>
                    </a:lnTo>
                    <a:lnTo>
                      <a:pt x="264" y="102"/>
                    </a:lnTo>
                    <a:lnTo>
                      <a:pt x="264" y="100"/>
                    </a:lnTo>
                    <a:lnTo>
                      <a:pt x="264" y="99"/>
                    </a:lnTo>
                    <a:lnTo>
                      <a:pt x="263" y="100"/>
                    </a:lnTo>
                    <a:lnTo>
                      <a:pt x="262" y="101"/>
                    </a:lnTo>
                    <a:lnTo>
                      <a:pt x="262" y="101"/>
                    </a:lnTo>
                    <a:lnTo>
                      <a:pt x="261" y="101"/>
                    </a:lnTo>
                    <a:lnTo>
                      <a:pt x="261" y="99"/>
                    </a:lnTo>
                    <a:lnTo>
                      <a:pt x="261" y="97"/>
                    </a:lnTo>
                    <a:lnTo>
                      <a:pt x="261" y="94"/>
                    </a:lnTo>
                    <a:lnTo>
                      <a:pt x="261" y="92"/>
                    </a:lnTo>
                    <a:lnTo>
                      <a:pt x="261" y="92"/>
                    </a:lnTo>
                    <a:lnTo>
                      <a:pt x="260" y="92"/>
                    </a:lnTo>
                    <a:lnTo>
                      <a:pt x="259" y="92"/>
                    </a:lnTo>
                    <a:lnTo>
                      <a:pt x="258" y="90"/>
                    </a:lnTo>
                    <a:lnTo>
                      <a:pt x="257" y="87"/>
                    </a:lnTo>
                    <a:lnTo>
                      <a:pt x="256" y="83"/>
                    </a:lnTo>
                    <a:lnTo>
                      <a:pt x="253" y="81"/>
                    </a:lnTo>
                    <a:lnTo>
                      <a:pt x="252" y="80"/>
                    </a:lnTo>
                    <a:lnTo>
                      <a:pt x="250" y="80"/>
                    </a:lnTo>
                    <a:lnTo>
                      <a:pt x="248" y="81"/>
                    </a:lnTo>
                    <a:lnTo>
                      <a:pt x="248" y="82"/>
                    </a:lnTo>
                    <a:lnTo>
                      <a:pt x="247" y="82"/>
                    </a:lnTo>
                    <a:lnTo>
                      <a:pt x="247" y="81"/>
                    </a:lnTo>
                    <a:lnTo>
                      <a:pt x="245" y="80"/>
                    </a:lnTo>
                    <a:lnTo>
                      <a:pt x="240" y="80"/>
                    </a:lnTo>
                    <a:lnTo>
                      <a:pt x="229" y="80"/>
                    </a:lnTo>
                    <a:lnTo>
                      <a:pt x="212" y="82"/>
                    </a:lnTo>
                    <a:lnTo>
                      <a:pt x="205" y="83"/>
                    </a:lnTo>
                    <a:lnTo>
                      <a:pt x="195" y="86"/>
                    </a:lnTo>
                    <a:lnTo>
                      <a:pt x="187" y="90"/>
                    </a:lnTo>
                    <a:lnTo>
                      <a:pt x="180" y="94"/>
                    </a:lnTo>
                    <a:lnTo>
                      <a:pt x="175" y="99"/>
                    </a:lnTo>
                    <a:lnTo>
                      <a:pt x="174" y="100"/>
                    </a:lnTo>
                    <a:lnTo>
                      <a:pt x="174" y="100"/>
                    </a:lnTo>
                    <a:lnTo>
                      <a:pt x="174" y="100"/>
                    </a:lnTo>
                    <a:lnTo>
                      <a:pt x="173" y="100"/>
                    </a:lnTo>
                    <a:lnTo>
                      <a:pt x="172" y="100"/>
                    </a:lnTo>
                    <a:lnTo>
                      <a:pt x="171" y="102"/>
                    </a:lnTo>
                    <a:lnTo>
                      <a:pt x="169" y="103"/>
                    </a:lnTo>
                    <a:lnTo>
                      <a:pt x="167" y="105"/>
                    </a:lnTo>
                    <a:lnTo>
                      <a:pt x="165" y="107"/>
                    </a:lnTo>
                    <a:lnTo>
                      <a:pt x="165" y="108"/>
                    </a:lnTo>
                    <a:lnTo>
                      <a:pt x="164" y="109"/>
                    </a:lnTo>
                    <a:lnTo>
                      <a:pt x="164" y="110"/>
                    </a:lnTo>
                    <a:lnTo>
                      <a:pt x="163" y="110"/>
                    </a:lnTo>
                    <a:lnTo>
                      <a:pt x="162" y="110"/>
                    </a:lnTo>
                    <a:lnTo>
                      <a:pt x="160" y="111"/>
                    </a:lnTo>
                    <a:lnTo>
                      <a:pt x="158" y="112"/>
                    </a:lnTo>
                    <a:lnTo>
                      <a:pt x="156" y="115"/>
                    </a:lnTo>
                    <a:lnTo>
                      <a:pt x="155" y="117"/>
                    </a:lnTo>
                    <a:lnTo>
                      <a:pt x="153" y="120"/>
                    </a:lnTo>
                    <a:lnTo>
                      <a:pt x="152" y="122"/>
                    </a:lnTo>
                    <a:lnTo>
                      <a:pt x="149" y="127"/>
                    </a:lnTo>
                    <a:lnTo>
                      <a:pt x="145" y="136"/>
                    </a:lnTo>
                    <a:lnTo>
                      <a:pt x="138" y="145"/>
                    </a:lnTo>
                    <a:lnTo>
                      <a:pt x="133" y="155"/>
                    </a:lnTo>
                    <a:lnTo>
                      <a:pt x="128" y="162"/>
                    </a:lnTo>
                    <a:lnTo>
                      <a:pt x="125" y="165"/>
                    </a:lnTo>
                    <a:lnTo>
                      <a:pt x="123" y="167"/>
                    </a:lnTo>
                    <a:lnTo>
                      <a:pt x="122" y="168"/>
                    </a:lnTo>
                    <a:lnTo>
                      <a:pt x="122" y="169"/>
                    </a:lnTo>
                    <a:lnTo>
                      <a:pt x="123" y="171"/>
                    </a:lnTo>
                    <a:lnTo>
                      <a:pt x="126" y="171"/>
                    </a:lnTo>
                    <a:lnTo>
                      <a:pt x="129" y="171"/>
                    </a:lnTo>
                    <a:lnTo>
                      <a:pt x="131" y="171"/>
                    </a:lnTo>
                    <a:lnTo>
                      <a:pt x="133" y="171"/>
                    </a:lnTo>
                    <a:lnTo>
                      <a:pt x="137" y="168"/>
                    </a:lnTo>
                    <a:lnTo>
                      <a:pt x="147" y="167"/>
                    </a:lnTo>
                    <a:lnTo>
                      <a:pt x="159" y="167"/>
                    </a:lnTo>
                    <a:lnTo>
                      <a:pt x="164" y="166"/>
                    </a:lnTo>
                    <a:lnTo>
                      <a:pt x="167" y="166"/>
                    </a:lnTo>
                    <a:lnTo>
                      <a:pt x="170" y="166"/>
                    </a:lnTo>
                    <a:lnTo>
                      <a:pt x="171" y="166"/>
                    </a:lnTo>
                    <a:lnTo>
                      <a:pt x="172" y="165"/>
                    </a:lnTo>
                    <a:lnTo>
                      <a:pt x="174" y="165"/>
                    </a:lnTo>
                    <a:lnTo>
                      <a:pt x="176" y="165"/>
                    </a:lnTo>
                    <a:lnTo>
                      <a:pt x="178" y="165"/>
                    </a:lnTo>
                    <a:lnTo>
                      <a:pt x="181" y="165"/>
                    </a:lnTo>
                    <a:lnTo>
                      <a:pt x="185" y="165"/>
                    </a:lnTo>
                    <a:lnTo>
                      <a:pt x="189" y="165"/>
                    </a:lnTo>
                    <a:lnTo>
                      <a:pt x="197" y="166"/>
                    </a:lnTo>
                    <a:lnTo>
                      <a:pt x="203" y="169"/>
                    </a:lnTo>
                    <a:lnTo>
                      <a:pt x="205" y="175"/>
                    </a:lnTo>
                    <a:lnTo>
                      <a:pt x="206" y="184"/>
                    </a:lnTo>
                    <a:lnTo>
                      <a:pt x="207" y="191"/>
                    </a:lnTo>
                    <a:lnTo>
                      <a:pt x="207" y="195"/>
                    </a:lnTo>
                    <a:lnTo>
                      <a:pt x="206" y="197"/>
                    </a:lnTo>
                    <a:lnTo>
                      <a:pt x="206" y="199"/>
                    </a:lnTo>
                    <a:lnTo>
                      <a:pt x="204" y="200"/>
                    </a:lnTo>
                    <a:lnTo>
                      <a:pt x="204" y="199"/>
                    </a:lnTo>
                    <a:lnTo>
                      <a:pt x="203" y="197"/>
                    </a:lnTo>
                    <a:lnTo>
                      <a:pt x="202" y="194"/>
                    </a:lnTo>
                    <a:lnTo>
                      <a:pt x="202" y="189"/>
                    </a:lnTo>
                    <a:lnTo>
                      <a:pt x="201" y="180"/>
                    </a:lnTo>
                    <a:lnTo>
                      <a:pt x="199" y="175"/>
                    </a:lnTo>
                    <a:lnTo>
                      <a:pt x="194" y="171"/>
                    </a:lnTo>
                    <a:lnTo>
                      <a:pt x="191" y="169"/>
                    </a:lnTo>
                    <a:lnTo>
                      <a:pt x="186" y="169"/>
                    </a:lnTo>
                    <a:lnTo>
                      <a:pt x="177" y="171"/>
                    </a:lnTo>
                    <a:lnTo>
                      <a:pt x="165" y="172"/>
                    </a:lnTo>
                    <a:lnTo>
                      <a:pt x="149" y="173"/>
                    </a:lnTo>
                    <a:lnTo>
                      <a:pt x="139" y="175"/>
                    </a:lnTo>
                    <a:lnTo>
                      <a:pt x="129" y="179"/>
                    </a:lnTo>
                    <a:lnTo>
                      <a:pt x="123" y="181"/>
                    </a:lnTo>
                    <a:lnTo>
                      <a:pt x="120" y="183"/>
                    </a:lnTo>
                    <a:lnTo>
                      <a:pt x="117" y="184"/>
                    </a:lnTo>
                    <a:lnTo>
                      <a:pt x="115" y="184"/>
                    </a:lnTo>
                    <a:lnTo>
                      <a:pt x="114" y="185"/>
                    </a:lnTo>
                    <a:lnTo>
                      <a:pt x="113" y="185"/>
                    </a:lnTo>
                    <a:lnTo>
                      <a:pt x="112" y="185"/>
                    </a:lnTo>
                    <a:lnTo>
                      <a:pt x="109" y="186"/>
                    </a:lnTo>
                    <a:lnTo>
                      <a:pt x="104" y="191"/>
                    </a:lnTo>
                    <a:lnTo>
                      <a:pt x="98" y="197"/>
                    </a:lnTo>
                    <a:lnTo>
                      <a:pt x="93" y="203"/>
                    </a:lnTo>
                    <a:lnTo>
                      <a:pt x="90" y="210"/>
                    </a:lnTo>
                    <a:lnTo>
                      <a:pt x="88" y="213"/>
                    </a:lnTo>
                    <a:lnTo>
                      <a:pt x="85" y="216"/>
                    </a:lnTo>
                    <a:lnTo>
                      <a:pt x="84" y="217"/>
                    </a:lnTo>
                    <a:lnTo>
                      <a:pt x="83" y="219"/>
                    </a:lnTo>
                    <a:lnTo>
                      <a:pt x="82" y="219"/>
                    </a:lnTo>
                    <a:lnTo>
                      <a:pt x="82" y="220"/>
                    </a:lnTo>
                    <a:lnTo>
                      <a:pt x="82" y="221"/>
                    </a:lnTo>
                    <a:lnTo>
                      <a:pt x="82" y="222"/>
                    </a:lnTo>
                    <a:lnTo>
                      <a:pt x="81" y="224"/>
                    </a:lnTo>
                    <a:lnTo>
                      <a:pt x="80" y="227"/>
                    </a:lnTo>
                    <a:lnTo>
                      <a:pt x="79" y="229"/>
                    </a:lnTo>
                    <a:lnTo>
                      <a:pt x="79" y="231"/>
                    </a:lnTo>
                    <a:lnTo>
                      <a:pt x="79" y="233"/>
                    </a:lnTo>
                    <a:lnTo>
                      <a:pt x="79" y="234"/>
                    </a:lnTo>
                    <a:lnTo>
                      <a:pt x="79" y="234"/>
                    </a:lnTo>
                    <a:lnTo>
                      <a:pt x="79" y="234"/>
                    </a:lnTo>
                    <a:lnTo>
                      <a:pt x="78" y="234"/>
                    </a:lnTo>
                    <a:lnTo>
                      <a:pt x="77" y="235"/>
                    </a:lnTo>
                    <a:lnTo>
                      <a:pt x="76" y="237"/>
                    </a:lnTo>
                    <a:lnTo>
                      <a:pt x="75" y="240"/>
                    </a:lnTo>
                    <a:lnTo>
                      <a:pt x="74" y="244"/>
                    </a:lnTo>
                    <a:lnTo>
                      <a:pt x="73" y="248"/>
                    </a:lnTo>
                    <a:lnTo>
                      <a:pt x="73" y="249"/>
                    </a:lnTo>
                    <a:lnTo>
                      <a:pt x="74" y="250"/>
                    </a:lnTo>
                    <a:lnTo>
                      <a:pt x="75" y="251"/>
                    </a:lnTo>
                    <a:lnTo>
                      <a:pt x="75" y="254"/>
                    </a:lnTo>
                    <a:lnTo>
                      <a:pt x="75" y="256"/>
                    </a:lnTo>
                    <a:lnTo>
                      <a:pt x="75" y="260"/>
                    </a:lnTo>
                    <a:lnTo>
                      <a:pt x="75" y="262"/>
                    </a:lnTo>
                    <a:lnTo>
                      <a:pt x="76" y="265"/>
                    </a:lnTo>
                    <a:lnTo>
                      <a:pt x="77" y="267"/>
                    </a:lnTo>
                    <a:lnTo>
                      <a:pt x="78" y="269"/>
                    </a:lnTo>
                    <a:lnTo>
                      <a:pt x="78" y="271"/>
                    </a:lnTo>
                    <a:lnTo>
                      <a:pt x="80" y="275"/>
                    </a:lnTo>
                    <a:lnTo>
                      <a:pt x="88" y="279"/>
                    </a:lnTo>
                    <a:lnTo>
                      <a:pt x="100" y="284"/>
                    </a:lnTo>
                    <a:lnTo>
                      <a:pt x="104" y="285"/>
                    </a:lnTo>
                    <a:lnTo>
                      <a:pt x="107" y="286"/>
                    </a:lnTo>
                    <a:lnTo>
                      <a:pt x="109" y="287"/>
                    </a:lnTo>
                    <a:lnTo>
                      <a:pt x="109" y="289"/>
                    </a:lnTo>
                    <a:lnTo>
                      <a:pt x="108" y="290"/>
                    </a:lnTo>
                    <a:lnTo>
                      <a:pt x="107" y="290"/>
                    </a:lnTo>
                    <a:lnTo>
                      <a:pt x="104" y="290"/>
                    </a:lnTo>
                    <a:lnTo>
                      <a:pt x="102" y="289"/>
                    </a:lnTo>
                    <a:lnTo>
                      <a:pt x="101" y="289"/>
                    </a:lnTo>
                    <a:lnTo>
                      <a:pt x="98" y="288"/>
                    </a:lnTo>
                    <a:lnTo>
                      <a:pt x="94" y="288"/>
                    </a:lnTo>
                    <a:lnTo>
                      <a:pt x="89" y="288"/>
                    </a:lnTo>
                    <a:lnTo>
                      <a:pt x="81" y="288"/>
                    </a:lnTo>
                    <a:lnTo>
                      <a:pt x="76" y="289"/>
                    </a:lnTo>
                    <a:lnTo>
                      <a:pt x="73" y="292"/>
                    </a:lnTo>
                    <a:lnTo>
                      <a:pt x="67" y="300"/>
                    </a:lnTo>
                    <a:lnTo>
                      <a:pt x="66" y="303"/>
                    </a:lnTo>
                    <a:lnTo>
                      <a:pt x="65" y="305"/>
                    </a:lnTo>
                    <a:lnTo>
                      <a:pt x="65" y="307"/>
                    </a:lnTo>
                    <a:lnTo>
                      <a:pt x="65" y="308"/>
                    </a:lnTo>
                    <a:lnTo>
                      <a:pt x="65" y="309"/>
                    </a:lnTo>
                    <a:lnTo>
                      <a:pt x="66" y="310"/>
                    </a:lnTo>
                    <a:lnTo>
                      <a:pt x="66" y="311"/>
                    </a:lnTo>
                    <a:lnTo>
                      <a:pt x="65" y="311"/>
                    </a:lnTo>
                    <a:lnTo>
                      <a:pt x="65" y="312"/>
                    </a:lnTo>
                    <a:lnTo>
                      <a:pt x="64" y="313"/>
                    </a:lnTo>
                    <a:lnTo>
                      <a:pt x="64" y="314"/>
                    </a:lnTo>
                    <a:lnTo>
                      <a:pt x="64" y="317"/>
                    </a:lnTo>
                    <a:lnTo>
                      <a:pt x="65" y="322"/>
                    </a:lnTo>
                    <a:lnTo>
                      <a:pt x="66" y="326"/>
                    </a:lnTo>
                    <a:lnTo>
                      <a:pt x="70" y="333"/>
                    </a:lnTo>
                    <a:lnTo>
                      <a:pt x="74" y="341"/>
                    </a:lnTo>
                    <a:lnTo>
                      <a:pt x="79" y="347"/>
                    </a:lnTo>
                    <a:lnTo>
                      <a:pt x="83" y="351"/>
                    </a:lnTo>
                    <a:lnTo>
                      <a:pt x="87" y="353"/>
                    </a:lnTo>
                    <a:lnTo>
                      <a:pt x="89" y="353"/>
                    </a:lnTo>
                    <a:lnTo>
                      <a:pt x="90" y="353"/>
                    </a:lnTo>
                    <a:lnTo>
                      <a:pt x="91" y="354"/>
                    </a:lnTo>
                    <a:lnTo>
                      <a:pt x="92" y="354"/>
                    </a:lnTo>
                    <a:lnTo>
                      <a:pt x="94" y="354"/>
                    </a:lnTo>
                    <a:lnTo>
                      <a:pt x="97" y="354"/>
                    </a:lnTo>
                    <a:lnTo>
                      <a:pt x="100" y="354"/>
                    </a:lnTo>
                    <a:lnTo>
                      <a:pt x="104" y="354"/>
                    </a:lnTo>
                    <a:lnTo>
                      <a:pt x="116" y="351"/>
                    </a:lnTo>
                    <a:lnTo>
                      <a:pt x="126" y="347"/>
                    </a:lnTo>
                    <a:lnTo>
                      <a:pt x="133" y="341"/>
                    </a:lnTo>
                    <a:lnTo>
                      <a:pt x="134" y="340"/>
                    </a:lnTo>
                    <a:lnTo>
                      <a:pt x="136" y="339"/>
                    </a:lnTo>
                    <a:lnTo>
                      <a:pt x="138" y="339"/>
                    </a:lnTo>
                    <a:lnTo>
                      <a:pt x="140" y="339"/>
                    </a:lnTo>
                    <a:lnTo>
                      <a:pt x="143" y="339"/>
                    </a:lnTo>
                    <a:lnTo>
                      <a:pt x="144" y="339"/>
                    </a:lnTo>
                    <a:lnTo>
                      <a:pt x="144" y="340"/>
                    </a:lnTo>
                    <a:lnTo>
                      <a:pt x="143" y="341"/>
                    </a:lnTo>
                    <a:lnTo>
                      <a:pt x="140" y="343"/>
                    </a:lnTo>
                    <a:lnTo>
                      <a:pt x="138" y="344"/>
                    </a:lnTo>
                    <a:lnTo>
                      <a:pt x="136" y="346"/>
                    </a:lnTo>
                    <a:lnTo>
                      <a:pt x="129" y="350"/>
                    </a:lnTo>
                    <a:lnTo>
                      <a:pt x="138" y="359"/>
                    </a:lnTo>
                    <a:lnTo>
                      <a:pt x="145" y="365"/>
                    </a:lnTo>
                    <a:lnTo>
                      <a:pt x="151" y="369"/>
                    </a:lnTo>
                    <a:lnTo>
                      <a:pt x="156" y="372"/>
                    </a:lnTo>
                    <a:lnTo>
                      <a:pt x="164" y="375"/>
                    </a:lnTo>
                    <a:lnTo>
                      <a:pt x="167" y="378"/>
                    </a:lnTo>
                    <a:lnTo>
                      <a:pt x="169" y="379"/>
                    </a:lnTo>
                    <a:lnTo>
                      <a:pt x="171" y="381"/>
                    </a:lnTo>
                    <a:lnTo>
                      <a:pt x="172" y="382"/>
                    </a:lnTo>
                    <a:lnTo>
                      <a:pt x="171" y="383"/>
                    </a:lnTo>
                    <a:lnTo>
                      <a:pt x="170" y="383"/>
                    </a:lnTo>
                    <a:lnTo>
                      <a:pt x="168" y="383"/>
                    </a:lnTo>
                    <a:lnTo>
                      <a:pt x="162" y="381"/>
                    </a:lnTo>
                    <a:lnTo>
                      <a:pt x="153" y="377"/>
                    </a:lnTo>
                    <a:lnTo>
                      <a:pt x="147" y="371"/>
                    </a:lnTo>
                    <a:lnTo>
                      <a:pt x="145" y="369"/>
                    </a:lnTo>
                    <a:lnTo>
                      <a:pt x="143" y="368"/>
                    </a:lnTo>
                    <a:lnTo>
                      <a:pt x="140" y="367"/>
                    </a:lnTo>
                    <a:lnTo>
                      <a:pt x="139" y="367"/>
                    </a:lnTo>
                    <a:lnTo>
                      <a:pt x="138" y="366"/>
                    </a:lnTo>
                    <a:lnTo>
                      <a:pt x="137" y="365"/>
                    </a:lnTo>
                    <a:lnTo>
                      <a:pt x="135" y="364"/>
                    </a:lnTo>
                    <a:lnTo>
                      <a:pt x="134" y="362"/>
                    </a:lnTo>
                    <a:lnTo>
                      <a:pt x="132" y="360"/>
                    </a:lnTo>
                    <a:lnTo>
                      <a:pt x="131" y="359"/>
                    </a:lnTo>
                    <a:lnTo>
                      <a:pt x="130" y="358"/>
                    </a:lnTo>
                    <a:lnTo>
                      <a:pt x="128" y="358"/>
                    </a:lnTo>
                    <a:lnTo>
                      <a:pt x="126" y="359"/>
                    </a:lnTo>
                    <a:lnTo>
                      <a:pt x="121" y="359"/>
                    </a:lnTo>
                    <a:lnTo>
                      <a:pt x="111" y="361"/>
                    </a:lnTo>
                    <a:lnTo>
                      <a:pt x="99" y="361"/>
                    </a:lnTo>
                    <a:lnTo>
                      <a:pt x="88" y="361"/>
                    </a:lnTo>
                    <a:lnTo>
                      <a:pt x="80" y="359"/>
                    </a:lnTo>
                    <a:lnTo>
                      <a:pt x="78" y="358"/>
                    </a:lnTo>
                    <a:lnTo>
                      <a:pt x="77" y="356"/>
                    </a:lnTo>
                    <a:lnTo>
                      <a:pt x="76" y="355"/>
                    </a:lnTo>
                    <a:lnTo>
                      <a:pt x="75" y="354"/>
                    </a:lnTo>
                    <a:lnTo>
                      <a:pt x="75" y="354"/>
                    </a:lnTo>
                    <a:lnTo>
                      <a:pt x="74" y="352"/>
                    </a:lnTo>
                    <a:lnTo>
                      <a:pt x="73" y="351"/>
                    </a:lnTo>
                    <a:lnTo>
                      <a:pt x="72" y="349"/>
                    </a:lnTo>
                    <a:lnTo>
                      <a:pt x="70" y="347"/>
                    </a:lnTo>
                    <a:lnTo>
                      <a:pt x="69" y="346"/>
                    </a:lnTo>
                    <a:lnTo>
                      <a:pt x="67" y="344"/>
                    </a:lnTo>
                    <a:lnTo>
                      <a:pt x="67" y="343"/>
                    </a:lnTo>
                    <a:lnTo>
                      <a:pt x="66" y="342"/>
                    </a:lnTo>
                    <a:lnTo>
                      <a:pt x="65" y="341"/>
                    </a:lnTo>
                    <a:lnTo>
                      <a:pt x="63" y="339"/>
                    </a:lnTo>
                    <a:lnTo>
                      <a:pt x="62" y="336"/>
                    </a:lnTo>
                    <a:lnTo>
                      <a:pt x="60" y="334"/>
                    </a:lnTo>
                    <a:lnTo>
                      <a:pt x="60" y="331"/>
                    </a:lnTo>
                    <a:lnTo>
                      <a:pt x="60" y="327"/>
                    </a:lnTo>
                    <a:lnTo>
                      <a:pt x="60" y="324"/>
                    </a:lnTo>
                    <a:lnTo>
                      <a:pt x="59" y="322"/>
                    </a:lnTo>
                    <a:lnTo>
                      <a:pt x="58" y="321"/>
                    </a:lnTo>
                    <a:lnTo>
                      <a:pt x="55" y="321"/>
                    </a:lnTo>
                    <a:lnTo>
                      <a:pt x="52" y="321"/>
                    </a:lnTo>
                    <a:lnTo>
                      <a:pt x="46" y="321"/>
                    </a:lnTo>
                    <a:lnTo>
                      <a:pt x="41" y="321"/>
                    </a:lnTo>
                    <a:lnTo>
                      <a:pt x="37" y="321"/>
                    </a:lnTo>
                    <a:lnTo>
                      <a:pt x="35" y="321"/>
                    </a:lnTo>
                    <a:lnTo>
                      <a:pt x="33" y="322"/>
                    </a:lnTo>
                    <a:lnTo>
                      <a:pt x="33" y="323"/>
                    </a:lnTo>
                    <a:lnTo>
                      <a:pt x="35" y="324"/>
                    </a:lnTo>
                    <a:lnTo>
                      <a:pt x="36" y="325"/>
                    </a:lnTo>
                    <a:lnTo>
                      <a:pt x="36" y="327"/>
                    </a:lnTo>
                    <a:lnTo>
                      <a:pt x="38" y="332"/>
                    </a:lnTo>
                    <a:lnTo>
                      <a:pt x="44" y="339"/>
                    </a:lnTo>
                    <a:lnTo>
                      <a:pt x="55" y="345"/>
                    </a:lnTo>
                    <a:lnTo>
                      <a:pt x="59" y="347"/>
                    </a:lnTo>
                    <a:lnTo>
                      <a:pt x="63" y="348"/>
                    </a:lnTo>
                    <a:lnTo>
                      <a:pt x="65" y="350"/>
                    </a:lnTo>
                    <a:lnTo>
                      <a:pt x="66" y="351"/>
                    </a:lnTo>
                    <a:lnTo>
                      <a:pt x="69" y="352"/>
                    </a:lnTo>
                    <a:lnTo>
                      <a:pt x="69" y="354"/>
                    </a:lnTo>
                    <a:lnTo>
                      <a:pt x="70" y="355"/>
                    </a:lnTo>
                    <a:lnTo>
                      <a:pt x="70" y="358"/>
                    </a:lnTo>
                    <a:lnTo>
                      <a:pt x="71" y="362"/>
                    </a:lnTo>
                    <a:lnTo>
                      <a:pt x="73" y="366"/>
                    </a:lnTo>
                    <a:lnTo>
                      <a:pt x="77" y="369"/>
                    </a:lnTo>
                    <a:lnTo>
                      <a:pt x="84" y="375"/>
                    </a:lnTo>
                    <a:lnTo>
                      <a:pt x="92" y="379"/>
                    </a:lnTo>
                    <a:lnTo>
                      <a:pt x="101" y="380"/>
                    </a:lnTo>
                    <a:lnTo>
                      <a:pt x="109" y="379"/>
                    </a:lnTo>
                    <a:lnTo>
                      <a:pt x="117" y="377"/>
                    </a:lnTo>
                    <a:lnTo>
                      <a:pt x="123" y="374"/>
                    </a:lnTo>
                    <a:lnTo>
                      <a:pt x="126" y="372"/>
                    </a:lnTo>
                    <a:lnTo>
                      <a:pt x="126" y="370"/>
                    </a:lnTo>
                    <a:lnTo>
                      <a:pt x="126" y="369"/>
                    </a:lnTo>
                    <a:lnTo>
                      <a:pt x="127" y="369"/>
                    </a:lnTo>
                    <a:lnTo>
                      <a:pt x="129" y="369"/>
                    </a:lnTo>
                    <a:lnTo>
                      <a:pt x="130" y="370"/>
                    </a:lnTo>
                    <a:lnTo>
                      <a:pt x="132" y="372"/>
                    </a:lnTo>
                    <a:lnTo>
                      <a:pt x="134" y="372"/>
                    </a:lnTo>
                    <a:lnTo>
                      <a:pt x="136" y="373"/>
                    </a:lnTo>
                    <a:lnTo>
                      <a:pt x="139" y="373"/>
                    </a:lnTo>
                    <a:lnTo>
                      <a:pt x="140" y="373"/>
                    </a:lnTo>
                    <a:lnTo>
                      <a:pt x="139" y="373"/>
                    </a:lnTo>
                    <a:lnTo>
                      <a:pt x="137" y="374"/>
                    </a:lnTo>
                    <a:lnTo>
                      <a:pt x="135" y="375"/>
                    </a:lnTo>
                    <a:lnTo>
                      <a:pt x="134" y="378"/>
                    </a:lnTo>
                    <a:lnTo>
                      <a:pt x="134" y="380"/>
                    </a:lnTo>
                    <a:lnTo>
                      <a:pt x="135" y="382"/>
                    </a:lnTo>
                    <a:lnTo>
                      <a:pt x="137" y="385"/>
                    </a:lnTo>
                    <a:lnTo>
                      <a:pt x="140" y="388"/>
                    </a:lnTo>
                    <a:lnTo>
                      <a:pt x="145" y="391"/>
                    </a:lnTo>
                    <a:lnTo>
                      <a:pt x="150" y="392"/>
                    </a:lnTo>
                    <a:lnTo>
                      <a:pt x="158" y="392"/>
                    </a:lnTo>
                    <a:lnTo>
                      <a:pt x="169" y="392"/>
                    </a:lnTo>
                    <a:lnTo>
                      <a:pt x="176" y="389"/>
                    </a:lnTo>
                    <a:lnTo>
                      <a:pt x="180" y="388"/>
                    </a:lnTo>
                    <a:lnTo>
                      <a:pt x="182" y="387"/>
                    </a:lnTo>
                    <a:lnTo>
                      <a:pt x="183" y="386"/>
                    </a:lnTo>
                    <a:lnTo>
                      <a:pt x="183" y="386"/>
                    </a:lnTo>
                    <a:lnTo>
                      <a:pt x="184" y="387"/>
                    </a:lnTo>
                    <a:lnTo>
                      <a:pt x="185" y="386"/>
                    </a:lnTo>
                    <a:lnTo>
                      <a:pt x="186" y="385"/>
                    </a:lnTo>
                    <a:lnTo>
                      <a:pt x="188" y="384"/>
                    </a:lnTo>
                    <a:lnTo>
                      <a:pt x="190" y="382"/>
                    </a:lnTo>
                    <a:lnTo>
                      <a:pt x="191" y="381"/>
                    </a:lnTo>
                    <a:lnTo>
                      <a:pt x="192" y="381"/>
                    </a:lnTo>
                    <a:lnTo>
                      <a:pt x="191" y="380"/>
                    </a:lnTo>
                    <a:lnTo>
                      <a:pt x="190" y="379"/>
                    </a:lnTo>
                    <a:lnTo>
                      <a:pt x="189" y="379"/>
                    </a:lnTo>
                    <a:lnTo>
                      <a:pt x="188" y="378"/>
                    </a:lnTo>
                    <a:lnTo>
                      <a:pt x="189" y="378"/>
                    </a:lnTo>
                    <a:lnTo>
                      <a:pt x="190" y="378"/>
                    </a:lnTo>
                    <a:lnTo>
                      <a:pt x="190" y="377"/>
                    </a:lnTo>
                    <a:lnTo>
                      <a:pt x="190" y="375"/>
                    </a:lnTo>
                    <a:lnTo>
                      <a:pt x="190" y="375"/>
                    </a:lnTo>
                    <a:lnTo>
                      <a:pt x="190" y="374"/>
                    </a:lnTo>
                    <a:lnTo>
                      <a:pt x="190" y="375"/>
                    </a:lnTo>
                    <a:lnTo>
                      <a:pt x="194" y="375"/>
                    </a:lnTo>
                    <a:lnTo>
                      <a:pt x="201" y="373"/>
                    </a:lnTo>
                    <a:lnTo>
                      <a:pt x="208" y="370"/>
                    </a:lnTo>
                    <a:lnTo>
                      <a:pt x="213" y="368"/>
                    </a:lnTo>
                    <a:lnTo>
                      <a:pt x="215" y="366"/>
                    </a:lnTo>
                    <a:lnTo>
                      <a:pt x="215" y="365"/>
                    </a:lnTo>
                    <a:lnTo>
                      <a:pt x="215" y="363"/>
                    </a:lnTo>
                    <a:lnTo>
                      <a:pt x="214" y="361"/>
                    </a:lnTo>
                    <a:lnTo>
                      <a:pt x="214" y="359"/>
                    </a:lnTo>
                    <a:lnTo>
                      <a:pt x="213" y="354"/>
                    </a:lnTo>
                    <a:lnTo>
                      <a:pt x="213" y="352"/>
                    </a:lnTo>
                    <a:lnTo>
                      <a:pt x="214" y="350"/>
                    </a:lnTo>
                    <a:lnTo>
                      <a:pt x="215" y="350"/>
                    </a:lnTo>
                    <a:lnTo>
                      <a:pt x="216" y="350"/>
                    </a:lnTo>
                    <a:lnTo>
                      <a:pt x="220" y="352"/>
                    </a:lnTo>
                    <a:lnTo>
                      <a:pt x="221" y="353"/>
                    </a:lnTo>
                    <a:lnTo>
                      <a:pt x="222" y="353"/>
                    </a:lnTo>
                    <a:lnTo>
                      <a:pt x="223" y="353"/>
                    </a:lnTo>
                    <a:lnTo>
                      <a:pt x="223" y="353"/>
                    </a:lnTo>
                    <a:lnTo>
                      <a:pt x="224" y="352"/>
                    </a:lnTo>
                    <a:lnTo>
                      <a:pt x="225" y="351"/>
                    </a:lnTo>
                    <a:lnTo>
                      <a:pt x="227" y="351"/>
                    </a:lnTo>
                    <a:lnTo>
                      <a:pt x="228" y="350"/>
                    </a:lnTo>
                    <a:lnTo>
                      <a:pt x="229" y="350"/>
                    </a:lnTo>
                    <a:lnTo>
                      <a:pt x="229" y="348"/>
                    </a:lnTo>
                    <a:lnTo>
                      <a:pt x="229" y="347"/>
                    </a:lnTo>
                    <a:lnTo>
                      <a:pt x="228" y="346"/>
                    </a:lnTo>
                    <a:lnTo>
                      <a:pt x="229" y="347"/>
                    </a:lnTo>
                    <a:lnTo>
                      <a:pt x="230" y="348"/>
                    </a:lnTo>
                    <a:lnTo>
                      <a:pt x="231" y="349"/>
                    </a:lnTo>
                    <a:lnTo>
                      <a:pt x="232" y="349"/>
                    </a:lnTo>
                    <a:lnTo>
                      <a:pt x="233" y="348"/>
                    </a:lnTo>
                    <a:lnTo>
                      <a:pt x="233" y="347"/>
                    </a:lnTo>
                    <a:lnTo>
                      <a:pt x="232" y="346"/>
                    </a:lnTo>
                    <a:lnTo>
                      <a:pt x="230" y="345"/>
                    </a:lnTo>
                    <a:lnTo>
                      <a:pt x="228" y="343"/>
                    </a:lnTo>
                    <a:lnTo>
                      <a:pt x="225" y="342"/>
                    </a:lnTo>
                    <a:lnTo>
                      <a:pt x="223" y="340"/>
                    </a:lnTo>
                    <a:lnTo>
                      <a:pt x="221" y="339"/>
                    </a:lnTo>
                    <a:lnTo>
                      <a:pt x="219" y="337"/>
                    </a:lnTo>
                    <a:lnTo>
                      <a:pt x="216" y="335"/>
                    </a:lnTo>
                    <a:lnTo>
                      <a:pt x="213" y="334"/>
                    </a:lnTo>
                    <a:lnTo>
                      <a:pt x="210" y="333"/>
                    </a:lnTo>
                    <a:lnTo>
                      <a:pt x="208" y="331"/>
                    </a:lnTo>
                    <a:lnTo>
                      <a:pt x="207" y="330"/>
                    </a:lnTo>
                    <a:lnTo>
                      <a:pt x="207" y="329"/>
                    </a:lnTo>
                    <a:lnTo>
                      <a:pt x="206" y="328"/>
                    </a:lnTo>
                    <a:lnTo>
                      <a:pt x="205" y="328"/>
                    </a:lnTo>
                    <a:lnTo>
                      <a:pt x="203" y="328"/>
                    </a:lnTo>
                    <a:lnTo>
                      <a:pt x="201" y="329"/>
                    </a:lnTo>
                    <a:lnTo>
                      <a:pt x="200" y="328"/>
                    </a:lnTo>
                    <a:lnTo>
                      <a:pt x="200" y="328"/>
                    </a:lnTo>
                    <a:lnTo>
                      <a:pt x="200" y="327"/>
                    </a:lnTo>
                    <a:lnTo>
                      <a:pt x="200" y="326"/>
                    </a:lnTo>
                    <a:lnTo>
                      <a:pt x="199" y="327"/>
                    </a:lnTo>
                    <a:lnTo>
                      <a:pt x="196" y="327"/>
                    </a:lnTo>
                    <a:lnTo>
                      <a:pt x="196" y="327"/>
                    </a:lnTo>
                    <a:lnTo>
                      <a:pt x="195" y="326"/>
                    </a:lnTo>
                    <a:lnTo>
                      <a:pt x="195" y="325"/>
                    </a:lnTo>
                    <a:lnTo>
                      <a:pt x="193" y="325"/>
                    </a:lnTo>
                    <a:lnTo>
                      <a:pt x="191" y="325"/>
                    </a:lnTo>
                    <a:lnTo>
                      <a:pt x="189" y="325"/>
                    </a:lnTo>
                    <a:lnTo>
                      <a:pt x="187" y="325"/>
                    </a:lnTo>
                    <a:lnTo>
                      <a:pt x="185" y="326"/>
                    </a:lnTo>
                    <a:lnTo>
                      <a:pt x="184" y="326"/>
                    </a:lnTo>
                    <a:lnTo>
                      <a:pt x="182" y="326"/>
                    </a:lnTo>
                    <a:lnTo>
                      <a:pt x="178" y="326"/>
                    </a:lnTo>
                    <a:lnTo>
                      <a:pt x="176" y="325"/>
                    </a:lnTo>
                    <a:lnTo>
                      <a:pt x="173" y="324"/>
                    </a:lnTo>
                    <a:lnTo>
                      <a:pt x="171" y="323"/>
                    </a:lnTo>
                    <a:lnTo>
                      <a:pt x="170" y="322"/>
                    </a:lnTo>
                    <a:lnTo>
                      <a:pt x="168" y="322"/>
                    </a:lnTo>
                    <a:lnTo>
                      <a:pt x="165" y="321"/>
                    </a:lnTo>
                    <a:lnTo>
                      <a:pt x="162" y="320"/>
                    </a:lnTo>
                    <a:lnTo>
                      <a:pt x="157" y="318"/>
                    </a:lnTo>
                    <a:lnTo>
                      <a:pt x="145" y="314"/>
                    </a:lnTo>
                    <a:lnTo>
                      <a:pt x="134" y="308"/>
                    </a:lnTo>
                    <a:lnTo>
                      <a:pt x="127" y="302"/>
                    </a:lnTo>
                    <a:lnTo>
                      <a:pt x="123" y="296"/>
                    </a:lnTo>
                    <a:lnTo>
                      <a:pt x="123" y="294"/>
                    </a:lnTo>
                    <a:lnTo>
                      <a:pt x="122" y="293"/>
                    </a:lnTo>
                    <a:lnTo>
                      <a:pt x="121" y="292"/>
                    </a:lnTo>
                    <a:lnTo>
                      <a:pt x="121" y="292"/>
                    </a:lnTo>
                    <a:lnTo>
                      <a:pt x="122" y="290"/>
                    </a:lnTo>
                    <a:lnTo>
                      <a:pt x="123" y="289"/>
                    </a:lnTo>
                    <a:lnTo>
                      <a:pt x="126" y="287"/>
                    </a:lnTo>
                    <a:lnTo>
                      <a:pt x="128" y="284"/>
                    </a:lnTo>
                    <a:lnTo>
                      <a:pt x="131" y="280"/>
                    </a:lnTo>
                    <a:lnTo>
                      <a:pt x="134" y="278"/>
                    </a:lnTo>
                    <a:lnTo>
                      <a:pt x="136" y="276"/>
                    </a:lnTo>
                    <a:lnTo>
                      <a:pt x="139" y="274"/>
                    </a:lnTo>
                    <a:lnTo>
                      <a:pt x="141" y="272"/>
                    </a:lnTo>
                    <a:lnTo>
                      <a:pt x="143" y="271"/>
                    </a:lnTo>
                    <a:lnTo>
                      <a:pt x="144" y="271"/>
                    </a:lnTo>
                    <a:lnTo>
                      <a:pt x="145" y="271"/>
                    </a:lnTo>
                    <a:lnTo>
                      <a:pt x="145" y="271"/>
                    </a:lnTo>
                    <a:lnTo>
                      <a:pt x="145" y="270"/>
                    </a:lnTo>
                    <a:lnTo>
                      <a:pt x="145" y="270"/>
                    </a:lnTo>
                    <a:lnTo>
                      <a:pt x="146" y="268"/>
                    </a:lnTo>
                    <a:lnTo>
                      <a:pt x="147" y="267"/>
                    </a:lnTo>
                    <a:lnTo>
                      <a:pt x="149" y="266"/>
                    </a:lnTo>
                    <a:lnTo>
                      <a:pt x="150" y="264"/>
                    </a:lnTo>
                    <a:lnTo>
                      <a:pt x="150" y="260"/>
                    </a:lnTo>
                    <a:lnTo>
                      <a:pt x="149" y="253"/>
                    </a:lnTo>
                    <a:lnTo>
                      <a:pt x="146" y="244"/>
                    </a:lnTo>
                    <a:lnTo>
                      <a:pt x="143" y="235"/>
                    </a:lnTo>
                    <a:lnTo>
                      <a:pt x="138" y="230"/>
                    </a:lnTo>
                    <a:lnTo>
                      <a:pt x="130" y="220"/>
                    </a:lnTo>
                    <a:lnTo>
                      <a:pt x="125" y="214"/>
                    </a:lnTo>
                    <a:lnTo>
                      <a:pt x="123" y="210"/>
                    </a:lnTo>
                    <a:lnTo>
                      <a:pt x="125" y="209"/>
                    </a:lnTo>
                    <a:lnTo>
                      <a:pt x="126" y="208"/>
                    </a:lnTo>
                    <a:lnTo>
                      <a:pt x="127" y="208"/>
                    </a:lnTo>
                    <a:lnTo>
                      <a:pt x="127" y="209"/>
                    </a:lnTo>
                    <a:lnTo>
                      <a:pt x="127" y="209"/>
                    </a:lnTo>
                    <a:lnTo>
                      <a:pt x="128" y="211"/>
                    </a:lnTo>
                    <a:lnTo>
                      <a:pt x="130" y="213"/>
                    </a:lnTo>
                    <a:lnTo>
                      <a:pt x="132" y="215"/>
                    </a:lnTo>
                    <a:lnTo>
                      <a:pt x="134" y="218"/>
                    </a:lnTo>
                    <a:lnTo>
                      <a:pt x="137" y="221"/>
                    </a:lnTo>
                    <a:lnTo>
                      <a:pt x="145" y="229"/>
                    </a:lnTo>
                    <a:lnTo>
                      <a:pt x="149" y="234"/>
                    </a:lnTo>
                    <a:lnTo>
                      <a:pt x="151" y="237"/>
                    </a:lnTo>
                    <a:lnTo>
                      <a:pt x="152" y="238"/>
                    </a:lnTo>
                    <a:lnTo>
                      <a:pt x="152" y="240"/>
                    </a:lnTo>
                    <a:lnTo>
                      <a:pt x="152" y="241"/>
                    </a:lnTo>
                    <a:lnTo>
                      <a:pt x="154" y="242"/>
                    </a:lnTo>
                    <a:lnTo>
                      <a:pt x="155" y="243"/>
                    </a:lnTo>
                    <a:lnTo>
                      <a:pt x="155" y="244"/>
                    </a:lnTo>
                    <a:lnTo>
                      <a:pt x="155" y="246"/>
                    </a:lnTo>
                    <a:lnTo>
                      <a:pt x="155" y="247"/>
                    </a:lnTo>
                    <a:lnTo>
                      <a:pt x="156" y="248"/>
                    </a:lnTo>
                    <a:lnTo>
                      <a:pt x="157" y="250"/>
                    </a:lnTo>
                    <a:lnTo>
                      <a:pt x="158" y="252"/>
                    </a:lnTo>
                    <a:lnTo>
                      <a:pt x="159" y="253"/>
                    </a:lnTo>
                    <a:lnTo>
                      <a:pt x="158" y="253"/>
                    </a:lnTo>
                    <a:lnTo>
                      <a:pt x="157" y="253"/>
                    </a:lnTo>
                    <a:lnTo>
                      <a:pt x="156" y="253"/>
                    </a:lnTo>
                    <a:lnTo>
                      <a:pt x="155" y="254"/>
                    </a:lnTo>
                    <a:lnTo>
                      <a:pt x="155" y="255"/>
                    </a:lnTo>
                    <a:lnTo>
                      <a:pt x="155" y="257"/>
                    </a:lnTo>
                    <a:lnTo>
                      <a:pt x="156" y="257"/>
                    </a:lnTo>
                    <a:lnTo>
                      <a:pt x="157" y="256"/>
                    </a:lnTo>
                    <a:lnTo>
                      <a:pt x="158" y="255"/>
                    </a:lnTo>
                    <a:lnTo>
                      <a:pt x="160" y="255"/>
                    </a:lnTo>
                    <a:lnTo>
                      <a:pt x="163" y="253"/>
                    </a:lnTo>
                    <a:lnTo>
                      <a:pt x="166" y="252"/>
                    </a:lnTo>
                    <a:lnTo>
                      <a:pt x="169" y="251"/>
                    </a:lnTo>
                    <a:lnTo>
                      <a:pt x="172" y="250"/>
                    </a:lnTo>
                    <a:lnTo>
                      <a:pt x="175" y="248"/>
                    </a:lnTo>
                    <a:lnTo>
                      <a:pt x="177" y="247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80" y="244"/>
                    </a:lnTo>
                    <a:lnTo>
                      <a:pt x="181" y="243"/>
                    </a:lnTo>
                    <a:lnTo>
                      <a:pt x="184" y="242"/>
                    </a:lnTo>
                    <a:lnTo>
                      <a:pt x="189" y="241"/>
                    </a:lnTo>
                    <a:lnTo>
                      <a:pt x="190" y="241"/>
                    </a:lnTo>
                    <a:lnTo>
                      <a:pt x="193" y="241"/>
                    </a:lnTo>
                    <a:lnTo>
                      <a:pt x="196" y="241"/>
                    </a:lnTo>
                    <a:lnTo>
                      <a:pt x="200" y="242"/>
                    </a:lnTo>
                    <a:lnTo>
                      <a:pt x="204" y="242"/>
                    </a:lnTo>
                    <a:lnTo>
                      <a:pt x="219" y="246"/>
                    </a:lnTo>
                    <a:lnTo>
                      <a:pt x="232" y="252"/>
                    </a:lnTo>
                    <a:lnTo>
                      <a:pt x="242" y="259"/>
                    </a:lnTo>
                    <a:lnTo>
                      <a:pt x="244" y="261"/>
                    </a:lnTo>
                    <a:lnTo>
                      <a:pt x="246" y="262"/>
                    </a:lnTo>
                    <a:lnTo>
                      <a:pt x="247" y="261"/>
                    </a:lnTo>
                    <a:lnTo>
                      <a:pt x="248" y="260"/>
                    </a:lnTo>
                    <a:lnTo>
                      <a:pt x="247" y="258"/>
                    </a:lnTo>
                    <a:lnTo>
                      <a:pt x="246" y="256"/>
                    </a:lnTo>
                    <a:lnTo>
                      <a:pt x="244" y="253"/>
                    </a:lnTo>
                    <a:lnTo>
                      <a:pt x="243" y="247"/>
                    </a:lnTo>
                    <a:lnTo>
                      <a:pt x="243" y="238"/>
                    </a:lnTo>
                    <a:lnTo>
                      <a:pt x="243" y="230"/>
                    </a:lnTo>
                    <a:lnTo>
                      <a:pt x="244" y="223"/>
                    </a:lnTo>
                    <a:lnTo>
                      <a:pt x="247" y="217"/>
                    </a:lnTo>
                    <a:lnTo>
                      <a:pt x="253" y="211"/>
                    </a:lnTo>
                    <a:lnTo>
                      <a:pt x="260" y="202"/>
                    </a:lnTo>
                    <a:lnTo>
                      <a:pt x="262" y="195"/>
                    </a:lnTo>
                    <a:lnTo>
                      <a:pt x="262" y="186"/>
                    </a:lnTo>
                    <a:lnTo>
                      <a:pt x="261" y="177"/>
                    </a:lnTo>
                    <a:lnTo>
                      <a:pt x="258" y="171"/>
                    </a:lnTo>
                    <a:lnTo>
                      <a:pt x="256" y="168"/>
                    </a:lnTo>
                    <a:lnTo>
                      <a:pt x="253" y="168"/>
                    </a:lnTo>
                    <a:lnTo>
                      <a:pt x="252" y="167"/>
                    </a:lnTo>
                    <a:lnTo>
                      <a:pt x="252" y="166"/>
                    </a:lnTo>
                    <a:lnTo>
                      <a:pt x="252" y="166"/>
                    </a:lnTo>
                    <a:lnTo>
                      <a:pt x="253" y="166"/>
                    </a:lnTo>
                    <a:lnTo>
                      <a:pt x="255" y="167"/>
                    </a:lnTo>
                    <a:lnTo>
                      <a:pt x="255" y="166"/>
                    </a:lnTo>
                    <a:lnTo>
                      <a:pt x="253" y="165"/>
                    </a:lnTo>
                    <a:lnTo>
                      <a:pt x="252" y="164"/>
                    </a:lnTo>
                    <a:lnTo>
                      <a:pt x="249" y="163"/>
                    </a:lnTo>
                    <a:lnTo>
                      <a:pt x="248" y="162"/>
                    </a:lnTo>
                    <a:lnTo>
                      <a:pt x="246" y="161"/>
                    </a:lnTo>
                    <a:lnTo>
                      <a:pt x="246" y="161"/>
                    </a:lnTo>
                    <a:lnTo>
                      <a:pt x="244" y="160"/>
                    </a:lnTo>
                    <a:lnTo>
                      <a:pt x="242" y="158"/>
                    </a:lnTo>
                    <a:lnTo>
                      <a:pt x="239" y="155"/>
                    </a:lnTo>
                    <a:lnTo>
                      <a:pt x="237" y="153"/>
                    </a:lnTo>
                    <a:lnTo>
                      <a:pt x="233" y="149"/>
                    </a:lnTo>
                    <a:lnTo>
                      <a:pt x="230" y="146"/>
                    </a:lnTo>
                    <a:lnTo>
                      <a:pt x="227" y="143"/>
                    </a:lnTo>
                    <a:lnTo>
                      <a:pt x="224" y="140"/>
                    </a:lnTo>
                    <a:lnTo>
                      <a:pt x="222" y="138"/>
                    </a:lnTo>
                    <a:lnTo>
                      <a:pt x="219" y="136"/>
                    </a:lnTo>
                    <a:lnTo>
                      <a:pt x="218" y="134"/>
                    </a:lnTo>
                    <a:lnTo>
                      <a:pt x="216" y="133"/>
                    </a:lnTo>
                    <a:lnTo>
                      <a:pt x="218" y="130"/>
                    </a:lnTo>
                    <a:lnTo>
                      <a:pt x="219" y="130"/>
                    </a:lnTo>
                    <a:lnTo>
                      <a:pt x="220" y="130"/>
                    </a:lnTo>
                    <a:lnTo>
                      <a:pt x="221" y="131"/>
                    </a:lnTo>
                    <a:lnTo>
                      <a:pt x="223" y="134"/>
                    </a:lnTo>
                    <a:lnTo>
                      <a:pt x="228" y="138"/>
                    </a:lnTo>
                    <a:lnTo>
                      <a:pt x="237" y="145"/>
                    </a:lnTo>
                    <a:lnTo>
                      <a:pt x="245" y="153"/>
                    </a:lnTo>
                    <a:lnTo>
                      <a:pt x="253" y="159"/>
                    </a:lnTo>
                    <a:lnTo>
                      <a:pt x="257" y="161"/>
                    </a:lnTo>
                    <a:lnTo>
                      <a:pt x="260" y="163"/>
                    </a:lnTo>
                    <a:lnTo>
                      <a:pt x="263" y="165"/>
                    </a:lnTo>
                    <a:lnTo>
                      <a:pt x="266" y="166"/>
                    </a:lnTo>
                    <a:lnTo>
                      <a:pt x="274" y="167"/>
                    </a:lnTo>
                    <a:lnTo>
                      <a:pt x="283" y="167"/>
                    </a:lnTo>
                    <a:lnTo>
                      <a:pt x="294" y="167"/>
                    </a:lnTo>
                    <a:lnTo>
                      <a:pt x="303" y="166"/>
                    </a:lnTo>
                    <a:lnTo>
                      <a:pt x="312" y="164"/>
                    </a:lnTo>
                    <a:lnTo>
                      <a:pt x="318" y="161"/>
                    </a:lnTo>
                    <a:lnTo>
                      <a:pt x="323" y="158"/>
                    </a:lnTo>
                    <a:lnTo>
                      <a:pt x="325" y="156"/>
                    </a:lnTo>
                    <a:lnTo>
                      <a:pt x="326" y="154"/>
                    </a:lnTo>
                    <a:lnTo>
                      <a:pt x="327" y="154"/>
                    </a:lnTo>
                    <a:lnTo>
                      <a:pt x="329" y="153"/>
                    </a:lnTo>
                    <a:lnTo>
                      <a:pt x="330" y="152"/>
                    </a:lnTo>
                    <a:lnTo>
                      <a:pt x="332" y="150"/>
                    </a:lnTo>
                    <a:lnTo>
                      <a:pt x="335" y="148"/>
                    </a:lnTo>
                    <a:lnTo>
                      <a:pt x="338" y="145"/>
                    </a:lnTo>
                    <a:lnTo>
                      <a:pt x="341" y="142"/>
                    </a:lnTo>
                    <a:lnTo>
                      <a:pt x="344" y="139"/>
                    </a:lnTo>
                    <a:lnTo>
                      <a:pt x="358" y="124"/>
                    </a:lnTo>
                    <a:lnTo>
                      <a:pt x="358" y="104"/>
                    </a:lnTo>
                    <a:lnTo>
                      <a:pt x="358" y="93"/>
                    </a:lnTo>
                    <a:lnTo>
                      <a:pt x="358" y="87"/>
                    </a:lnTo>
                    <a:lnTo>
                      <a:pt x="359" y="84"/>
                    </a:lnTo>
                    <a:lnTo>
                      <a:pt x="361" y="87"/>
                    </a:lnTo>
                    <a:lnTo>
                      <a:pt x="363" y="96"/>
                    </a:lnTo>
                    <a:lnTo>
                      <a:pt x="364" y="107"/>
                    </a:lnTo>
                    <a:lnTo>
                      <a:pt x="364" y="118"/>
                    </a:lnTo>
                    <a:lnTo>
                      <a:pt x="363" y="125"/>
                    </a:lnTo>
                    <a:lnTo>
                      <a:pt x="362" y="126"/>
                    </a:lnTo>
                    <a:lnTo>
                      <a:pt x="361" y="129"/>
                    </a:lnTo>
                    <a:lnTo>
                      <a:pt x="359" y="131"/>
                    </a:lnTo>
                    <a:lnTo>
                      <a:pt x="357" y="135"/>
                    </a:lnTo>
                    <a:lnTo>
                      <a:pt x="355" y="137"/>
                    </a:lnTo>
                    <a:lnTo>
                      <a:pt x="353" y="139"/>
                    </a:lnTo>
                    <a:lnTo>
                      <a:pt x="351" y="140"/>
                    </a:lnTo>
                    <a:lnTo>
                      <a:pt x="350" y="141"/>
                    </a:lnTo>
                    <a:lnTo>
                      <a:pt x="349" y="141"/>
                    </a:lnTo>
                    <a:lnTo>
                      <a:pt x="348" y="142"/>
                    </a:lnTo>
                    <a:lnTo>
                      <a:pt x="345" y="143"/>
                    </a:lnTo>
                    <a:lnTo>
                      <a:pt x="344" y="145"/>
                    </a:lnTo>
                    <a:lnTo>
                      <a:pt x="344" y="146"/>
                    </a:lnTo>
                    <a:lnTo>
                      <a:pt x="343" y="148"/>
                    </a:lnTo>
                    <a:lnTo>
                      <a:pt x="344" y="150"/>
                    </a:lnTo>
                    <a:lnTo>
                      <a:pt x="344" y="154"/>
                    </a:lnTo>
                    <a:lnTo>
                      <a:pt x="345" y="157"/>
                    </a:lnTo>
                    <a:lnTo>
                      <a:pt x="346" y="160"/>
                    </a:lnTo>
                    <a:lnTo>
                      <a:pt x="348" y="162"/>
                    </a:lnTo>
                    <a:lnTo>
                      <a:pt x="348" y="163"/>
                    </a:lnTo>
                    <a:lnTo>
                      <a:pt x="349" y="164"/>
                    </a:lnTo>
                    <a:lnTo>
                      <a:pt x="349" y="165"/>
                    </a:lnTo>
                    <a:lnTo>
                      <a:pt x="349" y="166"/>
                    </a:lnTo>
                    <a:lnTo>
                      <a:pt x="349" y="167"/>
                    </a:lnTo>
                    <a:lnTo>
                      <a:pt x="350" y="169"/>
                    </a:lnTo>
                    <a:lnTo>
                      <a:pt x="350" y="171"/>
                    </a:lnTo>
                    <a:lnTo>
                      <a:pt x="351" y="171"/>
                    </a:lnTo>
                    <a:lnTo>
                      <a:pt x="350" y="168"/>
                    </a:lnTo>
                    <a:lnTo>
                      <a:pt x="350" y="167"/>
                    </a:lnTo>
                    <a:lnTo>
                      <a:pt x="350" y="166"/>
                    </a:lnTo>
                    <a:lnTo>
                      <a:pt x="351" y="166"/>
                    </a:lnTo>
                    <a:lnTo>
                      <a:pt x="352" y="166"/>
                    </a:lnTo>
                    <a:lnTo>
                      <a:pt x="354" y="167"/>
                    </a:lnTo>
                    <a:lnTo>
                      <a:pt x="355" y="167"/>
                    </a:lnTo>
                    <a:lnTo>
                      <a:pt x="355" y="166"/>
                    </a:lnTo>
                    <a:lnTo>
                      <a:pt x="356" y="165"/>
                    </a:lnTo>
                    <a:lnTo>
                      <a:pt x="357" y="165"/>
                    </a:lnTo>
                    <a:lnTo>
                      <a:pt x="358" y="165"/>
                    </a:lnTo>
                    <a:lnTo>
                      <a:pt x="361" y="164"/>
                    </a:lnTo>
                    <a:lnTo>
                      <a:pt x="367" y="163"/>
                    </a:lnTo>
                    <a:lnTo>
                      <a:pt x="375" y="160"/>
                    </a:lnTo>
                    <a:lnTo>
                      <a:pt x="383" y="158"/>
                    </a:lnTo>
                    <a:lnTo>
                      <a:pt x="398" y="153"/>
                    </a:lnTo>
                    <a:lnTo>
                      <a:pt x="409" y="147"/>
                    </a:lnTo>
                    <a:lnTo>
                      <a:pt x="416" y="143"/>
                    </a:lnTo>
                    <a:lnTo>
                      <a:pt x="419" y="141"/>
                    </a:lnTo>
                    <a:lnTo>
                      <a:pt x="423" y="139"/>
                    </a:lnTo>
                    <a:lnTo>
                      <a:pt x="426" y="137"/>
                    </a:lnTo>
                    <a:lnTo>
                      <a:pt x="428" y="136"/>
                    </a:lnTo>
                    <a:lnTo>
                      <a:pt x="429" y="135"/>
                    </a:lnTo>
                    <a:lnTo>
                      <a:pt x="430" y="134"/>
                    </a:lnTo>
                    <a:lnTo>
                      <a:pt x="432" y="133"/>
                    </a:lnTo>
                    <a:lnTo>
                      <a:pt x="434" y="129"/>
                    </a:lnTo>
                    <a:lnTo>
                      <a:pt x="436" y="126"/>
                    </a:lnTo>
                    <a:lnTo>
                      <a:pt x="438" y="123"/>
                    </a:lnTo>
                    <a:lnTo>
                      <a:pt x="439" y="121"/>
                    </a:lnTo>
                    <a:lnTo>
                      <a:pt x="439" y="119"/>
                    </a:lnTo>
                    <a:lnTo>
                      <a:pt x="439" y="118"/>
                    </a:lnTo>
                    <a:lnTo>
                      <a:pt x="441" y="116"/>
                    </a:lnTo>
                    <a:lnTo>
                      <a:pt x="442" y="114"/>
                    </a:lnTo>
                    <a:lnTo>
                      <a:pt x="443" y="111"/>
                    </a:lnTo>
                    <a:lnTo>
                      <a:pt x="444" y="109"/>
                    </a:lnTo>
                    <a:lnTo>
                      <a:pt x="444" y="107"/>
                    </a:lnTo>
                    <a:lnTo>
                      <a:pt x="443" y="105"/>
                    </a:lnTo>
                    <a:lnTo>
                      <a:pt x="442" y="102"/>
                    </a:lnTo>
                    <a:lnTo>
                      <a:pt x="438" y="90"/>
                    </a:lnTo>
                    <a:lnTo>
                      <a:pt x="432" y="81"/>
                    </a:lnTo>
                    <a:lnTo>
                      <a:pt x="424" y="70"/>
                    </a:lnTo>
                    <a:lnTo>
                      <a:pt x="419" y="66"/>
                    </a:lnTo>
                    <a:lnTo>
                      <a:pt x="416" y="63"/>
                    </a:lnTo>
                    <a:lnTo>
                      <a:pt x="414" y="61"/>
                    </a:lnTo>
                    <a:lnTo>
                      <a:pt x="413" y="59"/>
                    </a:lnTo>
                    <a:lnTo>
                      <a:pt x="413" y="56"/>
                    </a:lnTo>
                    <a:lnTo>
                      <a:pt x="413" y="53"/>
                    </a:lnTo>
                    <a:lnTo>
                      <a:pt x="414" y="52"/>
                    </a:lnTo>
                    <a:lnTo>
                      <a:pt x="415" y="51"/>
                    </a:lnTo>
                    <a:lnTo>
                      <a:pt x="416" y="52"/>
                    </a:lnTo>
                    <a:lnTo>
                      <a:pt x="417" y="54"/>
                    </a:lnTo>
                    <a:lnTo>
                      <a:pt x="418" y="55"/>
                    </a:lnTo>
                    <a:lnTo>
                      <a:pt x="419" y="59"/>
                    </a:lnTo>
                    <a:lnTo>
                      <a:pt x="422" y="61"/>
                    </a:lnTo>
                    <a:lnTo>
                      <a:pt x="425" y="64"/>
                    </a:lnTo>
                    <a:lnTo>
                      <a:pt x="427" y="66"/>
                    </a:lnTo>
                    <a:lnTo>
                      <a:pt x="428" y="67"/>
                    </a:lnTo>
                    <a:lnTo>
                      <a:pt x="429" y="68"/>
                    </a:lnTo>
                    <a:lnTo>
                      <a:pt x="430" y="68"/>
                    </a:lnTo>
                    <a:lnTo>
                      <a:pt x="429" y="68"/>
                    </a:lnTo>
                    <a:lnTo>
                      <a:pt x="429" y="67"/>
                    </a:lnTo>
                    <a:lnTo>
                      <a:pt x="429" y="66"/>
                    </a:lnTo>
                    <a:lnTo>
                      <a:pt x="430" y="67"/>
                    </a:lnTo>
                    <a:lnTo>
                      <a:pt x="431" y="68"/>
                    </a:lnTo>
                    <a:lnTo>
                      <a:pt x="432" y="69"/>
                    </a:lnTo>
                    <a:lnTo>
                      <a:pt x="433" y="71"/>
                    </a:lnTo>
                    <a:lnTo>
                      <a:pt x="433" y="72"/>
                    </a:lnTo>
                    <a:lnTo>
                      <a:pt x="434" y="74"/>
                    </a:lnTo>
                    <a:lnTo>
                      <a:pt x="436" y="75"/>
                    </a:lnTo>
                    <a:lnTo>
                      <a:pt x="437" y="77"/>
                    </a:lnTo>
                    <a:lnTo>
                      <a:pt x="437" y="78"/>
                    </a:lnTo>
                    <a:lnTo>
                      <a:pt x="437" y="79"/>
                    </a:lnTo>
                    <a:lnTo>
                      <a:pt x="437" y="80"/>
                    </a:lnTo>
                    <a:lnTo>
                      <a:pt x="437" y="80"/>
                    </a:lnTo>
                    <a:lnTo>
                      <a:pt x="438" y="80"/>
                    </a:lnTo>
                    <a:lnTo>
                      <a:pt x="438" y="80"/>
                    </a:lnTo>
                    <a:lnTo>
                      <a:pt x="439" y="82"/>
                    </a:lnTo>
                    <a:lnTo>
                      <a:pt x="441" y="84"/>
                    </a:lnTo>
                    <a:lnTo>
                      <a:pt x="445" y="96"/>
                    </a:lnTo>
                    <a:lnTo>
                      <a:pt x="448" y="105"/>
                    </a:lnTo>
                    <a:lnTo>
                      <a:pt x="450" y="112"/>
                    </a:lnTo>
                    <a:lnTo>
                      <a:pt x="451" y="116"/>
                    </a:lnTo>
                    <a:lnTo>
                      <a:pt x="452" y="119"/>
                    </a:lnTo>
                    <a:lnTo>
                      <a:pt x="453" y="120"/>
                    </a:lnTo>
                    <a:lnTo>
                      <a:pt x="454" y="121"/>
                    </a:lnTo>
                    <a:lnTo>
                      <a:pt x="455" y="123"/>
                    </a:lnTo>
                    <a:lnTo>
                      <a:pt x="456" y="125"/>
                    </a:lnTo>
                    <a:lnTo>
                      <a:pt x="460" y="129"/>
                    </a:lnTo>
                    <a:lnTo>
                      <a:pt x="465" y="135"/>
                    </a:lnTo>
                    <a:lnTo>
                      <a:pt x="470" y="142"/>
                    </a:lnTo>
                    <a:lnTo>
                      <a:pt x="476" y="147"/>
                    </a:lnTo>
                    <a:lnTo>
                      <a:pt x="481" y="152"/>
                    </a:lnTo>
                    <a:lnTo>
                      <a:pt x="484" y="154"/>
                    </a:lnTo>
                    <a:lnTo>
                      <a:pt x="485" y="154"/>
                    </a:lnTo>
                    <a:lnTo>
                      <a:pt x="487" y="155"/>
                    </a:lnTo>
                    <a:lnTo>
                      <a:pt x="488" y="157"/>
                    </a:lnTo>
                    <a:lnTo>
                      <a:pt x="490" y="158"/>
                    </a:lnTo>
                    <a:lnTo>
                      <a:pt x="491" y="160"/>
                    </a:lnTo>
                    <a:lnTo>
                      <a:pt x="491" y="162"/>
                    </a:lnTo>
                    <a:lnTo>
                      <a:pt x="490" y="165"/>
                    </a:lnTo>
                    <a:lnTo>
                      <a:pt x="488" y="168"/>
                    </a:lnTo>
                    <a:lnTo>
                      <a:pt x="487" y="172"/>
                    </a:lnTo>
                    <a:lnTo>
                      <a:pt x="486" y="174"/>
                    </a:lnTo>
                    <a:lnTo>
                      <a:pt x="485" y="177"/>
                    </a:lnTo>
                    <a:lnTo>
                      <a:pt x="484" y="180"/>
                    </a:lnTo>
                    <a:lnTo>
                      <a:pt x="483" y="184"/>
                    </a:lnTo>
                    <a:lnTo>
                      <a:pt x="481" y="195"/>
                    </a:lnTo>
                    <a:lnTo>
                      <a:pt x="476" y="204"/>
                    </a:lnTo>
                    <a:lnTo>
                      <a:pt x="473" y="213"/>
                    </a:lnTo>
                    <a:lnTo>
                      <a:pt x="469" y="217"/>
                    </a:lnTo>
                    <a:lnTo>
                      <a:pt x="468" y="218"/>
                    </a:lnTo>
                    <a:lnTo>
                      <a:pt x="467" y="219"/>
                    </a:lnTo>
                    <a:lnTo>
                      <a:pt x="467" y="220"/>
                    </a:lnTo>
                    <a:lnTo>
                      <a:pt x="467" y="221"/>
                    </a:lnTo>
                    <a:lnTo>
                      <a:pt x="466" y="221"/>
                    </a:lnTo>
                    <a:lnTo>
                      <a:pt x="466" y="222"/>
                    </a:lnTo>
                    <a:lnTo>
                      <a:pt x="467" y="223"/>
                    </a:lnTo>
                    <a:lnTo>
                      <a:pt x="468" y="224"/>
                    </a:lnTo>
                    <a:lnTo>
                      <a:pt x="469" y="227"/>
                    </a:lnTo>
                    <a:lnTo>
                      <a:pt x="471" y="229"/>
                    </a:lnTo>
                    <a:lnTo>
                      <a:pt x="473" y="232"/>
                    </a:lnTo>
                    <a:lnTo>
                      <a:pt x="475" y="235"/>
                    </a:lnTo>
                    <a:lnTo>
                      <a:pt x="476" y="237"/>
                    </a:lnTo>
                    <a:lnTo>
                      <a:pt x="478" y="240"/>
                    </a:lnTo>
                    <a:lnTo>
                      <a:pt x="479" y="244"/>
                    </a:lnTo>
                    <a:lnTo>
                      <a:pt x="479" y="249"/>
                    </a:lnTo>
                    <a:lnTo>
                      <a:pt x="479" y="252"/>
                    </a:lnTo>
                    <a:lnTo>
                      <a:pt x="479" y="255"/>
                    </a:lnTo>
                    <a:lnTo>
                      <a:pt x="478" y="258"/>
                    </a:lnTo>
                    <a:lnTo>
                      <a:pt x="475" y="261"/>
                    </a:lnTo>
                    <a:lnTo>
                      <a:pt x="474" y="264"/>
                    </a:lnTo>
                    <a:lnTo>
                      <a:pt x="472" y="267"/>
                    </a:lnTo>
                    <a:lnTo>
                      <a:pt x="471" y="269"/>
                    </a:lnTo>
                    <a:lnTo>
                      <a:pt x="470" y="271"/>
                    </a:lnTo>
                    <a:lnTo>
                      <a:pt x="469" y="272"/>
                    </a:lnTo>
                    <a:lnTo>
                      <a:pt x="468" y="274"/>
                    </a:lnTo>
                    <a:lnTo>
                      <a:pt x="467" y="276"/>
                    </a:lnTo>
                    <a:lnTo>
                      <a:pt x="466" y="279"/>
                    </a:lnTo>
                    <a:lnTo>
                      <a:pt x="465" y="281"/>
                    </a:lnTo>
                    <a:lnTo>
                      <a:pt x="464" y="283"/>
                    </a:lnTo>
                    <a:lnTo>
                      <a:pt x="463" y="284"/>
                    </a:lnTo>
                    <a:lnTo>
                      <a:pt x="462" y="284"/>
                    </a:lnTo>
                    <a:lnTo>
                      <a:pt x="461" y="284"/>
                    </a:lnTo>
                    <a:lnTo>
                      <a:pt x="460" y="285"/>
                    </a:lnTo>
                    <a:lnTo>
                      <a:pt x="457" y="287"/>
                    </a:lnTo>
                    <a:lnTo>
                      <a:pt x="456" y="289"/>
                    </a:lnTo>
                    <a:lnTo>
                      <a:pt x="456" y="290"/>
                    </a:lnTo>
                    <a:lnTo>
                      <a:pt x="456" y="291"/>
                    </a:lnTo>
                    <a:lnTo>
                      <a:pt x="459" y="290"/>
                    </a:lnTo>
                    <a:lnTo>
                      <a:pt x="460" y="289"/>
                    </a:lnTo>
                    <a:lnTo>
                      <a:pt x="461" y="288"/>
                    </a:lnTo>
                    <a:lnTo>
                      <a:pt x="462" y="288"/>
                    </a:lnTo>
                    <a:lnTo>
                      <a:pt x="462" y="288"/>
                    </a:lnTo>
                    <a:lnTo>
                      <a:pt x="461" y="289"/>
                    </a:lnTo>
                    <a:lnTo>
                      <a:pt x="460" y="291"/>
                    </a:lnTo>
                    <a:lnTo>
                      <a:pt x="457" y="293"/>
                    </a:lnTo>
                    <a:lnTo>
                      <a:pt x="456" y="294"/>
                    </a:lnTo>
                    <a:lnTo>
                      <a:pt x="455" y="295"/>
                    </a:lnTo>
                    <a:lnTo>
                      <a:pt x="454" y="296"/>
                    </a:lnTo>
                    <a:lnTo>
                      <a:pt x="453" y="296"/>
                    </a:lnTo>
                    <a:lnTo>
                      <a:pt x="453" y="296"/>
                    </a:lnTo>
                    <a:lnTo>
                      <a:pt x="453" y="296"/>
                    </a:lnTo>
                    <a:lnTo>
                      <a:pt x="453" y="297"/>
                    </a:lnTo>
                    <a:lnTo>
                      <a:pt x="453" y="299"/>
                    </a:lnTo>
                    <a:lnTo>
                      <a:pt x="452" y="300"/>
                    </a:lnTo>
                    <a:lnTo>
                      <a:pt x="451" y="305"/>
                    </a:lnTo>
                    <a:lnTo>
                      <a:pt x="450" y="311"/>
                    </a:lnTo>
                    <a:lnTo>
                      <a:pt x="450" y="316"/>
                    </a:lnTo>
                    <a:lnTo>
                      <a:pt x="451" y="318"/>
                    </a:lnTo>
                    <a:lnTo>
                      <a:pt x="451" y="320"/>
                    </a:lnTo>
                    <a:lnTo>
                      <a:pt x="451" y="322"/>
                    </a:lnTo>
                    <a:lnTo>
                      <a:pt x="451" y="325"/>
                    </a:lnTo>
                    <a:lnTo>
                      <a:pt x="451" y="328"/>
                    </a:lnTo>
                    <a:lnTo>
                      <a:pt x="451" y="332"/>
                    </a:lnTo>
                    <a:lnTo>
                      <a:pt x="451" y="335"/>
                    </a:lnTo>
                    <a:lnTo>
                      <a:pt x="451" y="339"/>
                    </a:lnTo>
                    <a:lnTo>
                      <a:pt x="450" y="341"/>
                    </a:lnTo>
                    <a:lnTo>
                      <a:pt x="449" y="342"/>
                    </a:lnTo>
                    <a:lnTo>
                      <a:pt x="449" y="342"/>
                    </a:lnTo>
                    <a:lnTo>
                      <a:pt x="448" y="340"/>
                    </a:lnTo>
                    <a:lnTo>
                      <a:pt x="447" y="337"/>
                    </a:lnTo>
                    <a:lnTo>
                      <a:pt x="446" y="334"/>
                    </a:lnTo>
                    <a:lnTo>
                      <a:pt x="446" y="330"/>
                    </a:lnTo>
                    <a:lnTo>
                      <a:pt x="445" y="327"/>
                    </a:lnTo>
                    <a:lnTo>
                      <a:pt x="445" y="325"/>
                    </a:lnTo>
                    <a:lnTo>
                      <a:pt x="444" y="322"/>
                    </a:lnTo>
                    <a:lnTo>
                      <a:pt x="443" y="318"/>
                    </a:lnTo>
                    <a:lnTo>
                      <a:pt x="442" y="315"/>
                    </a:lnTo>
                    <a:lnTo>
                      <a:pt x="441" y="313"/>
                    </a:lnTo>
                    <a:lnTo>
                      <a:pt x="439" y="311"/>
                    </a:lnTo>
                    <a:lnTo>
                      <a:pt x="437" y="310"/>
                    </a:lnTo>
                    <a:lnTo>
                      <a:pt x="434" y="308"/>
                    </a:lnTo>
                    <a:lnTo>
                      <a:pt x="430" y="307"/>
                    </a:lnTo>
                    <a:lnTo>
                      <a:pt x="427" y="306"/>
                    </a:lnTo>
                    <a:lnTo>
                      <a:pt x="423" y="305"/>
                    </a:lnTo>
                    <a:lnTo>
                      <a:pt x="419" y="304"/>
                    </a:lnTo>
                    <a:lnTo>
                      <a:pt x="408" y="303"/>
                    </a:lnTo>
                    <a:lnTo>
                      <a:pt x="400" y="302"/>
                    </a:lnTo>
                    <a:lnTo>
                      <a:pt x="394" y="299"/>
                    </a:lnTo>
                    <a:lnTo>
                      <a:pt x="391" y="298"/>
                    </a:lnTo>
                    <a:lnTo>
                      <a:pt x="389" y="298"/>
                    </a:lnTo>
                    <a:lnTo>
                      <a:pt x="387" y="297"/>
                    </a:lnTo>
                    <a:lnTo>
                      <a:pt x="386" y="297"/>
                    </a:lnTo>
                    <a:lnTo>
                      <a:pt x="385" y="298"/>
                    </a:lnTo>
                    <a:lnTo>
                      <a:pt x="383" y="297"/>
                    </a:lnTo>
                    <a:lnTo>
                      <a:pt x="380" y="296"/>
                    </a:lnTo>
                    <a:lnTo>
                      <a:pt x="374" y="298"/>
                    </a:lnTo>
                    <a:lnTo>
                      <a:pt x="366" y="302"/>
                    </a:lnTo>
                    <a:lnTo>
                      <a:pt x="358" y="305"/>
                    </a:lnTo>
                    <a:lnTo>
                      <a:pt x="356" y="307"/>
                    </a:lnTo>
                    <a:lnTo>
                      <a:pt x="353" y="310"/>
                    </a:lnTo>
                    <a:lnTo>
                      <a:pt x="350" y="312"/>
                    </a:lnTo>
                    <a:lnTo>
                      <a:pt x="349" y="315"/>
                    </a:lnTo>
                    <a:lnTo>
                      <a:pt x="346" y="317"/>
                    </a:lnTo>
                    <a:lnTo>
                      <a:pt x="344" y="322"/>
                    </a:lnTo>
                    <a:lnTo>
                      <a:pt x="342" y="325"/>
                    </a:lnTo>
                    <a:lnTo>
                      <a:pt x="340" y="328"/>
                    </a:lnTo>
                    <a:lnTo>
                      <a:pt x="338" y="331"/>
                    </a:lnTo>
                    <a:lnTo>
                      <a:pt x="336" y="333"/>
                    </a:lnTo>
                    <a:lnTo>
                      <a:pt x="335" y="335"/>
                    </a:lnTo>
                    <a:lnTo>
                      <a:pt x="335" y="336"/>
                    </a:lnTo>
                    <a:lnTo>
                      <a:pt x="335" y="337"/>
                    </a:lnTo>
                    <a:lnTo>
                      <a:pt x="334" y="339"/>
                    </a:lnTo>
                    <a:lnTo>
                      <a:pt x="332" y="341"/>
                    </a:lnTo>
                    <a:lnTo>
                      <a:pt x="331" y="342"/>
                    </a:lnTo>
                    <a:lnTo>
                      <a:pt x="329" y="343"/>
                    </a:lnTo>
                    <a:lnTo>
                      <a:pt x="326" y="344"/>
                    </a:lnTo>
                    <a:lnTo>
                      <a:pt x="325" y="344"/>
                    </a:lnTo>
                    <a:lnTo>
                      <a:pt x="325" y="344"/>
                    </a:lnTo>
                    <a:lnTo>
                      <a:pt x="324" y="343"/>
                    </a:lnTo>
                    <a:lnTo>
                      <a:pt x="323" y="343"/>
                    </a:lnTo>
                    <a:lnTo>
                      <a:pt x="322" y="344"/>
                    </a:lnTo>
                    <a:lnTo>
                      <a:pt x="321" y="346"/>
                    </a:lnTo>
                    <a:lnTo>
                      <a:pt x="321" y="349"/>
                    </a:lnTo>
                    <a:lnTo>
                      <a:pt x="321" y="353"/>
                    </a:lnTo>
                    <a:lnTo>
                      <a:pt x="321" y="361"/>
                    </a:lnTo>
                    <a:lnTo>
                      <a:pt x="321" y="368"/>
                    </a:lnTo>
                    <a:lnTo>
                      <a:pt x="320" y="373"/>
                    </a:lnTo>
                    <a:lnTo>
                      <a:pt x="319" y="375"/>
                    </a:lnTo>
                    <a:lnTo>
                      <a:pt x="317" y="379"/>
                    </a:lnTo>
                    <a:lnTo>
                      <a:pt x="315" y="381"/>
                    </a:lnTo>
                    <a:lnTo>
                      <a:pt x="314" y="384"/>
                    </a:lnTo>
                    <a:lnTo>
                      <a:pt x="314" y="386"/>
                    </a:lnTo>
                    <a:lnTo>
                      <a:pt x="314" y="388"/>
                    </a:lnTo>
                    <a:lnTo>
                      <a:pt x="314" y="389"/>
                    </a:lnTo>
                    <a:lnTo>
                      <a:pt x="313" y="390"/>
                    </a:lnTo>
                    <a:lnTo>
                      <a:pt x="311" y="389"/>
                    </a:lnTo>
                    <a:lnTo>
                      <a:pt x="308" y="389"/>
                    </a:lnTo>
                    <a:lnTo>
                      <a:pt x="305" y="389"/>
                    </a:lnTo>
                    <a:lnTo>
                      <a:pt x="304" y="390"/>
                    </a:lnTo>
                    <a:lnTo>
                      <a:pt x="300" y="393"/>
                    </a:lnTo>
                    <a:lnTo>
                      <a:pt x="295" y="397"/>
                    </a:lnTo>
                    <a:lnTo>
                      <a:pt x="288" y="400"/>
                    </a:lnTo>
                    <a:lnTo>
                      <a:pt x="282" y="402"/>
                    </a:lnTo>
                    <a:lnTo>
                      <a:pt x="279" y="403"/>
                    </a:lnTo>
                    <a:lnTo>
                      <a:pt x="279" y="404"/>
                    </a:lnTo>
                    <a:lnTo>
                      <a:pt x="277" y="405"/>
                    </a:lnTo>
                    <a:lnTo>
                      <a:pt x="275" y="406"/>
                    </a:lnTo>
                    <a:lnTo>
                      <a:pt x="274" y="408"/>
                    </a:lnTo>
                    <a:lnTo>
                      <a:pt x="271" y="411"/>
                    </a:lnTo>
                    <a:lnTo>
                      <a:pt x="269" y="414"/>
                    </a:lnTo>
                    <a:lnTo>
                      <a:pt x="266" y="419"/>
                    </a:lnTo>
                    <a:lnTo>
                      <a:pt x="264" y="424"/>
                    </a:lnTo>
                    <a:lnTo>
                      <a:pt x="263" y="430"/>
                    </a:lnTo>
                    <a:lnTo>
                      <a:pt x="263" y="436"/>
                    </a:lnTo>
                    <a:lnTo>
                      <a:pt x="274" y="438"/>
                    </a:lnTo>
                    <a:lnTo>
                      <a:pt x="284" y="441"/>
                    </a:lnTo>
                    <a:lnTo>
                      <a:pt x="292" y="442"/>
                    </a:lnTo>
                    <a:lnTo>
                      <a:pt x="295" y="443"/>
                    </a:lnTo>
                    <a:lnTo>
                      <a:pt x="298" y="444"/>
                    </a:lnTo>
                    <a:lnTo>
                      <a:pt x="300" y="444"/>
                    </a:lnTo>
                    <a:lnTo>
                      <a:pt x="302" y="443"/>
                    </a:lnTo>
                    <a:lnTo>
                      <a:pt x="303" y="442"/>
                    </a:lnTo>
                    <a:lnTo>
                      <a:pt x="304" y="442"/>
                    </a:lnTo>
                    <a:lnTo>
                      <a:pt x="305" y="442"/>
                    </a:lnTo>
                    <a:lnTo>
                      <a:pt x="306" y="442"/>
                    </a:lnTo>
                    <a:lnTo>
                      <a:pt x="307" y="441"/>
                    </a:lnTo>
                    <a:lnTo>
                      <a:pt x="310" y="440"/>
                    </a:lnTo>
                    <a:lnTo>
                      <a:pt x="312" y="438"/>
                    </a:lnTo>
                    <a:lnTo>
                      <a:pt x="315" y="436"/>
                    </a:lnTo>
                    <a:lnTo>
                      <a:pt x="317" y="435"/>
                    </a:lnTo>
                    <a:lnTo>
                      <a:pt x="320" y="433"/>
                    </a:lnTo>
                    <a:lnTo>
                      <a:pt x="322" y="433"/>
                    </a:lnTo>
                    <a:lnTo>
                      <a:pt x="323" y="433"/>
                    </a:lnTo>
                    <a:lnTo>
                      <a:pt x="324" y="433"/>
                    </a:lnTo>
                    <a:lnTo>
                      <a:pt x="324" y="434"/>
                    </a:lnTo>
                    <a:lnTo>
                      <a:pt x="326" y="434"/>
                    </a:lnTo>
                    <a:lnTo>
                      <a:pt x="330" y="435"/>
                    </a:lnTo>
                    <a:lnTo>
                      <a:pt x="334" y="435"/>
                    </a:lnTo>
                    <a:lnTo>
                      <a:pt x="338" y="435"/>
                    </a:lnTo>
                    <a:lnTo>
                      <a:pt x="340" y="435"/>
                    </a:lnTo>
                    <a:lnTo>
                      <a:pt x="342" y="434"/>
                    </a:lnTo>
                    <a:lnTo>
                      <a:pt x="342" y="433"/>
                    </a:lnTo>
                    <a:lnTo>
                      <a:pt x="342" y="431"/>
                    </a:lnTo>
                    <a:lnTo>
                      <a:pt x="343" y="429"/>
                    </a:lnTo>
                    <a:lnTo>
                      <a:pt x="343" y="428"/>
                    </a:lnTo>
                    <a:lnTo>
                      <a:pt x="344" y="428"/>
                    </a:lnTo>
                    <a:lnTo>
                      <a:pt x="345" y="430"/>
                    </a:lnTo>
                    <a:lnTo>
                      <a:pt x="346" y="433"/>
                    </a:lnTo>
                    <a:lnTo>
                      <a:pt x="348" y="437"/>
                    </a:lnTo>
                    <a:lnTo>
                      <a:pt x="350" y="433"/>
                    </a:lnTo>
                    <a:lnTo>
                      <a:pt x="351" y="430"/>
                    </a:lnTo>
                    <a:lnTo>
                      <a:pt x="352" y="429"/>
                    </a:lnTo>
                    <a:lnTo>
                      <a:pt x="353" y="428"/>
                    </a:lnTo>
                    <a:lnTo>
                      <a:pt x="354" y="428"/>
                    </a:lnTo>
                    <a:lnTo>
                      <a:pt x="356" y="426"/>
                    </a:lnTo>
                    <a:lnTo>
                      <a:pt x="358" y="424"/>
                    </a:lnTo>
                    <a:lnTo>
                      <a:pt x="361" y="422"/>
                    </a:lnTo>
                    <a:lnTo>
                      <a:pt x="363" y="420"/>
                    </a:lnTo>
                    <a:lnTo>
                      <a:pt x="366" y="418"/>
                    </a:lnTo>
                    <a:lnTo>
                      <a:pt x="368" y="416"/>
                    </a:lnTo>
                    <a:lnTo>
                      <a:pt x="368" y="415"/>
                    </a:lnTo>
                    <a:lnTo>
                      <a:pt x="369" y="414"/>
                    </a:lnTo>
                    <a:lnTo>
                      <a:pt x="370" y="412"/>
                    </a:lnTo>
                    <a:lnTo>
                      <a:pt x="371" y="412"/>
                    </a:lnTo>
                    <a:lnTo>
                      <a:pt x="372" y="411"/>
                    </a:lnTo>
                    <a:lnTo>
                      <a:pt x="373" y="409"/>
                    </a:lnTo>
                    <a:lnTo>
                      <a:pt x="374" y="408"/>
                    </a:lnTo>
                    <a:lnTo>
                      <a:pt x="375" y="406"/>
                    </a:lnTo>
                    <a:lnTo>
                      <a:pt x="376" y="406"/>
                    </a:lnTo>
                    <a:lnTo>
                      <a:pt x="377" y="404"/>
                    </a:lnTo>
                    <a:lnTo>
                      <a:pt x="378" y="402"/>
                    </a:lnTo>
                    <a:lnTo>
                      <a:pt x="379" y="399"/>
                    </a:lnTo>
                    <a:lnTo>
                      <a:pt x="380" y="397"/>
                    </a:lnTo>
                    <a:lnTo>
                      <a:pt x="381" y="395"/>
                    </a:lnTo>
                    <a:lnTo>
                      <a:pt x="383" y="392"/>
                    </a:lnTo>
                    <a:lnTo>
                      <a:pt x="385" y="392"/>
                    </a:lnTo>
                    <a:lnTo>
                      <a:pt x="386" y="390"/>
                    </a:lnTo>
                    <a:lnTo>
                      <a:pt x="387" y="388"/>
                    </a:lnTo>
                    <a:lnTo>
                      <a:pt x="389" y="385"/>
                    </a:lnTo>
                    <a:lnTo>
                      <a:pt x="391" y="382"/>
                    </a:lnTo>
                    <a:lnTo>
                      <a:pt x="393" y="378"/>
                    </a:lnTo>
                    <a:lnTo>
                      <a:pt x="396" y="369"/>
                    </a:lnTo>
                    <a:lnTo>
                      <a:pt x="398" y="365"/>
                    </a:lnTo>
                    <a:lnTo>
                      <a:pt x="398" y="361"/>
                    </a:lnTo>
                    <a:lnTo>
                      <a:pt x="397" y="356"/>
                    </a:lnTo>
                    <a:lnTo>
                      <a:pt x="396" y="353"/>
                    </a:lnTo>
                    <a:lnTo>
                      <a:pt x="396" y="350"/>
                    </a:lnTo>
                    <a:lnTo>
                      <a:pt x="395" y="349"/>
                    </a:lnTo>
                    <a:lnTo>
                      <a:pt x="394" y="348"/>
                    </a:lnTo>
                    <a:lnTo>
                      <a:pt x="394" y="347"/>
                    </a:lnTo>
                    <a:lnTo>
                      <a:pt x="393" y="345"/>
                    </a:lnTo>
                    <a:lnTo>
                      <a:pt x="393" y="342"/>
                    </a:lnTo>
                    <a:lnTo>
                      <a:pt x="392" y="339"/>
                    </a:lnTo>
                    <a:lnTo>
                      <a:pt x="391" y="335"/>
                    </a:lnTo>
                    <a:lnTo>
                      <a:pt x="391" y="333"/>
                    </a:lnTo>
                    <a:lnTo>
                      <a:pt x="391" y="332"/>
                    </a:lnTo>
                    <a:lnTo>
                      <a:pt x="392" y="331"/>
                    </a:lnTo>
                    <a:lnTo>
                      <a:pt x="393" y="332"/>
                    </a:lnTo>
                    <a:lnTo>
                      <a:pt x="395" y="335"/>
                    </a:lnTo>
                    <a:lnTo>
                      <a:pt x="397" y="342"/>
                    </a:lnTo>
                    <a:lnTo>
                      <a:pt x="399" y="349"/>
                    </a:lnTo>
                    <a:lnTo>
                      <a:pt x="401" y="358"/>
                    </a:lnTo>
                    <a:lnTo>
                      <a:pt x="403" y="363"/>
                    </a:lnTo>
                    <a:lnTo>
                      <a:pt x="401" y="365"/>
                    </a:lnTo>
                    <a:lnTo>
                      <a:pt x="401" y="368"/>
                    </a:lnTo>
                    <a:lnTo>
                      <a:pt x="400" y="371"/>
                    </a:lnTo>
                    <a:lnTo>
                      <a:pt x="399" y="374"/>
                    </a:lnTo>
                    <a:lnTo>
                      <a:pt x="397" y="378"/>
                    </a:lnTo>
                    <a:lnTo>
                      <a:pt x="396" y="381"/>
                    </a:lnTo>
                    <a:lnTo>
                      <a:pt x="395" y="384"/>
                    </a:lnTo>
                    <a:lnTo>
                      <a:pt x="394" y="385"/>
                    </a:lnTo>
                    <a:lnTo>
                      <a:pt x="394" y="386"/>
                    </a:lnTo>
                    <a:lnTo>
                      <a:pt x="394" y="387"/>
                    </a:lnTo>
                    <a:lnTo>
                      <a:pt x="395" y="386"/>
                    </a:lnTo>
                    <a:lnTo>
                      <a:pt x="397" y="387"/>
                    </a:lnTo>
                    <a:lnTo>
                      <a:pt x="398" y="388"/>
                    </a:lnTo>
                    <a:lnTo>
                      <a:pt x="400" y="388"/>
                    </a:lnTo>
                    <a:lnTo>
                      <a:pt x="405" y="388"/>
                    </a:lnTo>
                    <a:lnTo>
                      <a:pt x="412" y="387"/>
                    </a:lnTo>
                    <a:lnTo>
                      <a:pt x="422" y="386"/>
                    </a:lnTo>
                    <a:lnTo>
                      <a:pt x="436" y="383"/>
                    </a:lnTo>
                    <a:lnTo>
                      <a:pt x="448" y="378"/>
                    </a:lnTo>
                    <a:lnTo>
                      <a:pt x="459" y="369"/>
                    </a:lnTo>
                    <a:lnTo>
                      <a:pt x="461" y="368"/>
                    </a:lnTo>
                    <a:lnTo>
                      <a:pt x="463" y="366"/>
                    </a:lnTo>
                    <a:lnTo>
                      <a:pt x="466" y="364"/>
                    </a:lnTo>
                    <a:lnTo>
                      <a:pt x="468" y="363"/>
                    </a:lnTo>
                    <a:lnTo>
                      <a:pt x="470" y="361"/>
                    </a:lnTo>
                    <a:lnTo>
                      <a:pt x="473" y="359"/>
                    </a:lnTo>
                    <a:lnTo>
                      <a:pt x="478" y="355"/>
                    </a:lnTo>
                    <a:lnTo>
                      <a:pt x="481" y="353"/>
                    </a:lnTo>
                    <a:lnTo>
                      <a:pt x="484" y="350"/>
                    </a:lnTo>
                    <a:lnTo>
                      <a:pt x="487" y="348"/>
                    </a:lnTo>
                    <a:lnTo>
                      <a:pt x="490" y="346"/>
                    </a:lnTo>
                    <a:lnTo>
                      <a:pt x="492" y="345"/>
                    </a:lnTo>
                    <a:lnTo>
                      <a:pt x="493" y="345"/>
                    </a:lnTo>
                    <a:lnTo>
                      <a:pt x="496" y="344"/>
                    </a:lnTo>
                    <a:lnTo>
                      <a:pt x="496" y="344"/>
                    </a:lnTo>
                    <a:lnTo>
                      <a:pt x="496" y="343"/>
                    </a:lnTo>
                    <a:lnTo>
                      <a:pt x="497" y="341"/>
                    </a:lnTo>
                    <a:lnTo>
                      <a:pt x="498" y="339"/>
                    </a:lnTo>
                    <a:lnTo>
                      <a:pt x="500" y="336"/>
                    </a:lnTo>
                    <a:lnTo>
                      <a:pt x="505" y="328"/>
                    </a:lnTo>
                    <a:lnTo>
                      <a:pt x="509" y="316"/>
                    </a:lnTo>
                    <a:lnTo>
                      <a:pt x="509" y="314"/>
                    </a:lnTo>
                    <a:lnTo>
                      <a:pt x="509" y="313"/>
                    </a:lnTo>
                    <a:lnTo>
                      <a:pt x="508" y="313"/>
                    </a:lnTo>
                    <a:lnTo>
                      <a:pt x="506" y="311"/>
                    </a:lnTo>
                    <a:lnTo>
                      <a:pt x="505" y="305"/>
                    </a:lnTo>
                    <a:lnTo>
                      <a:pt x="505" y="295"/>
                    </a:lnTo>
                    <a:lnTo>
                      <a:pt x="505" y="293"/>
                    </a:lnTo>
                    <a:lnTo>
                      <a:pt x="505" y="292"/>
                    </a:lnTo>
                    <a:lnTo>
                      <a:pt x="504" y="291"/>
                    </a:lnTo>
                    <a:lnTo>
                      <a:pt x="504" y="292"/>
                    </a:lnTo>
                    <a:lnTo>
                      <a:pt x="503" y="291"/>
                    </a:lnTo>
                    <a:lnTo>
                      <a:pt x="503" y="290"/>
                    </a:lnTo>
                    <a:lnTo>
                      <a:pt x="503" y="288"/>
                    </a:lnTo>
                    <a:lnTo>
                      <a:pt x="503" y="285"/>
                    </a:lnTo>
                    <a:lnTo>
                      <a:pt x="502" y="281"/>
                    </a:lnTo>
                    <a:lnTo>
                      <a:pt x="500" y="278"/>
                    </a:lnTo>
                    <a:lnTo>
                      <a:pt x="499" y="276"/>
                    </a:lnTo>
                    <a:lnTo>
                      <a:pt x="497" y="274"/>
                    </a:lnTo>
                    <a:lnTo>
                      <a:pt x="494" y="273"/>
                    </a:lnTo>
                    <a:lnTo>
                      <a:pt x="494" y="272"/>
                    </a:lnTo>
                    <a:lnTo>
                      <a:pt x="496" y="272"/>
                    </a:lnTo>
                    <a:lnTo>
                      <a:pt x="497" y="272"/>
                    </a:lnTo>
                    <a:lnTo>
                      <a:pt x="499" y="273"/>
                    </a:lnTo>
                    <a:lnTo>
                      <a:pt x="504" y="278"/>
                    </a:lnTo>
                    <a:lnTo>
                      <a:pt x="508" y="286"/>
                    </a:lnTo>
                    <a:lnTo>
                      <a:pt x="509" y="295"/>
                    </a:lnTo>
                    <a:lnTo>
                      <a:pt x="509" y="300"/>
                    </a:lnTo>
                    <a:lnTo>
                      <a:pt x="510" y="305"/>
                    </a:lnTo>
                    <a:lnTo>
                      <a:pt x="511" y="308"/>
                    </a:lnTo>
                    <a:lnTo>
                      <a:pt x="513" y="311"/>
                    </a:lnTo>
                    <a:lnTo>
                      <a:pt x="516" y="313"/>
                    </a:lnTo>
                    <a:lnTo>
                      <a:pt x="518" y="314"/>
                    </a:lnTo>
                    <a:lnTo>
                      <a:pt x="519" y="315"/>
                    </a:lnTo>
                    <a:lnTo>
                      <a:pt x="521" y="316"/>
                    </a:lnTo>
                    <a:lnTo>
                      <a:pt x="524" y="316"/>
                    </a:lnTo>
                    <a:lnTo>
                      <a:pt x="528" y="316"/>
                    </a:lnTo>
                    <a:lnTo>
                      <a:pt x="533" y="316"/>
                    </a:lnTo>
                    <a:lnTo>
                      <a:pt x="537" y="315"/>
                    </a:lnTo>
                    <a:lnTo>
                      <a:pt x="541" y="314"/>
                    </a:lnTo>
                    <a:lnTo>
                      <a:pt x="544" y="313"/>
                    </a:lnTo>
                    <a:lnTo>
                      <a:pt x="546" y="312"/>
                    </a:lnTo>
                    <a:lnTo>
                      <a:pt x="548" y="311"/>
                    </a:lnTo>
                    <a:lnTo>
                      <a:pt x="550" y="311"/>
                    </a:lnTo>
                    <a:lnTo>
                      <a:pt x="552" y="310"/>
                    </a:lnTo>
                    <a:lnTo>
                      <a:pt x="553" y="310"/>
                    </a:lnTo>
                    <a:lnTo>
                      <a:pt x="553" y="310"/>
                    </a:lnTo>
                    <a:lnTo>
                      <a:pt x="554" y="310"/>
                    </a:lnTo>
                    <a:lnTo>
                      <a:pt x="555" y="309"/>
                    </a:lnTo>
                    <a:lnTo>
                      <a:pt x="556" y="309"/>
                    </a:lnTo>
                    <a:lnTo>
                      <a:pt x="558" y="309"/>
                    </a:lnTo>
                    <a:lnTo>
                      <a:pt x="560" y="308"/>
                    </a:lnTo>
                    <a:lnTo>
                      <a:pt x="562" y="306"/>
                    </a:lnTo>
                    <a:lnTo>
                      <a:pt x="565" y="305"/>
                    </a:lnTo>
                    <a:lnTo>
                      <a:pt x="567" y="303"/>
                    </a:lnTo>
                    <a:lnTo>
                      <a:pt x="569" y="302"/>
                    </a:lnTo>
                    <a:lnTo>
                      <a:pt x="572" y="300"/>
                    </a:lnTo>
                    <a:lnTo>
                      <a:pt x="574" y="300"/>
                    </a:lnTo>
                    <a:lnTo>
                      <a:pt x="580" y="297"/>
                    </a:lnTo>
                    <a:lnTo>
                      <a:pt x="585" y="290"/>
                    </a:lnTo>
                    <a:lnTo>
                      <a:pt x="591" y="279"/>
                    </a:lnTo>
                    <a:lnTo>
                      <a:pt x="593" y="266"/>
                    </a:lnTo>
                    <a:lnTo>
                      <a:pt x="594" y="256"/>
                    </a:lnTo>
                    <a:lnTo>
                      <a:pt x="594" y="250"/>
                    </a:lnTo>
                    <a:lnTo>
                      <a:pt x="593" y="244"/>
                    </a:lnTo>
                    <a:lnTo>
                      <a:pt x="592" y="241"/>
                    </a:lnTo>
                    <a:lnTo>
                      <a:pt x="592" y="238"/>
                    </a:lnTo>
                    <a:lnTo>
                      <a:pt x="591" y="235"/>
                    </a:lnTo>
                    <a:lnTo>
                      <a:pt x="591" y="233"/>
                    </a:lnTo>
                    <a:lnTo>
                      <a:pt x="592" y="228"/>
                    </a:lnTo>
                    <a:lnTo>
                      <a:pt x="592" y="218"/>
                    </a:lnTo>
                    <a:lnTo>
                      <a:pt x="593" y="204"/>
                    </a:lnTo>
                    <a:lnTo>
                      <a:pt x="593" y="192"/>
                    </a:lnTo>
                    <a:lnTo>
                      <a:pt x="594" y="181"/>
                    </a:lnTo>
                    <a:lnTo>
                      <a:pt x="594" y="175"/>
                    </a:lnTo>
                    <a:lnTo>
                      <a:pt x="594" y="173"/>
                    </a:lnTo>
                    <a:lnTo>
                      <a:pt x="594" y="172"/>
                    </a:lnTo>
                    <a:lnTo>
                      <a:pt x="592" y="171"/>
                    </a:lnTo>
                    <a:lnTo>
                      <a:pt x="590" y="168"/>
                    </a:lnTo>
                    <a:lnTo>
                      <a:pt x="578" y="165"/>
                    </a:lnTo>
                    <a:lnTo>
                      <a:pt x="567" y="164"/>
                    </a:lnTo>
                    <a:lnTo>
                      <a:pt x="559" y="166"/>
                    </a:lnTo>
                    <a:lnTo>
                      <a:pt x="558" y="168"/>
                    </a:lnTo>
                    <a:lnTo>
                      <a:pt x="556" y="172"/>
                    </a:lnTo>
                    <a:lnTo>
                      <a:pt x="555" y="175"/>
                    </a:lnTo>
                    <a:lnTo>
                      <a:pt x="554" y="178"/>
                    </a:lnTo>
                    <a:lnTo>
                      <a:pt x="554" y="179"/>
                    </a:lnTo>
                    <a:lnTo>
                      <a:pt x="553" y="180"/>
                    </a:lnTo>
                    <a:lnTo>
                      <a:pt x="552" y="183"/>
                    </a:lnTo>
                    <a:lnTo>
                      <a:pt x="550" y="191"/>
                    </a:lnTo>
                    <a:lnTo>
                      <a:pt x="549" y="199"/>
                    </a:lnTo>
                    <a:lnTo>
                      <a:pt x="550" y="204"/>
                    </a:lnTo>
                    <a:lnTo>
                      <a:pt x="552" y="208"/>
                    </a:lnTo>
                    <a:lnTo>
                      <a:pt x="553" y="209"/>
                    </a:lnTo>
                    <a:lnTo>
                      <a:pt x="555" y="210"/>
                    </a:lnTo>
                    <a:lnTo>
                      <a:pt x="557" y="211"/>
                    </a:lnTo>
                    <a:lnTo>
                      <a:pt x="560" y="211"/>
                    </a:lnTo>
                    <a:lnTo>
                      <a:pt x="562" y="212"/>
                    </a:lnTo>
                    <a:lnTo>
                      <a:pt x="563" y="213"/>
                    </a:lnTo>
                    <a:lnTo>
                      <a:pt x="563" y="214"/>
                    </a:lnTo>
                    <a:lnTo>
                      <a:pt x="562" y="215"/>
                    </a:lnTo>
                    <a:lnTo>
                      <a:pt x="560" y="215"/>
                    </a:lnTo>
                    <a:lnTo>
                      <a:pt x="556" y="215"/>
                    </a:lnTo>
                    <a:lnTo>
                      <a:pt x="554" y="215"/>
                    </a:lnTo>
                    <a:lnTo>
                      <a:pt x="550" y="214"/>
                    </a:lnTo>
                    <a:lnTo>
                      <a:pt x="549" y="214"/>
                    </a:lnTo>
                    <a:lnTo>
                      <a:pt x="548" y="212"/>
                    </a:lnTo>
                    <a:lnTo>
                      <a:pt x="547" y="210"/>
                    </a:lnTo>
                    <a:lnTo>
                      <a:pt x="546" y="208"/>
                    </a:lnTo>
                    <a:lnTo>
                      <a:pt x="545" y="201"/>
                    </a:lnTo>
                    <a:lnTo>
                      <a:pt x="545" y="196"/>
                    </a:lnTo>
                    <a:lnTo>
                      <a:pt x="546" y="189"/>
                    </a:lnTo>
                    <a:lnTo>
                      <a:pt x="548" y="179"/>
                    </a:lnTo>
                    <a:lnTo>
                      <a:pt x="552" y="166"/>
                    </a:lnTo>
                    <a:lnTo>
                      <a:pt x="553" y="165"/>
                    </a:lnTo>
                    <a:lnTo>
                      <a:pt x="554" y="163"/>
                    </a:lnTo>
                    <a:lnTo>
                      <a:pt x="556" y="160"/>
                    </a:lnTo>
                    <a:lnTo>
                      <a:pt x="557" y="158"/>
                    </a:lnTo>
                    <a:lnTo>
                      <a:pt x="566" y="141"/>
                    </a:lnTo>
                    <a:lnTo>
                      <a:pt x="572" y="125"/>
                    </a:lnTo>
                    <a:lnTo>
                      <a:pt x="573" y="111"/>
                    </a:lnTo>
                    <a:lnTo>
                      <a:pt x="568" y="100"/>
                    </a:lnTo>
                    <a:lnTo>
                      <a:pt x="567" y="97"/>
                    </a:lnTo>
                    <a:lnTo>
                      <a:pt x="566" y="93"/>
                    </a:lnTo>
                    <a:lnTo>
                      <a:pt x="565" y="90"/>
                    </a:lnTo>
                    <a:lnTo>
                      <a:pt x="565" y="87"/>
                    </a:lnTo>
                    <a:lnTo>
                      <a:pt x="565" y="86"/>
                    </a:lnTo>
                    <a:lnTo>
                      <a:pt x="565" y="86"/>
                    </a:lnTo>
                    <a:lnTo>
                      <a:pt x="567" y="87"/>
                    </a:lnTo>
                    <a:lnTo>
                      <a:pt x="568" y="88"/>
                    </a:lnTo>
                    <a:lnTo>
                      <a:pt x="569" y="90"/>
                    </a:lnTo>
                    <a:lnTo>
                      <a:pt x="571" y="92"/>
                    </a:lnTo>
                    <a:lnTo>
                      <a:pt x="572" y="93"/>
                    </a:lnTo>
                    <a:lnTo>
                      <a:pt x="573" y="94"/>
                    </a:lnTo>
                    <a:lnTo>
                      <a:pt x="574" y="93"/>
                    </a:lnTo>
                    <a:lnTo>
                      <a:pt x="574" y="93"/>
                    </a:lnTo>
                    <a:lnTo>
                      <a:pt x="574" y="93"/>
                    </a:lnTo>
                    <a:lnTo>
                      <a:pt x="574" y="94"/>
                    </a:lnTo>
                    <a:lnTo>
                      <a:pt x="574" y="96"/>
                    </a:lnTo>
                    <a:lnTo>
                      <a:pt x="574" y="98"/>
                    </a:lnTo>
                    <a:lnTo>
                      <a:pt x="577" y="103"/>
                    </a:lnTo>
                    <a:lnTo>
                      <a:pt x="579" y="114"/>
                    </a:lnTo>
                    <a:lnTo>
                      <a:pt x="579" y="123"/>
                    </a:lnTo>
                    <a:lnTo>
                      <a:pt x="579" y="131"/>
                    </a:lnTo>
                    <a:lnTo>
                      <a:pt x="576" y="139"/>
                    </a:lnTo>
                    <a:lnTo>
                      <a:pt x="572" y="146"/>
                    </a:lnTo>
                    <a:lnTo>
                      <a:pt x="568" y="150"/>
                    </a:lnTo>
                    <a:lnTo>
                      <a:pt x="566" y="153"/>
                    </a:lnTo>
                    <a:lnTo>
                      <a:pt x="565" y="154"/>
                    </a:lnTo>
                    <a:lnTo>
                      <a:pt x="565" y="155"/>
                    </a:lnTo>
                    <a:lnTo>
                      <a:pt x="566" y="156"/>
                    </a:lnTo>
                    <a:lnTo>
                      <a:pt x="568" y="156"/>
                    </a:lnTo>
                    <a:lnTo>
                      <a:pt x="571" y="155"/>
                    </a:lnTo>
                    <a:lnTo>
                      <a:pt x="573" y="156"/>
                    </a:lnTo>
                    <a:lnTo>
                      <a:pt x="574" y="157"/>
                    </a:lnTo>
                    <a:lnTo>
                      <a:pt x="575" y="158"/>
                    </a:lnTo>
                    <a:lnTo>
                      <a:pt x="577" y="159"/>
                    </a:lnTo>
                    <a:lnTo>
                      <a:pt x="579" y="159"/>
                    </a:lnTo>
                    <a:lnTo>
                      <a:pt x="581" y="160"/>
                    </a:lnTo>
                    <a:lnTo>
                      <a:pt x="584" y="161"/>
                    </a:lnTo>
                    <a:lnTo>
                      <a:pt x="587" y="162"/>
                    </a:lnTo>
                    <a:lnTo>
                      <a:pt x="591" y="163"/>
                    </a:lnTo>
                    <a:lnTo>
                      <a:pt x="593" y="164"/>
                    </a:lnTo>
                    <a:lnTo>
                      <a:pt x="594" y="164"/>
                    </a:lnTo>
                    <a:lnTo>
                      <a:pt x="596" y="165"/>
                    </a:lnTo>
                    <a:lnTo>
                      <a:pt x="597" y="168"/>
                    </a:lnTo>
                    <a:lnTo>
                      <a:pt x="598" y="174"/>
                    </a:lnTo>
                    <a:lnTo>
                      <a:pt x="598" y="184"/>
                    </a:lnTo>
                    <a:lnTo>
                      <a:pt x="599" y="199"/>
                    </a:lnTo>
                    <a:lnTo>
                      <a:pt x="599" y="215"/>
                    </a:lnTo>
                    <a:lnTo>
                      <a:pt x="599" y="225"/>
                    </a:lnTo>
                    <a:lnTo>
                      <a:pt x="598" y="231"/>
                    </a:lnTo>
                    <a:lnTo>
                      <a:pt x="597" y="233"/>
                    </a:lnTo>
                    <a:lnTo>
                      <a:pt x="596" y="233"/>
                    </a:lnTo>
                    <a:lnTo>
                      <a:pt x="595" y="233"/>
                    </a:lnTo>
                    <a:lnTo>
                      <a:pt x="595" y="233"/>
                    </a:lnTo>
                    <a:lnTo>
                      <a:pt x="595" y="234"/>
                    </a:lnTo>
                    <a:lnTo>
                      <a:pt x="596" y="236"/>
                    </a:lnTo>
                    <a:lnTo>
                      <a:pt x="597" y="236"/>
                    </a:lnTo>
                    <a:lnTo>
                      <a:pt x="598" y="237"/>
                    </a:lnTo>
                    <a:lnTo>
                      <a:pt x="599" y="238"/>
                    </a:lnTo>
                    <a:lnTo>
                      <a:pt x="599" y="243"/>
                    </a:lnTo>
                    <a:lnTo>
                      <a:pt x="599" y="247"/>
                    </a:lnTo>
                    <a:lnTo>
                      <a:pt x="599" y="250"/>
                    </a:lnTo>
                    <a:lnTo>
                      <a:pt x="600" y="252"/>
                    </a:lnTo>
                    <a:lnTo>
                      <a:pt x="601" y="253"/>
                    </a:lnTo>
                    <a:lnTo>
                      <a:pt x="603" y="253"/>
                    </a:lnTo>
                    <a:lnTo>
                      <a:pt x="605" y="254"/>
                    </a:lnTo>
                    <a:lnTo>
                      <a:pt x="609" y="255"/>
                    </a:lnTo>
                    <a:lnTo>
                      <a:pt x="612" y="256"/>
                    </a:lnTo>
                    <a:lnTo>
                      <a:pt x="615" y="257"/>
                    </a:lnTo>
                    <a:lnTo>
                      <a:pt x="621" y="259"/>
                    </a:lnTo>
                    <a:lnTo>
                      <a:pt x="629" y="258"/>
                    </a:lnTo>
                    <a:lnTo>
                      <a:pt x="635" y="253"/>
                    </a:lnTo>
                    <a:lnTo>
                      <a:pt x="636" y="252"/>
                    </a:lnTo>
                    <a:lnTo>
                      <a:pt x="637" y="251"/>
                    </a:lnTo>
                    <a:lnTo>
                      <a:pt x="638" y="250"/>
                    </a:lnTo>
                    <a:lnTo>
                      <a:pt x="638" y="251"/>
                    </a:lnTo>
                    <a:lnTo>
                      <a:pt x="638" y="251"/>
                    </a:lnTo>
                    <a:lnTo>
                      <a:pt x="639" y="251"/>
                    </a:lnTo>
                    <a:lnTo>
                      <a:pt x="640" y="250"/>
                    </a:lnTo>
                    <a:lnTo>
                      <a:pt x="641" y="249"/>
                    </a:lnTo>
                    <a:lnTo>
                      <a:pt x="642" y="247"/>
                    </a:lnTo>
                    <a:lnTo>
                      <a:pt x="642" y="244"/>
                    </a:lnTo>
                    <a:lnTo>
                      <a:pt x="642" y="242"/>
                    </a:lnTo>
                    <a:lnTo>
                      <a:pt x="642" y="240"/>
                    </a:lnTo>
                    <a:lnTo>
                      <a:pt x="643" y="239"/>
                    </a:lnTo>
                    <a:lnTo>
                      <a:pt x="645" y="239"/>
                    </a:lnTo>
                    <a:lnTo>
                      <a:pt x="645" y="239"/>
                    </a:lnTo>
                    <a:lnTo>
                      <a:pt x="645" y="240"/>
                    </a:lnTo>
                    <a:lnTo>
                      <a:pt x="643" y="241"/>
                    </a:lnTo>
                    <a:lnTo>
                      <a:pt x="643" y="241"/>
                    </a:lnTo>
                    <a:lnTo>
                      <a:pt x="645" y="242"/>
                    </a:lnTo>
                    <a:lnTo>
                      <a:pt x="646" y="241"/>
                    </a:lnTo>
                    <a:lnTo>
                      <a:pt x="647" y="239"/>
                    </a:lnTo>
                    <a:lnTo>
                      <a:pt x="647" y="238"/>
                    </a:lnTo>
                    <a:lnTo>
                      <a:pt x="648" y="237"/>
                    </a:lnTo>
                    <a:lnTo>
                      <a:pt x="649" y="236"/>
                    </a:lnTo>
                    <a:lnTo>
                      <a:pt x="650" y="234"/>
                    </a:lnTo>
                    <a:lnTo>
                      <a:pt x="651" y="231"/>
                    </a:lnTo>
                    <a:lnTo>
                      <a:pt x="651" y="228"/>
                    </a:lnTo>
                    <a:lnTo>
                      <a:pt x="652" y="224"/>
                    </a:lnTo>
                    <a:lnTo>
                      <a:pt x="651" y="221"/>
                    </a:lnTo>
                    <a:lnTo>
                      <a:pt x="651" y="218"/>
                    </a:lnTo>
                    <a:lnTo>
                      <a:pt x="650" y="216"/>
                    </a:lnTo>
                    <a:lnTo>
                      <a:pt x="648" y="213"/>
                    </a:lnTo>
                    <a:lnTo>
                      <a:pt x="647" y="211"/>
                    </a:lnTo>
                    <a:lnTo>
                      <a:pt x="646" y="209"/>
                    </a:lnTo>
                    <a:lnTo>
                      <a:pt x="645" y="208"/>
                    </a:lnTo>
                    <a:lnTo>
                      <a:pt x="643" y="208"/>
                    </a:lnTo>
                    <a:lnTo>
                      <a:pt x="643" y="209"/>
                    </a:lnTo>
                    <a:lnTo>
                      <a:pt x="643" y="210"/>
                    </a:lnTo>
                    <a:lnTo>
                      <a:pt x="642" y="212"/>
                    </a:lnTo>
                    <a:lnTo>
                      <a:pt x="641" y="214"/>
                    </a:lnTo>
                    <a:lnTo>
                      <a:pt x="640" y="220"/>
                    </a:lnTo>
                    <a:lnTo>
                      <a:pt x="640" y="212"/>
                    </a:lnTo>
                    <a:lnTo>
                      <a:pt x="640" y="208"/>
                    </a:lnTo>
                    <a:lnTo>
                      <a:pt x="639" y="204"/>
                    </a:lnTo>
                    <a:lnTo>
                      <a:pt x="638" y="202"/>
                    </a:lnTo>
                    <a:lnTo>
                      <a:pt x="637" y="201"/>
                    </a:lnTo>
                    <a:lnTo>
                      <a:pt x="636" y="201"/>
                    </a:lnTo>
                    <a:lnTo>
                      <a:pt x="636" y="200"/>
                    </a:lnTo>
                    <a:lnTo>
                      <a:pt x="637" y="199"/>
                    </a:lnTo>
                    <a:lnTo>
                      <a:pt x="638" y="196"/>
                    </a:lnTo>
                    <a:lnTo>
                      <a:pt x="640" y="189"/>
                    </a:lnTo>
                    <a:lnTo>
                      <a:pt x="642" y="180"/>
                    </a:lnTo>
                    <a:lnTo>
                      <a:pt x="643" y="174"/>
                    </a:lnTo>
                    <a:lnTo>
                      <a:pt x="643" y="169"/>
                    </a:lnTo>
                    <a:lnTo>
                      <a:pt x="642" y="169"/>
                    </a:lnTo>
                    <a:lnTo>
                      <a:pt x="642" y="168"/>
                    </a:lnTo>
                    <a:lnTo>
                      <a:pt x="642" y="167"/>
                    </a:lnTo>
                    <a:lnTo>
                      <a:pt x="643" y="166"/>
                    </a:lnTo>
                    <a:lnTo>
                      <a:pt x="643" y="163"/>
                    </a:lnTo>
                    <a:lnTo>
                      <a:pt x="643" y="160"/>
                    </a:lnTo>
                    <a:lnTo>
                      <a:pt x="645" y="156"/>
                    </a:lnTo>
                    <a:lnTo>
                      <a:pt x="645" y="152"/>
                    </a:lnTo>
                    <a:lnTo>
                      <a:pt x="645" y="141"/>
                    </a:lnTo>
                    <a:lnTo>
                      <a:pt x="646" y="133"/>
                    </a:lnTo>
                    <a:lnTo>
                      <a:pt x="646" y="130"/>
                    </a:lnTo>
                    <a:lnTo>
                      <a:pt x="646" y="128"/>
                    </a:lnTo>
                    <a:lnTo>
                      <a:pt x="646" y="127"/>
                    </a:lnTo>
                    <a:lnTo>
                      <a:pt x="643" y="126"/>
                    </a:lnTo>
                    <a:lnTo>
                      <a:pt x="641" y="124"/>
                    </a:lnTo>
                    <a:lnTo>
                      <a:pt x="639" y="123"/>
                    </a:lnTo>
                    <a:lnTo>
                      <a:pt x="637" y="123"/>
                    </a:lnTo>
                    <a:lnTo>
                      <a:pt x="635" y="122"/>
                    </a:lnTo>
                    <a:lnTo>
                      <a:pt x="634" y="122"/>
                    </a:lnTo>
                    <a:lnTo>
                      <a:pt x="633" y="123"/>
                    </a:lnTo>
                    <a:lnTo>
                      <a:pt x="632" y="122"/>
                    </a:lnTo>
                    <a:lnTo>
                      <a:pt x="630" y="122"/>
                    </a:lnTo>
                    <a:lnTo>
                      <a:pt x="628" y="120"/>
                    </a:lnTo>
                    <a:lnTo>
                      <a:pt x="626" y="119"/>
                    </a:lnTo>
                    <a:lnTo>
                      <a:pt x="623" y="118"/>
                    </a:lnTo>
                    <a:lnTo>
                      <a:pt x="621" y="117"/>
                    </a:lnTo>
                    <a:lnTo>
                      <a:pt x="618" y="116"/>
                    </a:lnTo>
                    <a:lnTo>
                      <a:pt x="613" y="114"/>
                    </a:lnTo>
                    <a:lnTo>
                      <a:pt x="608" y="110"/>
                    </a:lnTo>
                    <a:lnTo>
                      <a:pt x="603" y="107"/>
                    </a:lnTo>
                    <a:lnTo>
                      <a:pt x="601" y="105"/>
                    </a:lnTo>
                    <a:lnTo>
                      <a:pt x="600" y="104"/>
                    </a:lnTo>
                    <a:lnTo>
                      <a:pt x="601" y="103"/>
                    </a:lnTo>
                    <a:lnTo>
                      <a:pt x="602" y="101"/>
                    </a:lnTo>
                    <a:lnTo>
                      <a:pt x="603" y="100"/>
                    </a:lnTo>
                    <a:lnTo>
                      <a:pt x="604" y="100"/>
                    </a:lnTo>
                    <a:lnTo>
                      <a:pt x="604" y="100"/>
                    </a:lnTo>
                    <a:lnTo>
                      <a:pt x="603" y="102"/>
                    </a:lnTo>
                    <a:lnTo>
                      <a:pt x="603" y="103"/>
                    </a:lnTo>
                    <a:lnTo>
                      <a:pt x="604" y="105"/>
                    </a:lnTo>
                    <a:lnTo>
                      <a:pt x="608" y="106"/>
                    </a:lnTo>
                    <a:lnTo>
                      <a:pt x="611" y="107"/>
                    </a:lnTo>
                    <a:lnTo>
                      <a:pt x="613" y="108"/>
                    </a:lnTo>
                    <a:lnTo>
                      <a:pt x="615" y="109"/>
                    </a:lnTo>
                    <a:lnTo>
                      <a:pt x="617" y="110"/>
                    </a:lnTo>
                    <a:lnTo>
                      <a:pt x="619" y="110"/>
                    </a:lnTo>
                    <a:lnTo>
                      <a:pt x="620" y="110"/>
                    </a:lnTo>
                    <a:lnTo>
                      <a:pt x="621" y="111"/>
                    </a:lnTo>
                    <a:lnTo>
                      <a:pt x="624" y="112"/>
                    </a:lnTo>
                    <a:lnTo>
                      <a:pt x="627" y="114"/>
                    </a:lnTo>
                    <a:lnTo>
                      <a:pt x="632" y="116"/>
                    </a:lnTo>
                    <a:lnTo>
                      <a:pt x="637" y="118"/>
                    </a:lnTo>
                    <a:lnTo>
                      <a:pt x="642" y="120"/>
                    </a:lnTo>
                    <a:lnTo>
                      <a:pt x="645" y="120"/>
                    </a:lnTo>
                    <a:lnTo>
                      <a:pt x="645" y="119"/>
                    </a:lnTo>
                    <a:lnTo>
                      <a:pt x="643" y="117"/>
                    </a:lnTo>
                    <a:lnTo>
                      <a:pt x="643" y="116"/>
                    </a:lnTo>
                    <a:lnTo>
                      <a:pt x="641" y="111"/>
                    </a:lnTo>
                    <a:lnTo>
                      <a:pt x="640" y="109"/>
                    </a:lnTo>
                    <a:lnTo>
                      <a:pt x="639" y="107"/>
                    </a:lnTo>
                    <a:lnTo>
                      <a:pt x="639" y="106"/>
                    </a:lnTo>
                    <a:lnTo>
                      <a:pt x="639" y="105"/>
                    </a:lnTo>
                    <a:lnTo>
                      <a:pt x="639" y="104"/>
                    </a:lnTo>
                    <a:lnTo>
                      <a:pt x="639" y="104"/>
                    </a:lnTo>
                    <a:lnTo>
                      <a:pt x="638" y="102"/>
                    </a:lnTo>
                    <a:lnTo>
                      <a:pt x="637" y="101"/>
                    </a:lnTo>
                    <a:lnTo>
                      <a:pt x="636" y="99"/>
                    </a:lnTo>
                    <a:lnTo>
                      <a:pt x="635" y="97"/>
                    </a:lnTo>
                    <a:lnTo>
                      <a:pt x="633" y="94"/>
                    </a:lnTo>
                    <a:lnTo>
                      <a:pt x="633" y="92"/>
                    </a:lnTo>
                    <a:lnTo>
                      <a:pt x="632" y="89"/>
                    </a:lnTo>
                    <a:lnTo>
                      <a:pt x="632" y="87"/>
                    </a:lnTo>
                    <a:lnTo>
                      <a:pt x="633" y="86"/>
                    </a:lnTo>
                    <a:lnTo>
                      <a:pt x="634" y="85"/>
                    </a:lnTo>
                    <a:lnTo>
                      <a:pt x="635" y="85"/>
                    </a:lnTo>
                    <a:lnTo>
                      <a:pt x="635" y="83"/>
                    </a:lnTo>
                    <a:lnTo>
                      <a:pt x="635" y="80"/>
                    </a:lnTo>
                    <a:lnTo>
                      <a:pt x="635" y="77"/>
                    </a:lnTo>
                    <a:lnTo>
                      <a:pt x="634" y="73"/>
                    </a:lnTo>
                    <a:lnTo>
                      <a:pt x="633" y="70"/>
                    </a:lnTo>
                    <a:lnTo>
                      <a:pt x="631" y="64"/>
                    </a:lnTo>
                    <a:lnTo>
                      <a:pt x="627" y="59"/>
                    </a:lnTo>
                    <a:lnTo>
                      <a:pt x="623" y="54"/>
                    </a:lnTo>
                    <a:lnTo>
                      <a:pt x="620" y="52"/>
                    </a:lnTo>
                    <a:lnTo>
                      <a:pt x="619" y="52"/>
                    </a:lnTo>
                    <a:lnTo>
                      <a:pt x="619" y="51"/>
                    </a:lnTo>
                    <a:lnTo>
                      <a:pt x="619" y="50"/>
                    </a:lnTo>
                    <a:lnTo>
                      <a:pt x="618" y="48"/>
                    </a:lnTo>
                    <a:lnTo>
                      <a:pt x="614" y="43"/>
                    </a:lnTo>
                    <a:lnTo>
                      <a:pt x="608" y="36"/>
                    </a:lnTo>
                    <a:lnTo>
                      <a:pt x="600" y="30"/>
                    </a:lnTo>
                    <a:lnTo>
                      <a:pt x="594" y="25"/>
                    </a:lnTo>
                    <a:lnTo>
                      <a:pt x="589" y="19"/>
                    </a:lnTo>
                    <a:lnTo>
                      <a:pt x="585" y="18"/>
                    </a:lnTo>
                    <a:lnTo>
                      <a:pt x="584" y="19"/>
                    </a:lnTo>
                    <a:lnTo>
                      <a:pt x="584" y="22"/>
                    </a:lnTo>
                    <a:lnTo>
                      <a:pt x="583" y="25"/>
                    </a:lnTo>
                    <a:lnTo>
                      <a:pt x="583" y="30"/>
                    </a:lnTo>
                    <a:lnTo>
                      <a:pt x="583" y="34"/>
                    </a:lnTo>
                    <a:lnTo>
                      <a:pt x="583" y="37"/>
                    </a:lnTo>
                    <a:lnTo>
                      <a:pt x="583" y="40"/>
                    </a:lnTo>
                    <a:lnTo>
                      <a:pt x="584" y="42"/>
                    </a:lnTo>
                    <a:lnTo>
                      <a:pt x="585" y="43"/>
                    </a:lnTo>
                    <a:lnTo>
                      <a:pt x="587" y="44"/>
                    </a:lnTo>
                    <a:lnTo>
                      <a:pt x="590" y="45"/>
                    </a:lnTo>
                    <a:lnTo>
                      <a:pt x="592" y="47"/>
                    </a:lnTo>
                    <a:lnTo>
                      <a:pt x="595" y="49"/>
                    </a:lnTo>
                    <a:lnTo>
                      <a:pt x="597" y="52"/>
                    </a:lnTo>
                    <a:lnTo>
                      <a:pt x="599" y="54"/>
                    </a:lnTo>
                    <a:lnTo>
                      <a:pt x="600" y="55"/>
                    </a:lnTo>
                    <a:lnTo>
                      <a:pt x="601" y="56"/>
                    </a:lnTo>
                    <a:lnTo>
                      <a:pt x="601" y="58"/>
                    </a:lnTo>
                    <a:lnTo>
                      <a:pt x="603" y="59"/>
                    </a:lnTo>
                    <a:lnTo>
                      <a:pt x="605" y="61"/>
                    </a:lnTo>
                    <a:lnTo>
                      <a:pt x="608" y="63"/>
                    </a:lnTo>
                    <a:lnTo>
                      <a:pt x="610" y="65"/>
                    </a:lnTo>
                    <a:lnTo>
                      <a:pt x="612" y="67"/>
                    </a:lnTo>
                    <a:lnTo>
                      <a:pt x="612" y="68"/>
                    </a:lnTo>
                    <a:lnTo>
                      <a:pt x="612" y="68"/>
                    </a:lnTo>
                    <a:lnTo>
                      <a:pt x="610" y="68"/>
                    </a:lnTo>
                    <a:lnTo>
                      <a:pt x="608" y="66"/>
                    </a:lnTo>
                    <a:lnTo>
                      <a:pt x="605" y="65"/>
                    </a:lnTo>
                    <a:lnTo>
                      <a:pt x="601" y="62"/>
                    </a:lnTo>
                    <a:lnTo>
                      <a:pt x="599" y="65"/>
                    </a:lnTo>
                    <a:lnTo>
                      <a:pt x="597" y="68"/>
                    </a:lnTo>
                    <a:lnTo>
                      <a:pt x="597" y="70"/>
                    </a:lnTo>
                    <a:lnTo>
                      <a:pt x="596" y="73"/>
                    </a:lnTo>
                    <a:lnTo>
                      <a:pt x="596" y="77"/>
                    </a:lnTo>
                    <a:lnTo>
                      <a:pt x="597" y="79"/>
                    </a:lnTo>
                    <a:lnTo>
                      <a:pt x="598" y="80"/>
                    </a:lnTo>
                    <a:lnTo>
                      <a:pt x="598" y="81"/>
                    </a:lnTo>
                    <a:lnTo>
                      <a:pt x="599" y="82"/>
                    </a:lnTo>
                    <a:lnTo>
                      <a:pt x="599" y="84"/>
                    </a:lnTo>
                    <a:lnTo>
                      <a:pt x="599" y="85"/>
                    </a:lnTo>
                    <a:lnTo>
                      <a:pt x="598" y="87"/>
                    </a:lnTo>
                    <a:lnTo>
                      <a:pt x="598" y="87"/>
                    </a:lnTo>
                    <a:lnTo>
                      <a:pt x="597" y="86"/>
                    </a:lnTo>
                    <a:lnTo>
                      <a:pt x="596" y="85"/>
                    </a:lnTo>
                    <a:lnTo>
                      <a:pt x="596" y="84"/>
                    </a:lnTo>
                    <a:lnTo>
                      <a:pt x="594" y="84"/>
                    </a:lnTo>
                    <a:lnTo>
                      <a:pt x="593" y="83"/>
                    </a:lnTo>
                    <a:lnTo>
                      <a:pt x="592" y="78"/>
                    </a:lnTo>
                    <a:lnTo>
                      <a:pt x="591" y="70"/>
                    </a:lnTo>
                    <a:lnTo>
                      <a:pt x="592" y="63"/>
                    </a:lnTo>
                    <a:lnTo>
                      <a:pt x="592" y="55"/>
                    </a:lnTo>
                    <a:lnTo>
                      <a:pt x="589" y="49"/>
                    </a:lnTo>
                    <a:lnTo>
                      <a:pt x="582" y="44"/>
                    </a:lnTo>
                    <a:lnTo>
                      <a:pt x="579" y="42"/>
                    </a:lnTo>
                    <a:lnTo>
                      <a:pt x="577" y="41"/>
                    </a:lnTo>
                    <a:lnTo>
                      <a:pt x="576" y="40"/>
                    </a:lnTo>
                    <a:lnTo>
                      <a:pt x="576" y="39"/>
                    </a:lnTo>
                    <a:lnTo>
                      <a:pt x="578" y="39"/>
                    </a:lnTo>
                    <a:lnTo>
                      <a:pt x="578" y="37"/>
                    </a:lnTo>
                    <a:lnTo>
                      <a:pt x="579" y="35"/>
                    </a:lnTo>
                    <a:lnTo>
                      <a:pt x="579" y="32"/>
                    </a:lnTo>
                    <a:lnTo>
                      <a:pt x="579" y="28"/>
                    </a:lnTo>
                    <a:lnTo>
                      <a:pt x="578" y="26"/>
                    </a:lnTo>
                    <a:lnTo>
                      <a:pt x="578" y="25"/>
                    </a:lnTo>
                    <a:lnTo>
                      <a:pt x="576" y="24"/>
                    </a:lnTo>
                    <a:lnTo>
                      <a:pt x="576" y="22"/>
                    </a:lnTo>
                    <a:lnTo>
                      <a:pt x="576" y="21"/>
                    </a:lnTo>
                    <a:lnTo>
                      <a:pt x="577" y="19"/>
                    </a:lnTo>
                    <a:lnTo>
                      <a:pt x="578" y="19"/>
                    </a:lnTo>
                    <a:lnTo>
                      <a:pt x="578" y="21"/>
                    </a:lnTo>
                    <a:lnTo>
                      <a:pt x="578" y="19"/>
                    </a:lnTo>
                    <a:lnTo>
                      <a:pt x="577" y="18"/>
                    </a:lnTo>
                    <a:lnTo>
                      <a:pt x="576" y="16"/>
                    </a:lnTo>
                    <a:lnTo>
                      <a:pt x="574" y="15"/>
                    </a:lnTo>
                    <a:lnTo>
                      <a:pt x="573" y="13"/>
                    </a:lnTo>
                    <a:lnTo>
                      <a:pt x="572" y="12"/>
                    </a:lnTo>
                    <a:lnTo>
                      <a:pt x="572" y="11"/>
                    </a:lnTo>
                    <a:lnTo>
                      <a:pt x="571" y="10"/>
                    </a:lnTo>
                    <a:lnTo>
                      <a:pt x="569" y="9"/>
                    </a:lnTo>
                    <a:lnTo>
                      <a:pt x="567" y="8"/>
                    </a:lnTo>
                    <a:lnTo>
                      <a:pt x="565" y="7"/>
                    </a:lnTo>
                    <a:lnTo>
                      <a:pt x="564" y="6"/>
                    </a:lnTo>
                    <a:lnTo>
                      <a:pt x="564" y="5"/>
                    </a:lnTo>
                    <a:lnTo>
                      <a:pt x="564" y="4"/>
                    </a:lnTo>
                    <a:lnTo>
                      <a:pt x="563" y="4"/>
                    </a:lnTo>
                    <a:lnTo>
                      <a:pt x="562" y="5"/>
                    </a:lnTo>
                    <a:lnTo>
                      <a:pt x="561" y="5"/>
                    </a:lnTo>
                    <a:lnTo>
                      <a:pt x="560" y="5"/>
                    </a:lnTo>
                    <a:lnTo>
                      <a:pt x="561" y="4"/>
                    </a:lnTo>
                    <a:lnTo>
                      <a:pt x="561" y="3"/>
                    </a:lnTo>
                    <a:lnTo>
                      <a:pt x="561" y="3"/>
                    </a:lnTo>
                    <a:lnTo>
                      <a:pt x="560" y="3"/>
                    </a:lnTo>
                    <a:lnTo>
                      <a:pt x="558" y="3"/>
                    </a:lnTo>
                    <a:lnTo>
                      <a:pt x="557" y="3"/>
                    </a:lnTo>
                    <a:lnTo>
                      <a:pt x="557" y="2"/>
                    </a:lnTo>
                    <a:lnTo>
                      <a:pt x="555" y="0"/>
                    </a:lnTo>
                    <a:lnTo>
                      <a:pt x="554" y="0"/>
                    </a:ln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" name="Freeform 358"/>
              <p:cNvSpPr>
                <a:spLocks noEditPoints="1"/>
              </p:cNvSpPr>
              <p:nvPr/>
            </p:nvSpPr>
            <p:spPr bwMode="auto">
              <a:xfrm>
                <a:off x="5879877" y="3960813"/>
                <a:ext cx="1068388" cy="812800"/>
              </a:xfrm>
              <a:custGeom>
                <a:avLst/>
                <a:gdLst>
                  <a:gd name="T0" fmla="*/ 463 w 673"/>
                  <a:gd name="T1" fmla="*/ 32 h 512"/>
                  <a:gd name="T2" fmla="*/ 489 w 673"/>
                  <a:gd name="T3" fmla="*/ 58 h 512"/>
                  <a:gd name="T4" fmla="*/ 518 w 673"/>
                  <a:gd name="T5" fmla="*/ 66 h 512"/>
                  <a:gd name="T6" fmla="*/ 529 w 673"/>
                  <a:gd name="T7" fmla="*/ 29 h 512"/>
                  <a:gd name="T8" fmla="*/ 232 w 673"/>
                  <a:gd name="T9" fmla="*/ 35 h 512"/>
                  <a:gd name="T10" fmla="*/ 181 w 673"/>
                  <a:gd name="T11" fmla="*/ 63 h 512"/>
                  <a:gd name="T12" fmla="*/ 222 w 673"/>
                  <a:gd name="T13" fmla="*/ 49 h 512"/>
                  <a:gd name="T14" fmla="*/ 270 w 673"/>
                  <a:gd name="T15" fmla="*/ 31 h 512"/>
                  <a:gd name="T16" fmla="*/ 373 w 673"/>
                  <a:gd name="T17" fmla="*/ 7 h 512"/>
                  <a:gd name="T18" fmla="*/ 339 w 673"/>
                  <a:gd name="T19" fmla="*/ 26 h 512"/>
                  <a:gd name="T20" fmla="*/ 319 w 673"/>
                  <a:gd name="T21" fmla="*/ 19 h 512"/>
                  <a:gd name="T22" fmla="*/ 285 w 673"/>
                  <a:gd name="T23" fmla="*/ 20 h 512"/>
                  <a:gd name="T24" fmla="*/ 209 w 673"/>
                  <a:gd name="T25" fmla="*/ 74 h 512"/>
                  <a:gd name="T26" fmla="*/ 167 w 673"/>
                  <a:gd name="T27" fmla="*/ 78 h 512"/>
                  <a:gd name="T28" fmla="*/ 90 w 673"/>
                  <a:gd name="T29" fmla="*/ 176 h 512"/>
                  <a:gd name="T30" fmla="*/ 87 w 673"/>
                  <a:gd name="T31" fmla="*/ 198 h 512"/>
                  <a:gd name="T32" fmla="*/ 69 w 673"/>
                  <a:gd name="T33" fmla="*/ 182 h 512"/>
                  <a:gd name="T34" fmla="*/ 110 w 673"/>
                  <a:gd name="T35" fmla="*/ 117 h 512"/>
                  <a:gd name="T36" fmla="*/ 169 w 673"/>
                  <a:gd name="T37" fmla="*/ 57 h 512"/>
                  <a:gd name="T38" fmla="*/ 119 w 673"/>
                  <a:gd name="T39" fmla="*/ 83 h 512"/>
                  <a:gd name="T40" fmla="*/ 61 w 673"/>
                  <a:gd name="T41" fmla="*/ 166 h 512"/>
                  <a:gd name="T42" fmla="*/ 45 w 673"/>
                  <a:gd name="T43" fmla="*/ 227 h 512"/>
                  <a:gd name="T44" fmla="*/ 30 w 673"/>
                  <a:gd name="T45" fmla="*/ 231 h 512"/>
                  <a:gd name="T46" fmla="*/ 48 w 673"/>
                  <a:gd name="T47" fmla="*/ 167 h 512"/>
                  <a:gd name="T48" fmla="*/ 23 w 673"/>
                  <a:gd name="T49" fmla="*/ 196 h 512"/>
                  <a:gd name="T50" fmla="*/ 17 w 673"/>
                  <a:gd name="T51" fmla="*/ 297 h 512"/>
                  <a:gd name="T52" fmla="*/ 34 w 673"/>
                  <a:gd name="T53" fmla="*/ 338 h 512"/>
                  <a:gd name="T54" fmla="*/ 74 w 673"/>
                  <a:gd name="T55" fmla="*/ 318 h 512"/>
                  <a:gd name="T56" fmla="*/ 73 w 673"/>
                  <a:gd name="T57" fmla="*/ 262 h 512"/>
                  <a:gd name="T58" fmla="*/ 37 w 673"/>
                  <a:gd name="T59" fmla="*/ 262 h 512"/>
                  <a:gd name="T60" fmla="*/ 80 w 673"/>
                  <a:gd name="T61" fmla="*/ 249 h 512"/>
                  <a:gd name="T62" fmla="*/ 130 w 673"/>
                  <a:gd name="T63" fmla="*/ 185 h 512"/>
                  <a:gd name="T64" fmla="*/ 175 w 673"/>
                  <a:gd name="T65" fmla="*/ 118 h 512"/>
                  <a:gd name="T66" fmla="*/ 229 w 673"/>
                  <a:gd name="T67" fmla="*/ 87 h 512"/>
                  <a:gd name="T68" fmla="*/ 312 w 673"/>
                  <a:gd name="T69" fmla="*/ 52 h 512"/>
                  <a:gd name="T70" fmla="*/ 410 w 673"/>
                  <a:gd name="T71" fmla="*/ 28 h 512"/>
                  <a:gd name="T72" fmla="*/ 439 w 673"/>
                  <a:gd name="T73" fmla="*/ 24 h 512"/>
                  <a:gd name="T74" fmla="*/ 470 w 673"/>
                  <a:gd name="T75" fmla="*/ 17 h 512"/>
                  <a:gd name="T76" fmla="*/ 413 w 673"/>
                  <a:gd name="T77" fmla="*/ 9 h 512"/>
                  <a:gd name="T78" fmla="*/ 525 w 673"/>
                  <a:gd name="T79" fmla="*/ 21 h 512"/>
                  <a:gd name="T80" fmla="*/ 599 w 673"/>
                  <a:gd name="T81" fmla="*/ 49 h 512"/>
                  <a:gd name="T82" fmla="*/ 646 w 673"/>
                  <a:gd name="T83" fmla="*/ 105 h 512"/>
                  <a:gd name="T84" fmla="*/ 670 w 673"/>
                  <a:gd name="T85" fmla="*/ 226 h 512"/>
                  <a:gd name="T86" fmla="*/ 662 w 673"/>
                  <a:gd name="T87" fmla="*/ 272 h 512"/>
                  <a:gd name="T88" fmla="*/ 641 w 673"/>
                  <a:gd name="T89" fmla="*/ 374 h 512"/>
                  <a:gd name="T90" fmla="*/ 612 w 673"/>
                  <a:gd name="T91" fmla="*/ 417 h 512"/>
                  <a:gd name="T92" fmla="*/ 544 w 673"/>
                  <a:gd name="T93" fmla="*/ 454 h 512"/>
                  <a:gd name="T94" fmla="*/ 496 w 673"/>
                  <a:gd name="T95" fmla="*/ 468 h 512"/>
                  <a:gd name="T96" fmla="*/ 452 w 673"/>
                  <a:gd name="T97" fmla="*/ 486 h 512"/>
                  <a:gd name="T98" fmla="*/ 377 w 673"/>
                  <a:gd name="T99" fmla="*/ 508 h 512"/>
                  <a:gd name="T100" fmla="*/ 324 w 673"/>
                  <a:gd name="T101" fmla="*/ 476 h 512"/>
                  <a:gd name="T102" fmla="*/ 243 w 673"/>
                  <a:gd name="T103" fmla="*/ 470 h 512"/>
                  <a:gd name="T104" fmla="*/ 191 w 673"/>
                  <a:gd name="T105" fmla="*/ 424 h 512"/>
                  <a:gd name="T106" fmla="*/ 137 w 673"/>
                  <a:gd name="T107" fmla="*/ 421 h 512"/>
                  <a:gd name="T108" fmla="*/ 117 w 673"/>
                  <a:gd name="T109" fmla="*/ 417 h 512"/>
                  <a:gd name="T110" fmla="*/ 28 w 673"/>
                  <a:gd name="T111" fmla="*/ 343 h 512"/>
                  <a:gd name="T112" fmla="*/ 6 w 673"/>
                  <a:gd name="T113" fmla="*/ 258 h 512"/>
                  <a:gd name="T114" fmla="*/ 20 w 673"/>
                  <a:gd name="T115" fmla="*/ 191 h 512"/>
                  <a:gd name="T116" fmla="*/ 45 w 673"/>
                  <a:gd name="T117" fmla="*/ 139 h 512"/>
                  <a:gd name="T118" fmla="*/ 74 w 673"/>
                  <a:gd name="T119" fmla="*/ 116 h 512"/>
                  <a:gd name="T120" fmla="*/ 165 w 673"/>
                  <a:gd name="T121" fmla="*/ 54 h 512"/>
                  <a:gd name="T122" fmla="*/ 293 w 673"/>
                  <a:gd name="T123" fmla="*/ 12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73" h="512">
                    <a:moveTo>
                      <a:pt x="528" y="25"/>
                    </a:moveTo>
                    <a:lnTo>
                      <a:pt x="527" y="25"/>
                    </a:lnTo>
                    <a:lnTo>
                      <a:pt x="525" y="26"/>
                    </a:lnTo>
                    <a:lnTo>
                      <a:pt x="522" y="28"/>
                    </a:lnTo>
                    <a:lnTo>
                      <a:pt x="520" y="29"/>
                    </a:lnTo>
                    <a:lnTo>
                      <a:pt x="519" y="30"/>
                    </a:lnTo>
                    <a:lnTo>
                      <a:pt x="518" y="30"/>
                    </a:lnTo>
                    <a:lnTo>
                      <a:pt x="517" y="30"/>
                    </a:lnTo>
                    <a:lnTo>
                      <a:pt x="517" y="29"/>
                    </a:lnTo>
                    <a:lnTo>
                      <a:pt x="515" y="29"/>
                    </a:lnTo>
                    <a:lnTo>
                      <a:pt x="512" y="28"/>
                    </a:lnTo>
                    <a:lnTo>
                      <a:pt x="508" y="28"/>
                    </a:lnTo>
                    <a:lnTo>
                      <a:pt x="501" y="28"/>
                    </a:lnTo>
                    <a:lnTo>
                      <a:pt x="496" y="28"/>
                    </a:lnTo>
                    <a:lnTo>
                      <a:pt x="492" y="29"/>
                    </a:lnTo>
                    <a:lnTo>
                      <a:pt x="488" y="28"/>
                    </a:lnTo>
                    <a:lnTo>
                      <a:pt x="485" y="28"/>
                    </a:lnTo>
                    <a:lnTo>
                      <a:pt x="484" y="28"/>
                    </a:lnTo>
                    <a:lnTo>
                      <a:pt x="484" y="28"/>
                    </a:lnTo>
                    <a:lnTo>
                      <a:pt x="482" y="27"/>
                    </a:lnTo>
                    <a:lnTo>
                      <a:pt x="479" y="27"/>
                    </a:lnTo>
                    <a:lnTo>
                      <a:pt x="476" y="27"/>
                    </a:lnTo>
                    <a:lnTo>
                      <a:pt x="475" y="27"/>
                    </a:lnTo>
                    <a:lnTo>
                      <a:pt x="474" y="28"/>
                    </a:lnTo>
                    <a:lnTo>
                      <a:pt x="473" y="29"/>
                    </a:lnTo>
                    <a:lnTo>
                      <a:pt x="471" y="30"/>
                    </a:lnTo>
                    <a:lnTo>
                      <a:pt x="469" y="30"/>
                    </a:lnTo>
                    <a:lnTo>
                      <a:pt x="466" y="31"/>
                    </a:lnTo>
                    <a:lnTo>
                      <a:pt x="463" y="32"/>
                    </a:lnTo>
                    <a:lnTo>
                      <a:pt x="461" y="33"/>
                    </a:lnTo>
                    <a:lnTo>
                      <a:pt x="459" y="35"/>
                    </a:lnTo>
                    <a:lnTo>
                      <a:pt x="457" y="35"/>
                    </a:lnTo>
                    <a:lnTo>
                      <a:pt x="456" y="36"/>
                    </a:lnTo>
                    <a:lnTo>
                      <a:pt x="455" y="37"/>
                    </a:lnTo>
                    <a:lnTo>
                      <a:pt x="456" y="38"/>
                    </a:lnTo>
                    <a:lnTo>
                      <a:pt x="458" y="39"/>
                    </a:lnTo>
                    <a:lnTo>
                      <a:pt x="460" y="39"/>
                    </a:lnTo>
                    <a:lnTo>
                      <a:pt x="463" y="40"/>
                    </a:lnTo>
                    <a:lnTo>
                      <a:pt x="466" y="40"/>
                    </a:lnTo>
                    <a:lnTo>
                      <a:pt x="469" y="40"/>
                    </a:lnTo>
                    <a:lnTo>
                      <a:pt x="471" y="40"/>
                    </a:lnTo>
                    <a:lnTo>
                      <a:pt x="472" y="39"/>
                    </a:lnTo>
                    <a:lnTo>
                      <a:pt x="472" y="39"/>
                    </a:lnTo>
                    <a:lnTo>
                      <a:pt x="472" y="40"/>
                    </a:lnTo>
                    <a:lnTo>
                      <a:pt x="473" y="42"/>
                    </a:lnTo>
                    <a:lnTo>
                      <a:pt x="474" y="43"/>
                    </a:lnTo>
                    <a:lnTo>
                      <a:pt x="475" y="43"/>
                    </a:lnTo>
                    <a:lnTo>
                      <a:pt x="475" y="43"/>
                    </a:lnTo>
                    <a:lnTo>
                      <a:pt x="474" y="44"/>
                    </a:lnTo>
                    <a:lnTo>
                      <a:pt x="474" y="45"/>
                    </a:lnTo>
                    <a:lnTo>
                      <a:pt x="474" y="46"/>
                    </a:lnTo>
                    <a:lnTo>
                      <a:pt x="476" y="47"/>
                    </a:lnTo>
                    <a:lnTo>
                      <a:pt x="479" y="48"/>
                    </a:lnTo>
                    <a:lnTo>
                      <a:pt x="482" y="50"/>
                    </a:lnTo>
                    <a:lnTo>
                      <a:pt x="484" y="52"/>
                    </a:lnTo>
                    <a:lnTo>
                      <a:pt x="487" y="55"/>
                    </a:lnTo>
                    <a:lnTo>
                      <a:pt x="488" y="56"/>
                    </a:lnTo>
                    <a:lnTo>
                      <a:pt x="489" y="58"/>
                    </a:lnTo>
                    <a:lnTo>
                      <a:pt x="490" y="60"/>
                    </a:lnTo>
                    <a:lnTo>
                      <a:pt x="490" y="60"/>
                    </a:lnTo>
                    <a:lnTo>
                      <a:pt x="491" y="60"/>
                    </a:lnTo>
                    <a:lnTo>
                      <a:pt x="490" y="59"/>
                    </a:lnTo>
                    <a:lnTo>
                      <a:pt x="490" y="58"/>
                    </a:lnTo>
                    <a:lnTo>
                      <a:pt x="491" y="58"/>
                    </a:lnTo>
                    <a:lnTo>
                      <a:pt x="492" y="58"/>
                    </a:lnTo>
                    <a:lnTo>
                      <a:pt x="493" y="59"/>
                    </a:lnTo>
                    <a:lnTo>
                      <a:pt x="493" y="60"/>
                    </a:lnTo>
                    <a:lnTo>
                      <a:pt x="493" y="60"/>
                    </a:lnTo>
                    <a:lnTo>
                      <a:pt x="494" y="62"/>
                    </a:lnTo>
                    <a:lnTo>
                      <a:pt x="498" y="66"/>
                    </a:lnTo>
                    <a:lnTo>
                      <a:pt x="502" y="72"/>
                    </a:lnTo>
                    <a:lnTo>
                      <a:pt x="508" y="77"/>
                    </a:lnTo>
                    <a:lnTo>
                      <a:pt x="512" y="81"/>
                    </a:lnTo>
                    <a:lnTo>
                      <a:pt x="514" y="82"/>
                    </a:lnTo>
                    <a:lnTo>
                      <a:pt x="514" y="82"/>
                    </a:lnTo>
                    <a:lnTo>
                      <a:pt x="514" y="81"/>
                    </a:lnTo>
                    <a:lnTo>
                      <a:pt x="514" y="79"/>
                    </a:lnTo>
                    <a:lnTo>
                      <a:pt x="514" y="77"/>
                    </a:lnTo>
                    <a:lnTo>
                      <a:pt x="515" y="75"/>
                    </a:lnTo>
                    <a:lnTo>
                      <a:pt x="518" y="72"/>
                    </a:lnTo>
                    <a:lnTo>
                      <a:pt x="524" y="67"/>
                    </a:lnTo>
                    <a:lnTo>
                      <a:pt x="518" y="68"/>
                    </a:lnTo>
                    <a:lnTo>
                      <a:pt x="516" y="69"/>
                    </a:lnTo>
                    <a:lnTo>
                      <a:pt x="515" y="68"/>
                    </a:lnTo>
                    <a:lnTo>
                      <a:pt x="515" y="68"/>
                    </a:lnTo>
                    <a:lnTo>
                      <a:pt x="516" y="67"/>
                    </a:lnTo>
                    <a:lnTo>
                      <a:pt x="518" y="66"/>
                    </a:lnTo>
                    <a:lnTo>
                      <a:pt x="521" y="66"/>
                    </a:lnTo>
                    <a:lnTo>
                      <a:pt x="527" y="64"/>
                    </a:lnTo>
                    <a:lnTo>
                      <a:pt x="533" y="58"/>
                    </a:lnTo>
                    <a:lnTo>
                      <a:pt x="538" y="50"/>
                    </a:lnTo>
                    <a:lnTo>
                      <a:pt x="539" y="46"/>
                    </a:lnTo>
                    <a:lnTo>
                      <a:pt x="540" y="43"/>
                    </a:lnTo>
                    <a:lnTo>
                      <a:pt x="542" y="41"/>
                    </a:lnTo>
                    <a:lnTo>
                      <a:pt x="543" y="39"/>
                    </a:lnTo>
                    <a:lnTo>
                      <a:pt x="544" y="39"/>
                    </a:lnTo>
                    <a:lnTo>
                      <a:pt x="544" y="38"/>
                    </a:lnTo>
                    <a:lnTo>
                      <a:pt x="545" y="38"/>
                    </a:lnTo>
                    <a:lnTo>
                      <a:pt x="546" y="38"/>
                    </a:lnTo>
                    <a:lnTo>
                      <a:pt x="547" y="37"/>
                    </a:lnTo>
                    <a:lnTo>
                      <a:pt x="548" y="35"/>
                    </a:lnTo>
                    <a:lnTo>
                      <a:pt x="548" y="33"/>
                    </a:lnTo>
                    <a:lnTo>
                      <a:pt x="548" y="32"/>
                    </a:lnTo>
                    <a:lnTo>
                      <a:pt x="547" y="32"/>
                    </a:lnTo>
                    <a:lnTo>
                      <a:pt x="545" y="31"/>
                    </a:lnTo>
                    <a:lnTo>
                      <a:pt x="542" y="31"/>
                    </a:lnTo>
                    <a:lnTo>
                      <a:pt x="539" y="31"/>
                    </a:lnTo>
                    <a:lnTo>
                      <a:pt x="536" y="30"/>
                    </a:lnTo>
                    <a:lnTo>
                      <a:pt x="533" y="29"/>
                    </a:lnTo>
                    <a:lnTo>
                      <a:pt x="532" y="28"/>
                    </a:lnTo>
                    <a:lnTo>
                      <a:pt x="531" y="27"/>
                    </a:lnTo>
                    <a:lnTo>
                      <a:pt x="531" y="28"/>
                    </a:lnTo>
                    <a:lnTo>
                      <a:pt x="531" y="29"/>
                    </a:lnTo>
                    <a:lnTo>
                      <a:pt x="531" y="29"/>
                    </a:lnTo>
                    <a:lnTo>
                      <a:pt x="530" y="30"/>
                    </a:lnTo>
                    <a:lnTo>
                      <a:pt x="529" y="29"/>
                    </a:lnTo>
                    <a:lnTo>
                      <a:pt x="529" y="27"/>
                    </a:lnTo>
                    <a:lnTo>
                      <a:pt x="529" y="26"/>
                    </a:lnTo>
                    <a:lnTo>
                      <a:pt x="528" y="25"/>
                    </a:lnTo>
                    <a:close/>
                    <a:moveTo>
                      <a:pt x="275" y="21"/>
                    </a:moveTo>
                    <a:lnTo>
                      <a:pt x="273" y="21"/>
                    </a:lnTo>
                    <a:lnTo>
                      <a:pt x="269" y="22"/>
                    </a:lnTo>
                    <a:lnTo>
                      <a:pt x="266" y="22"/>
                    </a:lnTo>
                    <a:lnTo>
                      <a:pt x="262" y="23"/>
                    </a:lnTo>
                    <a:lnTo>
                      <a:pt x="260" y="23"/>
                    </a:lnTo>
                    <a:lnTo>
                      <a:pt x="259" y="24"/>
                    </a:lnTo>
                    <a:lnTo>
                      <a:pt x="259" y="24"/>
                    </a:lnTo>
                    <a:lnTo>
                      <a:pt x="258" y="24"/>
                    </a:lnTo>
                    <a:lnTo>
                      <a:pt x="257" y="24"/>
                    </a:lnTo>
                    <a:lnTo>
                      <a:pt x="256" y="24"/>
                    </a:lnTo>
                    <a:lnTo>
                      <a:pt x="255" y="24"/>
                    </a:lnTo>
                    <a:lnTo>
                      <a:pt x="255" y="25"/>
                    </a:lnTo>
                    <a:lnTo>
                      <a:pt x="254" y="26"/>
                    </a:lnTo>
                    <a:lnTo>
                      <a:pt x="253" y="26"/>
                    </a:lnTo>
                    <a:lnTo>
                      <a:pt x="252" y="26"/>
                    </a:lnTo>
                    <a:lnTo>
                      <a:pt x="252" y="26"/>
                    </a:lnTo>
                    <a:lnTo>
                      <a:pt x="251" y="27"/>
                    </a:lnTo>
                    <a:lnTo>
                      <a:pt x="250" y="28"/>
                    </a:lnTo>
                    <a:lnTo>
                      <a:pt x="247" y="29"/>
                    </a:lnTo>
                    <a:lnTo>
                      <a:pt x="245" y="30"/>
                    </a:lnTo>
                    <a:lnTo>
                      <a:pt x="241" y="31"/>
                    </a:lnTo>
                    <a:lnTo>
                      <a:pt x="238" y="32"/>
                    </a:lnTo>
                    <a:lnTo>
                      <a:pt x="235" y="33"/>
                    </a:lnTo>
                    <a:lnTo>
                      <a:pt x="234" y="33"/>
                    </a:lnTo>
                    <a:lnTo>
                      <a:pt x="232" y="35"/>
                    </a:lnTo>
                    <a:lnTo>
                      <a:pt x="229" y="36"/>
                    </a:lnTo>
                    <a:lnTo>
                      <a:pt x="225" y="36"/>
                    </a:lnTo>
                    <a:lnTo>
                      <a:pt x="221" y="38"/>
                    </a:lnTo>
                    <a:lnTo>
                      <a:pt x="217" y="39"/>
                    </a:lnTo>
                    <a:lnTo>
                      <a:pt x="214" y="39"/>
                    </a:lnTo>
                    <a:lnTo>
                      <a:pt x="211" y="40"/>
                    </a:lnTo>
                    <a:lnTo>
                      <a:pt x="209" y="40"/>
                    </a:lnTo>
                    <a:lnTo>
                      <a:pt x="208" y="40"/>
                    </a:lnTo>
                    <a:lnTo>
                      <a:pt x="206" y="40"/>
                    </a:lnTo>
                    <a:lnTo>
                      <a:pt x="206" y="40"/>
                    </a:lnTo>
                    <a:lnTo>
                      <a:pt x="206" y="41"/>
                    </a:lnTo>
                    <a:lnTo>
                      <a:pt x="208" y="42"/>
                    </a:lnTo>
                    <a:lnTo>
                      <a:pt x="206" y="42"/>
                    </a:lnTo>
                    <a:lnTo>
                      <a:pt x="205" y="42"/>
                    </a:lnTo>
                    <a:lnTo>
                      <a:pt x="200" y="43"/>
                    </a:lnTo>
                    <a:lnTo>
                      <a:pt x="194" y="45"/>
                    </a:lnTo>
                    <a:lnTo>
                      <a:pt x="189" y="48"/>
                    </a:lnTo>
                    <a:lnTo>
                      <a:pt x="187" y="49"/>
                    </a:lnTo>
                    <a:lnTo>
                      <a:pt x="185" y="50"/>
                    </a:lnTo>
                    <a:lnTo>
                      <a:pt x="184" y="50"/>
                    </a:lnTo>
                    <a:lnTo>
                      <a:pt x="182" y="49"/>
                    </a:lnTo>
                    <a:lnTo>
                      <a:pt x="181" y="50"/>
                    </a:lnTo>
                    <a:lnTo>
                      <a:pt x="179" y="50"/>
                    </a:lnTo>
                    <a:lnTo>
                      <a:pt x="178" y="51"/>
                    </a:lnTo>
                    <a:lnTo>
                      <a:pt x="178" y="52"/>
                    </a:lnTo>
                    <a:lnTo>
                      <a:pt x="179" y="55"/>
                    </a:lnTo>
                    <a:lnTo>
                      <a:pt x="180" y="57"/>
                    </a:lnTo>
                    <a:lnTo>
                      <a:pt x="181" y="60"/>
                    </a:lnTo>
                    <a:lnTo>
                      <a:pt x="181" y="63"/>
                    </a:lnTo>
                    <a:lnTo>
                      <a:pt x="181" y="66"/>
                    </a:lnTo>
                    <a:lnTo>
                      <a:pt x="181" y="68"/>
                    </a:lnTo>
                    <a:lnTo>
                      <a:pt x="181" y="69"/>
                    </a:lnTo>
                    <a:lnTo>
                      <a:pt x="182" y="69"/>
                    </a:lnTo>
                    <a:lnTo>
                      <a:pt x="183" y="68"/>
                    </a:lnTo>
                    <a:lnTo>
                      <a:pt x="183" y="68"/>
                    </a:lnTo>
                    <a:lnTo>
                      <a:pt x="184" y="67"/>
                    </a:lnTo>
                    <a:lnTo>
                      <a:pt x="187" y="66"/>
                    </a:lnTo>
                    <a:lnTo>
                      <a:pt x="190" y="65"/>
                    </a:lnTo>
                    <a:lnTo>
                      <a:pt x="194" y="65"/>
                    </a:lnTo>
                    <a:lnTo>
                      <a:pt x="197" y="64"/>
                    </a:lnTo>
                    <a:lnTo>
                      <a:pt x="199" y="63"/>
                    </a:lnTo>
                    <a:lnTo>
                      <a:pt x="201" y="61"/>
                    </a:lnTo>
                    <a:lnTo>
                      <a:pt x="203" y="61"/>
                    </a:lnTo>
                    <a:lnTo>
                      <a:pt x="205" y="61"/>
                    </a:lnTo>
                    <a:lnTo>
                      <a:pt x="208" y="61"/>
                    </a:lnTo>
                    <a:lnTo>
                      <a:pt x="211" y="61"/>
                    </a:lnTo>
                    <a:lnTo>
                      <a:pt x="214" y="60"/>
                    </a:lnTo>
                    <a:lnTo>
                      <a:pt x="216" y="60"/>
                    </a:lnTo>
                    <a:lnTo>
                      <a:pt x="218" y="59"/>
                    </a:lnTo>
                    <a:lnTo>
                      <a:pt x="219" y="58"/>
                    </a:lnTo>
                    <a:lnTo>
                      <a:pt x="219" y="57"/>
                    </a:lnTo>
                    <a:lnTo>
                      <a:pt x="220" y="56"/>
                    </a:lnTo>
                    <a:lnTo>
                      <a:pt x="222" y="54"/>
                    </a:lnTo>
                    <a:lnTo>
                      <a:pt x="223" y="52"/>
                    </a:lnTo>
                    <a:lnTo>
                      <a:pt x="224" y="51"/>
                    </a:lnTo>
                    <a:lnTo>
                      <a:pt x="224" y="51"/>
                    </a:lnTo>
                    <a:lnTo>
                      <a:pt x="223" y="50"/>
                    </a:lnTo>
                    <a:lnTo>
                      <a:pt x="222" y="49"/>
                    </a:lnTo>
                    <a:lnTo>
                      <a:pt x="222" y="49"/>
                    </a:lnTo>
                    <a:lnTo>
                      <a:pt x="223" y="49"/>
                    </a:lnTo>
                    <a:lnTo>
                      <a:pt x="225" y="49"/>
                    </a:lnTo>
                    <a:lnTo>
                      <a:pt x="229" y="48"/>
                    </a:lnTo>
                    <a:lnTo>
                      <a:pt x="231" y="46"/>
                    </a:lnTo>
                    <a:lnTo>
                      <a:pt x="233" y="45"/>
                    </a:lnTo>
                    <a:lnTo>
                      <a:pt x="233" y="44"/>
                    </a:lnTo>
                    <a:lnTo>
                      <a:pt x="234" y="43"/>
                    </a:lnTo>
                    <a:lnTo>
                      <a:pt x="233" y="43"/>
                    </a:lnTo>
                    <a:lnTo>
                      <a:pt x="232" y="44"/>
                    </a:lnTo>
                    <a:lnTo>
                      <a:pt x="232" y="44"/>
                    </a:lnTo>
                    <a:lnTo>
                      <a:pt x="231" y="43"/>
                    </a:lnTo>
                    <a:lnTo>
                      <a:pt x="232" y="43"/>
                    </a:lnTo>
                    <a:lnTo>
                      <a:pt x="234" y="41"/>
                    </a:lnTo>
                    <a:lnTo>
                      <a:pt x="236" y="40"/>
                    </a:lnTo>
                    <a:lnTo>
                      <a:pt x="238" y="38"/>
                    </a:lnTo>
                    <a:lnTo>
                      <a:pt x="241" y="37"/>
                    </a:lnTo>
                    <a:lnTo>
                      <a:pt x="243" y="36"/>
                    </a:lnTo>
                    <a:lnTo>
                      <a:pt x="246" y="35"/>
                    </a:lnTo>
                    <a:lnTo>
                      <a:pt x="248" y="35"/>
                    </a:lnTo>
                    <a:lnTo>
                      <a:pt x="251" y="35"/>
                    </a:lnTo>
                    <a:lnTo>
                      <a:pt x="254" y="35"/>
                    </a:lnTo>
                    <a:lnTo>
                      <a:pt x="257" y="33"/>
                    </a:lnTo>
                    <a:lnTo>
                      <a:pt x="260" y="32"/>
                    </a:lnTo>
                    <a:lnTo>
                      <a:pt x="262" y="32"/>
                    </a:lnTo>
                    <a:lnTo>
                      <a:pt x="265" y="31"/>
                    </a:lnTo>
                    <a:lnTo>
                      <a:pt x="267" y="31"/>
                    </a:lnTo>
                    <a:lnTo>
                      <a:pt x="269" y="31"/>
                    </a:lnTo>
                    <a:lnTo>
                      <a:pt x="270" y="31"/>
                    </a:lnTo>
                    <a:lnTo>
                      <a:pt x="271" y="30"/>
                    </a:lnTo>
                    <a:lnTo>
                      <a:pt x="272" y="30"/>
                    </a:lnTo>
                    <a:lnTo>
                      <a:pt x="273" y="29"/>
                    </a:lnTo>
                    <a:lnTo>
                      <a:pt x="274" y="28"/>
                    </a:lnTo>
                    <a:lnTo>
                      <a:pt x="276" y="28"/>
                    </a:lnTo>
                    <a:lnTo>
                      <a:pt x="276" y="27"/>
                    </a:lnTo>
                    <a:lnTo>
                      <a:pt x="277" y="25"/>
                    </a:lnTo>
                    <a:lnTo>
                      <a:pt x="277" y="23"/>
                    </a:lnTo>
                    <a:lnTo>
                      <a:pt x="277" y="22"/>
                    </a:lnTo>
                    <a:lnTo>
                      <a:pt x="277" y="21"/>
                    </a:lnTo>
                    <a:lnTo>
                      <a:pt x="275" y="21"/>
                    </a:lnTo>
                    <a:close/>
                    <a:moveTo>
                      <a:pt x="501" y="20"/>
                    </a:moveTo>
                    <a:lnTo>
                      <a:pt x="498" y="20"/>
                    </a:lnTo>
                    <a:lnTo>
                      <a:pt x="496" y="21"/>
                    </a:lnTo>
                    <a:lnTo>
                      <a:pt x="495" y="21"/>
                    </a:lnTo>
                    <a:lnTo>
                      <a:pt x="495" y="22"/>
                    </a:lnTo>
                    <a:lnTo>
                      <a:pt x="496" y="22"/>
                    </a:lnTo>
                    <a:lnTo>
                      <a:pt x="498" y="22"/>
                    </a:lnTo>
                    <a:lnTo>
                      <a:pt x="500" y="22"/>
                    </a:lnTo>
                    <a:lnTo>
                      <a:pt x="503" y="22"/>
                    </a:lnTo>
                    <a:lnTo>
                      <a:pt x="505" y="21"/>
                    </a:lnTo>
                    <a:lnTo>
                      <a:pt x="505" y="21"/>
                    </a:lnTo>
                    <a:lnTo>
                      <a:pt x="503" y="20"/>
                    </a:lnTo>
                    <a:lnTo>
                      <a:pt x="501" y="20"/>
                    </a:lnTo>
                    <a:close/>
                    <a:moveTo>
                      <a:pt x="383" y="5"/>
                    </a:moveTo>
                    <a:lnTo>
                      <a:pt x="380" y="5"/>
                    </a:lnTo>
                    <a:lnTo>
                      <a:pt x="377" y="7"/>
                    </a:lnTo>
                    <a:lnTo>
                      <a:pt x="376" y="7"/>
                    </a:lnTo>
                    <a:lnTo>
                      <a:pt x="373" y="7"/>
                    </a:lnTo>
                    <a:lnTo>
                      <a:pt x="372" y="7"/>
                    </a:lnTo>
                    <a:lnTo>
                      <a:pt x="370" y="7"/>
                    </a:lnTo>
                    <a:lnTo>
                      <a:pt x="369" y="8"/>
                    </a:lnTo>
                    <a:lnTo>
                      <a:pt x="367" y="9"/>
                    </a:lnTo>
                    <a:lnTo>
                      <a:pt x="364" y="11"/>
                    </a:lnTo>
                    <a:lnTo>
                      <a:pt x="362" y="14"/>
                    </a:lnTo>
                    <a:lnTo>
                      <a:pt x="359" y="17"/>
                    </a:lnTo>
                    <a:lnTo>
                      <a:pt x="357" y="19"/>
                    </a:lnTo>
                    <a:lnTo>
                      <a:pt x="355" y="21"/>
                    </a:lnTo>
                    <a:lnTo>
                      <a:pt x="354" y="22"/>
                    </a:lnTo>
                    <a:lnTo>
                      <a:pt x="353" y="23"/>
                    </a:lnTo>
                    <a:lnTo>
                      <a:pt x="354" y="24"/>
                    </a:lnTo>
                    <a:lnTo>
                      <a:pt x="357" y="24"/>
                    </a:lnTo>
                    <a:lnTo>
                      <a:pt x="360" y="25"/>
                    </a:lnTo>
                    <a:lnTo>
                      <a:pt x="363" y="25"/>
                    </a:lnTo>
                    <a:lnTo>
                      <a:pt x="367" y="25"/>
                    </a:lnTo>
                    <a:lnTo>
                      <a:pt x="371" y="25"/>
                    </a:lnTo>
                    <a:lnTo>
                      <a:pt x="375" y="26"/>
                    </a:lnTo>
                    <a:lnTo>
                      <a:pt x="377" y="26"/>
                    </a:lnTo>
                    <a:lnTo>
                      <a:pt x="378" y="26"/>
                    </a:lnTo>
                    <a:lnTo>
                      <a:pt x="379" y="26"/>
                    </a:lnTo>
                    <a:lnTo>
                      <a:pt x="379" y="27"/>
                    </a:lnTo>
                    <a:lnTo>
                      <a:pt x="375" y="28"/>
                    </a:lnTo>
                    <a:lnTo>
                      <a:pt x="366" y="28"/>
                    </a:lnTo>
                    <a:lnTo>
                      <a:pt x="355" y="29"/>
                    </a:lnTo>
                    <a:lnTo>
                      <a:pt x="346" y="29"/>
                    </a:lnTo>
                    <a:lnTo>
                      <a:pt x="341" y="28"/>
                    </a:lnTo>
                    <a:lnTo>
                      <a:pt x="339" y="27"/>
                    </a:lnTo>
                    <a:lnTo>
                      <a:pt x="339" y="26"/>
                    </a:lnTo>
                    <a:lnTo>
                      <a:pt x="339" y="25"/>
                    </a:lnTo>
                    <a:lnTo>
                      <a:pt x="341" y="24"/>
                    </a:lnTo>
                    <a:lnTo>
                      <a:pt x="343" y="24"/>
                    </a:lnTo>
                    <a:lnTo>
                      <a:pt x="345" y="23"/>
                    </a:lnTo>
                    <a:lnTo>
                      <a:pt x="347" y="22"/>
                    </a:lnTo>
                    <a:lnTo>
                      <a:pt x="349" y="20"/>
                    </a:lnTo>
                    <a:lnTo>
                      <a:pt x="351" y="18"/>
                    </a:lnTo>
                    <a:lnTo>
                      <a:pt x="354" y="16"/>
                    </a:lnTo>
                    <a:lnTo>
                      <a:pt x="357" y="13"/>
                    </a:lnTo>
                    <a:lnTo>
                      <a:pt x="358" y="10"/>
                    </a:lnTo>
                    <a:lnTo>
                      <a:pt x="359" y="9"/>
                    </a:lnTo>
                    <a:lnTo>
                      <a:pt x="359" y="8"/>
                    </a:lnTo>
                    <a:lnTo>
                      <a:pt x="358" y="7"/>
                    </a:lnTo>
                    <a:lnTo>
                      <a:pt x="355" y="7"/>
                    </a:lnTo>
                    <a:lnTo>
                      <a:pt x="352" y="7"/>
                    </a:lnTo>
                    <a:lnTo>
                      <a:pt x="349" y="7"/>
                    </a:lnTo>
                    <a:lnTo>
                      <a:pt x="345" y="8"/>
                    </a:lnTo>
                    <a:lnTo>
                      <a:pt x="341" y="8"/>
                    </a:lnTo>
                    <a:lnTo>
                      <a:pt x="336" y="9"/>
                    </a:lnTo>
                    <a:lnTo>
                      <a:pt x="329" y="9"/>
                    </a:lnTo>
                    <a:lnTo>
                      <a:pt x="323" y="10"/>
                    </a:lnTo>
                    <a:lnTo>
                      <a:pt x="316" y="11"/>
                    </a:lnTo>
                    <a:lnTo>
                      <a:pt x="314" y="12"/>
                    </a:lnTo>
                    <a:lnTo>
                      <a:pt x="313" y="13"/>
                    </a:lnTo>
                    <a:lnTo>
                      <a:pt x="313" y="14"/>
                    </a:lnTo>
                    <a:lnTo>
                      <a:pt x="314" y="16"/>
                    </a:lnTo>
                    <a:lnTo>
                      <a:pt x="315" y="18"/>
                    </a:lnTo>
                    <a:lnTo>
                      <a:pt x="316" y="19"/>
                    </a:lnTo>
                    <a:lnTo>
                      <a:pt x="319" y="19"/>
                    </a:lnTo>
                    <a:lnTo>
                      <a:pt x="320" y="20"/>
                    </a:lnTo>
                    <a:lnTo>
                      <a:pt x="320" y="21"/>
                    </a:lnTo>
                    <a:lnTo>
                      <a:pt x="320" y="22"/>
                    </a:lnTo>
                    <a:lnTo>
                      <a:pt x="321" y="23"/>
                    </a:lnTo>
                    <a:lnTo>
                      <a:pt x="324" y="24"/>
                    </a:lnTo>
                    <a:lnTo>
                      <a:pt x="326" y="25"/>
                    </a:lnTo>
                    <a:lnTo>
                      <a:pt x="327" y="26"/>
                    </a:lnTo>
                    <a:lnTo>
                      <a:pt x="327" y="27"/>
                    </a:lnTo>
                    <a:lnTo>
                      <a:pt x="327" y="28"/>
                    </a:lnTo>
                    <a:lnTo>
                      <a:pt x="328" y="28"/>
                    </a:lnTo>
                    <a:lnTo>
                      <a:pt x="330" y="29"/>
                    </a:lnTo>
                    <a:lnTo>
                      <a:pt x="332" y="30"/>
                    </a:lnTo>
                    <a:lnTo>
                      <a:pt x="332" y="30"/>
                    </a:lnTo>
                    <a:lnTo>
                      <a:pt x="331" y="31"/>
                    </a:lnTo>
                    <a:lnTo>
                      <a:pt x="330" y="32"/>
                    </a:lnTo>
                    <a:lnTo>
                      <a:pt x="329" y="32"/>
                    </a:lnTo>
                    <a:lnTo>
                      <a:pt x="328" y="33"/>
                    </a:lnTo>
                    <a:lnTo>
                      <a:pt x="327" y="32"/>
                    </a:lnTo>
                    <a:lnTo>
                      <a:pt x="325" y="31"/>
                    </a:lnTo>
                    <a:lnTo>
                      <a:pt x="323" y="29"/>
                    </a:lnTo>
                    <a:lnTo>
                      <a:pt x="320" y="27"/>
                    </a:lnTo>
                    <a:lnTo>
                      <a:pt x="316" y="24"/>
                    </a:lnTo>
                    <a:lnTo>
                      <a:pt x="313" y="21"/>
                    </a:lnTo>
                    <a:lnTo>
                      <a:pt x="307" y="14"/>
                    </a:lnTo>
                    <a:lnTo>
                      <a:pt x="296" y="17"/>
                    </a:lnTo>
                    <a:lnTo>
                      <a:pt x="292" y="18"/>
                    </a:lnTo>
                    <a:lnTo>
                      <a:pt x="289" y="19"/>
                    </a:lnTo>
                    <a:lnTo>
                      <a:pt x="286" y="19"/>
                    </a:lnTo>
                    <a:lnTo>
                      <a:pt x="285" y="20"/>
                    </a:lnTo>
                    <a:lnTo>
                      <a:pt x="285" y="21"/>
                    </a:lnTo>
                    <a:lnTo>
                      <a:pt x="285" y="22"/>
                    </a:lnTo>
                    <a:lnTo>
                      <a:pt x="284" y="25"/>
                    </a:lnTo>
                    <a:lnTo>
                      <a:pt x="284" y="27"/>
                    </a:lnTo>
                    <a:lnTo>
                      <a:pt x="283" y="29"/>
                    </a:lnTo>
                    <a:lnTo>
                      <a:pt x="280" y="31"/>
                    </a:lnTo>
                    <a:lnTo>
                      <a:pt x="276" y="33"/>
                    </a:lnTo>
                    <a:lnTo>
                      <a:pt x="269" y="36"/>
                    </a:lnTo>
                    <a:lnTo>
                      <a:pt x="262" y="37"/>
                    </a:lnTo>
                    <a:lnTo>
                      <a:pt x="261" y="37"/>
                    </a:lnTo>
                    <a:lnTo>
                      <a:pt x="259" y="38"/>
                    </a:lnTo>
                    <a:lnTo>
                      <a:pt x="257" y="38"/>
                    </a:lnTo>
                    <a:lnTo>
                      <a:pt x="255" y="39"/>
                    </a:lnTo>
                    <a:lnTo>
                      <a:pt x="252" y="40"/>
                    </a:lnTo>
                    <a:lnTo>
                      <a:pt x="250" y="41"/>
                    </a:lnTo>
                    <a:lnTo>
                      <a:pt x="248" y="41"/>
                    </a:lnTo>
                    <a:lnTo>
                      <a:pt x="246" y="41"/>
                    </a:lnTo>
                    <a:lnTo>
                      <a:pt x="243" y="41"/>
                    </a:lnTo>
                    <a:lnTo>
                      <a:pt x="242" y="42"/>
                    </a:lnTo>
                    <a:lnTo>
                      <a:pt x="242" y="42"/>
                    </a:lnTo>
                    <a:lnTo>
                      <a:pt x="242" y="43"/>
                    </a:lnTo>
                    <a:lnTo>
                      <a:pt x="242" y="44"/>
                    </a:lnTo>
                    <a:lnTo>
                      <a:pt x="241" y="45"/>
                    </a:lnTo>
                    <a:lnTo>
                      <a:pt x="239" y="46"/>
                    </a:lnTo>
                    <a:lnTo>
                      <a:pt x="235" y="48"/>
                    </a:lnTo>
                    <a:lnTo>
                      <a:pt x="229" y="54"/>
                    </a:lnTo>
                    <a:lnTo>
                      <a:pt x="221" y="61"/>
                    </a:lnTo>
                    <a:lnTo>
                      <a:pt x="213" y="68"/>
                    </a:lnTo>
                    <a:lnTo>
                      <a:pt x="209" y="74"/>
                    </a:lnTo>
                    <a:lnTo>
                      <a:pt x="206" y="78"/>
                    </a:lnTo>
                    <a:lnTo>
                      <a:pt x="206" y="81"/>
                    </a:lnTo>
                    <a:lnTo>
                      <a:pt x="205" y="83"/>
                    </a:lnTo>
                    <a:lnTo>
                      <a:pt x="204" y="84"/>
                    </a:lnTo>
                    <a:lnTo>
                      <a:pt x="203" y="83"/>
                    </a:lnTo>
                    <a:lnTo>
                      <a:pt x="203" y="82"/>
                    </a:lnTo>
                    <a:lnTo>
                      <a:pt x="203" y="80"/>
                    </a:lnTo>
                    <a:lnTo>
                      <a:pt x="203" y="77"/>
                    </a:lnTo>
                    <a:lnTo>
                      <a:pt x="204" y="75"/>
                    </a:lnTo>
                    <a:lnTo>
                      <a:pt x="205" y="72"/>
                    </a:lnTo>
                    <a:lnTo>
                      <a:pt x="206" y="69"/>
                    </a:lnTo>
                    <a:lnTo>
                      <a:pt x="209" y="67"/>
                    </a:lnTo>
                    <a:lnTo>
                      <a:pt x="210" y="65"/>
                    </a:lnTo>
                    <a:lnTo>
                      <a:pt x="211" y="64"/>
                    </a:lnTo>
                    <a:lnTo>
                      <a:pt x="211" y="64"/>
                    </a:lnTo>
                    <a:lnTo>
                      <a:pt x="211" y="64"/>
                    </a:lnTo>
                    <a:lnTo>
                      <a:pt x="209" y="64"/>
                    </a:lnTo>
                    <a:lnTo>
                      <a:pt x="206" y="65"/>
                    </a:lnTo>
                    <a:lnTo>
                      <a:pt x="195" y="68"/>
                    </a:lnTo>
                    <a:lnTo>
                      <a:pt x="186" y="70"/>
                    </a:lnTo>
                    <a:lnTo>
                      <a:pt x="182" y="73"/>
                    </a:lnTo>
                    <a:lnTo>
                      <a:pt x="179" y="73"/>
                    </a:lnTo>
                    <a:lnTo>
                      <a:pt x="177" y="73"/>
                    </a:lnTo>
                    <a:lnTo>
                      <a:pt x="175" y="74"/>
                    </a:lnTo>
                    <a:lnTo>
                      <a:pt x="173" y="75"/>
                    </a:lnTo>
                    <a:lnTo>
                      <a:pt x="172" y="76"/>
                    </a:lnTo>
                    <a:lnTo>
                      <a:pt x="169" y="77"/>
                    </a:lnTo>
                    <a:lnTo>
                      <a:pt x="168" y="78"/>
                    </a:lnTo>
                    <a:lnTo>
                      <a:pt x="167" y="78"/>
                    </a:lnTo>
                    <a:lnTo>
                      <a:pt x="166" y="80"/>
                    </a:lnTo>
                    <a:lnTo>
                      <a:pt x="165" y="80"/>
                    </a:lnTo>
                    <a:lnTo>
                      <a:pt x="163" y="82"/>
                    </a:lnTo>
                    <a:lnTo>
                      <a:pt x="161" y="83"/>
                    </a:lnTo>
                    <a:lnTo>
                      <a:pt x="159" y="85"/>
                    </a:lnTo>
                    <a:lnTo>
                      <a:pt x="156" y="87"/>
                    </a:lnTo>
                    <a:lnTo>
                      <a:pt x="152" y="89"/>
                    </a:lnTo>
                    <a:lnTo>
                      <a:pt x="147" y="93"/>
                    </a:lnTo>
                    <a:lnTo>
                      <a:pt x="145" y="94"/>
                    </a:lnTo>
                    <a:lnTo>
                      <a:pt x="143" y="96"/>
                    </a:lnTo>
                    <a:lnTo>
                      <a:pt x="143" y="97"/>
                    </a:lnTo>
                    <a:lnTo>
                      <a:pt x="143" y="98"/>
                    </a:lnTo>
                    <a:lnTo>
                      <a:pt x="142" y="99"/>
                    </a:lnTo>
                    <a:lnTo>
                      <a:pt x="141" y="100"/>
                    </a:lnTo>
                    <a:lnTo>
                      <a:pt x="139" y="102"/>
                    </a:lnTo>
                    <a:lnTo>
                      <a:pt x="136" y="104"/>
                    </a:lnTo>
                    <a:lnTo>
                      <a:pt x="126" y="112"/>
                    </a:lnTo>
                    <a:lnTo>
                      <a:pt x="117" y="120"/>
                    </a:lnTo>
                    <a:lnTo>
                      <a:pt x="108" y="130"/>
                    </a:lnTo>
                    <a:lnTo>
                      <a:pt x="106" y="134"/>
                    </a:lnTo>
                    <a:lnTo>
                      <a:pt x="104" y="138"/>
                    </a:lnTo>
                    <a:lnTo>
                      <a:pt x="102" y="144"/>
                    </a:lnTo>
                    <a:lnTo>
                      <a:pt x="99" y="155"/>
                    </a:lnTo>
                    <a:lnTo>
                      <a:pt x="98" y="158"/>
                    </a:lnTo>
                    <a:lnTo>
                      <a:pt x="97" y="161"/>
                    </a:lnTo>
                    <a:lnTo>
                      <a:pt x="94" y="164"/>
                    </a:lnTo>
                    <a:lnTo>
                      <a:pt x="93" y="168"/>
                    </a:lnTo>
                    <a:lnTo>
                      <a:pt x="91" y="171"/>
                    </a:lnTo>
                    <a:lnTo>
                      <a:pt x="90" y="176"/>
                    </a:lnTo>
                    <a:lnTo>
                      <a:pt x="90" y="185"/>
                    </a:lnTo>
                    <a:lnTo>
                      <a:pt x="91" y="188"/>
                    </a:lnTo>
                    <a:lnTo>
                      <a:pt x="91" y="192"/>
                    </a:lnTo>
                    <a:lnTo>
                      <a:pt x="91" y="194"/>
                    </a:lnTo>
                    <a:lnTo>
                      <a:pt x="92" y="196"/>
                    </a:lnTo>
                    <a:lnTo>
                      <a:pt x="92" y="196"/>
                    </a:lnTo>
                    <a:lnTo>
                      <a:pt x="93" y="196"/>
                    </a:lnTo>
                    <a:lnTo>
                      <a:pt x="93" y="197"/>
                    </a:lnTo>
                    <a:lnTo>
                      <a:pt x="93" y="198"/>
                    </a:lnTo>
                    <a:lnTo>
                      <a:pt x="94" y="199"/>
                    </a:lnTo>
                    <a:lnTo>
                      <a:pt x="97" y="200"/>
                    </a:lnTo>
                    <a:lnTo>
                      <a:pt x="99" y="201"/>
                    </a:lnTo>
                    <a:lnTo>
                      <a:pt x="100" y="204"/>
                    </a:lnTo>
                    <a:lnTo>
                      <a:pt x="101" y="205"/>
                    </a:lnTo>
                    <a:lnTo>
                      <a:pt x="102" y="206"/>
                    </a:lnTo>
                    <a:lnTo>
                      <a:pt x="102" y="206"/>
                    </a:lnTo>
                    <a:lnTo>
                      <a:pt x="102" y="207"/>
                    </a:lnTo>
                    <a:lnTo>
                      <a:pt x="102" y="207"/>
                    </a:lnTo>
                    <a:lnTo>
                      <a:pt x="104" y="207"/>
                    </a:lnTo>
                    <a:lnTo>
                      <a:pt x="105" y="206"/>
                    </a:lnTo>
                    <a:lnTo>
                      <a:pt x="106" y="206"/>
                    </a:lnTo>
                    <a:lnTo>
                      <a:pt x="105" y="207"/>
                    </a:lnTo>
                    <a:lnTo>
                      <a:pt x="103" y="208"/>
                    </a:lnTo>
                    <a:lnTo>
                      <a:pt x="101" y="209"/>
                    </a:lnTo>
                    <a:lnTo>
                      <a:pt x="98" y="208"/>
                    </a:lnTo>
                    <a:lnTo>
                      <a:pt x="94" y="206"/>
                    </a:lnTo>
                    <a:lnTo>
                      <a:pt x="91" y="204"/>
                    </a:lnTo>
                    <a:lnTo>
                      <a:pt x="89" y="200"/>
                    </a:lnTo>
                    <a:lnTo>
                      <a:pt x="87" y="198"/>
                    </a:lnTo>
                    <a:lnTo>
                      <a:pt x="86" y="196"/>
                    </a:lnTo>
                    <a:lnTo>
                      <a:pt x="86" y="194"/>
                    </a:lnTo>
                    <a:lnTo>
                      <a:pt x="85" y="192"/>
                    </a:lnTo>
                    <a:lnTo>
                      <a:pt x="85" y="189"/>
                    </a:lnTo>
                    <a:lnTo>
                      <a:pt x="85" y="187"/>
                    </a:lnTo>
                    <a:lnTo>
                      <a:pt x="84" y="185"/>
                    </a:lnTo>
                    <a:lnTo>
                      <a:pt x="84" y="183"/>
                    </a:lnTo>
                    <a:lnTo>
                      <a:pt x="83" y="183"/>
                    </a:lnTo>
                    <a:lnTo>
                      <a:pt x="82" y="185"/>
                    </a:lnTo>
                    <a:lnTo>
                      <a:pt x="80" y="186"/>
                    </a:lnTo>
                    <a:lnTo>
                      <a:pt x="79" y="188"/>
                    </a:lnTo>
                    <a:lnTo>
                      <a:pt x="78" y="189"/>
                    </a:lnTo>
                    <a:lnTo>
                      <a:pt x="76" y="191"/>
                    </a:lnTo>
                    <a:lnTo>
                      <a:pt x="76" y="193"/>
                    </a:lnTo>
                    <a:lnTo>
                      <a:pt x="76" y="195"/>
                    </a:lnTo>
                    <a:lnTo>
                      <a:pt x="75" y="197"/>
                    </a:lnTo>
                    <a:lnTo>
                      <a:pt x="74" y="197"/>
                    </a:lnTo>
                    <a:lnTo>
                      <a:pt x="73" y="196"/>
                    </a:lnTo>
                    <a:lnTo>
                      <a:pt x="72" y="194"/>
                    </a:lnTo>
                    <a:lnTo>
                      <a:pt x="72" y="191"/>
                    </a:lnTo>
                    <a:lnTo>
                      <a:pt x="72" y="189"/>
                    </a:lnTo>
                    <a:lnTo>
                      <a:pt x="72" y="188"/>
                    </a:lnTo>
                    <a:lnTo>
                      <a:pt x="71" y="187"/>
                    </a:lnTo>
                    <a:lnTo>
                      <a:pt x="70" y="187"/>
                    </a:lnTo>
                    <a:lnTo>
                      <a:pt x="68" y="187"/>
                    </a:lnTo>
                    <a:lnTo>
                      <a:pt x="67" y="186"/>
                    </a:lnTo>
                    <a:lnTo>
                      <a:pt x="67" y="185"/>
                    </a:lnTo>
                    <a:lnTo>
                      <a:pt x="68" y="183"/>
                    </a:lnTo>
                    <a:lnTo>
                      <a:pt x="69" y="182"/>
                    </a:lnTo>
                    <a:lnTo>
                      <a:pt x="71" y="182"/>
                    </a:lnTo>
                    <a:lnTo>
                      <a:pt x="74" y="181"/>
                    </a:lnTo>
                    <a:lnTo>
                      <a:pt x="76" y="179"/>
                    </a:lnTo>
                    <a:lnTo>
                      <a:pt x="78" y="177"/>
                    </a:lnTo>
                    <a:lnTo>
                      <a:pt x="80" y="174"/>
                    </a:lnTo>
                    <a:lnTo>
                      <a:pt x="81" y="173"/>
                    </a:lnTo>
                    <a:lnTo>
                      <a:pt x="83" y="172"/>
                    </a:lnTo>
                    <a:lnTo>
                      <a:pt x="84" y="172"/>
                    </a:lnTo>
                    <a:lnTo>
                      <a:pt x="85" y="171"/>
                    </a:lnTo>
                    <a:lnTo>
                      <a:pt x="86" y="170"/>
                    </a:lnTo>
                    <a:lnTo>
                      <a:pt x="86" y="168"/>
                    </a:lnTo>
                    <a:lnTo>
                      <a:pt x="87" y="166"/>
                    </a:lnTo>
                    <a:lnTo>
                      <a:pt x="88" y="163"/>
                    </a:lnTo>
                    <a:lnTo>
                      <a:pt x="89" y="161"/>
                    </a:lnTo>
                    <a:lnTo>
                      <a:pt x="90" y="158"/>
                    </a:lnTo>
                    <a:lnTo>
                      <a:pt x="91" y="155"/>
                    </a:lnTo>
                    <a:lnTo>
                      <a:pt x="92" y="151"/>
                    </a:lnTo>
                    <a:lnTo>
                      <a:pt x="92" y="147"/>
                    </a:lnTo>
                    <a:lnTo>
                      <a:pt x="93" y="143"/>
                    </a:lnTo>
                    <a:lnTo>
                      <a:pt x="94" y="140"/>
                    </a:lnTo>
                    <a:lnTo>
                      <a:pt x="96" y="139"/>
                    </a:lnTo>
                    <a:lnTo>
                      <a:pt x="97" y="137"/>
                    </a:lnTo>
                    <a:lnTo>
                      <a:pt x="98" y="135"/>
                    </a:lnTo>
                    <a:lnTo>
                      <a:pt x="99" y="133"/>
                    </a:lnTo>
                    <a:lnTo>
                      <a:pt x="100" y="130"/>
                    </a:lnTo>
                    <a:lnTo>
                      <a:pt x="102" y="126"/>
                    </a:lnTo>
                    <a:lnTo>
                      <a:pt x="104" y="123"/>
                    </a:lnTo>
                    <a:lnTo>
                      <a:pt x="107" y="120"/>
                    </a:lnTo>
                    <a:lnTo>
                      <a:pt x="110" y="117"/>
                    </a:lnTo>
                    <a:lnTo>
                      <a:pt x="113" y="114"/>
                    </a:lnTo>
                    <a:lnTo>
                      <a:pt x="118" y="111"/>
                    </a:lnTo>
                    <a:lnTo>
                      <a:pt x="122" y="106"/>
                    </a:lnTo>
                    <a:lnTo>
                      <a:pt x="125" y="103"/>
                    </a:lnTo>
                    <a:lnTo>
                      <a:pt x="131" y="99"/>
                    </a:lnTo>
                    <a:lnTo>
                      <a:pt x="138" y="93"/>
                    </a:lnTo>
                    <a:lnTo>
                      <a:pt x="145" y="87"/>
                    </a:lnTo>
                    <a:lnTo>
                      <a:pt x="150" y="84"/>
                    </a:lnTo>
                    <a:lnTo>
                      <a:pt x="154" y="82"/>
                    </a:lnTo>
                    <a:lnTo>
                      <a:pt x="155" y="82"/>
                    </a:lnTo>
                    <a:lnTo>
                      <a:pt x="157" y="81"/>
                    </a:lnTo>
                    <a:lnTo>
                      <a:pt x="159" y="79"/>
                    </a:lnTo>
                    <a:lnTo>
                      <a:pt x="161" y="78"/>
                    </a:lnTo>
                    <a:lnTo>
                      <a:pt x="164" y="76"/>
                    </a:lnTo>
                    <a:lnTo>
                      <a:pt x="166" y="74"/>
                    </a:lnTo>
                    <a:lnTo>
                      <a:pt x="168" y="73"/>
                    </a:lnTo>
                    <a:lnTo>
                      <a:pt x="169" y="72"/>
                    </a:lnTo>
                    <a:lnTo>
                      <a:pt x="172" y="70"/>
                    </a:lnTo>
                    <a:lnTo>
                      <a:pt x="173" y="69"/>
                    </a:lnTo>
                    <a:lnTo>
                      <a:pt x="174" y="69"/>
                    </a:lnTo>
                    <a:lnTo>
                      <a:pt x="176" y="68"/>
                    </a:lnTo>
                    <a:lnTo>
                      <a:pt x="177" y="67"/>
                    </a:lnTo>
                    <a:lnTo>
                      <a:pt x="178" y="64"/>
                    </a:lnTo>
                    <a:lnTo>
                      <a:pt x="178" y="61"/>
                    </a:lnTo>
                    <a:lnTo>
                      <a:pt x="177" y="59"/>
                    </a:lnTo>
                    <a:lnTo>
                      <a:pt x="177" y="57"/>
                    </a:lnTo>
                    <a:lnTo>
                      <a:pt x="175" y="57"/>
                    </a:lnTo>
                    <a:lnTo>
                      <a:pt x="173" y="56"/>
                    </a:lnTo>
                    <a:lnTo>
                      <a:pt x="169" y="57"/>
                    </a:lnTo>
                    <a:lnTo>
                      <a:pt x="166" y="57"/>
                    </a:lnTo>
                    <a:lnTo>
                      <a:pt x="162" y="58"/>
                    </a:lnTo>
                    <a:lnTo>
                      <a:pt x="159" y="60"/>
                    </a:lnTo>
                    <a:lnTo>
                      <a:pt x="157" y="61"/>
                    </a:lnTo>
                    <a:lnTo>
                      <a:pt x="154" y="61"/>
                    </a:lnTo>
                    <a:lnTo>
                      <a:pt x="152" y="61"/>
                    </a:lnTo>
                    <a:lnTo>
                      <a:pt x="149" y="61"/>
                    </a:lnTo>
                    <a:lnTo>
                      <a:pt x="149" y="62"/>
                    </a:lnTo>
                    <a:lnTo>
                      <a:pt x="149" y="63"/>
                    </a:lnTo>
                    <a:lnTo>
                      <a:pt x="149" y="64"/>
                    </a:lnTo>
                    <a:lnTo>
                      <a:pt x="148" y="64"/>
                    </a:lnTo>
                    <a:lnTo>
                      <a:pt x="147" y="64"/>
                    </a:lnTo>
                    <a:lnTo>
                      <a:pt x="146" y="64"/>
                    </a:lnTo>
                    <a:lnTo>
                      <a:pt x="144" y="64"/>
                    </a:lnTo>
                    <a:lnTo>
                      <a:pt x="141" y="65"/>
                    </a:lnTo>
                    <a:lnTo>
                      <a:pt x="139" y="67"/>
                    </a:lnTo>
                    <a:lnTo>
                      <a:pt x="136" y="68"/>
                    </a:lnTo>
                    <a:lnTo>
                      <a:pt x="134" y="70"/>
                    </a:lnTo>
                    <a:lnTo>
                      <a:pt x="130" y="72"/>
                    </a:lnTo>
                    <a:lnTo>
                      <a:pt x="128" y="74"/>
                    </a:lnTo>
                    <a:lnTo>
                      <a:pt x="127" y="74"/>
                    </a:lnTo>
                    <a:lnTo>
                      <a:pt x="126" y="75"/>
                    </a:lnTo>
                    <a:lnTo>
                      <a:pt x="126" y="75"/>
                    </a:lnTo>
                    <a:lnTo>
                      <a:pt x="124" y="76"/>
                    </a:lnTo>
                    <a:lnTo>
                      <a:pt x="123" y="77"/>
                    </a:lnTo>
                    <a:lnTo>
                      <a:pt x="122" y="78"/>
                    </a:lnTo>
                    <a:lnTo>
                      <a:pt x="120" y="80"/>
                    </a:lnTo>
                    <a:lnTo>
                      <a:pt x="119" y="82"/>
                    </a:lnTo>
                    <a:lnTo>
                      <a:pt x="119" y="83"/>
                    </a:lnTo>
                    <a:lnTo>
                      <a:pt x="119" y="86"/>
                    </a:lnTo>
                    <a:lnTo>
                      <a:pt x="120" y="89"/>
                    </a:lnTo>
                    <a:lnTo>
                      <a:pt x="120" y="93"/>
                    </a:lnTo>
                    <a:lnTo>
                      <a:pt x="119" y="96"/>
                    </a:lnTo>
                    <a:lnTo>
                      <a:pt x="118" y="98"/>
                    </a:lnTo>
                    <a:lnTo>
                      <a:pt x="117" y="101"/>
                    </a:lnTo>
                    <a:lnTo>
                      <a:pt x="117" y="102"/>
                    </a:lnTo>
                    <a:lnTo>
                      <a:pt x="117" y="103"/>
                    </a:lnTo>
                    <a:lnTo>
                      <a:pt x="115" y="105"/>
                    </a:lnTo>
                    <a:lnTo>
                      <a:pt x="112" y="106"/>
                    </a:lnTo>
                    <a:lnTo>
                      <a:pt x="110" y="108"/>
                    </a:lnTo>
                    <a:lnTo>
                      <a:pt x="108" y="111"/>
                    </a:lnTo>
                    <a:lnTo>
                      <a:pt x="107" y="112"/>
                    </a:lnTo>
                    <a:lnTo>
                      <a:pt x="106" y="113"/>
                    </a:lnTo>
                    <a:lnTo>
                      <a:pt x="104" y="114"/>
                    </a:lnTo>
                    <a:lnTo>
                      <a:pt x="101" y="117"/>
                    </a:lnTo>
                    <a:lnTo>
                      <a:pt x="98" y="119"/>
                    </a:lnTo>
                    <a:lnTo>
                      <a:pt x="94" y="122"/>
                    </a:lnTo>
                    <a:lnTo>
                      <a:pt x="87" y="129"/>
                    </a:lnTo>
                    <a:lnTo>
                      <a:pt x="79" y="136"/>
                    </a:lnTo>
                    <a:lnTo>
                      <a:pt x="71" y="144"/>
                    </a:lnTo>
                    <a:lnTo>
                      <a:pt x="66" y="151"/>
                    </a:lnTo>
                    <a:lnTo>
                      <a:pt x="63" y="157"/>
                    </a:lnTo>
                    <a:lnTo>
                      <a:pt x="62" y="159"/>
                    </a:lnTo>
                    <a:lnTo>
                      <a:pt x="62" y="161"/>
                    </a:lnTo>
                    <a:lnTo>
                      <a:pt x="61" y="162"/>
                    </a:lnTo>
                    <a:lnTo>
                      <a:pt x="60" y="162"/>
                    </a:lnTo>
                    <a:lnTo>
                      <a:pt x="60" y="163"/>
                    </a:lnTo>
                    <a:lnTo>
                      <a:pt x="61" y="166"/>
                    </a:lnTo>
                    <a:lnTo>
                      <a:pt x="62" y="167"/>
                    </a:lnTo>
                    <a:lnTo>
                      <a:pt x="62" y="167"/>
                    </a:lnTo>
                    <a:lnTo>
                      <a:pt x="62" y="167"/>
                    </a:lnTo>
                    <a:lnTo>
                      <a:pt x="60" y="167"/>
                    </a:lnTo>
                    <a:lnTo>
                      <a:pt x="59" y="167"/>
                    </a:lnTo>
                    <a:lnTo>
                      <a:pt x="57" y="167"/>
                    </a:lnTo>
                    <a:lnTo>
                      <a:pt x="57" y="168"/>
                    </a:lnTo>
                    <a:lnTo>
                      <a:pt x="57" y="171"/>
                    </a:lnTo>
                    <a:lnTo>
                      <a:pt x="56" y="172"/>
                    </a:lnTo>
                    <a:lnTo>
                      <a:pt x="56" y="174"/>
                    </a:lnTo>
                    <a:lnTo>
                      <a:pt x="54" y="176"/>
                    </a:lnTo>
                    <a:lnTo>
                      <a:pt x="53" y="179"/>
                    </a:lnTo>
                    <a:lnTo>
                      <a:pt x="52" y="182"/>
                    </a:lnTo>
                    <a:lnTo>
                      <a:pt x="52" y="186"/>
                    </a:lnTo>
                    <a:lnTo>
                      <a:pt x="51" y="189"/>
                    </a:lnTo>
                    <a:lnTo>
                      <a:pt x="50" y="192"/>
                    </a:lnTo>
                    <a:lnTo>
                      <a:pt x="49" y="194"/>
                    </a:lnTo>
                    <a:lnTo>
                      <a:pt x="48" y="197"/>
                    </a:lnTo>
                    <a:lnTo>
                      <a:pt x="47" y="201"/>
                    </a:lnTo>
                    <a:lnTo>
                      <a:pt x="47" y="207"/>
                    </a:lnTo>
                    <a:lnTo>
                      <a:pt x="47" y="211"/>
                    </a:lnTo>
                    <a:lnTo>
                      <a:pt x="46" y="215"/>
                    </a:lnTo>
                    <a:lnTo>
                      <a:pt x="46" y="218"/>
                    </a:lnTo>
                    <a:lnTo>
                      <a:pt x="45" y="222"/>
                    </a:lnTo>
                    <a:lnTo>
                      <a:pt x="45" y="224"/>
                    </a:lnTo>
                    <a:lnTo>
                      <a:pt x="45" y="226"/>
                    </a:lnTo>
                    <a:lnTo>
                      <a:pt x="44" y="227"/>
                    </a:lnTo>
                    <a:lnTo>
                      <a:pt x="45" y="227"/>
                    </a:lnTo>
                    <a:lnTo>
                      <a:pt x="45" y="227"/>
                    </a:lnTo>
                    <a:lnTo>
                      <a:pt x="46" y="228"/>
                    </a:lnTo>
                    <a:lnTo>
                      <a:pt x="48" y="230"/>
                    </a:lnTo>
                    <a:lnTo>
                      <a:pt x="50" y="231"/>
                    </a:lnTo>
                    <a:lnTo>
                      <a:pt x="52" y="233"/>
                    </a:lnTo>
                    <a:lnTo>
                      <a:pt x="55" y="236"/>
                    </a:lnTo>
                    <a:lnTo>
                      <a:pt x="57" y="238"/>
                    </a:lnTo>
                    <a:lnTo>
                      <a:pt x="59" y="239"/>
                    </a:lnTo>
                    <a:lnTo>
                      <a:pt x="60" y="241"/>
                    </a:lnTo>
                    <a:lnTo>
                      <a:pt x="60" y="242"/>
                    </a:lnTo>
                    <a:lnTo>
                      <a:pt x="60" y="242"/>
                    </a:lnTo>
                    <a:lnTo>
                      <a:pt x="59" y="242"/>
                    </a:lnTo>
                    <a:lnTo>
                      <a:pt x="57" y="241"/>
                    </a:lnTo>
                    <a:lnTo>
                      <a:pt x="55" y="239"/>
                    </a:lnTo>
                    <a:lnTo>
                      <a:pt x="54" y="239"/>
                    </a:lnTo>
                    <a:lnTo>
                      <a:pt x="54" y="239"/>
                    </a:lnTo>
                    <a:lnTo>
                      <a:pt x="53" y="239"/>
                    </a:lnTo>
                    <a:lnTo>
                      <a:pt x="52" y="238"/>
                    </a:lnTo>
                    <a:lnTo>
                      <a:pt x="50" y="237"/>
                    </a:lnTo>
                    <a:lnTo>
                      <a:pt x="49" y="236"/>
                    </a:lnTo>
                    <a:lnTo>
                      <a:pt x="46" y="234"/>
                    </a:lnTo>
                    <a:lnTo>
                      <a:pt x="44" y="231"/>
                    </a:lnTo>
                    <a:lnTo>
                      <a:pt x="41" y="230"/>
                    </a:lnTo>
                    <a:lnTo>
                      <a:pt x="39" y="229"/>
                    </a:lnTo>
                    <a:lnTo>
                      <a:pt x="38" y="229"/>
                    </a:lnTo>
                    <a:lnTo>
                      <a:pt x="36" y="230"/>
                    </a:lnTo>
                    <a:lnTo>
                      <a:pt x="35" y="231"/>
                    </a:lnTo>
                    <a:lnTo>
                      <a:pt x="33" y="231"/>
                    </a:lnTo>
                    <a:lnTo>
                      <a:pt x="31" y="232"/>
                    </a:lnTo>
                    <a:lnTo>
                      <a:pt x="30" y="231"/>
                    </a:lnTo>
                    <a:lnTo>
                      <a:pt x="29" y="230"/>
                    </a:lnTo>
                    <a:lnTo>
                      <a:pt x="30" y="228"/>
                    </a:lnTo>
                    <a:lnTo>
                      <a:pt x="32" y="226"/>
                    </a:lnTo>
                    <a:lnTo>
                      <a:pt x="35" y="223"/>
                    </a:lnTo>
                    <a:lnTo>
                      <a:pt x="37" y="219"/>
                    </a:lnTo>
                    <a:lnTo>
                      <a:pt x="39" y="217"/>
                    </a:lnTo>
                    <a:lnTo>
                      <a:pt x="39" y="215"/>
                    </a:lnTo>
                    <a:lnTo>
                      <a:pt x="41" y="212"/>
                    </a:lnTo>
                    <a:lnTo>
                      <a:pt x="41" y="209"/>
                    </a:lnTo>
                    <a:lnTo>
                      <a:pt x="41" y="204"/>
                    </a:lnTo>
                    <a:lnTo>
                      <a:pt x="41" y="200"/>
                    </a:lnTo>
                    <a:lnTo>
                      <a:pt x="41" y="198"/>
                    </a:lnTo>
                    <a:lnTo>
                      <a:pt x="41" y="196"/>
                    </a:lnTo>
                    <a:lnTo>
                      <a:pt x="42" y="196"/>
                    </a:lnTo>
                    <a:lnTo>
                      <a:pt x="43" y="195"/>
                    </a:lnTo>
                    <a:lnTo>
                      <a:pt x="45" y="195"/>
                    </a:lnTo>
                    <a:lnTo>
                      <a:pt x="45" y="195"/>
                    </a:lnTo>
                    <a:lnTo>
                      <a:pt x="43" y="194"/>
                    </a:lnTo>
                    <a:lnTo>
                      <a:pt x="42" y="194"/>
                    </a:lnTo>
                    <a:lnTo>
                      <a:pt x="41" y="194"/>
                    </a:lnTo>
                    <a:lnTo>
                      <a:pt x="41" y="193"/>
                    </a:lnTo>
                    <a:lnTo>
                      <a:pt x="42" y="192"/>
                    </a:lnTo>
                    <a:lnTo>
                      <a:pt x="43" y="191"/>
                    </a:lnTo>
                    <a:lnTo>
                      <a:pt x="46" y="187"/>
                    </a:lnTo>
                    <a:lnTo>
                      <a:pt x="48" y="180"/>
                    </a:lnTo>
                    <a:lnTo>
                      <a:pt x="49" y="175"/>
                    </a:lnTo>
                    <a:lnTo>
                      <a:pt x="48" y="172"/>
                    </a:lnTo>
                    <a:lnTo>
                      <a:pt x="48" y="170"/>
                    </a:lnTo>
                    <a:lnTo>
                      <a:pt x="48" y="167"/>
                    </a:lnTo>
                    <a:lnTo>
                      <a:pt x="51" y="161"/>
                    </a:lnTo>
                    <a:lnTo>
                      <a:pt x="57" y="153"/>
                    </a:lnTo>
                    <a:lnTo>
                      <a:pt x="63" y="145"/>
                    </a:lnTo>
                    <a:lnTo>
                      <a:pt x="66" y="140"/>
                    </a:lnTo>
                    <a:lnTo>
                      <a:pt x="68" y="136"/>
                    </a:lnTo>
                    <a:lnTo>
                      <a:pt x="69" y="134"/>
                    </a:lnTo>
                    <a:lnTo>
                      <a:pt x="68" y="131"/>
                    </a:lnTo>
                    <a:lnTo>
                      <a:pt x="68" y="125"/>
                    </a:lnTo>
                    <a:lnTo>
                      <a:pt x="63" y="131"/>
                    </a:lnTo>
                    <a:lnTo>
                      <a:pt x="61" y="133"/>
                    </a:lnTo>
                    <a:lnTo>
                      <a:pt x="57" y="135"/>
                    </a:lnTo>
                    <a:lnTo>
                      <a:pt x="54" y="138"/>
                    </a:lnTo>
                    <a:lnTo>
                      <a:pt x="52" y="140"/>
                    </a:lnTo>
                    <a:lnTo>
                      <a:pt x="50" y="142"/>
                    </a:lnTo>
                    <a:lnTo>
                      <a:pt x="47" y="144"/>
                    </a:lnTo>
                    <a:lnTo>
                      <a:pt x="44" y="148"/>
                    </a:lnTo>
                    <a:lnTo>
                      <a:pt x="42" y="151"/>
                    </a:lnTo>
                    <a:lnTo>
                      <a:pt x="38" y="155"/>
                    </a:lnTo>
                    <a:lnTo>
                      <a:pt x="33" y="162"/>
                    </a:lnTo>
                    <a:lnTo>
                      <a:pt x="31" y="169"/>
                    </a:lnTo>
                    <a:lnTo>
                      <a:pt x="32" y="174"/>
                    </a:lnTo>
                    <a:lnTo>
                      <a:pt x="35" y="178"/>
                    </a:lnTo>
                    <a:lnTo>
                      <a:pt x="37" y="180"/>
                    </a:lnTo>
                    <a:lnTo>
                      <a:pt x="38" y="182"/>
                    </a:lnTo>
                    <a:lnTo>
                      <a:pt x="38" y="185"/>
                    </a:lnTo>
                    <a:lnTo>
                      <a:pt x="36" y="186"/>
                    </a:lnTo>
                    <a:lnTo>
                      <a:pt x="34" y="186"/>
                    </a:lnTo>
                    <a:lnTo>
                      <a:pt x="29" y="189"/>
                    </a:lnTo>
                    <a:lnTo>
                      <a:pt x="23" y="196"/>
                    </a:lnTo>
                    <a:lnTo>
                      <a:pt x="16" y="204"/>
                    </a:lnTo>
                    <a:lnTo>
                      <a:pt x="11" y="212"/>
                    </a:lnTo>
                    <a:lnTo>
                      <a:pt x="8" y="219"/>
                    </a:lnTo>
                    <a:lnTo>
                      <a:pt x="8" y="222"/>
                    </a:lnTo>
                    <a:lnTo>
                      <a:pt x="7" y="224"/>
                    </a:lnTo>
                    <a:lnTo>
                      <a:pt x="6" y="226"/>
                    </a:lnTo>
                    <a:lnTo>
                      <a:pt x="5" y="227"/>
                    </a:lnTo>
                    <a:lnTo>
                      <a:pt x="5" y="227"/>
                    </a:lnTo>
                    <a:lnTo>
                      <a:pt x="6" y="227"/>
                    </a:lnTo>
                    <a:lnTo>
                      <a:pt x="7" y="227"/>
                    </a:lnTo>
                    <a:lnTo>
                      <a:pt x="7" y="228"/>
                    </a:lnTo>
                    <a:lnTo>
                      <a:pt x="7" y="230"/>
                    </a:lnTo>
                    <a:lnTo>
                      <a:pt x="8" y="242"/>
                    </a:lnTo>
                    <a:lnTo>
                      <a:pt x="9" y="249"/>
                    </a:lnTo>
                    <a:lnTo>
                      <a:pt x="10" y="253"/>
                    </a:lnTo>
                    <a:lnTo>
                      <a:pt x="13" y="257"/>
                    </a:lnTo>
                    <a:lnTo>
                      <a:pt x="15" y="261"/>
                    </a:lnTo>
                    <a:lnTo>
                      <a:pt x="17" y="263"/>
                    </a:lnTo>
                    <a:lnTo>
                      <a:pt x="20" y="266"/>
                    </a:lnTo>
                    <a:lnTo>
                      <a:pt x="23" y="267"/>
                    </a:lnTo>
                    <a:lnTo>
                      <a:pt x="25" y="268"/>
                    </a:lnTo>
                    <a:lnTo>
                      <a:pt x="27" y="270"/>
                    </a:lnTo>
                    <a:lnTo>
                      <a:pt x="28" y="271"/>
                    </a:lnTo>
                    <a:lnTo>
                      <a:pt x="28" y="272"/>
                    </a:lnTo>
                    <a:lnTo>
                      <a:pt x="27" y="273"/>
                    </a:lnTo>
                    <a:lnTo>
                      <a:pt x="25" y="276"/>
                    </a:lnTo>
                    <a:lnTo>
                      <a:pt x="22" y="283"/>
                    </a:lnTo>
                    <a:lnTo>
                      <a:pt x="18" y="289"/>
                    </a:lnTo>
                    <a:lnTo>
                      <a:pt x="17" y="297"/>
                    </a:lnTo>
                    <a:lnTo>
                      <a:pt x="16" y="300"/>
                    </a:lnTo>
                    <a:lnTo>
                      <a:pt x="15" y="303"/>
                    </a:lnTo>
                    <a:lnTo>
                      <a:pt x="15" y="305"/>
                    </a:lnTo>
                    <a:lnTo>
                      <a:pt x="14" y="307"/>
                    </a:lnTo>
                    <a:lnTo>
                      <a:pt x="14" y="308"/>
                    </a:lnTo>
                    <a:lnTo>
                      <a:pt x="15" y="310"/>
                    </a:lnTo>
                    <a:lnTo>
                      <a:pt x="16" y="312"/>
                    </a:lnTo>
                    <a:lnTo>
                      <a:pt x="19" y="314"/>
                    </a:lnTo>
                    <a:lnTo>
                      <a:pt x="22" y="318"/>
                    </a:lnTo>
                    <a:lnTo>
                      <a:pt x="23" y="320"/>
                    </a:lnTo>
                    <a:lnTo>
                      <a:pt x="25" y="321"/>
                    </a:lnTo>
                    <a:lnTo>
                      <a:pt x="25" y="323"/>
                    </a:lnTo>
                    <a:lnTo>
                      <a:pt x="25" y="324"/>
                    </a:lnTo>
                    <a:lnTo>
                      <a:pt x="24" y="324"/>
                    </a:lnTo>
                    <a:lnTo>
                      <a:pt x="23" y="322"/>
                    </a:lnTo>
                    <a:lnTo>
                      <a:pt x="23" y="321"/>
                    </a:lnTo>
                    <a:lnTo>
                      <a:pt x="22" y="321"/>
                    </a:lnTo>
                    <a:lnTo>
                      <a:pt x="22" y="322"/>
                    </a:lnTo>
                    <a:lnTo>
                      <a:pt x="22" y="323"/>
                    </a:lnTo>
                    <a:lnTo>
                      <a:pt x="23" y="325"/>
                    </a:lnTo>
                    <a:lnTo>
                      <a:pt x="25" y="326"/>
                    </a:lnTo>
                    <a:lnTo>
                      <a:pt x="27" y="329"/>
                    </a:lnTo>
                    <a:lnTo>
                      <a:pt x="29" y="331"/>
                    </a:lnTo>
                    <a:lnTo>
                      <a:pt x="30" y="332"/>
                    </a:lnTo>
                    <a:lnTo>
                      <a:pt x="31" y="335"/>
                    </a:lnTo>
                    <a:lnTo>
                      <a:pt x="31" y="336"/>
                    </a:lnTo>
                    <a:lnTo>
                      <a:pt x="32" y="336"/>
                    </a:lnTo>
                    <a:lnTo>
                      <a:pt x="32" y="337"/>
                    </a:lnTo>
                    <a:lnTo>
                      <a:pt x="34" y="338"/>
                    </a:lnTo>
                    <a:lnTo>
                      <a:pt x="35" y="339"/>
                    </a:lnTo>
                    <a:lnTo>
                      <a:pt x="38" y="341"/>
                    </a:lnTo>
                    <a:lnTo>
                      <a:pt x="42" y="342"/>
                    </a:lnTo>
                    <a:lnTo>
                      <a:pt x="43" y="344"/>
                    </a:lnTo>
                    <a:lnTo>
                      <a:pt x="45" y="345"/>
                    </a:lnTo>
                    <a:lnTo>
                      <a:pt x="48" y="346"/>
                    </a:lnTo>
                    <a:lnTo>
                      <a:pt x="51" y="347"/>
                    </a:lnTo>
                    <a:lnTo>
                      <a:pt x="54" y="347"/>
                    </a:lnTo>
                    <a:lnTo>
                      <a:pt x="56" y="346"/>
                    </a:lnTo>
                    <a:lnTo>
                      <a:pt x="59" y="345"/>
                    </a:lnTo>
                    <a:lnTo>
                      <a:pt x="60" y="344"/>
                    </a:lnTo>
                    <a:lnTo>
                      <a:pt x="61" y="342"/>
                    </a:lnTo>
                    <a:lnTo>
                      <a:pt x="62" y="340"/>
                    </a:lnTo>
                    <a:lnTo>
                      <a:pt x="62" y="339"/>
                    </a:lnTo>
                    <a:lnTo>
                      <a:pt x="64" y="336"/>
                    </a:lnTo>
                    <a:lnTo>
                      <a:pt x="66" y="333"/>
                    </a:lnTo>
                    <a:lnTo>
                      <a:pt x="68" y="330"/>
                    </a:lnTo>
                    <a:lnTo>
                      <a:pt x="70" y="327"/>
                    </a:lnTo>
                    <a:lnTo>
                      <a:pt x="71" y="324"/>
                    </a:lnTo>
                    <a:lnTo>
                      <a:pt x="72" y="322"/>
                    </a:lnTo>
                    <a:lnTo>
                      <a:pt x="72" y="320"/>
                    </a:lnTo>
                    <a:lnTo>
                      <a:pt x="72" y="319"/>
                    </a:lnTo>
                    <a:lnTo>
                      <a:pt x="72" y="318"/>
                    </a:lnTo>
                    <a:lnTo>
                      <a:pt x="72" y="318"/>
                    </a:lnTo>
                    <a:lnTo>
                      <a:pt x="73" y="319"/>
                    </a:lnTo>
                    <a:lnTo>
                      <a:pt x="74" y="320"/>
                    </a:lnTo>
                    <a:lnTo>
                      <a:pt x="74" y="321"/>
                    </a:lnTo>
                    <a:lnTo>
                      <a:pt x="74" y="320"/>
                    </a:lnTo>
                    <a:lnTo>
                      <a:pt x="74" y="318"/>
                    </a:lnTo>
                    <a:lnTo>
                      <a:pt x="73" y="317"/>
                    </a:lnTo>
                    <a:lnTo>
                      <a:pt x="72" y="316"/>
                    </a:lnTo>
                    <a:lnTo>
                      <a:pt x="72" y="313"/>
                    </a:lnTo>
                    <a:lnTo>
                      <a:pt x="71" y="310"/>
                    </a:lnTo>
                    <a:lnTo>
                      <a:pt x="72" y="308"/>
                    </a:lnTo>
                    <a:lnTo>
                      <a:pt x="72" y="306"/>
                    </a:lnTo>
                    <a:lnTo>
                      <a:pt x="73" y="305"/>
                    </a:lnTo>
                    <a:lnTo>
                      <a:pt x="73" y="304"/>
                    </a:lnTo>
                    <a:lnTo>
                      <a:pt x="73" y="302"/>
                    </a:lnTo>
                    <a:lnTo>
                      <a:pt x="73" y="300"/>
                    </a:lnTo>
                    <a:lnTo>
                      <a:pt x="72" y="297"/>
                    </a:lnTo>
                    <a:lnTo>
                      <a:pt x="72" y="294"/>
                    </a:lnTo>
                    <a:lnTo>
                      <a:pt x="71" y="293"/>
                    </a:lnTo>
                    <a:lnTo>
                      <a:pt x="70" y="292"/>
                    </a:lnTo>
                    <a:lnTo>
                      <a:pt x="69" y="292"/>
                    </a:lnTo>
                    <a:lnTo>
                      <a:pt x="69" y="291"/>
                    </a:lnTo>
                    <a:lnTo>
                      <a:pt x="70" y="289"/>
                    </a:lnTo>
                    <a:lnTo>
                      <a:pt x="71" y="287"/>
                    </a:lnTo>
                    <a:lnTo>
                      <a:pt x="71" y="285"/>
                    </a:lnTo>
                    <a:lnTo>
                      <a:pt x="71" y="283"/>
                    </a:lnTo>
                    <a:lnTo>
                      <a:pt x="72" y="281"/>
                    </a:lnTo>
                    <a:lnTo>
                      <a:pt x="72" y="277"/>
                    </a:lnTo>
                    <a:lnTo>
                      <a:pt x="73" y="274"/>
                    </a:lnTo>
                    <a:lnTo>
                      <a:pt x="74" y="271"/>
                    </a:lnTo>
                    <a:lnTo>
                      <a:pt x="75" y="268"/>
                    </a:lnTo>
                    <a:lnTo>
                      <a:pt x="76" y="265"/>
                    </a:lnTo>
                    <a:lnTo>
                      <a:pt x="75" y="263"/>
                    </a:lnTo>
                    <a:lnTo>
                      <a:pt x="74" y="262"/>
                    </a:lnTo>
                    <a:lnTo>
                      <a:pt x="73" y="262"/>
                    </a:lnTo>
                    <a:lnTo>
                      <a:pt x="71" y="263"/>
                    </a:lnTo>
                    <a:lnTo>
                      <a:pt x="68" y="265"/>
                    </a:lnTo>
                    <a:lnTo>
                      <a:pt x="66" y="266"/>
                    </a:lnTo>
                    <a:lnTo>
                      <a:pt x="63" y="267"/>
                    </a:lnTo>
                    <a:lnTo>
                      <a:pt x="62" y="268"/>
                    </a:lnTo>
                    <a:lnTo>
                      <a:pt x="60" y="269"/>
                    </a:lnTo>
                    <a:lnTo>
                      <a:pt x="59" y="269"/>
                    </a:lnTo>
                    <a:lnTo>
                      <a:pt x="56" y="270"/>
                    </a:lnTo>
                    <a:lnTo>
                      <a:pt x="55" y="271"/>
                    </a:lnTo>
                    <a:lnTo>
                      <a:pt x="54" y="272"/>
                    </a:lnTo>
                    <a:lnTo>
                      <a:pt x="52" y="273"/>
                    </a:lnTo>
                    <a:lnTo>
                      <a:pt x="49" y="274"/>
                    </a:lnTo>
                    <a:lnTo>
                      <a:pt x="47" y="276"/>
                    </a:lnTo>
                    <a:lnTo>
                      <a:pt x="45" y="276"/>
                    </a:lnTo>
                    <a:lnTo>
                      <a:pt x="43" y="277"/>
                    </a:lnTo>
                    <a:lnTo>
                      <a:pt x="43" y="277"/>
                    </a:lnTo>
                    <a:lnTo>
                      <a:pt x="42" y="276"/>
                    </a:lnTo>
                    <a:lnTo>
                      <a:pt x="43" y="275"/>
                    </a:lnTo>
                    <a:lnTo>
                      <a:pt x="44" y="274"/>
                    </a:lnTo>
                    <a:lnTo>
                      <a:pt x="44" y="273"/>
                    </a:lnTo>
                    <a:lnTo>
                      <a:pt x="45" y="272"/>
                    </a:lnTo>
                    <a:lnTo>
                      <a:pt x="44" y="270"/>
                    </a:lnTo>
                    <a:lnTo>
                      <a:pt x="43" y="269"/>
                    </a:lnTo>
                    <a:lnTo>
                      <a:pt x="41" y="267"/>
                    </a:lnTo>
                    <a:lnTo>
                      <a:pt x="37" y="265"/>
                    </a:lnTo>
                    <a:lnTo>
                      <a:pt x="36" y="263"/>
                    </a:lnTo>
                    <a:lnTo>
                      <a:pt x="36" y="262"/>
                    </a:lnTo>
                    <a:lnTo>
                      <a:pt x="36" y="262"/>
                    </a:lnTo>
                    <a:lnTo>
                      <a:pt x="37" y="262"/>
                    </a:lnTo>
                    <a:lnTo>
                      <a:pt x="39" y="263"/>
                    </a:lnTo>
                    <a:lnTo>
                      <a:pt x="43" y="265"/>
                    </a:lnTo>
                    <a:lnTo>
                      <a:pt x="45" y="266"/>
                    </a:lnTo>
                    <a:lnTo>
                      <a:pt x="47" y="267"/>
                    </a:lnTo>
                    <a:lnTo>
                      <a:pt x="49" y="267"/>
                    </a:lnTo>
                    <a:lnTo>
                      <a:pt x="51" y="267"/>
                    </a:lnTo>
                    <a:lnTo>
                      <a:pt x="53" y="267"/>
                    </a:lnTo>
                    <a:lnTo>
                      <a:pt x="55" y="266"/>
                    </a:lnTo>
                    <a:lnTo>
                      <a:pt x="56" y="265"/>
                    </a:lnTo>
                    <a:lnTo>
                      <a:pt x="57" y="264"/>
                    </a:lnTo>
                    <a:lnTo>
                      <a:pt x="57" y="263"/>
                    </a:lnTo>
                    <a:lnTo>
                      <a:pt x="60" y="263"/>
                    </a:lnTo>
                    <a:lnTo>
                      <a:pt x="61" y="262"/>
                    </a:lnTo>
                    <a:lnTo>
                      <a:pt x="63" y="262"/>
                    </a:lnTo>
                    <a:lnTo>
                      <a:pt x="65" y="260"/>
                    </a:lnTo>
                    <a:lnTo>
                      <a:pt x="66" y="257"/>
                    </a:lnTo>
                    <a:lnTo>
                      <a:pt x="67" y="256"/>
                    </a:lnTo>
                    <a:lnTo>
                      <a:pt x="68" y="254"/>
                    </a:lnTo>
                    <a:lnTo>
                      <a:pt x="69" y="253"/>
                    </a:lnTo>
                    <a:lnTo>
                      <a:pt x="70" y="253"/>
                    </a:lnTo>
                    <a:lnTo>
                      <a:pt x="70" y="253"/>
                    </a:lnTo>
                    <a:lnTo>
                      <a:pt x="69" y="254"/>
                    </a:lnTo>
                    <a:lnTo>
                      <a:pt x="69" y="255"/>
                    </a:lnTo>
                    <a:lnTo>
                      <a:pt x="69" y="255"/>
                    </a:lnTo>
                    <a:lnTo>
                      <a:pt x="70" y="255"/>
                    </a:lnTo>
                    <a:lnTo>
                      <a:pt x="72" y="254"/>
                    </a:lnTo>
                    <a:lnTo>
                      <a:pt x="75" y="253"/>
                    </a:lnTo>
                    <a:lnTo>
                      <a:pt x="78" y="251"/>
                    </a:lnTo>
                    <a:lnTo>
                      <a:pt x="80" y="249"/>
                    </a:lnTo>
                    <a:lnTo>
                      <a:pt x="82" y="246"/>
                    </a:lnTo>
                    <a:lnTo>
                      <a:pt x="84" y="243"/>
                    </a:lnTo>
                    <a:lnTo>
                      <a:pt x="86" y="238"/>
                    </a:lnTo>
                    <a:lnTo>
                      <a:pt x="88" y="235"/>
                    </a:lnTo>
                    <a:lnTo>
                      <a:pt x="90" y="232"/>
                    </a:lnTo>
                    <a:lnTo>
                      <a:pt x="91" y="230"/>
                    </a:lnTo>
                    <a:lnTo>
                      <a:pt x="93" y="228"/>
                    </a:lnTo>
                    <a:lnTo>
                      <a:pt x="94" y="226"/>
                    </a:lnTo>
                    <a:lnTo>
                      <a:pt x="94" y="225"/>
                    </a:lnTo>
                    <a:lnTo>
                      <a:pt x="96" y="224"/>
                    </a:lnTo>
                    <a:lnTo>
                      <a:pt x="97" y="222"/>
                    </a:lnTo>
                    <a:lnTo>
                      <a:pt x="100" y="218"/>
                    </a:lnTo>
                    <a:lnTo>
                      <a:pt x="104" y="214"/>
                    </a:lnTo>
                    <a:lnTo>
                      <a:pt x="109" y="209"/>
                    </a:lnTo>
                    <a:lnTo>
                      <a:pt x="112" y="206"/>
                    </a:lnTo>
                    <a:lnTo>
                      <a:pt x="115" y="205"/>
                    </a:lnTo>
                    <a:lnTo>
                      <a:pt x="117" y="204"/>
                    </a:lnTo>
                    <a:lnTo>
                      <a:pt x="118" y="204"/>
                    </a:lnTo>
                    <a:lnTo>
                      <a:pt x="120" y="202"/>
                    </a:lnTo>
                    <a:lnTo>
                      <a:pt x="122" y="200"/>
                    </a:lnTo>
                    <a:lnTo>
                      <a:pt x="123" y="198"/>
                    </a:lnTo>
                    <a:lnTo>
                      <a:pt x="123" y="197"/>
                    </a:lnTo>
                    <a:lnTo>
                      <a:pt x="124" y="194"/>
                    </a:lnTo>
                    <a:lnTo>
                      <a:pt x="126" y="192"/>
                    </a:lnTo>
                    <a:lnTo>
                      <a:pt x="127" y="190"/>
                    </a:lnTo>
                    <a:lnTo>
                      <a:pt x="129" y="188"/>
                    </a:lnTo>
                    <a:lnTo>
                      <a:pt x="130" y="187"/>
                    </a:lnTo>
                    <a:lnTo>
                      <a:pt x="130" y="186"/>
                    </a:lnTo>
                    <a:lnTo>
                      <a:pt x="130" y="185"/>
                    </a:lnTo>
                    <a:lnTo>
                      <a:pt x="129" y="185"/>
                    </a:lnTo>
                    <a:lnTo>
                      <a:pt x="129" y="185"/>
                    </a:lnTo>
                    <a:lnTo>
                      <a:pt x="130" y="183"/>
                    </a:lnTo>
                    <a:lnTo>
                      <a:pt x="131" y="182"/>
                    </a:lnTo>
                    <a:lnTo>
                      <a:pt x="132" y="180"/>
                    </a:lnTo>
                    <a:lnTo>
                      <a:pt x="135" y="178"/>
                    </a:lnTo>
                    <a:lnTo>
                      <a:pt x="136" y="175"/>
                    </a:lnTo>
                    <a:lnTo>
                      <a:pt x="138" y="173"/>
                    </a:lnTo>
                    <a:lnTo>
                      <a:pt x="139" y="170"/>
                    </a:lnTo>
                    <a:lnTo>
                      <a:pt x="140" y="169"/>
                    </a:lnTo>
                    <a:lnTo>
                      <a:pt x="141" y="168"/>
                    </a:lnTo>
                    <a:lnTo>
                      <a:pt x="141" y="167"/>
                    </a:lnTo>
                    <a:lnTo>
                      <a:pt x="142" y="166"/>
                    </a:lnTo>
                    <a:lnTo>
                      <a:pt x="143" y="163"/>
                    </a:lnTo>
                    <a:lnTo>
                      <a:pt x="145" y="160"/>
                    </a:lnTo>
                    <a:lnTo>
                      <a:pt x="147" y="157"/>
                    </a:lnTo>
                    <a:lnTo>
                      <a:pt x="149" y="154"/>
                    </a:lnTo>
                    <a:lnTo>
                      <a:pt x="154" y="147"/>
                    </a:lnTo>
                    <a:lnTo>
                      <a:pt x="158" y="140"/>
                    </a:lnTo>
                    <a:lnTo>
                      <a:pt x="162" y="137"/>
                    </a:lnTo>
                    <a:lnTo>
                      <a:pt x="164" y="135"/>
                    </a:lnTo>
                    <a:lnTo>
                      <a:pt x="165" y="133"/>
                    </a:lnTo>
                    <a:lnTo>
                      <a:pt x="167" y="130"/>
                    </a:lnTo>
                    <a:lnTo>
                      <a:pt x="167" y="127"/>
                    </a:lnTo>
                    <a:lnTo>
                      <a:pt x="168" y="125"/>
                    </a:lnTo>
                    <a:lnTo>
                      <a:pt x="169" y="123"/>
                    </a:lnTo>
                    <a:lnTo>
                      <a:pt x="172" y="121"/>
                    </a:lnTo>
                    <a:lnTo>
                      <a:pt x="174" y="119"/>
                    </a:lnTo>
                    <a:lnTo>
                      <a:pt x="175" y="118"/>
                    </a:lnTo>
                    <a:lnTo>
                      <a:pt x="176" y="117"/>
                    </a:lnTo>
                    <a:lnTo>
                      <a:pt x="177" y="116"/>
                    </a:lnTo>
                    <a:lnTo>
                      <a:pt x="177" y="115"/>
                    </a:lnTo>
                    <a:lnTo>
                      <a:pt x="177" y="115"/>
                    </a:lnTo>
                    <a:lnTo>
                      <a:pt x="178" y="115"/>
                    </a:lnTo>
                    <a:lnTo>
                      <a:pt x="179" y="115"/>
                    </a:lnTo>
                    <a:lnTo>
                      <a:pt x="181" y="115"/>
                    </a:lnTo>
                    <a:lnTo>
                      <a:pt x="183" y="114"/>
                    </a:lnTo>
                    <a:lnTo>
                      <a:pt x="184" y="113"/>
                    </a:lnTo>
                    <a:lnTo>
                      <a:pt x="186" y="111"/>
                    </a:lnTo>
                    <a:lnTo>
                      <a:pt x="189" y="110"/>
                    </a:lnTo>
                    <a:lnTo>
                      <a:pt x="191" y="107"/>
                    </a:lnTo>
                    <a:lnTo>
                      <a:pt x="193" y="106"/>
                    </a:lnTo>
                    <a:lnTo>
                      <a:pt x="195" y="105"/>
                    </a:lnTo>
                    <a:lnTo>
                      <a:pt x="197" y="103"/>
                    </a:lnTo>
                    <a:lnTo>
                      <a:pt x="200" y="102"/>
                    </a:lnTo>
                    <a:lnTo>
                      <a:pt x="202" y="101"/>
                    </a:lnTo>
                    <a:lnTo>
                      <a:pt x="204" y="100"/>
                    </a:lnTo>
                    <a:lnTo>
                      <a:pt x="208" y="99"/>
                    </a:lnTo>
                    <a:lnTo>
                      <a:pt x="209" y="99"/>
                    </a:lnTo>
                    <a:lnTo>
                      <a:pt x="211" y="98"/>
                    </a:lnTo>
                    <a:lnTo>
                      <a:pt x="213" y="98"/>
                    </a:lnTo>
                    <a:lnTo>
                      <a:pt x="214" y="97"/>
                    </a:lnTo>
                    <a:lnTo>
                      <a:pt x="215" y="96"/>
                    </a:lnTo>
                    <a:lnTo>
                      <a:pt x="216" y="95"/>
                    </a:lnTo>
                    <a:lnTo>
                      <a:pt x="219" y="94"/>
                    </a:lnTo>
                    <a:lnTo>
                      <a:pt x="221" y="92"/>
                    </a:lnTo>
                    <a:lnTo>
                      <a:pt x="225" y="89"/>
                    </a:lnTo>
                    <a:lnTo>
                      <a:pt x="229" y="87"/>
                    </a:lnTo>
                    <a:lnTo>
                      <a:pt x="232" y="85"/>
                    </a:lnTo>
                    <a:lnTo>
                      <a:pt x="235" y="83"/>
                    </a:lnTo>
                    <a:lnTo>
                      <a:pt x="237" y="81"/>
                    </a:lnTo>
                    <a:lnTo>
                      <a:pt x="239" y="80"/>
                    </a:lnTo>
                    <a:lnTo>
                      <a:pt x="241" y="78"/>
                    </a:lnTo>
                    <a:lnTo>
                      <a:pt x="245" y="77"/>
                    </a:lnTo>
                    <a:lnTo>
                      <a:pt x="247" y="76"/>
                    </a:lnTo>
                    <a:lnTo>
                      <a:pt x="249" y="76"/>
                    </a:lnTo>
                    <a:lnTo>
                      <a:pt x="251" y="75"/>
                    </a:lnTo>
                    <a:lnTo>
                      <a:pt x="254" y="73"/>
                    </a:lnTo>
                    <a:lnTo>
                      <a:pt x="257" y="70"/>
                    </a:lnTo>
                    <a:lnTo>
                      <a:pt x="259" y="68"/>
                    </a:lnTo>
                    <a:lnTo>
                      <a:pt x="261" y="66"/>
                    </a:lnTo>
                    <a:lnTo>
                      <a:pt x="264" y="65"/>
                    </a:lnTo>
                    <a:lnTo>
                      <a:pt x="266" y="65"/>
                    </a:lnTo>
                    <a:lnTo>
                      <a:pt x="267" y="64"/>
                    </a:lnTo>
                    <a:lnTo>
                      <a:pt x="269" y="64"/>
                    </a:lnTo>
                    <a:lnTo>
                      <a:pt x="272" y="62"/>
                    </a:lnTo>
                    <a:lnTo>
                      <a:pt x="274" y="61"/>
                    </a:lnTo>
                    <a:lnTo>
                      <a:pt x="278" y="59"/>
                    </a:lnTo>
                    <a:lnTo>
                      <a:pt x="284" y="58"/>
                    </a:lnTo>
                    <a:lnTo>
                      <a:pt x="289" y="57"/>
                    </a:lnTo>
                    <a:lnTo>
                      <a:pt x="293" y="57"/>
                    </a:lnTo>
                    <a:lnTo>
                      <a:pt x="297" y="56"/>
                    </a:lnTo>
                    <a:lnTo>
                      <a:pt x="301" y="56"/>
                    </a:lnTo>
                    <a:lnTo>
                      <a:pt x="304" y="55"/>
                    </a:lnTo>
                    <a:lnTo>
                      <a:pt x="307" y="54"/>
                    </a:lnTo>
                    <a:lnTo>
                      <a:pt x="310" y="52"/>
                    </a:lnTo>
                    <a:lnTo>
                      <a:pt x="312" y="52"/>
                    </a:lnTo>
                    <a:lnTo>
                      <a:pt x="314" y="52"/>
                    </a:lnTo>
                    <a:lnTo>
                      <a:pt x="316" y="54"/>
                    </a:lnTo>
                    <a:lnTo>
                      <a:pt x="319" y="52"/>
                    </a:lnTo>
                    <a:lnTo>
                      <a:pt x="322" y="51"/>
                    </a:lnTo>
                    <a:lnTo>
                      <a:pt x="325" y="50"/>
                    </a:lnTo>
                    <a:lnTo>
                      <a:pt x="330" y="49"/>
                    </a:lnTo>
                    <a:lnTo>
                      <a:pt x="339" y="49"/>
                    </a:lnTo>
                    <a:lnTo>
                      <a:pt x="345" y="49"/>
                    </a:lnTo>
                    <a:lnTo>
                      <a:pt x="349" y="49"/>
                    </a:lnTo>
                    <a:lnTo>
                      <a:pt x="352" y="49"/>
                    </a:lnTo>
                    <a:lnTo>
                      <a:pt x="354" y="48"/>
                    </a:lnTo>
                    <a:lnTo>
                      <a:pt x="355" y="48"/>
                    </a:lnTo>
                    <a:lnTo>
                      <a:pt x="357" y="47"/>
                    </a:lnTo>
                    <a:lnTo>
                      <a:pt x="357" y="48"/>
                    </a:lnTo>
                    <a:lnTo>
                      <a:pt x="357" y="48"/>
                    </a:lnTo>
                    <a:lnTo>
                      <a:pt x="359" y="47"/>
                    </a:lnTo>
                    <a:lnTo>
                      <a:pt x="361" y="46"/>
                    </a:lnTo>
                    <a:lnTo>
                      <a:pt x="363" y="45"/>
                    </a:lnTo>
                    <a:lnTo>
                      <a:pt x="366" y="43"/>
                    </a:lnTo>
                    <a:lnTo>
                      <a:pt x="384" y="35"/>
                    </a:lnTo>
                    <a:lnTo>
                      <a:pt x="400" y="30"/>
                    </a:lnTo>
                    <a:lnTo>
                      <a:pt x="402" y="30"/>
                    </a:lnTo>
                    <a:lnTo>
                      <a:pt x="405" y="29"/>
                    </a:lnTo>
                    <a:lnTo>
                      <a:pt x="407" y="28"/>
                    </a:lnTo>
                    <a:lnTo>
                      <a:pt x="408" y="28"/>
                    </a:lnTo>
                    <a:lnTo>
                      <a:pt x="409" y="27"/>
                    </a:lnTo>
                    <a:lnTo>
                      <a:pt x="409" y="27"/>
                    </a:lnTo>
                    <a:lnTo>
                      <a:pt x="409" y="28"/>
                    </a:lnTo>
                    <a:lnTo>
                      <a:pt x="410" y="28"/>
                    </a:lnTo>
                    <a:lnTo>
                      <a:pt x="412" y="29"/>
                    </a:lnTo>
                    <a:lnTo>
                      <a:pt x="414" y="28"/>
                    </a:lnTo>
                    <a:lnTo>
                      <a:pt x="416" y="28"/>
                    </a:lnTo>
                    <a:lnTo>
                      <a:pt x="419" y="28"/>
                    </a:lnTo>
                    <a:lnTo>
                      <a:pt x="422" y="27"/>
                    </a:lnTo>
                    <a:lnTo>
                      <a:pt x="424" y="27"/>
                    </a:lnTo>
                    <a:lnTo>
                      <a:pt x="426" y="27"/>
                    </a:lnTo>
                    <a:lnTo>
                      <a:pt x="427" y="27"/>
                    </a:lnTo>
                    <a:lnTo>
                      <a:pt x="428" y="27"/>
                    </a:lnTo>
                    <a:lnTo>
                      <a:pt x="427" y="27"/>
                    </a:lnTo>
                    <a:lnTo>
                      <a:pt x="426" y="28"/>
                    </a:lnTo>
                    <a:lnTo>
                      <a:pt x="424" y="29"/>
                    </a:lnTo>
                    <a:lnTo>
                      <a:pt x="424" y="29"/>
                    </a:lnTo>
                    <a:lnTo>
                      <a:pt x="424" y="29"/>
                    </a:lnTo>
                    <a:lnTo>
                      <a:pt x="426" y="30"/>
                    </a:lnTo>
                    <a:lnTo>
                      <a:pt x="428" y="29"/>
                    </a:lnTo>
                    <a:lnTo>
                      <a:pt x="429" y="29"/>
                    </a:lnTo>
                    <a:lnTo>
                      <a:pt x="429" y="28"/>
                    </a:lnTo>
                    <a:lnTo>
                      <a:pt x="431" y="28"/>
                    </a:lnTo>
                    <a:lnTo>
                      <a:pt x="433" y="27"/>
                    </a:lnTo>
                    <a:lnTo>
                      <a:pt x="435" y="28"/>
                    </a:lnTo>
                    <a:lnTo>
                      <a:pt x="438" y="28"/>
                    </a:lnTo>
                    <a:lnTo>
                      <a:pt x="439" y="28"/>
                    </a:lnTo>
                    <a:lnTo>
                      <a:pt x="439" y="27"/>
                    </a:lnTo>
                    <a:lnTo>
                      <a:pt x="438" y="26"/>
                    </a:lnTo>
                    <a:lnTo>
                      <a:pt x="437" y="25"/>
                    </a:lnTo>
                    <a:lnTo>
                      <a:pt x="437" y="25"/>
                    </a:lnTo>
                    <a:lnTo>
                      <a:pt x="437" y="25"/>
                    </a:lnTo>
                    <a:lnTo>
                      <a:pt x="439" y="24"/>
                    </a:lnTo>
                    <a:lnTo>
                      <a:pt x="441" y="24"/>
                    </a:lnTo>
                    <a:lnTo>
                      <a:pt x="445" y="24"/>
                    </a:lnTo>
                    <a:lnTo>
                      <a:pt x="450" y="25"/>
                    </a:lnTo>
                    <a:lnTo>
                      <a:pt x="453" y="24"/>
                    </a:lnTo>
                    <a:lnTo>
                      <a:pt x="455" y="24"/>
                    </a:lnTo>
                    <a:lnTo>
                      <a:pt x="456" y="24"/>
                    </a:lnTo>
                    <a:lnTo>
                      <a:pt x="456" y="23"/>
                    </a:lnTo>
                    <a:lnTo>
                      <a:pt x="456" y="22"/>
                    </a:lnTo>
                    <a:lnTo>
                      <a:pt x="457" y="21"/>
                    </a:lnTo>
                    <a:lnTo>
                      <a:pt x="458" y="21"/>
                    </a:lnTo>
                    <a:lnTo>
                      <a:pt x="459" y="21"/>
                    </a:lnTo>
                    <a:lnTo>
                      <a:pt x="459" y="22"/>
                    </a:lnTo>
                    <a:lnTo>
                      <a:pt x="459" y="23"/>
                    </a:lnTo>
                    <a:lnTo>
                      <a:pt x="459" y="24"/>
                    </a:lnTo>
                    <a:lnTo>
                      <a:pt x="459" y="25"/>
                    </a:lnTo>
                    <a:lnTo>
                      <a:pt x="459" y="25"/>
                    </a:lnTo>
                    <a:lnTo>
                      <a:pt x="464" y="23"/>
                    </a:lnTo>
                    <a:lnTo>
                      <a:pt x="474" y="22"/>
                    </a:lnTo>
                    <a:lnTo>
                      <a:pt x="483" y="22"/>
                    </a:lnTo>
                    <a:lnTo>
                      <a:pt x="488" y="22"/>
                    </a:lnTo>
                    <a:lnTo>
                      <a:pt x="490" y="22"/>
                    </a:lnTo>
                    <a:lnTo>
                      <a:pt x="492" y="21"/>
                    </a:lnTo>
                    <a:lnTo>
                      <a:pt x="492" y="21"/>
                    </a:lnTo>
                    <a:lnTo>
                      <a:pt x="489" y="19"/>
                    </a:lnTo>
                    <a:lnTo>
                      <a:pt x="483" y="18"/>
                    </a:lnTo>
                    <a:lnTo>
                      <a:pt x="477" y="17"/>
                    </a:lnTo>
                    <a:lnTo>
                      <a:pt x="473" y="17"/>
                    </a:lnTo>
                    <a:lnTo>
                      <a:pt x="471" y="17"/>
                    </a:lnTo>
                    <a:lnTo>
                      <a:pt x="470" y="17"/>
                    </a:lnTo>
                    <a:lnTo>
                      <a:pt x="470" y="16"/>
                    </a:lnTo>
                    <a:lnTo>
                      <a:pt x="470" y="14"/>
                    </a:lnTo>
                    <a:lnTo>
                      <a:pt x="468" y="14"/>
                    </a:lnTo>
                    <a:lnTo>
                      <a:pt x="464" y="13"/>
                    </a:lnTo>
                    <a:lnTo>
                      <a:pt x="462" y="12"/>
                    </a:lnTo>
                    <a:lnTo>
                      <a:pt x="460" y="12"/>
                    </a:lnTo>
                    <a:lnTo>
                      <a:pt x="458" y="12"/>
                    </a:lnTo>
                    <a:lnTo>
                      <a:pt x="456" y="11"/>
                    </a:lnTo>
                    <a:lnTo>
                      <a:pt x="453" y="11"/>
                    </a:lnTo>
                    <a:lnTo>
                      <a:pt x="450" y="10"/>
                    </a:lnTo>
                    <a:lnTo>
                      <a:pt x="446" y="10"/>
                    </a:lnTo>
                    <a:lnTo>
                      <a:pt x="443" y="9"/>
                    </a:lnTo>
                    <a:lnTo>
                      <a:pt x="441" y="8"/>
                    </a:lnTo>
                    <a:lnTo>
                      <a:pt x="435" y="7"/>
                    </a:lnTo>
                    <a:lnTo>
                      <a:pt x="427" y="8"/>
                    </a:lnTo>
                    <a:lnTo>
                      <a:pt x="422" y="10"/>
                    </a:lnTo>
                    <a:lnTo>
                      <a:pt x="420" y="11"/>
                    </a:lnTo>
                    <a:lnTo>
                      <a:pt x="418" y="13"/>
                    </a:lnTo>
                    <a:lnTo>
                      <a:pt x="415" y="14"/>
                    </a:lnTo>
                    <a:lnTo>
                      <a:pt x="413" y="16"/>
                    </a:lnTo>
                    <a:lnTo>
                      <a:pt x="410" y="17"/>
                    </a:lnTo>
                    <a:lnTo>
                      <a:pt x="410" y="17"/>
                    </a:lnTo>
                    <a:lnTo>
                      <a:pt x="409" y="16"/>
                    </a:lnTo>
                    <a:lnTo>
                      <a:pt x="409" y="14"/>
                    </a:lnTo>
                    <a:lnTo>
                      <a:pt x="409" y="12"/>
                    </a:lnTo>
                    <a:lnTo>
                      <a:pt x="410" y="11"/>
                    </a:lnTo>
                    <a:lnTo>
                      <a:pt x="412" y="11"/>
                    </a:lnTo>
                    <a:lnTo>
                      <a:pt x="413" y="10"/>
                    </a:lnTo>
                    <a:lnTo>
                      <a:pt x="413" y="9"/>
                    </a:lnTo>
                    <a:lnTo>
                      <a:pt x="412" y="8"/>
                    </a:lnTo>
                    <a:lnTo>
                      <a:pt x="409" y="7"/>
                    </a:lnTo>
                    <a:lnTo>
                      <a:pt x="406" y="7"/>
                    </a:lnTo>
                    <a:lnTo>
                      <a:pt x="403" y="6"/>
                    </a:lnTo>
                    <a:lnTo>
                      <a:pt x="398" y="6"/>
                    </a:lnTo>
                    <a:lnTo>
                      <a:pt x="394" y="5"/>
                    </a:lnTo>
                    <a:lnTo>
                      <a:pt x="388" y="5"/>
                    </a:lnTo>
                    <a:lnTo>
                      <a:pt x="383" y="5"/>
                    </a:lnTo>
                    <a:close/>
                    <a:moveTo>
                      <a:pt x="368" y="0"/>
                    </a:moveTo>
                    <a:lnTo>
                      <a:pt x="379" y="0"/>
                    </a:lnTo>
                    <a:lnTo>
                      <a:pt x="387" y="0"/>
                    </a:lnTo>
                    <a:lnTo>
                      <a:pt x="391" y="1"/>
                    </a:lnTo>
                    <a:lnTo>
                      <a:pt x="396" y="2"/>
                    </a:lnTo>
                    <a:lnTo>
                      <a:pt x="400" y="3"/>
                    </a:lnTo>
                    <a:lnTo>
                      <a:pt x="406" y="3"/>
                    </a:lnTo>
                    <a:lnTo>
                      <a:pt x="418" y="3"/>
                    </a:lnTo>
                    <a:lnTo>
                      <a:pt x="431" y="4"/>
                    </a:lnTo>
                    <a:lnTo>
                      <a:pt x="443" y="5"/>
                    </a:lnTo>
                    <a:lnTo>
                      <a:pt x="460" y="8"/>
                    </a:lnTo>
                    <a:lnTo>
                      <a:pt x="473" y="10"/>
                    </a:lnTo>
                    <a:lnTo>
                      <a:pt x="483" y="12"/>
                    </a:lnTo>
                    <a:lnTo>
                      <a:pt x="489" y="13"/>
                    </a:lnTo>
                    <a:lnTo>
                      <a:pt x="496" y="14"/>
                    </a:lnTo>
                    <a:lnTo>
                      <a:pt x="505" y="17"/>
                    </a:lnTo>
                    <a:lnTo>
                      <a:pt x="514" y="19"/>
                    </a:lnTo>
                    <a:lnTo>
                      <a:pt x="517" y="20"/>
                    </a:lnTo>
                    <a:lnTo>
                      <a:pt x="520" y="20"/>
                    </a:lnTo>
                    <a:lnTo>
                      <a:pt x="522" y="21"/>
                    </a:lnTo>
                    <a:lnTo>
                      <a:pt x="525" y="21"/>
                    </a:lnTo>
                    <a:lnTo>
                      <a:pt x="527" y="22"/>
                    </a:lnTo>
                    <a:lnTo>
                      <a:pt x="530" y="23"/>
                    </a:lnTo>
                    <a:lnTo>
                      <a:pt x="533" y="24"/>
                    </a:lnTo>
                    <a:lnTo>
                      <a:pt x="537" y="25"/>
                    </a:lnTo>
                    <a:lnTo>
                      <a:pt x="540" y="27"/>
                    </a:lnTo>
                    <a:lnTo>
                      <a:pt x="542" y="27"/>
                    </a:lnTo>
                    <a:lnTo>
                      <a:pt x="545" y="28"/>
                    </a:lnTo>
                    <a:lnTo>
                      <a:pt x="548" y="28"/>
                    </a:lnTo>
                    <a:lnTo>
                      <a:pt x="552" y="28"/>
                    </a:lnTo>
                    <a:lnTo>
                      <a:pt x="556" y="29"/>
                    </a:lnTo>
                    <a:lnTo>
                      <a:pt x="562" y="29"/>
                    </a:lnTo>
                    <a:lnTo>
                      <a:pt x="566" y="29"/>
                    </a:lnTo>
                    <a:lnTo>
                      <a:pt x="568" y="30"/>
                    </a:lnTo>
                    <a:lnTo>
                      <a:pt x="570" y="30"/>
                    </a:lnTo>
                    <a:lnTo>
                      <a:pt x="572" y="31"/>
                    </a:lnTo>
                    <a:lnTo>
                      <a:pt x="573" y="32"/>
                    </a:lnTo>
                    <a:lnTo>
                      <a:pt x="575" y="35"/>
                    </a:lnTo>
                    <a:lnTo>
                      <a:pt x="577" y="36"/>
                    </a:lnTo>
                    <a:lnTo>
                      <a:pt x="580" y="37"/>
                    </a:lnTo>
                    <a:lnTo>
                      <a:pt x="581" y="37"/>
                    </a:lnTo>
                    <a:lnTo>
                      <a:pt x="583" y="38"/>
                    </a:lnTo>
                    <a:lnTo>
                      <a:pt x="585" y="40"/>
                    </a:lnTo>
                    <a:lnTo>
                      <a:pt x="588" y="42"/>
                    </a:lnTo>
                    <a:lnTo>
                      <a:pt x="590" y="44"/>
                    </a:lnTo>
                    <a:lnTo>
                      <a:pt x="593" y="46"/>
                    </a:lnTo>
                    <a:lnTo>
                      <a:pt x="595" y="47"/>
                    </a:lnTo>
                    <a:lnTo>
                      <a:pt x="596" y="47"/>
                    </a:lnTo>
                    <a:lnTo>
                      <a:pt x="599" y="48"/>
                    </a:lnTo>
                    <a:lnTo>
                      <a:pt x="599" y="49"/>
                    </a:lnTo>
                    <a:lnTo>
                      <a:pt x="600" y="49"/>
                    </a:lnTo>
                    <a:lnTo>
                      <a:pt x="601" y="51"/>
                    </a:lnTo>
                    <a:lnTo>
                      <a:pt x="603" y="52"/>
                    </a:lnTo>
                    <a:lnTo>
                      <a:pt x="605" y="54"/>
                    </a:lnTo>
                    <a:lnTo>
                      <a:pt x="607" y="56"/>
                    </a:lnTo>
                    <a:lnTo>
                      <a:pt x="608" y="57"/>
                    </a:lnTo>
                    <a:lnTo>
                      <a:pt x="609" y="58"/>
                    </a:lnTo>
                    <a:lnTo>
                      <a:pt x="610" y="59"/>
                    </a:lnTo>
                    <a:lnTo>
                      <a:pt x="610" y="61"/>
                    </a:lnTo>
                    <a:lnTo>
                      <a:pt x="611" y="61"/>
                    </a:lnTo>
                    <a:lnTo>
                      <a:pt x="612" y="62"/>
                    </a:lnTo>
                    <a:lnTo>
                      <a:pt x="615" y="64"/>
                    </a:lnTo>
                    <a:lnTo>
                      <a:pt x="619" y="66"/>
                    </a:lnTo>
                    <a:lnTo>
                      <a:pt x="623" y="70"/>
                    </a:lnTo>
                    <a:lnTo>
                      <a:pt x="628" y="75"/>
                    </a:lnTo>
                    <a:lnTo>
                      <a:pt x="630" y="77"/>
                    </a:lnTo>
                    <a:lnTo>
                      <a:pt x="633" y="80"/>
                    </a:lnTo>
                    <a:lnTo>
                      <a:pt x="636" y="82"/>
                    </a:lnTo>
                    <a:lnTo>
                      <a:pt x="638" y="84"/>
                    </a:lnTo>
                    <a:lnTo>
                      <a:pt x="639" y="85"/>
                    </a:lnTo>
                    <a:lnTo>
                      <a:pt x="640" y="86"/>
                    </a:lnTo>
                    <a:lnTo>
                      <a:pt x="641" y="88"/>
                    </a:lnTo>
                    <a:lnTo>
                      <a:pt x="641" y="91"/>
                    </a:lnTo>
                    <a:lnTo>
                      <a:pt x="642" y="92"/>
                    </a:lnTo>
                    <a:lnTo>
                      <a:pt x="642" y="94"/>
                    </a:lnTo>
                    <a:lnTo>
                      <a:pt x="643" y="96"/>
                    </a:lnTo>
                    <a:lnTo>
                      <a:pt x="644" y="98"/>
                    </a:lnTo>
                    <a:lnTo>
                      <a:pt x="645" y="101"/>
                    </a:lnTo>
                    <a:lnTo>
                      <a:pt x="646" y="105"/>
                    </a:lnTo>
                    <a:lnTo>
                      <a:pt x="647" y="110"/>
                    </a:lnTo>
                    <a:lnTo>
                      <a:pt x="647" y="114"/>
                    </a:lnTo>
                    <a:lnTo>
                      <a:pt x="647" y="118"/>
                    </a:lnTo>
                    <a:lnTo>
                      <a:pt x="648" y="122"/>
                    </a:lnTo>
                    <a:lnTo>
                      <a:pt x="649" y="126"/>
                    </a:lnTo>
                    <a:lnTo>
                      <a:pt x="649" y="129"/>
                    </a:lnTo>
                    <a:lnTo>
                      <a:pt x="656" y="145"/>
                    </a:lnTo>
                    <a:lnTo>
                      <a:pt x="658" y="164"/>
                    </a:lnTo>
                    <a:lnTo>
                      <a:pt x="658" y="169"/>
                    </a:lnTo>
                    <a:lnTo>
                      <a:pt x="659" y="173"/>
                    </a:lnTo>
                    <a:lnTo>
                      <a:pt x="659" y="177"/>
                    </a:lnTo>
                    <a:lnTo>
                      <a:pt x="660" y="179"/>
                    </a:lnTo>
                    <a:lnTo>
                      <a:pt x="661" y="180"/>
                    </a:lnTo>
                    <a:lnTo>
                      <a:pt x="662" y="181"/>
                    </a:lnTo>
                    <a:lnTo>
                      <a:pt x="662" y="183"/>
                    </a:lnTo>
                    <a:lnTo>
                      <a:pt x="663" y="186"/>
                    </a:lnTo>
                    <a:lnTo>
                      <a:pt x="664" y="188"/>
                    </a:lnTo>
                    <a:lnTo>
                      <a:pt x="665" y="191"/>
                    </a:lnTo>
                    <a:lnTo>
                      <a:pt x="666" y="194"/>
                    </a:lnTo>
                    <a:lnTo>
                      <a:pt x="668" y="197"/>
                    </a:lnTo>
                    <a:lnTo>
                      <a:pt x="669" y="199"/>
                    </a:lnTo>
                    <a:lnTo>
                      <a:pt x="670" y="201"/>
                    </a:lnTo>
                    <a:lnTo>
                      <a:pt x="670" y="202"/>
                    </a:lnTo>
                    <a:lnTo>
                      <a:pt x="671" y="205"/>
                    </a:lnTo>
                    <a:lnTo>
                      <a:pt x="671" y="207"/>
                    </a:lnTo>
                    <a:lnTo>
                      <a:pt x="671" y="209"/>
                    </a:lnTo>
                    <a:lnTo>
                      <a:pt x="673" y="212"/>
                    </a:lnTo>
                    <a:lnTo>
                      <a:pt x="671" y="218"/>
                    </a:lnTo>
                    <a:lnTo>
                      <a:pt x="670" y="226"/>
                    </a:lnTo>
                    <a:lnTo>
                      <a:pt x="669" y="230"/>
                    </a:lnTo>
                    <a:lnTo>
                      <a:pt x="669" y="234"/>
                    </a:lnTo>
                    <a:lnTo>
                      <a:pt x="668" y="238"/>
                    </a:lnTo>
                    <a:lnTo>
                      <a:pt x="668" y="241"/>
                    </a:lnTo>
                    <a:lnTo>
                      <a:pt x="668" y="243"/>
                    </a:lnTo>
                    <a:lnTo>
                      <a:pt x="668" y="245"/>
                    </a:lnTo>
                    <a:lnTo>
                      <a:pt x="667" y="245"/>
                    </a:lnTo>
                    <a:lnTo>
                      <a:pt x="666" y="246"/>
                    </a:lnTo>
                    <a:lnTo>
                      <a:pt x="664" y="246"/>
                    </a:lnTo>
                    <a:lnTo>
                      <a:pt x="664" y="247"/>
                    </a:lnTo>
                    <a:lnTo>
                      <a:pt x="664" y="248"/>
                    </a:lnTo>
                    <a:lnTo>
                      <a:pt x="664" y="250"/>
                    </a:lnTo>
                    <a:lnTo>
                      <a:pt x="665" y="252"/>
                    </a:lnTo>
                    <a:lnTo>
                      <a:pt x="665" y="255"/>
                    </a:lnTo>
                    <a:lnTo>
                      <a:pt x="666" y="257"/>
                    </a:lnTo>
                    <a:lnTo>
                      <a:pt x="667" y="260"/>
                    </a:lnTo>
                    <a:lnTo>
                      <a:pt x="668" y="261"/>
                    </a:lnTo>
                    <a:lnTo>
                      <a:pt x="669" y="262"/>
                    </a:lnTo>
                    <a:lnTo>
                      <a:pt x="669" y="263"/>
                    </a:lnTo>
                    <a:lnTo>
                      <a:pt x="668" y="264"/>
                    </a:lnTo>
                    <a:lnTo>
                      <a:pt x="667" y="265"/>
                    </a:lnTo>
                    <a:lnTo>
                      <a:pt x="666" y="265"/>
                    </a:lnTo>
                    <a:lnTo>
                      <a:pt x="665" y="264"/>
                    </a:lnTo>
                    <a:lnTo>
                      <a:pt x="664" y="263"/>
                    </a:lnTo>
                    <a:lnTo>
                      <a:pt x="663" y="264"/>
                    </a:lnTo>
                    <a:lnTo>
                      <a:pt x="663" y="265"/>
                    </a:lnTo>
                    <a:lnTo>
                      <a:pt x="663" y="267"/>
                    </a:lnTo>
                    <a:lnTo>
                      <a:pt x="663" y="270"/>
                    </a:lnTo>
                    <a:lnTo>
                      <a:pt x="662" y="272"/>
                    </a:lnTo>
                    <a:lnTo>
                      <a:pt x="662" y="273"/>
                    </a:lnTo>
                    <a:lnTo>
                      <a:pt x="661" y="273"/>
                    </a:lnTo>
                    <a:lnTo>
                      <a:pt x="660" y="274"/>
                    </a:lnTo>
                    <a:lnTo>
                      <a:pt x="660" y="275"/>
                    </a:lnTo>
                    <a:lnTo>
                      <a:pt x="661" y="275"/>
                    </a:lnTo>
                    <a:lnTo>
                      <a:pt x="662" y="275"/>
                    </a:lnTo>
                    <a:lnTo>
                      <a:pt x="663" y="275"/>
                    </a:lnTo>
                    <a:lnTo>
                      <a:pt x="664" y="275"/>
                    </a:lnTo>
                    <a:lnTo>
                      <a:pt x="665" y="276"/>
                    </a:lnTo>
                    <a:lnTo>
                      <a:pt x="664" y="277"/>
                    </a:lnTo>
                    <a:lnTo>
                      <a:pt x="663" y="279"/>
                    </a:lnTo>
                    <a:lnTo>
                      <a:pt x="662" y="279"/>
                    </a:lnTo>
                    <a:lnTo>
                      <a:pt x="662" y="281"/>
                    </a:lnTo>
                    <a:lnTo>
                      <a:pt x="662" y="284"/>
                    </a:lnTo>
                    <a:lnTo>
                      <a:pt x="663" y="287"/>
                    </a:lnTo>
                    <a:lnTo>
                      <a:pt x="664" y="301"/>
                    </a:lnTo>
                    <a:lnTo>
                      <a:pt x="663" y="314"/>
                    </a:lnTo>
                    <a:lnTo>
                      <a:pt x="659" y="327"/>
                    </a:lnTo>
                    <a:lnTo>
                      <a:pt x="652" y="337"/>
                    </a:lnTo>
                    <a:lnTo>
                      <a:pt x="650" y="340"/>
                    </a:lnTo>
                    <a:lnTo>
                      <a:pt x="649" y="343"/>
                    </a:lnTo>
                    <a:lnTo>
                      <a:pt x="649" y="347"/>
                    </a:lnTo>
                    <a:lnTo>
                      <a:pt x="648" y="353"/>
                    </a:lnTo>
                    <a:lnTo>
                      <a:pt x="647" y="359"/>
                    </a:lnTo>
                    <a:lnTo>
                      <a:pt x="646" y="365"/>
                    </a:lnTo>
                    <a:lnTo>
                      <a:pt x="644" y="368"/>
                    </a:lnTo>
                    <a:lnTo>
                      <a:pt x="643" y="369"/>
                    </a:lnTo>
                    <a:lnTo>
                      <a:pt x="642" y="372"/>
                    </a:lnTo>
                    <a:lnTo>
                      <a:pt x="641" y="374"/>
                    </a:lnTo>
                    <a:lnTo>
                      <a:pt x="639" y="376"/>
                    </a:lnTo>
                    <a:lnTo>
                      <a:pt x="638" y="377"/>
                    </a:lnTo>
                    <a:lnTo>
                      <a:pt x="638" y="379"/>
                    </a:lnTo>
                    <a:lnTo>
                      <a:pt x="638" y="379"/>
                    </a:lnTo>
                    <a:lnTo>
                      <a:pt x="638" y="380"/>
                    </a:lnTo>
                    <a:lnTo>
                      <a:pt x="637" y="380"/>
                    </a:lnTo>
                    <a:lnTo>
                      <a:pt x="636" y="382"/>
                    </a:lnTo>
                    <a:lnTo>
                      <a:pt x="635" y="383"/>
                    </a:lnTo>
                    <a:lnTo>
                      <a:pt x="633" y="386"/>
                    </a:lnTo>
                    <a:lnTo>
                      <a:pt x="632" y="388"/>
                    </a:lnTo>
                    <a:lnTo>
                      <a:pt x="631" y="392"/>
                    </a:lnTo>
                    <a:lnTo>
                      <a:pt x="629" y="395"/>
                    </a:lnTo>
                    <a:lnTo>
                      <a:pt x="628" y="397"/>
                    </a:lnTo>
                    <a:lnTo>
                      <a:pt x="626" y="399"/>
                    </a:lnTo>
                    <a:lnTo>
                      <a:pt x="625" y="401"/>
                    </a:lnTo>
                    <a:lnTo>
                      <a:pt x="624" y="402"/>
                    </a:lnTo>
                    <a:lnTo>
                      <a:pt x="624" y="403"/>
                    </a:lnTo>
                    <a:lnTo>
                      <a:pt x="624" y="403"/>
                    </a:lnTo>
                    <a:lnTo>
                      <a:pt x="623" y="404"/>
                    </a:lnTo>
                    <a:lnTo>
                      <a:pt x="621" y="405"/>
                    </a:lnTo>
                    <a:lnTo>
                      <a:pt x="619" y="405"/>
                    </a:lnTo>
                    <a:lnTo>
                      <a:pt x="618" y="407"/>
                    </a:lnTo>
                    <a:lnTo>
                      <a:pt x="617" y="408"/>
                    </a:lnTo>
                    <a:lnTo>
                      <a:pt x="615" y="411"/>
                    </a:lnTo>
                    <a:lnTo>
                      <a:pt x="614" y="412"/>
                    </a:lnTo>
                    <a:lnTo>
                      <a:pt x="613" y="413"/>
                    </a:lnTo>
                    <a:lnTo>
                      <a:pt x="612" y="414"/>
                    </a:lnTo>
                    <a:lnTo>
                      <a:pt x="612" y="415"/>
                    </a:lnTo>
                    <a:lnTo>
                      <a:pt x="612" y="417"/>
                    </a:lnTo>
                    <a:lnTo>
                      <a:pt x="613" y="418"/>
                    </a:lnTo>
                    <a:lnTo>
                      <a:pt x="612" y="418"/>
                    </a:lnTo>
                    <a:lnTo>
                      <a:pt x="611" y="418"/>
                    </a:lnTo>
                    <a:lnTo>
                      <a:pt x="610" y="418"/>
                    </a:lnTo>
                    <a:lnTo>
                      <a:pt x="609" y="419"/>
                    </a:lnTo>
                    <a:lnTo>
                      <a:pt x="608" y="422"/>
                    </a:lnTo>
                    <a:lnTo>
                      <a:pt x="606" y="424"/>
                    </a:lnTo>
                    <a:lnTo>
                      <a:pt x="605" y="426"/>
                    </a:lnTo>
                    <a:lnTo>
                      <a:pt x="603" y="429"/>
                    </a:lnTo>
                    <a:lnTo>
                      <a:pt x="600" y="431"/>
                    </a:lnTo>
                    <a:lnTo>
                      <a:pt x="595" y="433"/>
                    </a:lnTo>
                    <a:lnTo>
                      <a:pt x="592" y="435"/>
                    </a:lnTo>
                    <a:lnTo>
                      <a:pt x="589" y="436"/>
                    </a:lnTo>
                    <a:lnTo>
                      <a:pt x="586" y="437"/>
                    </a:lnTo>
                    <a:lnTo>
                      <a:pt x="585" y="437"/>
                    </a:lnTo>
                    <a:lnTo>
                      <a:pt x="584" y="437"/>
                    </a:lnTo>
                    <a:lnTo>
                      <a:pt x="583" y="437"/>
                    </a:lnTo>
                    <a:lnTo>
                      <a:pt x="582" y="437"/>
                    </a:lnTo>
                    <a:lnTo>
                      <a:pt x="581" y="438"/>
                    </a:lnTo>
                    <a:lnTo>
                      <a:pt x="580" y="439"/>
                    </a:lnTo>
                    <a:lnTo>
                      <a:pt x="576" y="440"/>
                    </a:lnTo>
                    <a:lnTo>
                      <a:pt x="573" y="440"/>
                    </a:lnTo>
                    <a:lnTo>
                      <a:pt x="570" y="441"/>
                    </a:lnTo>
                    <a:lnTo>
                      <a:pt x="559" y="444"/>
                    </a:lnTo>
                    <a:lnTo>
                      <a:pt x="553" y="447"/>
                    </a:lnTo>
                    <a:lnTo>
                      <a:pt x="550" y="450"/>
                    </a:lnTo>
                    <a:lnTo>
                      <a:pt x="549" y="451"/>
                    </a:lnTo>
                    <a:lnTo>
                      <a:pt x="547" y="452"/>
                    </a:lnTo>
                    <a:lnTo>
                      <a:pt x="544" y="454"/>
                    </a:lnTo>
                    <a:lnTo>
                      <a:pt x="542" y="455"/>
                    </a:lnTo>
                    <a:lnTo>
                      <a:pt x="537" y="457"/>
                    </a:lnTo>
                    <a:lnTo>
                      <a:pt x="534" y="459"/>
                    </a:lnTo>
                    <a:lnTo>
                      <a:pt x="531" y="461"/>
                    </a:lnTo>
                    <a:lnTo>
                      <a:pt x="529" y="462"/>
                    </a:lnTo>
                    <a:lnTo>
                      <a:pt x="528" y="464"/>
                    </a:lnTo>
                    <a:lnTo>
                      <a:pt x="528" y="464"/>
                    </a:lnTo>
                    <a:lnTo>
                      <a:pt x="528" y="466"/>
                    </a:lnTo>
                    <a:lnTo>
                      <a:pt x="526" y="466"/>
                    </a:lnTo>
                    <a:lnTo>
                      <a:pt x="524" y="466"/>
                    </a:lnTo>
                    <a:lnTo>
                      <a:pt x="518" y="466"/>
                    </a:lnTo>
                    <a:lnTo>
                      <a:pt x="514" y="466"/>
                    </a:lnTo>
                    <a:lnTo>
                      <a:pt x="512" y="467"/>
                    </a:lnTo>
                    <a:lnTo>
                      <a:pt x="511" y="467"/>
                    </a:lnTo>
                    <a:lnTo>
                      <a:pt x="511" y="467"/>
                    </a:lnTo>
                    <a:lnTo>
                      <a:pt x="511" y="468"/>
                    </a:lnTo>
                    <a:lnTo>
                      <a:pt x="512" y="469"/>
                    </a:lnTo>
                    <a:lnTo>
                      <a:pt x="513" y="469"/>
                    </a:lnTo>
                    <a:lnTo>
                      <a:pt x="513" y="469"/>
                    </a:lnTo>
                    <a:lnTo>
                      <a:pt x="512" y="469"/>
                    </a:lnTo>
                    <a:lnTo>
                      <a:pt x="509" y="469"/>
                    </a:lnTo>
                    <a:lnTo>
                      <a:pt x="506" y="467"/>
                    </a:lnTo>
                    <a:lnTo>
                      <a:pt x="503" y="467"/>
                    </a:lnTo>
                    <a:lnTo>
                      <a:pt x="502" y="467"/>
                    </a:lnTo>
                    <a:lnTo>
                      <a:pt x="501" y="468"/>
                    </a:lnTo>
                    <a:lnTo>
                      <a:pt x="500" y="469"/>
                    </a:lnTo>
                    <a:lnTo>
                      <a:pt x="499" y="469"/>
                    </a:lnTo>
                    <a:lnTo>
                      <a:pt x="498" y="468"/>
                    </a:lnTo>
                    <a:lnTo>
                      <a:pt x="496" y="468"/>
                    </a:lnTo>
                    <a:lnTo>
                      <a:pt x="496" y="468"/>
                    </a:lnTo>
                    <a:lnTo>
                      <a:pt x="496" y="469"/>
                    </a:lnTo>
                    <a:lnTo>
                      <a:pt x="496" y="470"/>
                    </a:lnTo>
                    <a:lnTo>
                      <a:pt x="496" y="471"/>
                    </a:lnTo>
                    <a:lnTo>
                      <a:pt x="494" y="472"/>
                    </a:lnTo>
                    <a:lnTo>
                      <a:pt x="493" y="473"/>
                    </a:lnTo>
                    <a:lnTo>
                      <a:pt x="492" y="473"/>
                    </a:lnTo>
                    <a:lnTo>
                      <a:pt x="491" y="472"/>
                    </a:lnTo>
                    <a:lnTo>
                      <a:pt x="490" y="472"/>
                    </a:lnTo>
                    <a:lnTo>
                      <a:pt x="489" y="473"/>
                    </a:lnTo>
                    <a:lnTo>
                      <a:pt x="485" y="474"/>
                    </a:lnTo>
                    <a:lnTo>
                      <a:pt x="482" y="476"/>
                    </a:lnTo>
                    <a:lnTo>
                      <a:pt x="480" y="477"/>
                    </a:lnTo>
                    <a:lnTo>
                      <a:pt x="477" y="479"/>
                    </a:lnTo>
                    <a:lnTo>
                      <a:pt x="475" y="479"/>
                    </a:lnTo>
                    <a:lnTo>
                      <a:pt x="474" y="479"/>
                    </a:lnTo>
                    <a:lnTo>
                      <a:pt x="473" y="479"/>
                    </a:lnTo>
                    <a:lnTo>
                      <a:pt x="473" y="479"/>
                    </a:lnTo>
                    <a:lnTo>
                      <a:pt x="473" y="480"/>
                    </a:lnTo>
                    <a:lnTo>
                      <a:pt x="473" y="481"/>
                    </a:lnTo>
                    <a:lnTo>
                      <a:pt x="472" y="482"/>
                    </a:lnTo>
                    <a:lnTo>
                      <a:pt x="470" y="483"/>
                    </a:lnTo>
                    <a:lnTo>
                      <a:pt x="466" y="483"/>
                    </a:lnTo>
                    <a:lnTo>
                      <a:pt x="464" y="483"/>
                    </a:lnTo>
                    <a:lnTo>
                      <a:pt x="462" y="483"/>
                    </a:lnTo>
                    <a:lnTo>
                      <a:pt x="460" y="485"/>
                    </a:lnTo>
                    <a:lnTo>
                      <a:pt x="458" y="485"/>
                    </a:lnTo>
                    <a:lnTo>
                      <a:pt x="455" y="486"/>
                    </a:lnTo>
                    <a:lnTo>
                      <a:pt x="452" y="486"/>
                    </a:lnTo>
                    <a:lnTo>
                      <a:pt x="448" y="485"/>
                    </a:lnTo>
                    <a:lnTo>
                      <a:pt x="446" y="483"/>
                    </a:lnTo>
                    <a:lnTo>
                      <a:pt x="445" y="481"/>
                    </a:lnTo>
                    <a:lnTo>
                      <a:pt x="445" y="481"/>
                    </a:lnTo>
                    <a:lnTo>
                      <a:pt x="444" y="481"/>
                    </a:lnTo>
                    <a:lnTo>
                      <a:pt x="443" y="483"/>
                    </a:lnTo>
                    <a:lnTo>
                      <a:pt x="442" y="486"/>
                    </a:lnTo>
                    <a:lnTo>
                      <a:pt x="441" y="489"/>
                    </a:lnTo>
                    <a:lnTo>
                      <a:pt x="439" y="492"/>
                    </a:lnTo>
                    <a:lnTo>
                      <a:pt x="438" y="494"/>
                    </a:lnTo>
                    <a:lnTo>
                      <a:pt x="435" y="496"/>
                    </a:lnTo>
                    <a:lnTo>
                      <a:pt x="433" y="497"/>
                    </a:lnTo>
                    <a:lnTo>
                      <a:pt x="429" y="499"/>
                    </a:lnTo>
                    <a:lnTo>
                      <a:pt x="427" y="500"/>
                    </a:lnTo>
                    <a:lnTo>
                      <a:pt x="425" y="501"/>
                    </a:lnTo>
                    <a:lnTo>
                      <a:pt x="420" y="505"/>
                    </a:lnTo>
                    <a:lnTo>
                      <a:pt x="413" y="508"/>
                    </a:lnTo>
                    <a:lnTo>
                      <a:pt x="404" y="510"/>
                    </a:lnTo>
                    <a:lnTo>
                      <a:pt x="397" y="512"/>
                    </a:lnTo>
                    <a:lnTo>
                      <a:pt x="394" y="512"/>
                    </a:lnTo>
                    <a:lnTo>
                      <a:pt x="390" y="512"/>
                    </a:lnTo>
                    <a:lnTo>
                      <a:pt x="388" y="512"/>
                    </a:lnTo>
                    <a:lnTo>
                      <a:pt x="386" y="511"/>
                    </a:lnTo>
                    <a:lnTo>
                      <a:pt x="384" y="510"/>
                    </a:lnTo>
                    <a:lnTo>
                      <a:pt x="382" y="509"/>
                    </a:lnTo>
                    <a:lnTo>
                      <a:pt x="381" y="508"/>
                    </a:lnTo>
                    <a:lnTo>
                      <a:pt x="379" y="508"/>
                    </a:lnTo>
                    <a:lnTo>
                      <a:pt x="378" y="508"/>
                    </a:lnTo>
                    <a:lnTo>
                      <a:pt x="377" y="508"/>
                    </a:lnTo>
                    <a:lnTo>
                      <a:pt x="377" y="507"/>
                    </a:lnTo>
                    <a:lnTo>
                      <a:pt x="376" y="506"/>
                    </a:lnTo>
                    <a:lnTo>
                      <a:pt x="375" y="506"/>
                    </a:lnTo>
                    <a:lnTo>
                      <a:pt x="372" y="506"/>
                    </a:lnTo>
                    <a:lnTo>
                      <a:pt x="372" y="505"/>
                    </a:lnTo>
                    <a:lnTo>
                      <a:pt x="371" y="504"/>
                    </a:lnTo>
                    <a:lnTo>
                      <a:pt x="370" y="503"/>
                    </a:lnTo>
                    <a:lnTo>
                      <a:pt x="368" y="501"/>
                    </a:lnTo>
                    <a:lnTo>
                      <a:pt x="366" y="499"/>
                    </a:lnTo>
                    <a:lnTo>
                      <a:pt x="364" y="497"/>
                    </a:lnTo>
                    <a:lnTo>
                      <a:pt x="361" y="495"/>
                    </a:lnTo>
                    <a:lnTo>
                      <a:pt x="359" y="493"/>
                    </a:lnTo>
                    <a:lnTo>
                      <a:pt x="357" y="492"/>
                    </a:lnTo>
                    <a:lnTo>
                      <a:pt x="354" y="490"/>
                    </a:lnTo>
                    <a:lnTo>
                      <a:pt x="353" y="488"/>
                    </a:lnTo>
                    <a:lnTo>
                      <a:pt x="353" y="487"/>
                    </a:lnTo>
                    <a:lnTo>
                      <a:pt x="353" y="485"/>
                    </a:lnTo>
                    <a:lnTo>
                      <a:pt x="353" y="481"/>
                    </a:lnTo>
                    <a:lnTo>
                      <a:pt x="354" y="479"/>
                    </a:lnTo>
                    <a:lnTo>
                      <a:pt x="354" y="477"/>
                    </a:lnTo>
                    <a:lnTo>
                      <a:pt x="354" y="475"/>
                    </a:lnTo>
                    <a:lnTo>
                      <a:pt x="354" y="474"/>
                    </a:lnTo>
                    <a:lnTo>
                      <a:pt x="353" y="474"/>
                    </a:lnTo>
                    <a:lnTo>
                      <a:pt x="350" y="473"/>
                    </a:lnTo>
                    <a:lnTo>
                      <a:pt x="347" y="473"/>
                    </a:lnTo>
                    <a:lnTo>
                      <a:pt x="343" y="472"/>
                    </a:lnTo>
                    <a:lnTo>
                      <a:pt x="335" y="472"/>
                    </a:lnTo>
                    <a:lnTo>
                      <a:pt x="330" y="473"/>
                    </a:lnTo>
                    <a:lnTo>
                      <a:pt x="324" y="476"/>
                    </a:lnTo>
                    <a:lnTo>
                      <a:pt x="319" y="478"/>
                    </a:lnTo>
                    <a:lnTo>
                      <a:pt x="313" y="480"/>
                    </a:lnTo>
                    <a:lnTo>
                      <a:pt x="306" y="480"/>
                    </a:lnTo>
                    <a:lnTo>
                      <a:pt x="303" y="480"/>
                    </a:lnTo>
                    <a:lnTo>
                      <a:pt x="298" y="480"/>
                    </a:lnTo>
                    <a:lnTo>
                      <a:pt x="296" y="479"/>
                    </a:lnTo>
                    <a:lnTo>
                      <a:pt x="294" y="479"/>
                    </a:lnTo>
                    <a:lnTo>
                      <a:pt x="292" y="478"/>
                    </a:lnTo>
                    <a:lnTo>
                      <a:pt x="290" y="477"/>
                    </a:lnTo>
                    <a:lnTo>
                      <a:pt x="287" y="477"/>
                    </a:lnTo>
                    <a:lnTo>
                      <a:pt x="284" y="476"/>
                    </a:lnTo>
                    <a:lnTo>
                      <a:pt x="280" y="476"/>
                    </a:lnTo>
                    <a:lnTo>
                      <a:pt x="278" y="476"/>
                    </a:lnTo>
                    <a:lnTo>
                      <a:pt x="276" y="475"/>
                    </a:lnTo>
                    <a:lnTo>
                      <a:pt x="275" y="475"/>
                    </a:lnTo>
                    <a:lnTo>
                      <a:pt x="274" y="474"/>
                    </a:lnTo>
                    <a:lnTo>
                      <a:pt x="271" y="474"/>
                    </a:lnTo>
                    <a:lnTo>
                      <a:pt x="268" y="474"/>
                    </a:lnTo>
                    <a:lnTo>
                      <a:pt x="265" y="473"/>
                    </a:lnTo>
                    <a:lnTo>
                      <a:pt x="259" y="473"/>
                    </a:lnTo>
                    <a:lnTo>
                      <a:pt x="256" y="472"/>
                    </a:lnTo>
                    <a:lnTo>
                      <a:pt x="253" y="472"/>
                    </a:lnTo>
                    <a:lnTo>
                      <a:pt x="251" y="472"/>
                    </a:lnTo>
                    <a:lnTo>
                      <a:pt x="250" y="471"/>
                    </a:lnTo>
                    <a:lnTo>
                      <a:pt x="250" y="471"/>
                    </a:lnTo>
                    <a:lnTo>
                      <a:pt x="249" y="471"/>
                    </a:lnTo>
                    <a:lnTo>
                      <a:pt x="248" y="470"/>
                    </a:lnTo>
                    <a:lnTo>
                      <a:pt x="246" y="470"/>
                    </a:lnTo>
                    <a:lnTo>
                      <a:pt x="243" y="470"/>
                    </a:lnTo>
                    <a:lnTo>
                      <a:pt x="241" y="469"/>
                    </a:lnTo>
                    <a:lnTo>
                      <a:pt x="240" y="469"/>
                    </a:lnTo>
                    <a:lnTo>
                      <a:pt x="239" y="468"/>
                    </a:lnTo>
                    <a:lnTo>
                      <a:pt x="239" y="468"/>
                    </a:lnTo>
                    <a:lnTo>
                      <a:pt x="238" y="467"/>
                    </a:lnTo>
                    <a:lnTo>
                      <a:pt x="237" y="464"/>
                    </a:lnTo>
                    <a:lnTo>
                      <a:pt x="235" y="463"/>
                    </a:lnTo>
                    <a:lnTo>
                      <a:pt x="233" y="461"/>
                    </a:lnTo>
                    <a:lnTo>
                      <a:pt x="231" y="461"/>
                    </a:lnTo>
                    <a:lnTo>
                      <a:pt x="231" y="461"/>
                    </a:lnTo>
                    <a:lnTo>
                      <a:pt x="231" y="462"/>
                    </a:lnTo>
                    <a:lnTo>
                      <a:pt x="230" y="463"/>
                    </a:lnTo>
                    <a:lnTo>
                      <a:pt x="227" y="461"/>
                    </a:lnTo>
                    <a:lnTo>
                      <a:pt x="220" y="457"/>
                    </a:lnTo>
                    <a:lnTo>
                      <a:pt x="212" y="450"/>
                    </a:lnTo>
                    <a:lnTo>
                      <a:pt x="203" y="440"/>
                    </a:lnTo>
                    <a:lnTo>
                      <a:pt x="199" y="432"/>
                    </a:lnTo>
                    <a:lnTo>
                      <a:pt x="199" y="424"/>
                    </a:lnTo>
                    <a:lnTo>
                      <a:pt x="200" y="422"/>
                    </a:lnTo>
                    <a:lnTo>
                      <a:pt x="199" y="421"/>
                    </a:lnTo>
                    <a:lnTo>
                      <a:pt x="199" y="421"/>
                    </a:lnTo>
                    <a:lnTo>
                      <a:pt x="198" y="421"/>
                    </a:lnTo>
                    <a:lnTo>
                      <a:pt x="197" y="422"/>
                    </a:lnTo>
                    <a:lnTo>
                      <a:pt x="196" y="423"/>
                    </a:lnTo>
                    <a:lnTo>
                      <a:pt x="195" y="423"/>
                    </a:lnTo>
                    <a:lnTo>
                      <a:pt x="195" y="424"/>
                    </a:lnTo>
                    <a:lnTo>
                      <a:pt x="194" y="424"/>
                    </a:lnTo>
                    <a:lnTo>
                      <a:pt x="193" y="424"/>
                    </a:lnTo>
                    <a:lnTo>
                      <a:pt x="191" y="424"/>
                    </a:lnTo>
                    <a:lnTo>
                      <a:pt x="190" y="425"/>
                    </a:lnTo>
                    <a:lnTo>
                      <a:pt x="187" y="426"/>
                    </a:lnTo>
                    <a:lnTo>
                      <a:pt x="184" y="429"/>
                    </a:lnTo>
                    <a:lnTo>
                      <a:pt x="181" y="429"/>
                    </a:lnTo>
                    <a:lnTo>
                      <a:pt x="179" y="430"/>
                    </a:lnTo>
                    <a:lnTo>
                      <a:pt x="177" y="431"/>
                    </a:lnTo>
                    <a:lnTo>
                      <a:pt x="177" y="432"/>
                    </a:lnTo>
                    <a:lnTo>
                      <a:pt x="176" y="432"/>
                    </a:lnTo>
                    <a:lnTo>
                      <a:pt x="174" y="432"/>
                    </a:lnTo>
                    <a:lnTo>
                      <a:pt x="171" y="432"/>
                    </a:lnTo>
                    <a:lnTo>
                      <a:pt x="166" y="432"/>
                    </a:lnTo>
                    <a:lnTo>
                      <a:pt x="162" y="432"/>
                    </a:lnTo>
                    <a:lnTo>
                      <a:pt x="159" y="432"/>
                    </a:lnTo>
                    <a:lnTo>
                      <a:pt x="157" y="433"/>
                    </a:lnTo>
                    <a:lnTo>
                      <a:pt x="156" y="433"/>
                    </a:lnTo>
                    <a:lnTo>
                      <a:pt x="156" y="434"/>
                    </a:lnTo>
                    <a:lnTo>
                      <a:pt x="155" y="435"/>
                    </a:lnTo>
                    <a:lnTo>
                      <a:pt x="154" y="434"/>
                    </a:lnTo>
                    <a:lnTo>
                      <a:pt x="154" y="433"/>
                    </a:lnTo>
                    <a:lnTo>
                      <a:pt x="153" y="432"/>
                    </a:lnTo>
                    <a:lnTo>
                      <a:pt x="152" y="431"/>
                    </a:lnTo>
                    <a:lnTo>
                      <a:pt x="150" y="429"/>
                    </a:lnTo>
                    <a:lnTo>
                      <a:pt x="148" y="426"/>
                    </a:lnTo>
                    <a:lnTo>
                      <a:pt x="146" y="425"/>
                    </a:lnTo>
                    <a:lnTo>
                      <a:pt x="144" y="423"/>
                    </a:lnTo>
                    <a:lnTo>
                      <a:pt x="142" y="422"/>
                    </a:lnTo>
                    <a:lnTo>
                      <a:pt x="140" y="422"/>
                    </a:lnTo>
                    <a:lnTo>
                      <a:pt x="139" y="421"/>
                    </a:lnTo>
                    <a:lnTo>
                      <a:pt x="137" y="421"/>
                    </a:lnTo>
                    <a:lnTo>
                      <a:pt x="135" y="419"/>
                    </a:lnTo>
                    <a:lnTo>
                      <a:pt x="134" y="418"/>
                    </a:lnTo>
                    <a:lnTo>
                      <a:pt x="132" y="418"/>
                    </a:lnTo>
                    <a:lnTo>
                      <a:pt x="134" y="418"/>
                    </a:lnTo>
                    <a:lnTo>
                      <a:pt x="135" y="418"/>
                    </a:lnTo>
                    <a:lnTo>
                      <a:pt x="137" y="419"/>
                    </a:lnTo>
                    <a:lnTo>
                      <a:pt x="139" y="419"/>
                    </a:lnTo>
                    <a:lnTo>
                      <a:pt x="140" y="420"/>
                    </a:lnTo>
                    <a:lnTo>
                      <a:pt x="141" y="420"/>
                    </a:lnTo>
                    <a:lnTo>
                      <a:pt x="141" y="419"/>
                    </a:lnTo>
                    <a:lnTo>
                      <a:pt x="141" y="418"/>
                    </a:lnTo>
                    <a:lnTo>
                      <a:pt x="140" y="417"/>
                    </a:lnTo>
                    <a:lnTo>
                      <a:pt x="140" y="415"/>
                    </a:lnTo>
                    <a:lnTo>
                      <a:pt x="139" y="412"/>
                    </a:lnTo>
                    <a:lnTo>
                      <a:pt x="137" y="411"/>
                    </a:lnTo>
                    <a:lnTo>
                      <a:pt x="136" y="411"/>
                    </a:lnTo>
                    <a:lnTo>
                      <a:pt x="135" y="411"/>
                    </a:lnTo>
                    <a:lnTo>
                      <a:pt x="132" y="411"/>
                    </a:lnTo>
                    <a:lnTo>
                      <a:pt x="131" y="412"/>
                    </a:lnTo>
                    <a:lnTo>
                      <a:pt x="131" y="414"/>
                    </a:lnTo>
                    <a:lnTo>
                      <a:pt x="130" y="415"/>
                    </a:lnTo>
                    <a:lnTo>
                      <a:pt x="129" y="416"/>
                    </a:lnTo>
                    <a:lnTo>
                      <a:pt x="128" y="415"/>
                    </a:lnTo>
                    <a:lnTo>
                      <a:pt x="128" y="414"/>
                    </a:lnTo>
                    <a:lnTo>
                      <a:pt x="127" y="414"/>
                    </a:lnTo>
                    <a:lnTo>
                      <a:pt x="125" y="414"/>
                    </a:lnTo>
                    <a:lnTo>
                      <a:pt x="123" y="415"/>
                    </a:lnTo>
                    <a:lnTo>
                      <a:pt x="120" y="416"/>
                    </a:lnTo>
                    <a:lnTo>
                      <a:pt x="117" y="417"/>
                    </a:lnTo>
                    <a:lnTo>
                      <a:pt x="112" y="418"/>
                    </a:lnTo>
                    <a:lnTo>
                      <a:pt x="109" y="419"/>
                    </a:lnTo>
                    <a:lnTo>
                      <a:pt x="107" y="419"/>
                    </a:lnTo>
                    <a:lnTo>
                      <a:pt x="101" y="417"/>
                    </a:lnTo>
                    <a:lnTo>
                      <a:pt x="93" y="414"/>
                    </a:lnTo>
                    <a:lnTo>
                      <a:pt x="87" y="411"/>
                    </a:lnTo>
                    <a:lnTo>
                      <a:pt x="84" y="407"/>
                    </a:lnTo>
                    <a:lnTo>
                      <a:pt x="84" y="406"/>
                    </a:lnTo>
                    <a:lnTo>
                      <a:pt x="83" y="405"/>
                    </a:lnTo>
                    <a:lnTo>
                      <a:pt x="81" y="403"/>
                    </a:lnTo>
                    <a:lnTo>
                      <a:pt x="80" y="401"/>
                    </a:lnTo>
                    <a:lnTo>
                      <a:pt x="76" y="398"/>
                    </a:lnTo>
                    <a:lnTo>
                      <a:pt x="75" y="396"/>
                    </a:lnTo>
                    <a:lnTo>
                      <a:pt x="74" y="393"/>
                    </a:lnTo>
                    <a:lnTo>
                      <a:pt x="74" y="391"/>
                    </a:lnTo>
                    <a:lnTo>
                      <a:pt x="73" y="388"/>
                    </a:lnTo>
                    <a:lnTo>
                      <a:pt x="73" y="387"/>
                    </a:lnTo>
                    <a:lnTo>
                      <a:pt x="71" y="386"/>
                    </a:lnTo>
                    <a:lnTo>
                      <a:pt x="69" y="385"/>
                    </a:lnTo>
                    <a:lnTo>
                      <a:pt x="66" y="383"/>
                    </a:lnTo>
                    <a:lnTo>
                      <a:pt x="62" y="382"/>
                    </a:lnTo>
                    <a:lnTo>
                      <a:pt x="48" y="375"/>
                    </a:lnTo>
                    <a:lnTo>
                      <a:pt x="39" y="365"/>
                    </a:lnTo>
                    <a:lnTo>
                      <a:pt x="36" y="353"/>
                    </a:lnTo>
                    <a:lnTo>
                      <a:pt x="36" y="349"/>
                    </a:lnTo>
                    <a:lnTo>
                      <a:pt x="35" y="347"/>
                    </a:lnTo>
                    <a:lnTo>
                      <a:pt x="35" y="346"/>
                    </a:lnTo>
                    <a:lnTo>
                      <a:pt x="33" y="345"/>
                    </a:lnTo>
                    <a:lnTo>
                      <a:pt x="28" y="343"/>
                    </a:lnTo>
                    <a:lnTo>
                      <a:pt x="23" y="339"/>
                    </a:lnTo>
                    <a:lnTo>
                      <a:pt x="17" y="332"/>
                    </a:lnTo>
                    <a:lnTo>
                      <a:pt x="14" y="326"/>
                    </a:lnTo>
                    <a:lnTo>
                      <a:pt x="12" y="323"/>
                    </a:lnTo>
                    <a:lnTo>
                      <a:pt x="11" y="321"/>
                    </a:lnTo>
                    <a:lnTo>
                      <a:pt x="9" y="320"/>
                    </a:lnTo>
                    <a:lnTo>
                      <a:pt x="8" y="317"/>
                    </a:lnTo>
                    <a:lnTo>
                      <a:pt x="7" y="309"/>
                    </a:lnTo>
                    <a:lnTo>
                      <a:pt x="8" y="295"/>
                    </a:lnTo>
                    <a:lnTo>
                      <a:pt x="10" y="287"/>
                    </a:lnTo>
                    <a:lnTo>
                      <a:pt x="12" y="281"/>
                    </a:lnTo>
                    <a:lnTo>
                      <a:pt x="16" y="274"/>
                    </a:lnTo>
                    <a:lnTo>
                      <a:pt x="20" y="270"/>
                    </a:lnTo>
                    <a:lnTo>
                      <a:pt x="17" y="269"/>
                    </a:lnTo>
                    <a:lnTo>
                      <a:pt x="15" y="268"/>
                    </a:lnTo>
                    <a:lnTo>
                      <a:pt x="14" y="268"/>
                    </a:lnTo>
                    <a:lnTo>
                      <a:pt x="14" y="267"/>
                    </a:lnTo>
                    <a:lnTo>
                      <a:pt x="13" y="266"/>
                    </a:lnTo>
                    <a:lnTo>
                      <a:pt x="12" y="266"/>
                    </a:lnTo>
                    <a:lnTo>
                      <a:pt x="11" y="266"/>
                    </a:lnTo>
                    <a:lnTo>
                      <a:pt x="10" y="265"/>
                    </a:lnTo>
                    <a:lnTo>
                      <a:pt x="8" y="264"/>
                    </a:lnTo>
                    <a:lnTo>
                      <a:pt x="6" y="261"/>
                    </a:lnTo>
                    <a:lnTo>
                      <a:pt x="4" y="258"/>
                    </a:lnTo>
                    <a:lnTo>
                      <a:pt x="2" y="257"/>
                    </a:lnTo>
                    <a:lnTo>
                      <a:pt x="2" y="257"/>
                    </a:lnTo>
                    <a:lnTo>
                      <a:pt x="4" y="257"/>
                    </a:lnTo>
                    <a:lnTo>
                      <a:pt x="5" y="258"/>
                    </a:lnTo>
                    <a:lnTo>
                      <a:pt x="6" y="258"/>
                    </a:lnTo>
                    <a:lnTo>
                      <a:pt x="6" y="257"/>
                    </a:lnTo>
                    <a:lnTo>
                      <a:pt x="5" y="255"/>
                    </a:lnTo>
                    <a:lnTo>
                      <a:pt x="4" y="253"/>
                    </a:lnTo>
                    <a:lnTo>
                      <a:pt x="4" y="251"/>
                    </a:lnTo>
                    <a:lnTo>
                      <a:pt x="4" y="249"/>
                    </a:lnTo>
                    <a:lnTo>
                      <a:pt x="4" y="248"/>
                    </a:lnTo>
                    <a:lnTo>
                      <a:pt x="4" y="248"/>
                    </a:lnTo>
                    <a:lnTo>
                      <a:pt x="2" y="248"/>
                    </a:lnTo>
                    <a:lnTo>
                      <a:pt x="2" y="246"/>
                    </a:lnTo>
                    <a:lnTo>
                      <a:pt x="1" y="244"/>
                    </a:lnTo>
                    <a:lnTo>
                      <a:pt x="1" y="242"/>
                    </a:lnTo>
                    <a:lnTo>
                      <a:pt x="1" y="237"/>
                    </a:lnTo>
                    <a:lnTo>
                      <a:pt x="0" y="233"/>
                    </a:lnTo>
                    <a:lnTo>
                      <a:pt x="0" y="229"/>
                    </a:lnTo>
                    <a:lnTo>
                      <a:pt x="0" y="215"/>
                    </a:lnTo>
                    <a:lnTo>
                      <a:pt x="5" y="205"/>
                    </a:lnTo>
                    <a:lnTo>
                      <a:pt x="12" y="195"/>
                    </a:lnTo>
                    <a:lnTo>
                      <a:pt x="14" y="193"/>
                    </a:lnTo>
                    <a:lnTo>
                      <a:pt x="16" y="191"/>
                    </a:lnTo>
                    <a:lnTo>
                      <a:pt x="18" y="189"/>
                    </a:lnTo>
                    <a:lnTo>
                      <a:pt x="19" y="188"/>
                    </a:lnTo>
                    <a:lnTo>
                      <a:pt x="20" y="188"/>
                    </a:lnTo>
                    <a:lnTo>
                      <a:pt x="22" y="188"/>
                    </a:lnTo>
                    <a:lnTo>
                      <a:pt x="20" y="189"/>
                    </a:lnTo>
                    <a:lnTo>
                      <a:pt x="19" y="191"/>
                    </a:lnTo>
                    <a:lnTo>
                      <a:pt x="18" y="192"/>
                    </a:lnTo>
                    <a:lnTo>
                      <a:pt x="18" y="193"/>
                    </a:lnTo>
                    <a:lnTo>
                      <a:pt x="19" y="192"/>
                    </a:lnTo>
                    <a:lnTo>
                      <a:pt x="20" y="191"/>
                    </a:lnTo>
                    <a:lnTo>
                      <a:pt x="22" y="190"/>
                    </a:lnTo>
                    <a:lnTo>
                      <a:pt x="23" y="188"/>
                    </a:lnTo>
                    <a:lnTo>
                      <a:pt x="24" y="187"/>
                    </a:lnTo>
                    <a:lnTo>
                      <a:pt x="25" y="185"/>
                    </a:lnTo>
                    <a:lnTo>
                      <a:pt x="26" y="185"/>
                    </a:lnTo>
                    <a:lnTo>
                      <a:pt x="27" y="185"/>
                    </a:lnTo>
                    <a:lnTo>
                      <a:pt x="27" y="185"/>
                    </a:lnTo>
                    <a:lnTo>
                      <a:pt x="28" y="185"/>
                    </a:lnTo>
                    <a:lnTo>
                      <a:pt x="28" y="182"/>
                    </a:lnTo>
                    <a:lnTo>
                      <a:pt x="27" y="180"/>
                    </a:lnTo>
                    <a:lnTo>
                      <a:pt x="26" y="176"/>
                    </a:lnTo>
                    <a:lnTo>
                      <a:pt x="26" y="174"/>
                    </a:lnTo>
                    <a:lnTo>
                      <a:pt x="26" y="173"/>
                    </a:lnTo>
                    <a:lnTo>
                      <a:pt x="26" y="171"/>
                    </a:lnTo>
                    <a:lnTo>
                      <a:pt x="26" y="169"/>
                    </a:lnTo>
                    <a:lnTo>
                      <a:pt x="27" y="167"/>
                    </a:lnTo>
                    <a:lnTo>
                      <a:pt x="28" y="163"/>
                    </a:lnTo>
                    <a:lnTo>
                      <a:pt x="30" y="160"/>
                    </a:lnTo>
                    <a:lnTo>
                      <a:pt x="32" y="156"/>
                    </a:lnTo>
                    <a:lnTo>
                      <a:pt x="34" y="153"/>
                    </a:lnTo>
                    <a:lnTo>
                      <a:pt x="35" y="151"/>
                    </a:lnTo>
                    <a:lnTo>
                      <a:pt x="37" y="149"/>
                    </a:lnTo>
                    <a:lnTo>
                      <a:pt x="38" y="148"/>
                    </a:lnTo>
                    <a:lnTo>
                      <a:pt x="39" y="147"/>
                    </a:lnTo>
                    <a:lnTo>
                      <a:pt x="41" y="145"/>
                    </a:lnTo>
                    <a:lnTo>
                      <a:pt x="41" y="144"/>
                    </a:lnTo>
                    <a:lnTo>
                      <a:pt x="42" y="142"/>
                    </a:lnTo>
                    <a:lnTo>
                      <a:pt x="44" y="140"/>
                    </a:lnTo>
                    <a:lnTo>
                      <a:pt x="45" y="139"/>
                    </a:lnTo>
                    <a:lnTo>
                      <a:pt x="46" y="138"/>
                    </a:lnTo>
                    <a:lnTo>
                      <a:pt x="47" y="138"/>
                    </a:lnTo>
                    <a:lnTo>
                      <a:pt x="47" y="138"/>
                    </a:lnTo>
                    <a:lnTo>
                      <a:pt x="48" y="138"/>
                    </a:lnTo>
                    <a:lnTo>
                      <a:pt x="49" y="137"/>
                    </a:lnTo>
                    <a:lnTo>
                      <a:pt x="50" y="135"/>
                    </a:lnTo>
                    <a:lnTo>
                      <a:pt x="51" y="134"/>
                    </a:lnTo>
                    <a:lnTo>
                      <a:pt x="51" y="133"/>
                    </a:lnTo>
                    <a:lnTo>
                      <a:pt x="51" y="132"/>
                    </a:lnTo>
                    <a:lnTo>
                      <a:pt x="52" y="132"/>
                    </a:lnTo>
                    <a:lnTo>
                      <a:pt x="53" y="132"/>
                    </a:lnTo>
                    <a:lnTo>
                      <a:pt x="54" y="132"/>
                    </a:lnTo>
                    <a:lnTo>
                      <a:pt x="56" y="131"/>
                    </a:lnTo>
                    <a:lnTo>
                      <a:pt x="57" y="129"/>
                    </a:lnTo>
                    <a:lnTo>
                      <a:pt x="59" y="129"/>
                    </a:lnTo>
                    <a:lnTo>
                      <a:pt x="60" y="127"/>
                    </a:lnTo>
                    <a:lnTo>
                      <a:pt x="61" y="127"/>
                    </a:lnTo>
                    <a:lnTo>
                      <a:pt x="63" y="126"/>
                    </a:lnTo>
                    <a:lnTo>
                      <a:pt x="64" y="124"/>
                    </a:lnTo>
                    <a:lnTo>
                      <a:pt x="65" y="122"/>
                    </a:lnTo>
                    <a:lnTo>
                      <a:pt x="67" y="120"/>
                    </a:lnTo>
                    <a:lnTo>
                      <a:pt x="68" y="120"/>
                    </a:lnTo>
                    <a:lnTo>
                      <a:pt x="69" y="119"/>
                    </a:lnTo>
                    <a:lnTo>
                      <a:pt x="70" y="118"/>
                    </a:lnTo>
                    <a:lnTo>
                      <a:pt x="70" y="117"/>
                    </a:lnTo>
                    <a:lnTo>
                      <a:pt x="71" y="117"/>
                    </a:lnTo>
                    <a:lnTo>
                      <a:pt x="72" y="117"/>
                    </a:lnTo>
                    <a:lnTo>
                      <a:pt x="73" y="117"/>
                    </a:lnTo>
                    <a:lnTo>
                      <a:pt x="74" y="116"/>
                    </a:lnTo>
                    <a:lnTo>
                      <a:pt x="75" y="114"/>
                    </a:lnTo>
                    <a:lnTo>
                      <a:pt x="76" y="112"/>
                    </a:lnTo>
                    <a:lnTo>
                      <a:pt x="79" y="108"/>
                    </a:lnTo>
                    <a:lnTo>
                      <a:pt x="82" y="106"/>
                    </a:lnTo>
                    <a:lnTo>
                      <a:pt x="85" y="104"/>
                    </a:lnTo>
                    <a:lnTo>
                      <a:pt x="88" y="102"/>
                    </a:lnTo>
                    <a:lnTo>
                      <a:pt x="91" y="99"/>
                    </a:lnTo>
                    <a:lnTo>
                      <a:pt x="94" y="95"/>
                    </a:lnTo>
                    <a:lnTo>
                      <a:pt x="98" y="92"/>
                    </a:lnTo>
                    <a:lnTo>
                      <a:pt x="99" y="89"/>
                    </a:lnTo>
                    <a:lnTo>
                      <a:pt x="101" y="86"/>
                    </a:lnTo>
                    <a:lnTo>
                      <a:pt x="103" y="85"/>
                    </a:lnTo>
                    <a:lnTo>
                      <a:pt x="105" y="83"/>
                    </a:lnTo>
                    <a:lnTo>
                      <a:pt x="107" y="83"/>
                    </a:lnTo>
                    <a:lnTo>
                      <a:pt x="109" y="82"/>
                    </a:lnTo>
                    <a:lnTo>
                      <a:pt x="110" y="81"/>
                    </a:lnTo>
                    <a:lnTo>
                      <a:pt x="110" y="80"/>
                    </a:lnTo>
                    <a:lnTo>
                      <a:pt x="111" y="80"/>
                    </a:lnTo>
                    <a:lnTo>
                      <a:pt x="113" y="78"/>
                    </a:lnTo>
                    <a:lnTo>
                      <a:pt x="116" y="77"/>
                    </a:lnTo>
                    <a:lnTo>
                      <a:pt x="119" y="75"/>
                    </a:lnTo>
                    <a:lnTo>
                      <a:pt x="126" y="70"/>
                    </a:lnTo>
                    <a:lnTo>
                      <a:pt x="134" y="66"/>
                    </a:lnTo>
                    <a:lnTo>
                      <a:pt x="138" y="63"/>
                    </a:lnTo>
                    <a:lnTo>
                      <a:pt x="141" y="61"/>
                    </a:lnTo>
                    <a:lnTo>
                      <a:pt x="147" y="59"/>
                    </a:lnTo>
                    <a:lnTo>
                      <a:pt x="156" y="57"/>
                    </a:lnTo>
                    <a:lnTo>
                      <a:pt x="163" y="55"/>
                    </a:lnTo>
                    <a:lnTo>
                      <a:pt x="165" y="54"/>
                    </a:lnTo>
                    <a:lnTo>
                      <a:pt x="168" y="52"/>
                    </a:lnTo>
                    <a:lnTo>
                      <a:pt x="172" y="50"/>
                    </a:lnTo>
                    <a:lnTo>
                      <a:pt x="174" y="49"/>
                    </a:lnTo>
                    <a:lnTo>
                      <a:pt x="181" y="45"/>
                    </a:lnTo>
                    <a:lnTo>
                      <a:pt x="191" y="41"/>
                    </a:lnTo>
                    <a:lnTo>
                      <a:pt x="201" y="38"/>
                    </a:lnTo>
                    <a:lnTo>
                      <a:pt x="209" y="36"/>
                    </a:lnTo>
                    <a:lnTo>
                      <a:pt x="212" y="35"/>
                    </a:lnTo>
                    <a:lnTo>
                      <a:pt x="215" y="35"/>
                    </a:lnTo>
                    <a:lnTo>
                      <a:pt x="218" y="33"/>
                    </a:lnTo>
                    <a:lnTo>
                      <a:pt x="222" y="32"/>
                    </a:lnTo>
                    <a:lnTo>
                      <a:pt x="224" y="31"/>
                    </a:lnTo>
                    <a:lnTo>
                      <a:pt x="229" y="30"/>
                    </a:lnTo>
                    <a:lnTo>
                      <a:pt x="232" y="29"/>
                    </a:lnTo>
                    <a:lnTo>
                      <a:pt x="234" y="29"/>
                    </a:lnTo>
                    <a:lnTo>
                      <a:pt x="237" y="28"/>
                    </a:lnTo>
                    <a:lnTo>
                      <a:pt x="239" y="27"/>
                    </a:lnTo>
                    <a:lnTo>
                      <a:pt x="241" y="26"/>
                    </a:lnTo>
                    <a:lnTo>
                      <a:pt x="246" y="23"/>
                    </a:lnTo>
                    <a:lnTo>
                      <a:pt x="255" y="20"/>
                    </a:lnTo>
                    <a:lnTo>
                      <a:pt x="268" y="18"/>
                    </a:lnTo>
                    <a:lnTo>
                      <a:pt x="272" y="17"/>
                    </a:lnTo>
                    <a:lnTo>
                      <a:pt x="275" y="16"/>
                    </a:lnTo>
                    <a:lnTo>
                      <a:pt x="277" y="14"/>
                    </a:lnTo>
                    <a:lnTo>
                      <a:pt x="279" y="14"/>
                    </a:lnTo>
                    <a:lnTo>
                      <a:pt x="280" y="13"/>
                    </a:lnTo>
                    <a:lnTo>
                      <a:pt x="282" y="13"/>
                    </a:lnTo>
                    <a:lnTo>
                      <a:pt x="286" y="13"/>
                    </a:lnTo>
                    <a:lnTo>
                      <a:pt x="293" y="12"/>
                    </a:lnTo>
                    <a:lnTo>
                      <a:pt x="304" y="10"/>
                    </a:lnTo>
                    <a:lnTo>
                      <a:pt x="315" y="8"/>
                    </a:lnTo>
                    <a:lnTo>
                      <a:pt x="325" y="5"/>
                    </a:lnTo>
                    <a:lnTo>
                      <a:pt x="333" y="4"/>
                    </a:lnTo>
                    <a:lnTo>
                      <a:pt x="340" y="3"/>
                    </a:lnTo>
                    <a:lnTo>
                      <a:pt x="345" y="2"/>
                    </a:lnTo>
                    <a:lnTo>
                      <a:pt x="352" y="1"/>
                    </a:lnTo>
                    <a:lnTo>
                      <a:pt x="359" y="0"/>
                    </a:lnTo>
                    <a:lnTo>
                      <a:pt x="36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" name="Freeform 359"/>
              <p:cNvSpPr>
                <a:spLocks noEditPoints="1"/>
              </p:cNvSpPr>
              <p:nvPr/>
            </p:nvSpPr>
            <p:spPr bwMode="auto">
              <a:xfrm>
                <a:off x="5949727" y="4013200"/>
                <a:ext cx="977900" cy="703263"/>
              </a:xfrm>
              <a:custGeom>
                <a:avLst/>
                <a:gdLst>
                  <a:gd name="T0" fmla="*/ 476 w 616"/>
                  <a:gd name="T1" fmla="*/ 196 h 443"/>
                  <a:gd name="T2" fmla="*/ 483 w 616"/>
                  <a:gd name="T3" fmla="*/ 232 h 443"/>
                  <a:gd name="T4" fmla="*/ 506 w 616"/>
                  <a:gd name="T5" fmla="*/ 290 h 443"/>
                  <a:gd name="T6" fmla="*/ 604 w 616"/>
                  <a:gd name="T7" fmla="*/ 134 h 443"/>
                  <a:gd name="T8" fmla="*/ 526 w 616"/>
                  <a:gd name="T9" fmla="*/ 74 h 443"/>
                  <a:gd name="T10" fmla="*/ 543 w 616"/>
                  <a:gd name="T11" fmla="*/ 34 h 443"/>
                  <a:gd name="T12" fmla="*/ 565 w 616"/>
                  <a:gd name="T13" fmla="*/ 64 h 443"/>
                  <a:gd name="T14" fmla="*/ 549 w 616"/>
                  <a:gd name="T15" fmla="*/ 22 h 443"/>
                  <a:gd name="T16" fmla="*/ 603 w 616"/>
                  <a:gd name="T17" fmla="*/ 105 h 443"/>
                  <a:gd name="T18" fmla="*/ 565 w 616"/>
                  <a:gd name="T19" fmla="*/ 104 h 443"/>
                  <a:gd name="T20" fmla="*/ 601 w 616"/>
                  <a:gd name="T21" fmla="*/ 201 h 443"/>
                  <a:gd name="T22" fmla="*/ 611 w 616"/>
                  <a:gd name="T23" fmla="*/ 239 h 443"/>
                  <a:gd name="T24" fmla="*/ 564 w 616"/>
                  <a:gd name="T25" fmla="*/ 242 h 443"/>
                  <a:gd name="T26" fmla="*/ 554 w 616"/>
                  <a:gd name="T27" fmla="*/ 161 h 443"/>
                  <a:gd name="T28" fmla="*/ 531 w 616"/>
                  <a:gd name="T29" fmla="*/ 86 h 443"/>
                  <a:gd name="T30" fmla="*/ 528 w 616"/>
                  <a:gd name="T31" fmla="*/ 213 h 443"/>
                  <a:gd name="T32" fmla="*/ 549 w 616"/>
                  <a:gd name="T33" fmla="*/ 167 h 443"/>
                  <a:gd name="T34" fmla="*/ 501 w 616"/>
                  <a:gd name="T35" fmla="*/ 315 h 443"/>
                  <a:gd name="T36" fmla="*/ 470 w 616"/>
                  <a:gd name="T37" fmla="*/ 295 h 443"/>
                  <a:gd name="T38" fmla="*/ 376 w 616"/>
                  <a:gd name="T39" fmla="*/ 387 h 443"/>
                  <a:gd name="T40" fmla="*/ 360 w 616"/>
                  <a:gd name="T41" fmla="*/ 352 h 443"/>
                  <a:gd name="T42" fmla="*/ 308 w 616"/>
                  <a:gd name="T43" fmla="*/ 429 h 443"/>
                  <a:gd name="T44" fmla="*/ 228 w 616"/>
                  <a:gd name="T45" fmla="*/ 436 h 443"/>
                  <a:gd name="T46" fmla="*/ 288 w 616"/>
                  <a:gd name="T47" fmla="*/ 345 h 443"/>
                  <a:gd name="T48" fmla="*/ 402 w 616"/>
                  <a:gd name="T49" fmla="*/ 311 h 443"/>
                  <a:gd name="T50" fmla="*/ 424 w 616"/>
                  <a:gd name="T51" fmla="*/ 290 h 443"/>
                  <a:gd name="T52" fmla="*/ 439 w 616"/>
                  <a:gd name="T53" fmla="*/ 210 h 443"/>
                  <a:gd name="T54" fmla="*/ 404 w 616"/>
                  <a:gd name="T55" fmla="*/ 80 h 443"/>
                  <a:gd name="T56" fmla="*/ 380 w 616"/>
                  <a:gd name="T57" fmla="*/ 62 h 443"/>
                  <a:gd name="T58" fmla="*/ 324 w 616"/>
                  <a:gd name="T59" fmla="*/ 164 h 443"/>
                  <a:gd name="T60" fmla="*/ 323 w 616"/>
                  <a:gd name="T61" fmla="*/ 86 h 443"/>
                  <a:gd name="T62" fmla="*/ 185 w 616"/>
                  <a:gd name="T63" fmla="*/ 130 h 443"/>
                  <a:gd name="T64" fmla="*/ 208 w 616"/>
                  <a:gd name="T65" fmla="*/ 229 h 443"/>
                  <a:gd name="T66" fmla="*/ 123 w 616"/>
                  <a:gd name="T67" fmla="*/ 251 h 443"/>
                  <a:gd name="T68" fmla="*/ 91 w 616"/>
                  <a:gd name="T69" fmla="*/ 215 h 443"/>
                  <a:gd name="T70" fmla="*/ 87 w 616"/>
                  <a:gd name="T71" fmla="*/ 295 h 443"/>
                  <a:gd name="T72" fmla="*/ 177 w 616"/>
                  <a:gd name="T73" fmla="*/ 334 h 443"/>
                  <a:gd name="T74" fmla="*/ 178 w 616"/>
                  <a:gd name="T75" fmla="*/ 354 h 443"/>
                  <a:gd name="T76" fmla="*/ 132 w 616"/>
                  <a:gd name="T77" fmla="*/ 391 h 443"/>
                  <a:gd name="T78" fmla="*/ 85 w 616"/>
                  <a:gd name="T79" fmla="*/ 374 h 443"/>
                  <a:gd name="T80" fmla="*/ 25 w 616"/>
                  <a:gd name="T81" fmla="*/ 332 h 443"/>
                  <a:gd name="T82" fmla="*/ 110 w 616"/>
                  <a:gd name="T83" fmla="*/ 371 h 443"/>
                  <a:gd name="T84" fmla="*/ 109 w 616"/>
                  <a:gd name="T85" fmla="*/ 340 h 443"/>
                  <a:gd name="T86" fmla="*/ 38 w 616"/>
                  <a:gd name="T87" fmla="*/ 294 h 443"/>
                  <a:gd name="T88" fmla="*/ 40 w 616"/>
                  <a:gd name="T89" fmla="*/ 253 h 443"/>
                  <a:gd name="T90" fmla="*/ 79 w 616"/>
                  <a:gd name="T91" fmla="*/ 185 h 443"/>
                  <a:gd name="T92" fmla="*/ 135 w 616"/>
                  <a:gd name="T93" fmla="*/ 166 h 443"/>
                  <a:gd name="T94" fmla="*/ 153 w 616"/>
                  <a:gd name="T95" fmla="*/ 90 h 443"/>
                  <a:gd name="T96" fmla="*/ 229 w 616"/>
                  <a:gd name="T97" fmla="*/ 106 h 443"/>
                  <a:gd name="T98" fmla="*/ 242 w 616"/>
                  <a:gd name="T99" fmla="*/ 67 h 443"/>
                  <a:gd name="T100" fmla="*/ 300 w 616"/>
                  <a:gd name="T101" fmla="*/ 73 h 443"/>
                  <a:gd name="T102" fmla="*/ 264 w 616"/>
                  <a:gd name="T103" fmla="*/ 51 h 443"/>
                  <a:gd name="T104" fmla="*/ 193 w 616"/>
                  <a:gd name="T105" fmla="*/ 73 h 443"/>
                  <a:gd name="T106" fmla="*/ 208 w 616"/>
                  <a:gd name="T107" fmla="*/ 53 h 443"/>
                  <a:gd name="T108" fmla="*/ 316 w 616"/>
                  <a:gd name="T109" fmla="*/ 26 h 443"/>
                  <a:gd name="T110" fmla="*/ 346 w 616"/>
                  <a:gd name="T111" fmla="*/ 43 h 443"/>
                  <a:gd name="T112" fmla="*/ 356 w 616"/>
                  <a:gd name="T113" fmla="*/ 116 h 443"/>
                  <a:gd name="T114" fmla="*/ 348 w 616"/>
                  <a:gd name="T115" fmla="*/ 31 h 443"/>
                  <a:gd name="T116" fmla="*/ 450 w 616"/>
                  <a:gd name="T117" fmla="*/ 37 h 443"/>
                  <a:gd name="T118" fmla="*/ 486 w 616"/>
                  <a:gd name="T119" fmla="*/ 115 h 443"/>
                  <a:gd name="T120" fmla="*/ 491 w 616"/>
                  <a:gd name="T121" fmla="*/ 153 h 443"/>
                  <a:gd name="T122" fmla="*/ 477 w 616"/>
                  <a:gd name="T123" fmla="*/ 53 h 443"/>
                  <a:gd name="T124" fmla="*/ 512 w 616"/>
                  <a:gd name="T125" fmla="*/ 3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16" h="443">
                    <a:moveTo>
                      <a:pt x="358" y="358"/>
                    </a:moveTo>
                    <a:lnTo>
                      <a:pt x="358" y="359"/>
                    </a:lnTo>
                    <a:lnTo>
                      <a:pt x="357" y="361"/>
                    </a:lnTo>
                    <a:lnTo>
                      <a:pt x="357" y="363"/>
                    </a:lnTo>
                    <a:lnTo>
                      <a:pt x="357" y="366"/>
                    </a:lnTo>
                    <a:lnTo>
                      <a:pt x="357" y="368"/>
                    </a:lnTo>
                    <a:lnTo>
                      <a:pt x="357" y="369"/>
                    </a:lnTo>
                    <a:lnTo>
                      <a:pt x="358" y="370"/>
                    </a:lnTo>
                    <a:lnTo>
                      <a:pt x="358" y="369"/>
                    </a:lnTo>
                    <a:lnTo>
                      <a:pt x="359" y="368"/>
                    </a:lnTo>
                    <a:lnTo>
                      <a:pt x="359" y="366"/>
                    </a:lnTo>
                    <a:lnTo>
                      <a:pt x="359" y="363"/>
                    </a:lnTo>
                    <a:lnTo>
                      <a:pt x="359" y="361"/>
                    </a:lnTo>
                    <a:lnTo>
                      <a:pt x="359" y="359"/>
                    </a:lnTo>
                    <a:lnTo>
                      <a:pt x="358" y="358"/>
                    </a:lnTo>
                    <a:close/>
                    <a:moveTo>
                      <a:pt x="125" y="238"/>
                    </a:moveTo>
                    <a:lnTo>
                      <a:pt x="125" y="240"/>
                    </a:lnTo>
                    <a:lnTo>
                      <a:pt x="127" y="242"/>
                    </a:lnTo>
                    <a:lnTo>
                      <a:pt x="128" y="244"/>
                    </a:lnTo>
                    <a:lnTo>
                      <a:pt x="129" y="246"/>
                    </a:lnTo>
                    <a:lnTo>
                      <a:pt x="130" y="246"/>
                    </a:lnTo>
                    <a:lnTo>
                      <a:pt x="130" y="246"/>
                    </a:lnTo>
                    <a:lnTo>
                      <a:pt x="131" y="244"/>
                    </a:lnTo>
                    <a:lnTo>
                      <a:pt x="130" y="243"/>
                    </a:lnTo>
                    <a:lnTo>
                      <a:pt x="129" y="242"/>
                    </a:lnTo>
                    <a:lnTo>
                      <a:pt x="128" y="240"/>
                    </a:lnTo>
                    <a:lnTo>
                      <a:pt x="125" y="238"/>
                    </a:lnTo>
                    <a:close/>
                    <a:moveTo>
                      <a:pt x="476" y="196"/>
                    </a:moveTo>
                    <a:lnTo>
                      <a:pt x="475" y="196"/>
                    </a:lnTo>
                    <a:lnTo>
                      <a:pt x="475" y="197"/>
                    </a:lnTo>
                    <a:lnTo>
                      <a:pt x="475" y="199"/>
                    </a:lnTo>
                    <a:lnTo>
                      <a:pt x="474" y="201"/>
                    </a:lnTo>
                    <a:lnTo>
                      <a:pt x="474" y="202"/>
                    </a:lnTo>
                    <a:lnTo>
                      <a:pt x="474" y="204"/>
                    </a:lnTo>
                    <a:lnTo>
                      <a:pt x="475" y="206"/>
                    </a:lnTo>
                    <a:lnTo>
                      <a:pt x="476" y="210"/>
                    </a:lnTo>
                    <a:lnTo>
                      <a:pt x="478" y="213"/>
                    </a:lnTo>
                    <a:lnTo>
                      <a:pt x="481" y="218"/>
                    </a:lnTo>
                    <a:lnTo>
                      <a:pt x="482" y="220"/>
                    </a:lnTo>
                    <a:lnTo>
                      <a:pt x="483" y="222"/>
                    </a:lnTo>
                    <a:lnTo>
                      <a:pt x="484" y="223"/>
                    </a:lnTo>
                    <a:lnTo>
                      <a:pt x="484" y="223"/>
                    </a:lnTo>
                    <a:lnTo>
                      <a:pt x="484" y="223"/>
                    </a:lnTo>
                    <a:lnTo>
                      <a:pt x="483" y="223"/>
                    </a:lnTo>
                    <a:lnTo>
                      <a:pt x="482" y="222"/>
                    </a:lnTo>
                    <a:lnTo>
                      <a:pt x="481" y="220"/>
                    </a:lnTo>
                    <a:lnTo>
                      <a:pt x="478" y="218"/>
                    </a:lnTo>
                    <a:lnTo>
                      <a:pt x="476" y="217"/>
                    </a:lnTo>
                    <a:lnTo>
                      <a:pt x="475" y="217"/>
                    </a:lnTo>
                    <a:lnTo>
                      <a:pt x="475" y="218"/>
                    </a:lnTo>
                    <a:lnTo>
                      <a:pt x="476" y="220"/>
                    </a:lnTo>
                    <a:lnTo>
                      <a:pt x="477" y="223"/>
                    </a:lnTo>
                    <a:lnTo>
                      <a:pt x="480" y="227"/>
                    </a:lnTo>
                    <a:lnTo>
                      <a:pt x="481" y="229"/>
                    </a:lnTo>
                    <a:lnTo>
                      <a:pt x="482" y="231"/>
                    </a:lnTo>
                    <a:lnTo>
                      <a:pt x="483" y="232"/>
                    </a:lnTo>
                    <a:lnTo>
                      <a:pt x="483" y="233"/>
                    </a:lnTo>
                    <a:lnTo>
                      <a:pt x="483" y="234"/>
                    </a:lnTo>
                    <a:lnTo>
                      <a:pt x="484" y="235"/>
                    </a:lnTo>
                    <a:lnTo>
                      <a:pt x="485" y="236"/>
                    </a:lnTo>
                    <a:lnTo>
                      <a:pt x="486" y="238"/>
                    </a:lnTo>
                    <a:lnTo>
                      <a:pt x="488" y="240"/>
                    </a:lnTo>
                    <a:lnTo>
                      <a:pt x="490" y="243"/>
                    </a:lnTo>
                    <a:lnTo>
                      <a:pt x="492" y="247"/>
                    </a:lnTo>
                    <a:lnTo>
                      <a:pt x="493" y="249"/>
                    </a:lnTo>
                    <a:lnTo>
                      <a:pt x="495" y="251"/>
                    </a:lnTo>
                    <a:lnTo>
                      <a:pt x="498" y="254"/>
                    </a:lnTo>
                    <a:lnTo>
                      <a:pt x="500" y="256"/>
                    </a:lnTo>
                    <a:lnTo>
                      <a:pt x="502" y="259"/>
                    </a:lnTo>
                    <a:lnTo>
                      <a:pt x="504" y="261"/>
                    </a:lnTo>
                    <a:lnTo>
                      <a:pt x="505" y="264"/>
                    </a:lnTo>
                    <a:lnTo>
                      <a:pt x="506" y="266"/>
                    </a:lnTo>
                    <a:lnTo>
                      <a:pt x="507" y="267"/>
                    </a:lnTo>
                    <a:lnTo>
                      <a:pt x="507" y="269"/>
                    </a:lnTo>
                    <a:lnTo>
                      <a:pt x="507" y="270"/>
                    </a:lnTo>
                    <a:lnTo>
                      <a:pt x="507" y="272"/>
                    </a:lnTo>
                    <a:lnTo>
                      <a:pt x="507" y="275"/>
                    </a:lnTo>
                    <a:lnTo>
                      <a:pt x="506" y="278"/>
                    </a:lnTo>
                    <a:lnTo>
                      <a:pt x="505" y="283"/>
                    </a:lnTo>
                    <a:lnTo>
                      <a:pt x="505" y="286"/>
                    </a:lnTo>
                    <a:lnTo>
                      <a:pt x="504" y="289"/>
                    </a:lnTo>
                    <a:lnTo>
                      <a:pt x="504" y="290"/>
                    </a:lnTo>
                    <a:lnTo>
                      <a:pt x="505" y="290"/>
                    </a:lnTo>
                    <a:lnTo>
                      <a:pt x="506" y="290"/>
                    </a:lnTo>
                    <a:lnTo>
                      <a:pt x="507" y="289"/>
                    </a:lnTo>
                    <a:lnTo>
                      <a:pt x="508" y="286"/>
                    </a:lnTo>
                    <a:lnTo>
                      <a:pt x="509" y="284"/>
                    </a:lnTo>
                    <a:lnTo>
                      <a:pt x="510" y="280"/>
                    </a:lnTo>
                    <a:lnTo>
                      <a:pt x="510" y="277"/>
                    </a:lnTo>
                    <a:lnTo>
                      <a:pt x="511" y="269"/>
                    </a:lnTo>
                    <a:lnTo>
                      <a:pt x="509" y="258"/>
                    </a:lnTo>
                    <a:lnTo>
                      <a:pt x="503" y="249"/>
                    </a:lnTo>
                    <a:lnTo>
                      <a:pt x="498" y="239"/>
                    </a:lnTo>
                    <a:lnTo>
                      <a:pt x="492" y="228"/>
                    </a:lnTo>
                    <a:lnTo>
                      <a:pt x="489" y="216"/>
                    </a:lnTo>
                    <a:lnTo>
                      <a:pt x="488" y="215"/>
                    </a:lnTo>
                    <a:lnTo>
                      <a:pt x="487" y="214"/>
                    </a:lnTo>
                    <a:lnTo>
                      <a:pt x="486" y="213"/>
                    </a:lnTo>
                    <a:lnTo>
                      <a:pt x="485" y="212"/>
                    </a:lnTo>
                    <a:lnTo>
                      <a:pt x="484" y="209"/>
                    </a:lnTo>
                    <a:lnTo>
                      <a:pt x="482" y="204"/>
                    </a:lnTo>
                    <a:lnTo>
                      <a:pt x="481" y="201"/>
                    </a:lnTo>
                    <a:lnTo>
                      <a:pt x="478" y="199"/>
                    </a:lnTo>
                    <a:lnTo>
                      <a:pt x="477" y="197"/>
                    </a:lnTo>
                    <a:lnTo>
                      <a:pt x="477" y="196"/>
                    </a:lnTo>
                    <a:lnTo>
                      <a:pt x="476" y="196"/>
                    </a:lnTo>
                    <a:close/>
                    <a:moveTo>
                      <a:pt x="603" y="129"/>
                    </a:moveTo>
                    <a:lnTo>
                      <a:pt x="602" y="129"/>
                    </a:lnTo>
                    <a:lnTo>
                      <a:pt x="602" y="130"/>
                    </a:lnTo>
                    <a:lnTo>
                      <a:pt x="602" y="133"/>
                    </a:lnTo>
                    <a:lnTo>
                      <a:pt x="603" y="134"/>
                    </a:lnTo>
                    <a:lnTo>
                      <a:pt x="604" y="134"/>
                    </a:lnTo>
                    <a:lnTo>
                      <a:pt x="604" y="134"/>
                    </a:lnTo>
                    <a:lnTo>
                      <a:pt x="605" y="133"/>
                    </a:lnTo>
                    <a:lnTo>
                      <a:pt x="604" y="131"/>
                    </a:lnTo>
                    <a:lnTo>
                      <a:pt x="603" y="130"/>
                    </a:lnTo>
                    <a:lnTo>
                      <a:pt x="603" y="129"/>
                    </a:lnTo>
                    <a:close/>
                    <a:moveTo>
                      <a:pt x="582" y="100"/>
                    </a:moveTo>
                    <a:lnTo>
                      <a:pt x="582" y="100"/>
                    </a:lnTo>
                    <a:lnTo>
                      <a:pt x="582" y="101"/>
                    </a:lnTo>
                    <a:lnTo>
                      <a:pt x="582" y="103"/>
                    </a:lnTo>
                    <a:lnTo>
                      <a:pt x="583" y="104"/>
                    </a:lnTo>
                    <a:lnTo>
                      <a:pt x="583" y="104"/>
                    </a:lnTo>
                    <a:lnTo>
                      <a:pt x="584" y="104"/>
                    </a:lnTo>
                    <a:lnTo>
                      <a:pt x="584" y="104"/>
                    </a:lnTo>
                    <a:lnTo>
                      <a:pt x="584" y="102"/>
                    </a:lnTo>
                    <a:lnTo>
                      <a:pt x="584" y="101"/>
                    </a:lnTo>
                    <a:lnTo>
                      <a:pt x="583" y="100"/>
                    </a:lnTo>
                    <a:lnTo>
                      <a:pt x="582" y="100"/>
                    </a:lnTo>
                    <a:close/>
                    <a:moveTo>
                      <a:pt x="526" y="74"/>
                    </a:moveTo>
                    <a:lnTo>
                      <a:pt x="526" y="75"/>
                    </a:lnTo>
                    <a:lnTo>
                      <a:pt x="526" y="77"/>
                    </a:lnTo>
                    <a:lnTo>
                      <a:pt x="526" y="79"/>
                    </a:lnTo>
                    <a:lnTo>
                      <a:pt x="527" y="79"/>
                    </a:lnTo>
                    <a:lnTo>
                      <a:pt x="528" y="79"/>
                    </a:lnTo>
                    <a:lnTo>
                      <a:pt x="528" y="78"/>
                    </a:lnTo>
                    <a:lnTo>
                      <a:pt x="528" y="77"/>
                    </a:lnTo>
                    <a:lnTo>
                      <a:pt x="528" y="75"/>
                    </a:lnTo>
                    <a:lnTo>
                      <a:pt x="527" y="74"/>
                    </a:lnTo>
                    <a:lnTo>
                      <a:pt x="526" y="74"/>
                    </a:lnTo>
                    <a:close/>
                    <a:moveTo>
                      <a:pt x="518" y="0"/>
                    </a:moveTo>
                    <a:lnTo>
                      <a:pt x="519" y="0"/>
                    </a:lnTo>
                    <a:lnTo>
                      <a:pt x="520" y="2"/>
                    </a:lnTo>
                    <a:lnTo>
                      <a:pt x="522" y="3"/>
                    </a:lnTo>
                    <a:lnTo>
                      <a:pt x="523" y="3"/>
                    </a:lnTo>
                    <a:lnTo>
                      <a:pt x="524" y="3"/>
                    </a:lnTo>
                    <a:lnTo>
                      <a:pt x="525" y="4"/>
                    </a:lnTo>
                    <a:lnTo>
                      <a:pt x="525" y="4"/>
                    </a:lnTo>
                    <a:lnTo>
                      <a:pt x="526" y="5"/>
                    </a:lnTo>
                    <a:lnTo>
                      <a:pt x="527" y="5"/>
                    </a:lnTo>
                    <a:lnTo>
                      <a:pt x="528" y="5"/>
                    </a:lnTo>
                    <a:lnTo>
                      <a:pt x="529" y="6"/>
                    </a:lnTo>
                    <a:lnTo>
                      <a:pt x="529" y="6"/>
                    </a:lnTo>
                    <a:lnTo>
                      <a:pt x="530" y="7"/>
                    </a:lnTo>
                    <a:lnTo>
                      <a:pt x="531" y="8"/>
                    </a:lnTo>
                    <a:lnTo>
                      <a:pt x="533" y="9"/>
                    </a:lnTo>
                    <a:lnTo>
                      <a:pt x="534" y="11"/>
                    </a:lnTo>
                    <a:lnTo>
                      <a:pt x="537" y="13"/>
                    </a:lnTo>
                    <a:lnTo>
                      <a:pt x="539" y="15"/>
                    </a:lnTo>
                    <a:lnTo>
                      <a:pt x="540" y="17"/>
                    </a:lnTo>
                    <a:lnTo>
                      <a:pt x="541" y="19"/>
                    </a:lnTo>
                    <a:lnTo>
                      <a:pt x="541" y="21"/>
                    </a:lnTo>
                    <a:lnTo>
                      <a:pt x="541" y="22"/>
                    </a:lnTo>
                    <a:lnTo>
                      <a:pt x="541" y="23"/>
                    </a:lnTo>
                    <a:lnTo>
                      <a:pt x="542" y="25"/>
                    </a:lnTo>
                    <a:lnTo>
                      <a:pt x="543" y="28"/>
                    </a:lnTo>
                    <a:lnTo>
                      <a:pt x="544" y="32"/>
                    </a:lnTo>
                    <a:lnTo>
                      <a:pt x="543" y="34"/>
                    </a:lnTo>
                    <a:lnTo>
                      <a:pt x="542" y="36"/>
                    </a:lnTo>
                    <a:lnTo>
                      <a:pt x="541" y="39"/>
                    </a:lnTo>
                    <a:lnTo>
                      <a:pt x="541" y="40"/>
                    </a:lnTo>
                    <a:lnTo>
                      <a:pt x="542" y="41"/>
                    </a:lnTo>
                    <a:lnTo>
                      <a:pt x="543" y="42"/>
                    </a:lnTo>
                    <a:lnTo>
                      <a:pt x="545" y="44"/>
                    </a:lnTo>
                    <a:lnTo>
                      <a:pt x="548" y="46"/>
                    </a:lnTo>
                    <a:lnTo>
                      <a:pt x="552" y="49"/>
                    </a:lnTo>
                    <a:lnTo>
                      <a:pt x="555" y="52"/>
                    </a:lnTo>
                    <a:lnTo>
                      <a:pt x="556" y="58"/>
                    </a:lnTo>
                    <a:lnTo>
                      <a:pt x="556" y="67"/>
                    </a:lnTo>
                    <a:lnTo>
                      <a:pt x="557" y="78"/>
                    </a:lnTo>
                    <a:lnTo>
                      <a:pt x="558" y="83"/>
                    </a:lnTo>
                    <a:lnTo>
                      <a:pt x="559" y="85"/>
                    </a:lnTo>
                    <a:lnTo>
                      <a:pt x="560" y="85"/>
                    </a:lnTo>
                    <a:lnTo>
                      <a:pt x="561" y="86"/>
                    </a:lnTo>
                    <a:lnTo>
                      <a:pt x="562" y="87"/>
                    </a:lnTo>
                    <a:lnTo>
                      <a:pt x="563" y="87"/>
                    </a:lnTo>
                    <a:lnTo>
                      <a:pt x="564" y="86"/>
                    </a:lnTo>
                    <a:lnTo>
                      <a:pt x="564" y="85"/>
                    </a:lnTo>
                    <a:lnTo>
                      <a:pt x="564" y="83"/>
                    </a:lnTo>
                    <a:lnTo>
                      <a:pt x="564" y="81"/>
                    </a:lnTo>
                    <a:lnTo>
                      <a:pt x="563" y="80"/>
                    </a:lnTo>
                    <a:lnTo>
                      <a:pt x="562" y="78"/>
                    </a:lnTo>
                    <a:lnTo>
                      <a:pt x="562" y="74"/>
                    </a:lnTo>
                    <a:lnTo>
                      <a:pt x="562" y="71"/>
                    </a:lnTo>
                    <a:lnTo>
                      <a:pt x="563" y="67"/>
                    </a:lnTo>
                    <a:lnTo>
                      <a:pt x="565" y="64"/>
                    </a:lnTo>
                    <a:lnTo>
                      <a:pt x="566" y="62"/>
                    </a:lnTo>
                    <a:lnTo>
                      <a:pt x="568" y="64"/>
                    </a:lnTo>
                    <a:lnTo>
                      <a:pt x="570" y="66"/>
                    </a:lnTo>
                    <a:lnTo>
                      <a:pt x="573" y="67"/>
                    </a:lnTo>
                    <a:lnTo>
                      <a:pt x="575" y="68"/>
                    </a:lnTo>
                    <a:lnTo>
                      <a:pt x="576" y="68"/>
                    </a:lnTo>
                    <a:lnTo>
                      <a:pt x="577" y="68"/>
                    </a:lnTo>
                    <a:lnTo>
                      <a:pt x="577" y="67"/>
                    </a:lnTo>
                    <a:lnTo>
                      <a:pt x="576" y="66"/>
                    </a:lnTo>
                    <a:lnTo>
                      <a:pt x="575" y="65"/>
                    </a:lnTo>
                    <a:lnTo>
                      <a:pt x="573" y="63"/>
                    </a:lnTo>
                    <a:lnTo>
                      <a:pt x="570" y="61"/>
                    </a:lnTo>
                    <a:lnTo>
                      <a:pt x="568" y="59"/>
                    </a:lnTo>
                    <a:lnTo>
                      <a:pt x="566" y="56"/>
                    </a:lnTo>
                    <a:lnTo>
                      <a:pt x="565" y="55"/>
                    </a:lnTo>
                    <a:lnTo>
                      <a:pt x="564" y="53"/>
                    </a:lnTo>
                    <a:lnTo>
                      <a:pt x="562" y="51"/>
                    </a:lnTo>
                    <a:lnTo>
                      <a:pt x="559" y="49"/>
                    </a:lnTo>
                    <a:lnTo>
                      <a:pt x="556" y="45"/>
                    </a:lnTo>
                    <a:lnTo>
                      <a:pt x="551" y="42"/>
                    </a:lnTo>
                    <a:lnTo>
                      <a:pt x="550" y="41"/>
                    </a:lnTo>
                    <a:lnTo>
                      <a:pt x="549" y="40"/>
                    </a:lnTo>
                    <a:lnTo>
                      <a:pt x="549" y="37"/>
                    </a:lnTo>
                    <a:lnTo>
                      <a:pt x="549" y="35"/>
                    </a:lnTo>
                    <a:lnTo>
                      <a:pt x="549" y="31"/>
                    </a:lnTo>
                    <a:lnTo>
                      <a:pt x="549" y="27"/>
                    </a:lnTo>
                    <a:lnTo>
                      <a:pt x="549" y="24"/>
                    </a:lnTo>
                    <a:lnTo>
                      <a:pt x="549" y="22"/>
                    </a:lnTo>
                    <a:lnTo>
                      <a:pt x="550" y="19"/>
                    </a:lnTo>
                    <a:lnTo>
                      <a:pt x="551" y="19"/>
                    </a:lnTo>
                    <a:lnTo>
                      <a:pt x="555" y="22"/>
                    </a:lnTo>
                    <a:lnTo>
                      <a:pt x="560" y="26"/>
                    </a:lnTo>
                    <a:lnTo>
                      <a:pt x="567" y="33"/>
                    </a:lnTo>
                    <a:lnTo>
                      <a:pt x="574" y="40"/>
                    </a:lnTo>
                    <a:lnTo>
                      <a:pt x="580" y="46"/>
                    </a:lnTo>
                    <a:lnTo>
                      <a:pt x="583" y="49"/>
                    </a:lnTo>
                    <a:lnTo>
                      <a:pt x="584" y="51"/>
                    </a:lnTo>
                    <a:lnTo>
                      <a:pt x="585" y="52"/>
                    </a:lnTo>
                    <a:lnTo>
                      <a:pt x="585" y="53"/>
                    </a:lnTo>
                    <a:lnTo>
                      <a:pt x="587" y="54"/>
                    </a:lnTo>
                    <a:lnTo>
                      <a:pt x="588" y="55"/>
                    </a:lnTo>
                    <a:lnTo>
                      <a:pt x="591" y="59"/>
                    </a:lnTo>
                    <a:lnTo>
                      <a:pt x="593" y="61"/>
                    </a:lnTo>
                    <a:lnTo>
                      <a:pt x="595" y="64"/>
                    </a:lnTo>
                    <a:lnTo>
                      <a:pt x="597" y="67"/>
                    </a:lnTo>
                    <a:lnTo>
                      <a:pt x="599" y="74"/>
                    </a:lnTo>
                    <a:lnTo>
                      <a:pt x="600" y="81"/>
                    </a:lnTo>
                    <a:lnTo>
                      <a:pt x="598" y="85"/>
                    </a:lnTo>
                    <a:lnTo>
                      <a:pt x="597" y="87"/>
                    </a:lnTo>
                    <a:lnTo>
                      <a:pt x="597" y="89"/>
                    </a:lnTo>
                    <a:lnTo>
                      <a:pt x="598" y="92"/>
                    </a:lnTo>
                    <a:lnTo>
                      <a:pt x="599" y="96"/>
                    </a:lnTo>
                    <a:lnTo>
                      <a:pt x="601" y="99"/>
                    </a:lnTo>
                    <a:lnTo>
                      <a:pt x="602" y="101"/>
                    </a:lnTo>
                    <a:lnTo>
                      <a:pt x="603" y="103"/>
                    </a:lnTo>
                    <a:lnTo>
                      <a:pt x="603" y="105"/>
                    </a:lnTo>
                    <a:lnTo>
                      <a:pt x="604" y="106"/>
                    </a:lnTo>
                    <a:lnTo>
                      <a:pt x="604" y="107"/>
                    </a:lnTo>
                    <a:lnTo>
                      <a:pt x="604" y="108"/>
                    </a:lnTo>
                    <a:lnTo>
                      <a:pt x="605" y="111"/>
                    </a:lnTo>
                    <a:lnTo>
                      <a:pt x="606" y="114"/>
                    </a:lnTo>
                    <a:lnTo>
                      <a:pt x="607" y="116"/>
                    </a:lnTo>
                    <a:lnTo>
                      <a:pt x="608" y="118"/>
                    </a:lnTo>
                    <a:lnTo>
                      <a:pt x="608" y="119"/>
                    </a:lnTo>
                    <a:lnTo>
                      <a:pt x="607" y="119"/>
                    </a:lnTo>
                    <a:lnTo>
                      <a:pt x="605" y="119"/>
                    </a:lnTo>
                    <a:lnTo>
                      <a:pt x="603" y="118"/>
                    </a:lnTo>
                    <a:lnTo>
                      <a:pt x="599" y="116"/>
                    </a:lnTo>
                    <a:lnTo>
                      <a:pt x="596" y="115"/>
                    </a:lnTo>
                    <a:lnTo>
                      <a:pt x="592" y="112"/>
                    </a:lnTo>
                    <a:lnTo>
                      <a:pt x="587" y="111"/>
                    </a:lnTo>
                    <a:lnTo>
                      <a:pt x="584" y="109"/>
                    </a:lnTo>
                    <a:lnTo>
                      <a:pt x="579" y="108"/>
                    </a:lnTo>
                    <a:lnTo>
                      <a:pt x="575" y="106"/>
                    </a:lnTo>
                    <a:lnTo>
                      <a:pt x="571" y="105"/>
                    </a:lnTo>
                    <a:lnTo>
                      <a:pt x="570" y="104"/>
                    </a:lnTo>
                    <a:lnTo>
                      <a:pt x="569" y="103"/>
                    </a:lnTo>
                    <a:lnTo>
                      <a:pt x="569" y="102"/>
                    </a:lnTo>
                    <a:lnTo>
                      <a:pt x="569" y="100"/>
                    </a:lnTo>
                    <a:lnTo>
                      <a:pt x="568" y="100"/>
                    </a:lnTo>
                    <a:lnTo>
                      <a:pt x="567" y="100"/>
                    </a:lnTo>
                    <a:lnTo>
                      <a:pt x="566" y="101"/>
                    </a:lnTo>
                    <a:lnTo>
                      <a:pt x="565" y="103"/>
                    </a:lnTo>
                    <a:lnTo>
                      <a:pt x="565" y="104"/>
                    </a:lnTo>
                    <a:lnTo>
                      <a:pt x="567" y="107"/>
                    </a:lnTo>
                    <a:lnTo>
                      <a:pt x="573" y="110"/>
                    </a:lnTo>
                    <a:lnTo>
                      <a:pt x="579" y="115"/>
                    </a:lnTo>
                    <a:lnTo>
                      <a:pt x="585" y="117"/>
                    </a:lnTo>
                    <a:lnTo>
                      <a:pt x="587" y="118"/>
                    </a:lnTo>
                    <a:lnTo>
                      <a:pt x="591" y="120"/>
                    </a:lnTo>
                    <a:lnTo>
                      <a:pt x="593" y="121"/>
                    </a:lnTo>
                    <a:lnTo>
                      <a:pt x="595" y="122"/>
                    </a:lnTo>
                    <a:lnTo>
                      <a:pt x="598" y="123"/>
                    </a:lnTo>
                    <a:lnTo>
                      <a:pt x="599" y="123"/>
                    </a:lnTo>
                    <a:lnTo>
                      <a:pt x="601" y="123"/>
                    </a:lnTo>
                    <a:lnTo>
                      <a:pt x="603" y="124"/>
                    </a:lnTo>
                    <a:lnTo>
                      <a:pt x="605" y="125"/>
                    </a:lnTo>
                    <a:lnTo>
                      <a:pt x="610" y="127"/>
                    </a:lnTo>
                    <a:lnTo>
                      <a:pt x="610" y="137"/>
                    </a:lnTo>
                    <a:lnTo>
                      <a:pt x="608" y="147"/>
                    </a:lnTo>
                    <a:lnTo>
                      <a:pt x="608" y="157"/>
                    </a:lnTo>
                    <a:lnTo>
                      <a:pt x="607" y="161"/>
                    </a:lnTo>
                    <a:lnTo>
                      <a:pt x="607" y="165"/>
                    </a:lnTo>
                    <a:lnTo>
                      <a:pt x="607" y="169"/>
                    </a:lnTo>
                    <a:lnTo>
                      <a:pt x="607" y="172"/>
                    </a:lnTo>
                    <a:lnTo>
                      <a:pt x="606" y="178"/>
                    </a:lnTo>
                    <a:lnTo>
                      <a:pt x="605" y="185"/>
                    </a:lnTo>
                    <a:lnTo>
                      <a:pt x="603" y="194"/>
                    </a:lnTo>
                    <a:lnTo>
                      <a:pt x="602" y="198"/>
                    </a:lnTo>
                    <a:lnTo>
                      <a:pt x="601" y="199"/>
                    </a:lnTo>
                    <a:lnTo>
                      <a:pt x="601" y="200"/>
                    </a:lnTo>
                    <a:lnTo>
                      <a:pt x="601" y="201"/>
                    </a:lnTo>
                    <a:lnTo>
                      <a:pt x="602" y="202"/>
                    </a:lnTo>
                    <a:lnTo>
                      <a:pt x="603" y="203"/>
                    </a:lnTo>
                    <a:lnTo>
                      <a:pt x="604" y="205"/>
                    </a:lnTo>
                    <a:lnTo>
                      <a:pt x="604" y="209"/>
                    </a:lnTo>
                    <a:lnTo>
                      <a:pt x="604" y="213"/>
                    </a:lnTo>
                    <a:lnTo>
                      <a:pt x="605" y="216"/>
                    </a:lnTo>
                    <a:lnTo>
                      <a:pt x="605" y="218"/>
                    </a:lnTo>
                    <a:lnTo>
                      <a:pt x="605" y="219"/>
                    </a:lnTo>
                    <a:lnTo>
                      <a:pt x="606" y="219"/>
                    </a:lnTo>
                    <a:lnTo>
                      <a:pt x="606" y="217"/>
                    </a:lnTo>
                    <a:lnTo>
                      <a:pt x="607" y="214"/>
                    </a:lnTo>
                    <a:lnTo>
                      <a:pt x="608" y="212"/>
                    </a:lnTo>
                    <a:lnTo>
                      <a:pt x="608" y="210"/>
                    </a:lnTo>
                    <a:lnTo>
                      <a:pt x="610" y="209"/>
                    </a:lnTo>
                    <a:lnTo>
                      <a:pt x="610" y="210"/>
                    </a:lnTo>
                    <a:lnTo>
                      <a:pt x="611" y="211"/>
                    </a:lnTo>
                    <a:lnTo>
                      <a:pt x="612" y="213"/>
                    </a:lnTo>
                    <a:lnTo>
                      <a:pt x="613" y="215"/>
                    </a:lnTo>
                    <a:lnTo>
                      <a:pt x="614" y="218"/>
                    </a:lnTo>
                    <a:lnTo>
                      <a:pt x="615" y="220"/>
                    </a:lnTo>
                    <a:lnTo>
                      <a:pt x="616" y="222"/>
                    </a:lnTo>
                    <a:lnTo>
                      <a:pt x="616" y="224"/>
                    </a:lnTo>
                    <a:lnTo>
                      <a:pt x="616" y="228"/>
                    </a:lnTo>
                    <a:lnTo>
                      <a:pt x="615" y="232"/>
                    </a:lnTo>
                    <a:lnTo>
                      <a:pt x="614" y="235"/>
                    </a:lnTo>
                    <a:lnTo>
                      <a:pt x="613" y="236"/>
                    </a:lnTo>
                    <a:lnTo>
                      <a:pt x="612" y="238"/>
                    </a:lnTo>
                    <a:lnTo>
                      <a:pt x="611" y="239"/>
                    </a:lnTo>
                    <a:lnTo>
                      <a:pt x="611" y="240"/>
                    </a:lnTo>
                    <a:lnTo>
                      <a:pt x="610" y="241"/>
                    </a:lnTo>
                    <a:lnTo>
                      <a:pt x="610" y="240"/>
                    </a:lnTo>
                    <a:lnTo>
                      <a:pt x="610" y="239"/>
                    </a:lnTo>
                    <a:lnTo>
                      <a:pt x="610" y="238"/>
                    </a:lnTo>
                    <a:lnTo>
                      <a:pt x="610" y="238"/>
                    </a:lnTo>
                    <a:lnTo>
                      <a:pt x="608" y="239"/>
                    </a:lnTo>
                    <a:lnTo>
                      <a:pt x="607" y="240"/>
                    </a:lnTo>
                    <a:lnTo>
                      <a:pt x="606" y="241"/>
                    </a:lnTo>
                    <a:lnTo>
                      <a:pt x="606" y="243"/>
                    </a:lnTo>
                    <a:lnTo>
                      <a:pt x="606" y="247"/>
                    </a:lnTo>
                    <a:lnTo>
                      <a:pt x="606" y="248"/>
                    </a:lnTo>
                    <a:lnTo>
                      <a:pt x="605" y="249"/>
                    </a:lnTo>
                    <a:lnTo>
                      <a:pt x="604" y="250"/>
                    </a:lnTo>
                    <a:lnTo>
                      <a:pt x="603" y="250"/>
                    </a:lnTo>
                    <a:lnTo>
                      <a:pt x="601" y="251"/>
                    </a:lnTo>
                    <a:lnTo>
                      <a:pt x="600" y="252"/>
                    </a:lnTo>
                    <a:lnTo>
                      <a:pt x="594" y="257"/>
                    </a:lnTo>
                    <a:lnTo>
                      <a:pt x="586" y="258"/>
                    </a:lnTo>
                    <a:lnTo>
                      <a:pt x="580" y="257"/>
                    </a:lnTo>
                    <a:lnTo>
                      <a:pt x="578" y="256"/>
                    </a:lnTo>
                    <a:lnTo>
                      <a:pt x="575" y="255"/>
                    </a:lnTo>
                    <a:lnTo>
                      <a:pt x="571" y="254"/>
                    </a:lnTo>
                    <a:lnTo>
                      <a:pt x="568" y="253"/>
                    </a:lnTo>
                    <a:lnTo>
                      <a:pt x="566" y="251"/>
                    </a:lnTo>
                    <a:lnTo>
                      <a:pt x="565" y="250"/>
                    </a:lnTo>
                    <a:lnTo>
                      <a:pt x="564" y="247"/>
                    </a:lnTo>
                    <a:lnTo>
                      <a:pt x="564" y="242"/>
                    </a:lnTo>
                    <a:lnTo>
                      <a:pt x="564" y="239"/>
                    </a:lnTo>
                    <a:lnTo>
                      <a:pt x="564" y="237"/>
                    </a:lnTo>
                    <a:lnTo>
                      <a:pt x="563" y="236"/>
                    </a:lnTo>
                    <a:lnTo>
                      <a:pt x="563" y="236"/>
                    </a:lnTo>
                    <a:lnTo>
                      <a:pt x="561" y="235"/>
                    </a:lnTo>
                    <a:lnTo>
                      <a:pt x="561" y="234"/>
                    </a:lnTo>
                    <a:lnTo>
                      <a:pt x="562" y="234"/>
                    </a:lnTo>
                    <a:lnTo>
                      <a:pt x="563" y="232"/>
                    </a:lnTo>
                    <a:lnTo>
                      <a:pt x="564" y="229"/>
                    </a:lnTo>
                    <a:lnTo>
                      <a:pt x="564" y="222"/>
                    </a:lnTo>
                    <a:lnTo>
                      <a:pt x="564" y="210"/>
                    </a:lnTo>
                    <a:lnTo>
                      <a:pt x="564" y="193"/>
                    </a:lnTo>
                    <a:lnTo>
                      <a:pt x="564" y="180"/>
                    </a:lnTo>
                    <a:lnTo>
                      <a:pt x="563" y="171"/>
                    </a:lnTo>
                    <a:lnTo>
                      <a:pt x="562" y="165"/>
                    </a:lnTo>
                    <a:lnTo>
                      <a:pt x="561" y="165"/>
                    </a:lnTo>
                    <a:lnTo>
                      <a:pt x="559" y="164"/>
                    </a:lnTo>
                    <a:lnTo>
                      <a:pt x="557" y="163"/>
                    </a:lnTo>
                    <a:lnTo>
                      <a:pt x="556" y="163"/>
                    </a:lnTo>
                    <a:lnTo>
                      <a:pt x="555" y="162"/>
                    </a:lnTo>
                    <a:lnTo>
                      <a:pt x="555" y="162"/>
                    </a:lnTo>
                    <a:lnTo>
                      <a:pt x="556" y="162"/>
                    </a:lnTo>
                    <a:lnTo>
                      <a:pt x="557" y="161"/>
                    </a:lnTo>
                    <a:lnTo>
                      <a:pt x="558" y="161"/>
                    </a:lnTo>
                    <a:lnTo>
                      <a:pt x="557" y="160"/>
                    </a:lnTo>
                    <a:lnTo>
                      <a:pt x="556" y="160"/>
                    </a:lnTo>
                    <a:lnTo>
                      <a:pt x="554" y="160"/>
                    </a:lnTo>
                    <a:lnTo>
                      <a:pt x="554" y="161"/>
                    </a:lnTo>
                    <a:lnTo>
                      <a:pt x="552" y="161"/>
                    </a:lnTo>
                    <a:lnTo>
                      <a:pt x="550" y="161"/>
                    </a:lnTo>
                    <a:lnTo>
                      <a:pt x="548" y="160"/>
                    </a:lnTo>
                    <a:lnTo>
                      <a:pt x="545" y="159"/>
                    </a:lnTo>
                    <a:lnTo>
                      <a:pt x="543" y="158"/>
                    </a:lnTo>
                    <a:lnTo>
                      <a:pt x="540" y="157"/>
                    </a:lnTo>
                    <a:lnTo>
                      <a:pt x="539" y="157"/>
                    </a:lnTo>
                    <a:lnTo>
                      <a:pt x="537" y="155"/>
                    </a:lnTo>
                    <a:lnTo>
                      <a:pt x="533" y="155"/>
                    </a:lnTo>
                    <a:lnTo>
                      <a:pt x="530" y="155"/>
                    </a:lnTo>
                    <a:lnTo>
                      <a:pt x="534" y="149"/>
                    </a:lnTo>
                    <a:lnTo>
                      <a:pt x="540" y="141"/>
                    </a:lnTo>
                    <a:lnTo>
                      <a:pt x="543" y="133"/>
                    </a:lnTo>
                    <a:lnTo>
                      <a:pt x="544" y="124"/>
                    </a:lnTo>
                    <a:lnTo>
                      <a:pt x="544" y="115"/>
                    </a:lnTo>
                    <a:lnTo>
                      <a:pt x="543" y="105"/>
                    </a:lnTo>
                    <a:lnTo>
                      <a:pt x="541" y="99"/>
                    </a:lnTo>
                    <a:lnTo>
                      <a:pt x="540" y="98"/>
                    </a:lnTo>
                    <a:lnTo>
                      <a:pt x="540" y="96"/>
                    </a:lnTo>
                    <a:lnTo>
                      <a:pt x="540" y="94"/>
                    </a:lnTo>
                    <a:lnTo>
                      <a:pt x="539" y="93"/>
                    </a:lnTo>
                    <a:lnTo>
                      <a:pt x="539" y="93"/>
                    </a:lnTo>
                    <a:lnTo>
                      <a:pt x="538" y="93"/>
                    </a:lnTo>
                    <a:lnTo>
                      <a:pt x="537" y="91"/>
                    </a:lnTo>
                    <a:lnTo>
                      <a:pt x="534" y="89"/>
                    </a:lnTo>
                    <a:lnTo>
                      <a:pt x="533" y="88"/>
                    </a:lnTo>
                    <a:lnTo>
                      <a:pt x="532" y="86"/>
                    </a:lnTo>
                    <a:lnTo>
                      <a:pt x="531" y="86"/>
                    </a:lnTo>
                    <a:lnTo>
                      <a:pt x="530" y="86"/>
                    </a:lnTo>
                    <a:lnTo>
                      <a:pt x="530" y="87"/>
                    </a:lnTo>
                    <a:lnTo>
                      <a:pt x="530" y="89"/>
                    </a:lnTo>
                    <a:lnTo>
                      <a:pt x="530" y="91"/>
                    </a:lnTo>
                    <a:lnTo>
                      <a:pt x="531" y="94"/>
                    </a:lnTo>
                    <a:lnTo>
                      <a:pt x="534" y="102"/>
                    </a:lnTo>
                    <a:lnTo>
                      <a:pt x="536" y="107"/>
                    </a:lnTo>
                    <a:lnTo>
                      <a:pt x="537" y="111"/>
                    </a:lnTo>
                    <a:lnTo>
                      <a:pt x="537" y="116"/>
                    </a:lnTo>
                    <a:lnTo>
                      <a:pt x="536" y="127"/>
                    </a:lnTo>
                    <a:lnTo>
                      <a:pt x="530" y="141"/>
                    </a:lnTo>
                    <a:lnTo>
                      <a:pt x="524" y="154"/>
                    </a:lnTo>
                    <a:lnTo>
                      <a:pt x="520" y="161"/>
                    </a:lnTo>
                    <a:lnTo>
                      <a:pt x="517" y="166"/>
                    </a:lnTo>
                    <a:lnTo>
                      <a:pt x="514" y="174"/>
                    </a:lnTo>
                    <a:lnTo>
                      <a:pt x="511" y="184"/>
                    </a:lnTo>
                    <a:lnTo>
                      <a:pt x="510" y="193"/>
                    </a:lnTo>
                    <a:lnTo>
                      <a:pt x="510" y="200"/>
                    </a:lnTo>
                    <a:lnTo>
                      <a:pt x="511" y="206"/>
                    </a:lnTo>
                    <a:lnTo>
                      <a:pt x="512" y="210"/>
                    </a:lnTo>
                    <a:lnTo>
                      <a:pt x="513" y="213"/>
                    </a:lnTo>
                    <a:lnTo>
                      <a:pt x="515" y="214"/>
                    </a:lnTo>
                    <a:lnTo>
                      <a:pt x="519" y="215"/>
                    </a:lnTo>
                    <a:lnTo>
                      <a:pt x="522" y="215"/>
                    </a:lnTo>
                    <a:lnTo>
                      <a:pt x="525" y="215"/>
                    </a:lnTo>
                    <a:lnTo>
                      <a:pt x="527" y="215"/>
                    </a:lnTo>
                    <a:lnTo>
                      <a:pt x="528" y="214"/>
                    </a:lnTo>
                    <a:lnTo>
                      <a:pt x="528" y="213"/>
                    </a:lnTo>
                    <a:lnTo>
                      <a:pt x="527" y="212"/>
                    </a:lnTo>
                    <a:lnTo>
                      <a:pt x="525" y="211"/>
                    </a:lnTo>
                    <a:lnTo>
                      <a:pt x="523" y="210"/>
                    </a:lnTo>
                    <a:lnTo>
                      <a:pt x="520" y="209"/>
                    </a:lnTo>
                    <a:lnTo>
                      <a:pt x="518" y="208"/>
                    </a:lnTo>
                    <a:lnTo>
                      <a:pt x="517" y="206"/>
                    </a:lnTo>
                    <a:lnTo>
                      <a:pt x="517" y="205"/>
                    </a:lnTo>
                    <a:lnTo>
                      <a:pt x="515" y="202"/>
                    </a:lnTo>
                    <a:lnTo>
                      <a:pt x="515" y="199"/>
                    </a:lnTo>
                    <a:lnTo>
                      <a:pt x="515" y="195"/>
                    </a:lnTo>
                    <a:lnTo>
                      <a:pt x="515" y="191"/>
                    </a:lnTo>
                    <a:lnTo>
                      <a:pt x="515" y="187"/>
                    </a:lnTo>
                    <a:lnTo>
                      <a:pt x="517" y="185"/>
                    </a:lnTo>
                    <a:lnTo>
                      <a:pt x="517" y="183"/>
                    </a:lnTo>
                    <a:lnTo>
                      <a:pt x="518" y="181"/>
                    </a:lnTo>
                    <a:lnTo>
                      <a:pt x="519" y="179"/>
                    </a:lnTo>
                    <a:lnTo>
                      <a:pt x="520" y="176"/>
                    </a:lnTo>
                    <a:lnTo>
                      <a:pt x="521" y="174"/>
                    </a:lnTo>
                    <a:lnTo>
                      <a:pt x="522" y="171"/>
                    </a:lnTo>
                    <a:lnTo>
                      <a:pt x="524" y="168"/>
                    </a:lnTo>
                    <a:lnTo>
                      <a:pt x="525" y="167"/>
                    </a:lnTo>
                    <a:lnTo>
                      <a:pt x="528" y="166"/>
                    </a:lnTo>
                    <a:lnTo>
                      <a:pt x="531" y="165"/>
                    </a:lnTo>
                    <a:lnTo>
                      <a:pt x="536" y="165"/>
                    </a:lnTo>
                    <a:lnTo>
                      <a:pt x="540" y="165"/>
                    </a:lnTo>
                    <a:lnTo>
                      <a:pt x="543" y="166"/>
                    </a:lnTo>
                    <a:lnTo>
                      <a:pt x="546" y="166"/>
                    </a:lnTo>
                    <a:lnTo>
                      <a:pt x="549" y="167"/>
                    </a:lnTo>
                    <a:lnTo>
                      <a:pt x="554" y="168"/>
                    </a:lnTo>
                    <a:lnTo>
                      <a:pt x="557" y="171"/>
                    </a:lnTo>
                    <a:lnTo>
                      <a:pt x="558" y="173"/>
                    </a:lnTo>
                    <a:lnTo>
                      <a:pt x="558" y="179"/>
                    </a:lnTo>
                    <a:lnTo>
                      <a:pt x="558" y="189"/>
                    </a:lnTo>
                    <a:lnTo>
                      <a:pt x="557" y="203"/>
                    </a:lnTo>
                    <a:lnTo>
                      <a:pt x="557" y="218"/>
                    </a:lnTo>
                    <a:lnTo>
                      <a:pt x="556" y="229"/>
                    </a:lnTo>
                    <a:lnTo>
                      <a:pt x="556" y="235"/>
                    </a:lnTo>
                    <a:lnTo>
                      <a:pt x="557" y="239"/>
                    </a:lnTo>
                    <a:lnTo>
                      <a:pt x="557" y="243"/>
                    </a:lnTo>
                    <a:lnTo>
                      <a:pt x="558" y="257"/>
                    </a:lnTo>
                    <a:lnTo>
                      <a:pt x="557" y="272"/>
                    </a:lnTo>
                    <a:lnTo>
                      <a:pt x="552" y="285"/>
                    </a:lnTo>
                    <a:lnTo>
                      <a:pt x="547" y="295"/>
                    </a:lnTo>
                    <a:lnTo>
                      <a:pt x="544" y="297"/>
                    </a:lnTo>
                    <a:lnTo>
                      <a:pt x="542" y="298"/>
                    </a:lnTo>
                    <a:lnTo>
                      <a:pt x="538" y="300"/>
                    </a:lnTo>
                    <a:lnTo>
                      <a:pt x="534" y="302"/>
                    </a:lnTo>
                    <a:lnTo>
                      <a:pt x="531" y="303"/>
                    </a:lnTo>
                    <a:lnTo>
                      <a:pt x="528" y="305"/>
                    </a:lnTo>
                    <a:lnTo>
                      <a:pt x="525" y="306"/>
                    </a:lnTo>
                    <a:lnTo>
                      <a:pt x="522" y="308"/>
                    </a:lnTo>
                    <a:lnTo>
                      <a:pt x="519" y="309"/>
                    </a:lnTo>
                    <a:lnTo>
                      <a:pt x="515" y="311"/>
                    </a:lnTo>
                    <a:lnTo>
                      <a:pt x="511" y="312"/>
                    </a:lnTo>
                    <a:lnTo>
                      <a:pt x="508" y="313"/>
                    </a:lnTo>
                    <a:lnTo>
                      <a:pt x="501" y="315"/>
                    </a:lnTo>
                    <a:lnTo>
                      <a:pt x="492" y="315"/>
                    </a:lnTo>
                    <a:lnTo>
                      <a:pt x="486" y="315"/>
                    </a:lnTo>
                    <a:lnTo>
                      <a:pt x="482" y="313"/>
                    </a:lnTo>
                    <a:lnTo>
                      <a:pt x="478" y="310"/>
                    </a:lnTo>
                    <a:lnTo>
                      <a:pt x="476" y="306"/>
                    </a:lnTo>
                    <a:lnTo>
                      <a:pt x="476" y="304"/>
                    </a:lnTo>
                    <a:lnTo>
                      <a:pt x="475" y="302"/>
                    </a:lnTo>
                    <a:lnTo>
                      <a:pt x="475" y="298"/>
                    </a:lnTo>
                    <a:lnTo>
                      <a:pt x="474" y="295"/>
                    </a:lnTo>
                    <a:lnTo>
                      <a:pt x="472" y="284"/>
                    </a:lnTo>
                    <a:lnTo>
                      <a:pt x="468" y="276"/>
                    </a:lnTo>
                    <a:lnTo>
                      <a:pt x="466" y="274"/>
                    </a:lnTo>
                    <a:lnTo>
                      <a:pt x="464" y="273"/>
                    </a:lnTo>
                    <a:lnTo>
                      <a:pt x="463" y="272"/>
                    </a:lnTo>
                    <a:lnTo>
                      <a:pt x="461" y="271"/>
                    </a:lnTo>
                    <a:lnTo>
                      <a:pt x="459" y="272"/>
                    </a:lnTo>
                    <a:lnTo>
                      <a:pt x="459" y="272"/>
                    </a:lnTo>
                    <a:lnTo>
                      <a:pt x="461" y="274"/>
                    </a:lnTo>
                    <a:lnTo>
                      <a:pt x="462" y="275"/>
                    </a:lnTo>
                    <a:lnTo>
                      <a:pt x="464" y="278"/>
                    </a:lnTo>
                    <a:lnTo>
                      <a:pt x="466" y="283"/>
                    </a:lnTo>
                    <a:lnTo>
                      <a:pt x="467" y="286"/>
                    </a:lnTo>
                    <a:lnTo>
                      <a:pt x="468" y="289"/>
                    </a:lnTo>
                    <a:lnTo>
                      <a:pt x="468" y="291"/>
                    </a:lnTo>
                    <a:lnTo>
                      <a:pt x="468" y="292"/>
                    </a:lnTo>
                    <a:lnTo>
                      <a:pt x="469" y="292"/>
                    </a:lnTo>
                    <a:lnTo>
                      <a:pt x="469" y="293"/>
                    </a:lnTo>
                    <a:lnTo>
                      <a:pt x="470" y="295"/>
                    </a:lnTo>
                    <a:lnTo>
                      <a:pt x="470" y="297"/>
                    </a:lnTo>
                    <a:lnTo>
                      <a:pt x="470" y="302"/>
                    </a:lnTo>
                    <a:lnTo>
                      <a:pt x="470" y="306"/>
                    </a:lnTo>
                    <a:lnTo>
                      <a:pt x="470" y="309"/>
                    </a:lnTo>
                    <a:lnTo>
                      <a:pt x="471" y="311"/>
                    </a:lnTo>
                    <a:lnTo>
                      <a:pt x="471" y="313"/>
                    </a:lnTo>
                    <a:lnTo>
                      <a:pt x="472" y="313"/>
                    </a:lnTo>
                    <a:lnTo>
                      <a:pt x="473" y="315"/>
                    </a:lnTo>
                    <a:lnTo>
                      <a:pt x="472" y="321"/>
                    </a:lnTo>
                    <a:lnTo>
                      <a:pt x="469" y="328"/>
                    </a:lnTo>
                    <a:lnTo>
                      <a:pt x="464" y="336"/>
                    </a:lnTo>
                    <a:lnTo>
                      <a:pt x="463" y="339"/>
                    </a:lnTo>
                    <a:lnTo>
                      <a:pt x="462" y="341"/>
                    </a:lnTo>
                    <a:lnTo>
                      <a:pt x="461" y="342"/>
                    </a:lnTo>
                    <a:lnTo>
                      <a:pt x="459" y="343"/>
                    </a:lnTo>
                    <a:lnTo>
                      <a:pt x="459" y="344"/>
                    </a:lnTo>
                    <a:lnTo>
                      <a:pt x="458" y="344"/>
                    </a:lnTo>
                    <a:lnTo>
                      <a:pt x="457" y="345"/>
                    </a:lnTo>
                    <a:lnTo>
                      <a:pt x="453" y="347"/>
                    </a:lnTo>
                    <a:lnTo>
                      <a:pt x="447" y="351"/>
                    </a:lnTo>
                    <a:lnTo>
                      <a:pt x="439" y="358"/>
                    </a:lnTo>
                    <a:lnTo>
                      <a:pt x="431" y="364"/>
                    </a:lnTo>
                    <a:lnTo>
                      <a:pt x="424" y="369"/>
                    </a:lnTo>
                    <a:lnTo>
                      <a:pt x="417" y="373"/>
                    </a:lnTo>
                    <a:lnTo>
                      <a:pt x="410" y="379"/>
                    </a:lnTo>
                    <a:lnTo>
                      <a:pt x="400" y="382"/>
                    </a:lnTo>
                    <a:lnTo>
                      <a:pt x="388" y="385"/>
                    </a:lnTo>
                    <a:lnTo>
                      <a:pt x="376" y="387"/>
                    </a:lnTo>
                    <a:lnTo>
                      <a:pt x="370" y="388"/>
                    </a:lnTo>
                    <a:lnTo>
                      <a:pt x="365" y="388"/>
                    </a:lnTo>
                    <a:lnTo>
                      <a:pt x="362" y="387"/>
                    </a:lnTo>
                    <a:lnTo>
                      <a:pt x="361" y="387"/>
                    </a:lnTo>
                    <a:lnTo>
                      <a:pt x="360" y="386"/>
                    </a:lnTo>
                    <a:lnTo>
                      <a:pt x="360" y="386"/>
                    </a:lnTo>
                    <a:lnTo>
                      <a:pt x="360" y="385"/>
                    </a:lnTo>
                    <a:lnTo>
                      <a:pt x="361" y="383"/>
                    </a:lnTo>
                    <a:lnTo>
                      <a:pt x="362" y="380"/>
                    </a:lnTo>
                    <a:lnTo>
                      <a:pt x="363" y="377"/>
                    </a:lnTo>
                    <a:lnTo>
                      <a:pt x="365" y="373"/>
                    </a:lnTo>
                    <a:lnTo>
                      <a:pt x="366" y="370"/>
                    </a:lnTo>
                    <a:lnTo>
                      <a:pt x="366" y="368"/>
                    </a:lnTo>
                    <a:lnTo>
                      <a:pt x="366" y="366"/>
                    </a:lnTo>
                    <a:lnTo>
                      <a:pt x="368" y="363"/>
                    </a:lnTo>
                    <a:lnTo>
                      <a:pt x="366" y="353"/>
                    </a:lnTo>
                    <a:lnTo>
                      <a:pt x="363" y="344"/>
                    </a:lnTo>
                    <a:lnTo>
                      <a:pt x="360" y="335"/>
                    </a:lnTo>
                    <a:lnTo>
                      <a:pt x="357" y="331"/>
                    </a:lnTo>
                    <a:lnTo>
                      <a:pt x="356" y="331"/>
                    </a:lnTo>
                    <a:lnTo>
                      <a:pt x="356" y="332"/>
                    </a:lnTo>
                    <a:lnTo>
                      <a:pt x="356" y="333"/>
                    </a:lnTo>
                    <a:lnTo>
                      <a:pt x="356" y="336"/>
                    </a:lnTo>
                    <a:lnTo>
                      <a:pt x="357" y="339"/>
                    </a:lnTo>
                    <a:lnTo>
                      <a:pt x="357" y="343"/>
                    </a:lnTo>
                    <a:lnTo>
                      <a:pt x="358" y="346"/>
                    </a:lnTo>
                    <a:lnTo>
                      <a:pt x="359" y="349"/>
                    </a:lnTo>
                    <a:lnTo>
                      <a:pt x="360" y="352"/>
                    </a:lnTo>
                    <a:lnTo>
                      <a:pt x="362" y="356"/>
                    </a:lnTo>
                    <a:lnTo>
                      <a:pt x="363" y="363"/>
                    </a:lnTo>
                    <a:lnTo>
                      <a:pt x="361" y="369"/>
                    </a:lnTo>
                    <a:lnTo>
                      <a:pt x="356" y="379"/>
                    </a:lnTo>
                    <a:lnTo>
                      <a:pt x="352" y="387"/>
                    </a:lnTo>
                    <a:lnTo>
                      <a:pt x="348" y="391"/>
                    </a:lnTo>
                    <a:lnTo>
                      <a:pt x="346" y="393"/>
                    </a:lnTo>
                    <a:lnTo>
                      <a:pt x="345" y="397"/>
                    </a:lnTo>
                    <a:lnTo>
                      <a:pt x="344" y="399"/>
                    </a:lnTo>
                    <a:lnTo>
                      <a:pt x="342" y="403"/>
                    </a:lnTo>
                    <a:lnTo>
                      <a:pt x="339" y="407"/>
                    </a:lnTo>
                    <a:lnTo>
                      <a:pt x="336" y="410"/>
                    </a:lnTo>
                    <a:lnTo>
                      <a:pt x="335" y="411"/>
                    </a:lnTo>
                    <a:lnTo>
                      <a:pt x="334" y="412"/>
                    </a:lnTo>
                    <a:lnTo>
                      <a:pt x="333" y="415"/>
                    </a:lnTo>
                    <a:lnTo>
                      <a:pt x="329" y="418"/>
                    </a:lnTo>
                    <a:lnTo>
                      <a:pt x="326" y="421"/>
                    </a:lnTo>
                    <a:lnTo>
                      <a:pt x="323" y="424"/>
                    </a:lnTo>
                    <a:lnTo>
                      <a:pt x="320" y="426"/>
                    </a:lnTo>
                    <a:lnTo>
                      <a:pt x="318" y="427"/>
                    </a:lnTo>
                    <a:lnTo>
                      <a:pt x="316" y="429"/>
                    </a:lnTo>
                    <a:lnTo>
                      <a:pt x="314" y="431"/>
                    </a:lnTo>
                    <a:lnTo>
                      <a:pt x="313" y="435"/>
                    </a:lnTo>
                    <a:lnTo>
                      <a:pt x="311" y="431"/>
                    </a:lnTo>
                    <a:lnTo>
                      <a:pt x="311" y="429"/>
                    </a:lnTo>
                    <a:lnTo>
                      <a:pt x="309" y="428"/>
                    </a:lnTo>
                    <a:lnTo>
                      <a:pt x="308" y="428"/>
                    </a:lnTo>
                    <a:lnTo>
                      <a:pt x="308" y="429"/>
                    </a:lnTo>
                    <a:lnTo>
                      <a:pt x="307" y="431"/>
                    </a:lnTo>
                    <a:lnTo>
                      <a:pt x="306" y="433"/>
                    </a:lnTo>
                    <a:lnTo>
                      <a:pt x="305" y="434"/>
                    </a:lnTo>
                    <a:lnTo>
                      <a:pt x="303" y="435"/>
                    </a:lnTo>
                    <a:lnTo>
                      <a:pt x="300" y="434"/>
                    </a:lnTo>
                    <a:lnTo>
                      <a:pt x="297" y="434"/>
                    </a:lnTo>
                    <a:lnTo>
                      <a:pt x="294" y="434"/>
                    </a:lnTo>
                    <a:lnTo>
                      <a:pt x="291" y="433"/>
                    </a:lnTo>
                    <a:lnTo>
                      <a:pt x="289" y="433"/>
                    </a:lnTo>
                    <a:lnTo>
                      <a:pt x="287" y="433"/>
                    </a:lnTo>
                    <a:lnTo>
                      <a:pt x="285" y="433"/>
                    </a:lnTo>
                    <a:lnTo>
                      <a:pt x="281" y="435"/>
                    </a:lnTo>
                    <a:lnTo>
                      <a:pt x="277" y="438"/>
                    </a:lnTo>
                    <a:lnTo>
                      <a:pt x="275" y="439"/>
                    </a:lnTo>
                    <a:lnTo>
                      <a:pt x="272" y="440"/>
                    </a:lnTo>
                    <a:lnTo>
                      <a:pt x="271" y="441"/>
                    </a:lnTo>
                    <a:lnTo>
                      <a:pt x="270" y="441"/>
                    </a:lnTo>
                    <a:lnTo>
                      <a:pt x="269" y="441"/>
                    </a:lnTo>
                    <a:lnTo>
                      <a:pt x="268" y="442"/>
                    </a:lnTo>
                    <a:lnTo>
                      <a:pt x="267" y="442"/>
                    </a:lnTo>
                    <a:lnTo>
                      <a:pt x="265" y="443"/>
                    </a:lnTo>
                    <a:lnTo>
                      <a:pt x="264" y="443"/>
                    </a:lnTo>
                    <a:lnTo>
                      <a:pt x="262" y="443"/>
                    </a:lnTo>
                    <a:lnTo>
                      <a:pt x="260" y="442"/>
                    </a:lnTo>
                    <a:lnTo>
                      <a:pt x="254" y="442"/>
                    </a:lnTo>
                    <a:lnTo>
                      <a:pt x="248" y="440"/>
                    </a:lnTo>
                    <a:lnTo>
                      <a:pt x="241" y="439"/>
                    </a:lnTo>
                    <a:lnTo>
                      <a:pt x="228" y="436"/>
                    </a:lnTo>
                    <a:lnTo>
                      <a:pt x="229" y="433"/>
                    </a:lnTo>
                    <a:lnTo>
                      <a:pt x="231" y="423"/>
                    </a:lnTo>
                    <a:lnTo>
                      <a:pt x="235" y="415"/>
                    </a:lnTo>
                    <a:lnTo>
                      <a:pt x="241" y="407"/>
                    </a:lnTo>
                    <a:lnTo>
                      <a:pt x="243" y="405"/>
                    </a:lnTo>
                    <a:lnTo>
                      <a:pt x="245" y="404"/>
                    </a:lnTo>
                    <a:lnTo>
                      <a:pt x="247" y="403"/>
                    </a:lnTo>
                    <a:lnTo>
                      <a:pt x="250" y="401"/>
                    </a:lnTo>
                    <a:lnTo>
                      <a:pt x="253" y="400"/>
                    </a:lnTo>
                    <a:lnTo>
                      <a:pt x="257" y="398"/>
                    </a:lnTo>
                    <a:lnTo>
                      <a:pt x="261" y="396"/>
                    </a:lnTo>
                    <a:lnTo>
                      <a:pt x="264" y="395"/>
                    </a:lnTo>
                    <a:lnTo>
                      <a:pt x="268" y="392"/>
                    </a:lnTo>
                    <a:lnTo>
                      <a:pt x="270" y="390"/>
                    </a:lnTo>
                    <a:lnTo>
                      <a:pt x="273" y="390"/>
                    </a:lnTo>
                    <a:lnTo>
                      <a:pt x="276" y="390"/>
                    </a:lnTo>
                    <a:lnTo>
                      <a:pt x="279" y="390"/>
                    </a:lnTo>
                    <a:lnTo>
                      <a:pt x="279" y="386"/>
                    </a:lnTo>
                    <a:lnTo>
                      <a:pt x="279" y="384"/>
                    </a:lnTo>
                    <a:lnTo>
                      <a:pt x="280" y="382"/>
                    </a:lnTo>
                    <a:lnTo>
                      <a:pt x="281" y="381"/>
                    </a:lnTo>
                    <a:lnTo>
                      <a:pt x="284" y="377"/>
                    </a:lnTo>
                    <a:lnTo>
                      <a:pt x="286" y="370"/>
                    </a:lnTo>
                    <a:lnTo>
                      <a:pt x="286" y="360"/>
                    </a:lnTo>
                    <a:lnTo>
                      <a:pt x="286" y="353"/>
                    </a:lnTo>
                    <a:lnTo>
                      <a:pt x="287" y="349"/>
                    </a:lnTo>
                    <a:lnTo>
                      <a:pt x="287" y="347"/>
                    </a:lnTo>
                    <a:lnTo>
                      <a:pt x="288" y="345"/>
                    </a:lnTo>
                    <a:lnTo>
                      <a:pt x="288" y="344"/>
                    </a:lnTo>
                    <a:lnTo>
                      <a:pt x="290" y="344"/>
                    </a:lnTo>
                    <a:lnTo>
                      <a:pt x="291" y="344"/>
                    </a:lnTo>
                    <a:lnTo>
                      <a:pt x="294" y="344"/>
                    </a:lnTo>
                    <a:lnTo>
                      <a:pt x="296" y="342"/>
                    </a:lnTo>
                    <a:lnTo>
                      <a:pt x="298" y="341"/>
                    </a:lnTo>
                    <a:lnTo>
                      <a:pt x="299" y="339"/>
                    </a:lnTo>
                    <a:lnTo>
                      <a:pt x="300" y="337"/>
                    </a:lnTo>
                    <a:lnTo>
                      <a:pt x="302" y="333"/>
                    </a:lnTo>
                    <a:lnTo>
                      <a:pt x="306" y="327"/>
                    </a:lnTo>
                    <a:lnTo>
                      <a:pt x="311" y="320"/>
                    </a:lnTo>
                    <a:lnTo>
                      <a:pt x="317" y="313"/>
                    </a:lnTo>
                    <a:lnTo>
                      <a:pt x="320" y="309"/>
                    </a:lnTo>
                    <a:lnTo>
                      <a:pt x="327" y="304"/>
                    </a:lnTo>
                    <a:lnTo>
                      <a:pt x="335" y="299"/>
                    </a:lnTo>
                    <a:lnTo>
                      <a:pt x="343" y="297"/>
                    </a:lnTo>
                    <a:lnTo>
                      <a:pt x="347" y="297"/>
                    </a:lnTo>
                    <a:lnTo>
                      <a:pt x="350" y="298"/>
                    </a:lnTo>
                    <a:lnTo>
                      <a:pt x="352" y="298"/>
                    </a:lnTo>
                    <a:lnTo>
                      <a:pt x="353" y="298"/>
                    </a:lnTo>
                    <a:lnTo>
                      <a:pt x="355" y="299"/>
                    </a:lnTo>
                    <a:lnTo>
                      <a:pt x="357" y="299"/>
                    </a:lnTo>
                    <a:lnTo>
                      <a:pt x="360" y="300"/>
                    </a:lnTo>
                    <a:lnTo>
                      <a:pt x="369" y="303"/>
                    </a:lnTo>
                    <a:lnTo>
                      <a:pt x="378" y="304"/>
                    </a:lnTo>
                    <a:lnTo>
                      <a:pt x="389" y="306"/>
                    </a:lnTo>
                    <a:lnTo>
                      <a:pt x="397" y="308"/>
                    </a:lnTo>
                    <a:lnTo>
                      <a:pt x="402" y="311"/>
                    </a:lnTo>
                    <a:lnTo>
                      <a:pt x="404" y="313"/>
                    </a:lnTo>
                    <a:lnTo>
                      <a:pt x="407" y="316"/>
                    </a:lnTo>
                    <a:lnTo>
                      <a:pt x="408" y="321"/>
                    </a:lnTo>
                    <a:lnTo>
                      <a:pt x="410" y="328"/>
                    </a:lnTo>
                    <a:lnTo>
                      <a:pt x="411" y="333"/>
                    </a:lnTo>
                    <a:lnTo>
                      <a:pt x="412" y="336"/>
                    </a:lnTo>
                    <a:lnTo>
                      <a:pt x="412" y="340"/>
                    </a:lnTo>
                    <a:lnTo>
                      <a:pt x="413" y="341"/>
                    </a:lnTo>
                    <a:lnTo>
                      <a:pt x="414" y="342"/>
                    </a:lnTo>
                    <a:lnTo>
                      <a:pt x="414" y="342"/>
                    </a:lnTo>
                    <a:lnTo>
                      <a:pt x="415" y="341"/>
                    </a:lnTo>
                    <a:lnTo>
                      <a:pt x="416" y="339"/>
                    </a:lnTo>
                    <a:lnTo>
                      <a:pt x="416" y="334"/>
                    </a:lnTo>
                    <a:lnTo>
                      <a:pt x="416" y="330"/>
                    </a:lnTo>
                    <a:lnTo>
                      <a:pt x="416" y="325"/>
                    </a:lnTo>
                    <a:lnTo>
                      <a:pt x="416" y="313"/>
                    </a:lnTo>
                    <a:lnTo>
                      <a:pt x="416" y="305"/>
                    </a:lnTo>
                    <a:lnTo>
                      <a:pt x="418" y="298"/>
                    </a:lnTo>
                    <a:lnTo>
                      <a:pt x="421" y="295"/>
                    </a:lnTo>
                    <a:lnTo>
                      <a:pt x="424" y="293"/>
                    </a:lnTo>
                    <a:lnTo>
                      <a:pt x="425" y="291"/>
                    </a:lnTo>
                    <a:lnTo>
                      <a:pt x="426" y="290"/>
                    </a:lnTo>
                    <a:lnTo>
                      <a:pt x="427" y="288"/>
                    </a:lnTo>
                    <a:lnTo>
                      <a:pt x="427" y="288"/>
                    </a:lnTo>
                    <a:lnTo>
                      <a:pt x="427" y="288"/>
                    </a:lnTo>
                    <a:lnTo>
                      <a:pt x="426" y="288"/>
                    </a:lnTo>
                    <a:lnTo>
                      <a:pt x="425" y="289"/>
                    </a:lnTo>
                    <a:lnTo>
                      <a:pt x="424" y="290"/>
                    </a:lnTo>
                    <a:lnTo>
                      <a:pt x="422" y="290"/>
                    </a:lnTo>
                    <a:lnTo>
                      <a:pt x="422" y="290"/>
                    </a:lnTo>
                    <a:lnTo>
                      <a:pt x="422" y="289"/>
                    </a:lnTo>
                    <a:lnTo>
                      <a:pt x="424" y="287"/>
                    </a:lnTo>
                    <a:lnTo>
                      <a:pt x="425" y="286"/>
                    </a:lnTo>
                    <a:lnTo>
                      <a:pt x="426" y="285"/>
                    </a:lnTo>
                    <a:lnTo>
                      <a:pt x="427" y="285"/>
                    </a:lnTo>
                    <a:lnTo>
                      <a:pt x="429" y="284"/>
                    </a:lnTo>
                    <a:lnTo>
                      <a:pt x="431" y="281"/>
                    </a:lnTo>
                    <a:lnTo>
                      <a:pt x="433" y="277"/>
                    </a:lnTo>
                    <a:lnTo>
                      <a:pt x="433" y="275"/>
                    </a:lnTo>
                    <a:lnTo>
                      <a:pt x="434" y="273"/>
                    </a:lnTo>
                    <a:lnTo>
                      <a:pt x="436" y="271"/>
                    </a:lnTo>
                    <a:lnTo>
                      <a:pt x="437" y="269"/>
                    </a:lnTo>
                    <a:lnTo>
                      <a:pt x="441" y="261"/>
                    </a:lnTo>
                    <a:lnTo>
                      <a:pt x="444" y="255"/>
                    </a:lnTo>
                    <a:lnTo>
                      <a:pt x="444" y="249"/>
                    </a:lnTo>
                    <a:lnTo>
                      <a:pt x="444" y="241"/>
                    </a:lnTo>
                    <a:lnTo>
                      <a:pt x="441" y="235"/>
                    </a:lnTo>
                    <a:lnTo>
                      <a:pt x="436" y="229"/>
                    </a:lnTo>
                    <a:lnTo>
                      <a:pt x="434" y="225"/>
                    </a:lnTo>
                    <a:lnTo>
                      <a:pt x="433" y="223"/>
                    </a:lnTo>
                    <a:lnTo>
                      <a:pt x="432" y="222"/>
                    </a:lnTo>
                    <a:lnTo>
                      <a:pt x="432" y="221"/>
                    </a:lnTo>
                    <a:lnTo>
                      <a:pt x="433" y="220"/>
                    </a:lnTo>
                    <a:lnTo>
                      <a:pt x="434" y="218"/>
                    </a:lnTo>
                    <a:lnTo>
                      <a:pt x="435" y="216"/>
                    </a:lnTo>
                    <a:lnTo>
                      <a:pt x="439" y="210"/>
                    </a:lnTo>
                    <a:lnTo>
                      <a:pt x="444" y="201"/>
                    </a:lnTo>
                    <a:lnTo>
                      <a:pt x="447" y="190"/>
                    </a:lnTo>
                    <a:lnTo>
                      <a:pt x="450" y="179"/>
                    </a:lnTo>
                    <a:lnTo>
                      <a:pt x="453" y="171"/>
                    </a:lnTo>
                    <a:lnTo>
                      <a:pt x="454" y="166"/>
                    </a:lnTo>
                    <a:lnTo>
                      <a:pt x="455" y="163"/>
                    </a:lnTo>
                    <a:lnTo>
                      <a:pt x="456" y="161"/>
                    </a:lnTo>
                    <a:lnTo>
                      <a:pt x="456" y="159"/>
                    </a:lnTo>
                    <a:lnTo>
                      <a:pt x="455" y="158"/>
                    </a:lnTo>
                    <a:lnTo>
                      <a:pt x="453" y="156"/>
                    </a:lnTo>
                    <a:lnTo>
                      <a:pt x="451" y="155"/>
                    </a:lnTo>
                    <a:lnTo>
                      <a:pt x="447" y="152"/>
                    </a:lnTo>
                    <a:lnTo>
                      <a:pt x="441" y="146"/>
                    </a:lnTo>
                    <a:lnTo>
                      <a:pt x="435" y="140"/>
                    </a:lnTo>
                    <a:lnTo>
                      <a:pt x="429" y="134"/>
                    </a:lnTo>
                    <a:lnTo>
                      <a:pt x="425" y="128"/>
                    </a:lnTo>
                    <a:lnTo>
                      <a:pt x="424" y="125"/>
                    </a:lnTo>
                    <a:lnTo>
                      <a:pt x="421" y="123"/>
                    </a:lnTo>
                    <a:lnTo>
                      <a:pt x="420" y="121"/>
                    </a:lnTo>
                    <a:lnTo>
                      <a:pt x="419" y="120"/>
                    </a:lnTo>
                    <a:lnTo>
                      <a:pt x="418" y="119"/>
                    </a:lnTo>
                    <a:lnTo>
                      <a:pt x="417" y="116"/>
                    </a:lnTo>
                    <a:lnTo>
                      <a:pt x="416" y="112"/>
                    </a:lnTo>
                    <a:lnTo>
                      <a:pt x="415" y="109"/>
                    </a:lnTo>
                    <a:lnTo>
                      <a:pt x="412" y="100"/>
                    </a:lnTo>
                    <a:lnTo>
                      <a:pt x="409" y="90"/>
                    </a:lnTo>
                    <a:lnTo>
                      <a:pt x="406" y="83"/>
                    </a:lnTo>
                    <a:lnTo>
                      <a:pt x="404" y="80"/>
                    </a:lnTo>
                    <a:lnTo>
                      <a:pt x="403" y="80"/>
                    </a:lnTo>
                    <a:lnTo>
                      <a:pt x="403" y="78"/>
                    </a:lnTo>
                    <a:lnTo>
                      <a:pt x="402" y="77"/>
                    </a:lnTo>
                    <a:lnTo>
                      <a:pt x="402" y="75"/>
                    </a:lnTo>
                    <a:lnTo>
                      <a:pt x="401" y="74"/>
                    </a:lnTo>
                    <a:lnTo>
                      <a:pt x="399" y="73"/>
                    </a:lnTo>
                    <a:lnTo>
                      <a:pt x="399" y="72"/>
                    </a:lnTo>
                    <a:lnTo>
                      <a:pt x="398" y="71"/>
                    </a:lnTo>
                    <a:lnTo>
                      <a:pt x="398" y="70"/>
                    </a:lnTo>
                    <a:lnTo>
                      <a:pt x="397" y="69"/>
                    </a:lnTo>
                    <a:lnTo>
                      <a:pt x="396" y="67"/>
                    </a:lnTo>
                    <a:lnTo>
                      <a:pt x="394" y="66"/>
                    </a:lnTo>
                    <a:lnTo>
                      <a:pt x="394" y="66"/>
                    </a:lnTo>
                    <a:lnTo>
                      <a:pt x="393" y="66"/>
                    </a:lnTo>
                    <a:lnTo>
                      <a:pt x="392" y="65"/>
                    </a:lnTo>
                    <a:lnTo>
                      <a:pt x="390" y="63"/>
                    </a:lnTo>
                    <a:lnTo>
                      <a:pt x="388" y="61"/>
                    </a:lnTo>
                    <a:lnTo>
                      <a:pt x="387" y="59"/>
                    </a:lnTo>
                    <a:lnTo>
                      <a:pt x="384" y="56"/>
                    </a:lnTo>
                    <a:lnTo>
                      <a:pt x="383" y="54"/>
                    </a:lnTo>
                    <a:lnTo>
                      <a:pt x="381" y="52"/>
                    </a:lnTo>
                    <a:lnTo>
                      <a:pt x="380" y="51"/>
                    </a:lnTo>
                    <a:lnTo>
                      <a:pt x="379" y="51"/>
                    </a:lnTo>
                    <a:lnTo>
                      <a:pt x="378" y="53"/>
                    </a:lnTo>
                    <a:lnTo>
                      <a:pt x="378" y="56"/>
                    </a:lnTo>
                    <a:lnTo>
                      <a:pt x="378" y="58"/>
                    </a:lnTo>
                    <a:lnTo>
                      <a:pt x="379" y="60"/>
                    </a:lnTo>
                    <a:lnTo>
                      <a:pt x="380" y="62"/>
                    </a:lnTo>
                    <a:lnTo>
                      <a:pt x="382" y="64"/>
                    </a:lnTo>
                    <a:lnTo>
                      <a:pt x="384" y="67"/>
                    </a:lnTo>
                    <a:lnTo>
                      <a:pt x="388" y="71"/>
                    </a:lnTo>
                    <a:lnTo>
                      <a:pt x="391" y="73"/>
                    </a:lnTo>
                    <a:lnTo>
                      <a:pt x="393" y="77"/>
                    </a:lnTo>
                    <a:lnTo>
                      <a:pt x="395" y="79"/>
                    </a:lnTo>
                    <a:lnTo>
                      <a:pt x="396" y="81"/>
                    </a:lnTo>
                    <a:lnTo>
                      <a:pt x="397" y="82"/>
                    </a:lnTo>
                    <a:lnTo>
                      <a:pt x="401" y="88"/>
                    </a:lnTo>
                    <a:lnTo>
                      <a:pt x="404" y="96"/>
                    </a:lnTo>
                    <a:lnTo>
                      <a:pt x="407" y="103"/>
                    </a:lnTo>
                    <a:lnTo>
                      <a:pt x="408" y="105"/>
                    </a:lnTo>
                    <a:lnTo>
                      <a:pt x="408" y="107"/>
                    </a:lnTo>
                    <a:lnTo>
                      <a:pt x="408" y="108"/>
                    </a:lnTo>
                    <a:lnTo>
                      <a:pt x="408" y="110"/>
                    </a:lnTo>
                    <a:lnTo>
                      <a:pt x="407" y="112"/>
                    </a:lnTo>
                    <a:lnTo>
                      <a:pt x="406" y="116"/>
                    </a:lnTo>
                    <a:lnTo>
                      <a:pt x="401" y="126"/>
                    </a:lnTo>
                    <a:lnTo>
                      <a:pt x="396" y="133"/>
                    </a:lnTo>
                    <a:lnTo>
                      <a:pt x="391" y="137"/>
                    </a:lnTo>
                    <a:lnTo>
                      <a:pt x="382" y="142"/>
                    </a:lnTo>
                    <a:lnTo>
                      <a:pt x="373" y="147"/>
                    </a:lnTo>
                    <a:lnTo>
                      <a:pt x="365" y="150"/>
                    </a:lnTo>
                    <a:lnTo>
                      <a:pt x="356" y="155"/>
                    </a:lnTo>
                    <a:lnTo>
                      <a:pt x="345" y="158"/>
                    </a:lnTo>
                    <a:lnTo>
                      <a:pt x="335" y="161"/>
                    </a:lnTo>
                    <a:lnTo>
                      <a:pt x="326" y="163"/>
                    </a:lnTo>
                    <a:lnTo>
                      <a:pt x="324" y="164"/>
                    </a:lnTo>
                    <a:lnTo>
                      <a:pt x="321" y="165"/>
                    </a:lnTo>
                    <a:lnTo>
                      <a:pt x="320" y="165"/>
                    </a:lnTo>
                    <a:lnTo>
                      <a:pt x="319" y="166"/>
                    </a:lnTo>
                    <a:lnTo>
                      <a:pt x="317" y="166"/>
                    </a:lnTo>
                    <a:lnTo>
                      <a:pt x="316" y="165"/>
                    </a:lnTo>
                    <a:lnTo>
                      <a:pt x="315" y="165"/>
                    </a:lnTo>
                    <a:lnTo>
                      <a:pt x="314" y="163"/>
                    </a:lnTo>
                    <a:lnTo>
                      <a:pt x="313" y="160"/>
                    </a:lnTo>
                    <a:lnTo>
                      <a:pt x="311" y="157"/>
                    </a:lnTo>
                    <a:lnTo>
                      <a:pt x="310" y="154"/>
                    </a:lnTo>
                    <a:lnTo>
                      <a:pt x="309" y="150"/>
                    </a:lnTo>
                    <a:lnTo>
                      <a:pt x="309" y="148"/>
                    </a:lnTo>
                    <a:lnTo>
                      <a:pt x="309" y="147"/>
                    </a:lnTo>
                    <a:lnTo>
                      <a:pt x="310" y="145"/>
                    </a:lnTo>
                    <a:lnTo>
                      <a:pt x="311" y="144"/>
                    </a:lnTo>
                    <a:lnTo>
                      <a:pt x="320" y="137"/>
                    </a:lnTo>
                    <a:lnTo>
                      <a:pt x="325" y="130"/>
                    </a:lnTo>
                    <a:lnTo>
                      <a:pt x="328" y="126"/>
                    </a:lnTo>
                    <a:lnTo>
                      <a:pt x="329" y="125"/>
                    </a:lnTo>
                    <a:lnTo>
                      <a:pt x="329" y="123"/>
                    </a:lnTo>
                    <a:lnTo>
                      <a:pt x="329" y="121"/>
                    </a:lnTo>
                    <a:lnTo>
                      <a:pt x="329" y="117"/>
                    </a:lnTo>
                    <a:lnTo>
                      <a:pt x="329" y="112"/>
                    </a:lnTo>
                    <a:lnTo>
                      <a:pt x="329" y="102"/>
                    </a:lnTo>
                    <a:lnTo>
                      <a:pt x="327" y="92"/>
                    </a:lnTo>
                    <a:lnTo>
                      <a:pt x="326" y="86"/>
                    </a:lnTo>
                    <a:lnTo>
                      <a:pt x="324" y="84"/>
                    </a:lnTo>
                    <a:lnTo>
                      <a:pt x="323" y="86"/>
                    </a:lnTo>
                    <a:lnTo>
                      <a:pt x="323" y="92"/>
                    </a:lnTo>
                    <a:lnTo>
                      <a:pt x="323" y="104"/>
                    </a:lnTo>
                    <a:lnTo>
                      <a:pt x="323" y="114"/>
                    </a:lnTo>
                    <a:lnTo>
                      <a:pt x="322" y="120"/>
                    </a:lnTo>
                    <a:lnTo>
                      <a:pt x="321" y="125"/>
                    </a:lnTo>
                    <a:lnTo>
                      <a:pt x="319" y="128"/>
                    </a:lnTo>
                    <a:lnTo>
                      <a:pt x="314" y="134"/>
                    </a:lnTo>
                    <a:lnTo>
                      <a:pt x="306" y="141"/>
                    </a:lnTo>
                    <a:lnTo>
                      <a:pt x="303" y="144"/>
                    </a:lnTo>
                    <a:lnTo>
                      <a:pt x="300" y="147"/>
                    </a:lnTo>
                    <a:lnTo>
                      <a:pt x="297" y="149"/>
                    </a:lnTo>
                    <a:lnTo>
                      <a:pt x="294" y="153"/>
                    </a:lnTo>
                    <a:lnTo>
                      <a:pt x="291" y="154"/>
                    </a:lnTo>
                    <a:lnTo>
                      <a:pt x="290" y="156"/>
                    </a:lnTo>
                    <a:lnTo>
                      <a:pt x="283" y="161"/>
                    </a:lnTo>
                    <a:lnTo>
                      <a:pt x="271" y="165"/>
                    </a:lnTo>
                    <a:lnTo>
                      <a:pt x="267" y="165"/>
                    </a:lnTo>
                    <a:lnTo>
                      <a:pt x="261" y="166"/>
                    </a:lnTo>
                    <a:lnTo>
                      <a:pt x="250" y="166"/>
                    </a:lnTo>
                    <a:lnTo>
                      <a:pt x="233" y="166"/>
                    </a:lnTo>
                    <a:lnTo>
                      <a:pt x="228" y="164"/>
                    </a:lnTo>
                    <a:lnTo>
                      <a:pt x="223" y="160"/>
                    </a:lnTo>
                    <a:lnTo>
                      <a:pt x="214" y="155"/>
                    </a:lnTo>
                    <a:lnTo>
                      <a:pt x="205" y="146"/>
                    </a:lnTo>
                    <a:lnTo>
                      <a:pt x="193" y="137"/>
                    </a:lnTo>
                    <a:lnTo>
                      <a:pt x="190" y="134"/>
                    </a:lnTo>
                    <a:lnTo>
                      <a:pt x="187" y="131"/>
                    </a:lnTo>
                    <a:lnTo>
                      <a:pt x="185" y="130"/>
                    </a:lnTo>
                    <a:lnTo>
                      <a:pt x="184" y="130"/>
                    </a:lnTo>
                    <a:lnTo>
                      <a:pt x="183" y="130"/>
                    </a:lnTo>
                    <a:lnTo>
                      <a:pt x="181" y="131"/>
                    </a:lnTo>
                    <a:lnTo>
                      <a:pt x="181" y="133"/>
                    </a:lnTo>
                    <a:lnTo>
                      <a:pt x="184" y="135"/>
                    </a:lnTo>
                    <a:lnTo>
                      <a:pt x="186" y="138"/>
                    </a:lnTo>
                    <a:lnTo>
                      <a:pt x="191" y="143"/>
                    </a:lnTo>
                    <a:lnTo>
                      <a:pt x="198" y="149"/>
                    </a:lnTo>
                    <a:lnTo>
                      <a:pt x="205" y="156"/>
                    </a:lnTo>
                    <a:lnTo>
                      <a:pt x="210" y="161"/>
                    </a:lnTo>
                    <a:lnTo>
                      <a:pt x="214" y="163"/>
                    </a:lnTo>
                    <a:lnTo>
                      <a:pt x="215" y="164"/>
                    </a:lnTo>
                    <a:lnTo>
                      <a:pt x="216" y="165"/>
                    </a:lnTo>
                    <a:lnTo>
                      <a:pt x="217" y="166"/>
                    </a:lnTo>
                    <a:lnTo>
                      <a:pt x="217" y="167"/>
                    </a:lnTo>
                    <a:lnTo>
                      <a:pt x="220" y="168"/>
                    </a:lnTo>
                    <a:lnTo>
                      <a:pt x="221" y="168"/>
                    </a:lnTo>
                    <a:lnTo>
                      <a:pt x="223" y="171"/>
                    </a:lnTo>
                    <a:lnTo>
                      <a:pt x="224" y="173"/>
                    </a:lnTo>
                    <a:lnTo>
                      <a:pt x="225" y="176"/>
                    </a:lnTo>
                    <a:lnTo>
                      <a:pt x="226" y="181"/>
                    </a:lnTo>
                    <a:lnTo>
                      <a:pt x="227" y="190"/>
                    </a:lnTo>
                    <a:lnTo>
                      <a:pt x="226" y="196"/>
                    </a:lnTo>
                    <a:lnTo>
                      <a:pt x="223" y="203"/>
                    </a:lnTo>
                    <a:lnTo>
                      <a:pt x="216" y="212"/>
                    </a:lnTo>
                    <a:lnTo>
                      <a:pt x="211" y="218"/>
                    </a:lnTo>
                    <a:lnTo>
                      <a:pt x="209" y="222"/>
                    </a:lnTo>
                    <a:lnTo>
                      <a:pt x="208" y="229"/>
                    </a:lnTo>
                    <a:lnTo>
                      <a:pt x="208" y="237"/>
                    </a:lnTo>
                    <a:lnTo>
                      <a:pt x="208" y="247"/>
                    </a:lnTo>
                    <a:lnTo>
                      <a:pt x="208" y="251"/>
                    </a:lnTo>
                    <a:lnTo>
                      <a:pt x="210" y="255"/>
                    </a:lnTo>
                    <a:lnTo>
                      <a:pt x="211" y="257"/>
                    </a:lnTo>
                    <a:lnTo>
                      <a:pt x="212" y="259"/>
                    </a:lnTo>
                    <a:lnTo>
                      <a:pt x="212" y="260"/>
                    </a:lnTo>
                    <a:lnTo>
                      <a:pt x="212" y="261"/>
                    </a:lnTo>
                    <a:lnTo>
                      <a:pt x="211" y="261"/>
                    </a:lnTo>
                    <a:lnTo>
                      <a:pt x="210" y="260"/>
                    </a:lnTo>
                    <a:lnTo>
                      <a:pt x="209" y="259"/>
                    </a:lnTo>
                    <a:lnTo>
                      <a:pt x="207" y="257"/>
                    </a:lnTo>
                    <a:lnTo>
                      <a:pt x="195" y="250"/>
                    </a:lnTo>
                    <a:lnTo>
                      <a:pt x="181" y="244"/>
                    </a:lnTo>
                    <a:lnTo>
                      <a:pt x="165" y="241"/>
                    </a:lnTo>
                    <a:lnTo>
                      <a:pt x="155" y="241"/>
                    </a:lnTo>
                    <a:lnTo>
                      <a:pt x="148" y="242"/>
                    </a:lnTo>
                    <a:lnTo>
                      <a:pt x="143" y="244"/>
                    </a:lnTo>
                    <a:lnTo>
                      <a:pt x="140" y="247"/>
                    </a:lnTo>
                    <a:lnTo>
                      <a:pt x="135" y="250"/>
                    </a:lnTo>
                    <a:lnTo>
                      <a:pt x="129" y="253"/>
                    </a:lnTo>
                    <a:lnTo>
                      <a:pt x="123" y="255"/>
                    </a:lnTo>
                    <a:lnTo>
                      <a:pt x="121" y="255"/>
                    </a:lnTo>
                    <a:lnTo>
                      <a:pt x="121" y="255"/>
                    </a:lnTo>
                    <a:lnTo>
                      <a:pt x="121" y="254"/>
                    </a:lnTo>
                    <a:lnTo>
                      <a:pt x="123" y="253"/>
                    </a:lnTo>
                    <a:lnTo>
                      <a:pt x="123" y="253"/>
                    </a:lnTo>
                    <a:lnTo>
                      <a:pt x="123" y="251"/>
                    </a:lnTo>
                    <a:lnTo>
                      <a:pt x="122" y="250"/>
                    </a:lnTo>
                    <a:lnTo>
                      <a:pt x="121" y="248"/>
                    </a:lnTo>
                    <a:lnTo>
                      <a:pt x="121" y="247"/>
                    </a:lnTo>
                    <a:lnTo>
                      <a:pt x="121" y="246"/>
                    </a:lnTo>
                    <a:lnTo>
                      <a:pt x="120" y="243"/>
                    </a:lnTo>
                    <a:lnTo>
                      <a:pt x="119" y="242"/>
                    </a:lnTo>
                    <a:lnTo>
                      <a:pt x="118" y="240"/>
                    </a:lnTo>
                    <a:lnTo>
                      <a:pt x="117" y="238"/>
                    </a:lnTo>
                    <a:lnTo>
                      <a:pt x="117" y="237"/>
                    </a:lnTo>
                    <a:lnTo>
                      <a:pt x="115" y="236"/>
                    </a:lnTo>
                    <a:lnTo>
                      <a:pt x="114" y="233"/>
                    </a:lnTo>
                    <a:lnTo>
                      <a:pt x="112" y="231"/>
                    </a:lnTo>
                    <a:lnTo>
                      <a:pt x="109" y="228"/>
                    </a:lnTo>
                    <a:lnTo>
                      <a:pt x="105" y="223"/>
                    </a:lnTo>
                    <a:lnTo>
                      <a:pt x="103" y="220"/>
                    </a:lnTo>
                    <a:lnTo>
                      <a:pt x="100" y="217"/>
                    </a:lnTo>
                    <a:lnTo>
                      <a:pt x="98" y="215"/>
                    </a:lnTo>
                    <a:lnTo>
                      <a:pt x="96" y="213"/>
                    </a:lnTo>
                    <a:lnTo>
                      <a:pt x="94" y="211"/>
                    </a:lnTo>
                    <a:lnTo>
                      <a:pt x="94" y="210"/>
                    </a:lnTo>
                    <a:lnTo>
                      <a:pt x="93" y="209"/>
                    </a:lnTo>
                    <a:lnTo>
                      <a:pt x="91" y="208"/>
                    </a:lnTo>
                    <a:lnTo>
                      <a:pt x="90" y="208"/>
                    </a:lnTo>
                    <a:lnTo>
                      <a:pt x="88" y="209"/>
                    </a:lnTo>
                    <a:lnTo>
                      <a:pt x="88" y="210"/>
                    </a:lnTo>
                    <a:lnTo>
                      <a:pt x="88" y="212"/>
                    </a:lnTo>
                    <a:lnTo>
                      <a:pt x="90" y="213"/>
                    </a:lnTo>
                    <a:lnTo>
                      <a:pt x="91" y="215"/>
                    </a:lnTo>
                    <a:lnTo>
                      <a:pt x="93" y="218"/>
                    </a:lnTo>
                    <a:lnTo>
                      <a:pt x="95" y="221"/>
                    </a:lnTo>
                    <a:lnTo>
                      <a:pt x="99" y="225"/>
                    </a:lnTo>
                    <a:lnTo>
                      <a:pt x="106" y="236"/>
                    </a:lnTo>
                    <a:lnTo>
                      <a:pt x="112" y="247"/>
                    </a:lnTo>
                    <a:lnTo>
                      <a:pt x="115" y="258"/>
                    </a:lnTo>
                    <a:lnTo>
                      <a:pt x="115" y="260"/>
                    </a:lnTo>
                    <a:lnTo>
                      <a:pt x="115" y="262"/>
                    </a:lnTo>
                    <a:lnTo>
                      <a:pt x="114" y="264"/>
                    </a:lnTo>
                    <a:lnTo>
                      <a:pt x="113" y="266"/>
                    </a:lnTo>
                    <a:lnTo>
                      <a:pt x="111" y="267"/>
                    </a:lnTo>
                    <a:lnTo>
                      <a:pt x="110" y="269"/>
                    </a:lnTo>
                    <a:lnTo>
                      <a:pt x="110" y="270"/>
                    </a:lnTo>
                    <a:lnTo>
                      <a:pt x="110" y="270"/>
                    </a:lnTo>
                    <a:lnTo>
                      <a:pt x="108" y="271"/>
                    </a:lnTo>
                    <a:lnTo>
                      <a:pt x="106" y="272"/>
                    </a:lnTo>
                    <a:lnTo>
                      <a:pt x="104" y="273"/>
                    </a:lnTo>
                    <a:lnTo>
                      <a:pt x="101" y="275"/>
                    </a:lnTo>
                    <a:lnTo>
                      <a:pt x="99" y="277"/>
                    </a:lnTo>
                    <a:lnTo>
                      <a:pt x="96" y="280"/>
                    </a:lnTo>
                    <a:lnTo>
                      <a:pt x="93" y="284"/>
                    </a:lnTo>
                    <a:lnTo>
                      <a:pt x="91" y="287"/>
                    </a:lnTo>
                    <a:lnTo>
                      <a:pt x="88" y="289"/>
                    </a:lnTo>
                    <a:lnTo>
                      <a:pt x="87" y="290"/>
                    </a:lnTo>
                    <a:lnTo>
                      <a:pt x="86" y="291"/>
                    </a:lnTo>
                    <a:lnTo>
                      <a:pt x="86" y="292"/>
                    </a:lnTo>
                    <a:lnTo>
                      <a:pt x="87" y="293"/>
                    </a:lnTo>
                    <a:lnTo>
                      <a:pt x="87" y="295"/>
                    </a:lnTo>
                    <a:lnTo>
                      <a:pt x="88" y="296"/>
                    </a:lnTo>
                    <a:lnTo>
                      <a:pt x="88" y="298"/>
                    </a:lnTo>
                    <a:lnTo>
                      <a:pt x="95" y="306"/>
                    </a:lnTo>
                    <a:lnTo>
                      <a:pt x="108" y="313"/>
                    </a:lnTo>
                    <a:lnTo>
                      <a:pt x="123" y="318"/>
                    </a:lnTo>
                    <a:lnTo>
                      <a:pt x="128" y="321"/>
                    </a:lnTo>
                    <a:lnTo>
                      <a:pt x="132" y="322"/>
                    </a:lnTo>
                    <a:lnTo>
                      <a:pt x="136" y="323"/>
                    </a:lnTo>
                    <a:lnTo>
                      <a:pt x="138" y="324"/>
                    </a:lnTo>
                    <a:lnTo>
                      <a:pt x="143" y="326"/>
                    </a:lnTo>
                    <a:lnTo>
                      <a:pt x="149" y="326"/>
                    </a:lnTo>
                    <a:lnTo>
                      <a:pt x="154" y="326"/>
                    </a:lnTo>
                    <a:lnTo>
                      <a:pt x="155" y="325"/>
                    </a:lnTo>
                    <a:lnTo>
                      <a:pt x="157" y="325"/>
                    </a:lnTo>
                    <a:lnTo>
                      <a:pt x="159" y="326"/>
                    </a:lnTo>
                    <a:lnTo>
                      <a:pt x="160" y="327"/>
                    </a:lnTo>
                    <a:lnTo>
                      <a:pt x="161" y="327"/>
                    </a:lnTo>
                    <a:lnTo>
                      <a:pt x="162" y="327"/>
                    </a:lnTo>
                    <a:lnTo>
                      <a:pt x="164" y="327"/>
                    </a:lnTo>
                    <a:lnTo>
                      <a:pt x="164" y="328"/>
                    </a:lnTo>
                    <a:lnTo>
                      <a:pt x="165" y="329"/>
                    </a:lnTo>
                    <a:lnTo>
                      <a:pt x="166" y="329"/>
                    </a:lnTo>
                    <a:lnTo>
                      <a:pt x="167" y="329"/>
                    </a:lnTo>
                    <a:lnTo>
                      <a:pt x="169" y="329"/>
                    </a:lnTo>
                    <a:lnTo>
                      <a:pt x="171" y="329"/>
                    </a:lnTo>
                    <a:lnTo>
                      <a:pt x="173" y="331"/>
                    </a:lnTo>
                    <a:lnTo>
                      <a:pt x="174" y="332"/>
                    </a:lnTo>
                    <a:lnTo>
                      <a:pt x="177" y="334"/>
                    </a:lnTo>
                    <a:lnTo>
                      <a:pt x="179" y="335"/>
                    </a:lnTo>
                    <a:lnTo>
                      <a:pt x="185" y="339"/>
                    </a:lnTo>
                    <a:lnTo>
                      <a:pt x="190" y="342"/>
                    </a:lnTo>
                    <a:lnTo>
                      <a:pt x="195" y="346"/>
                    </a:lnTo>
                    <a:lnTo>
                      <a:pt x="197" y="347"/>
                    </a:lnTo>
                    <a:lnTo>
                      <a:pt x="197" y="348"/>
                    </a:lnTo>
                    <a:lnTo>
                      <a:pt x="196" y="348"/>
                    </a:lnTo>
                    <a:lnTo>
                      <a:pt x="195" y="348"/>
                    </a:lnTo>
                    <a:lnTo>
                      <a:pt x="195" y="347"/>
                    </a:lnTo>
                    <a:lnTo>
                      <a:pt x="195" y="347"/>
                    </a:lnTo>
                    <a:lnTo>
                      <a:pt x="194" y="346"/>
                    </a:lnTo>
                    <a:lnTo>
                      <a:pt x="193" y="347"/>
                    </a:lnTo>
                    <a:lnTo>
                      <a:pt x="193" y="348"/>
                    </a:lnTo>
                    <a:lnTo>
                      <a:pt x="193" y="349"/>
                    </a:lnTo>
                    <a:lnTo>
                      <a:pt x="193" y="350"/>
                    </a:lnTo>
                    <a:lnTo>
                      <a:pt x="192" y="350"/>
                    </a:lnTo>
                    <a:lnTo>
                      <a:pt x="190" y="351"/>
                    </a:lnTo>
                    <a:lnTo>
                      <a:pt x="189" y="352"/>
                    </a:lnTo>
                    <a:lnTo>
                      <a:pt x="188" y="353"/>
                    </a:lnTo>
                    <a:lnTo>
                      <a:pt x="187" y="353"/>
                    </a:lnTo>
                    <a:lnTo>
                      <a:pt x="186" y="352"/>
                    </a:lnTo>
                    <a:lnTo>
                      <a:pt x="185" y="351"/>
                    </a:lnTo>
                    <a:lnTo>
                      <a:pt x="183" y="350"/>
                    </a:lnTo>
                    <a:lnTo>
                      <a:pt x="180" y="350"/>
                    </a:lnTo>
                    <a:lnTo>
                      <a:pt x="179" y="350"/>
                    </a:lnTo>
                    <a:lnTo>
                      <a:pt x="178" y="351"/>
                    </a:lnTo>
                    <a:lnTo>
                      <a:pt x="178" y="352"/>
                    </a:lnTo>
                    <a:lnTo>
                      <a:pt x="178" y="354"/>
                    </a:lnTo>
                    <a:lnTo>
                      <a:pt x="178" y="356"/>
                    </a:lnTo>
                    <a:lnTo>
                      <a:pt x="179" y="360"/>
                    </a:lnTo>
                    <a:lnTo>
                      <a:pt x="179" y="362"/>
                    </a:lnTo>
                    <a:lnTo>
                      <a:pt x="180" y="364"/>
                    </a:lnTo>
                    <a:lnTo>
                      <a:pt x="180" y="365"/>
                    </a:lnTo>
                    <a:lnTo>
                      <a:pt x="180" y="366"/>
                    </a:lnTo>
                    <a:lnTo>
                      <a:pt x="178" y="368"/>
                    </a:lnTo>
                    <a:lnTo>
                      <a:pt x="172" y="370"/>
                    </a:lnTo>
                    <a:lnTo>
                      <a:pt x="165" y="372"/>
                    </a:lnTo>
                    <a:lnTo>
                      <a:pt x="158" y="374"/>
                    </a:lnTo>
                    <a:lnTo>
                      <a:pt x="155" y="374"/>
                    </a:lnTo>
                    <a:lnTo>
                      <a:pt x="155" y="374"/>
                    </a:lnTo>
                    <a:lnTo>
                      <a:pt x="154" y="375"/>
                    </a:lnTo>
                    <a:lnTo>
                      <a:pt x="154" y="378"/>
                    </a:lnTo>
                    <a:lnTo>
                      <a:pt x="153" y="378"/>
                    </a:lnTo>
                    <a:lnTo>
                      <a:pt x="153" y="378"/>
                    </a:lnTo>
                    <a:lnTo>
                      <a:pt x="154" y="379"/>
                    </a:lnTo>
                    <a:lnTo>
                      <a:pt x="154" y="380"/>
                    </a:lnTo>
                    <a:lnTo>
                      <a:pt x="156" y="381"/>
                    </a:lnTo>
                    <a:lnTo>
                      <a:pt x="154" y="383"/>
                    </a:lnTo>
                    <a:lnTo>
                      <a:pt x="152" y="384"/>
                    </a:lnTo>
                    <a:lnTo>
                      <a:pt x="150" y="385"/>
                    </a:lnTo>
                    <a:lnTo>
                      <a:pt x="147" y="386"/>
                    </a:lnTo>
                    <a:lnTo>
                      <a:pt x="145" y="387"/>
                    </a:lnTo>
                    <a:lnTo>
                      <a:pt x="141" y="389"/>
                    </a:lnTo>
                    <a:lnTo>
                      <a:pt x="138" y="390"/>
                    </a:lnTo>
                    <a:lnTo>
                      <a:pt x="135" y="391"/>
                    </a:lnTo>
                    <a:lnTo>
                      <a:pt x="132" y="391"/>
                    </a:lnTo>
                    <a:lnTo>
                      <a:pt x="129" y="392"/>
                    </a:lnTo>
                    <a:lnTo>
                      <a:pt x="123" y="392"/>
                    </a:lnTo>
                    <a:lnTo>
                      <a:pt x="119" y="392"/>
                    </a:lnTo>
                    <a:lnTo>
                      <a:pt x="116" y="392"/>
                    </a:lnTo>
                    <a:lnTo>
                      <a:pt x="114" y="392"/>
                    </a:lnTo>
                    <a:lnTo>
                      <a:pt x="113" y="392"/>
                    </a:lnTo>
                    <a:lnTo>
                      <a:pt x="111" y="391"/>
                    </a:lnTo>
                    <a:lnTo>
                      <a:pt x="110" y="390"/>
                    </a:lnTo>
                    <a:lnTo>
                      <a:pt x="106" y="388"/>
                    </a:lnTo>
                    <a:lnTo>
                      <a:pt x="104" y="386"/>
                    </a:lnTo>
                    <a:lnTo>
                      <a:pt x="102" y="384"/>
                    </a:lnTo>
                    <a:lnTo>
                      <a:pt x="100" y="382"/>
                    </a:lnTo>
                    <a:lnTo>
                      <a:pt x="100" y="380"/>
                    </a:lnTo>
                    <a:lnTo>
                      <a:pt x="100" y="378"/>
                    </a:lnTo>
                    <a:lnTo>
                      <a:pt x="101" y="377"/>
                    </a:lnTo>
                    <a:lnTo>
                      <a:pt x="102" y="375"/>
                    </a:lnTo>
                    <a:lnTo>
                      <a:pt x="105" y="373"/>
                    </a:lnTo>
                    <a:lnTo>
                      <a:pt x="102" y="372"/>
                    </a:lnTo>
                    <a:lnTo>
                      <a:pt x="100" y="372"/>
                    </a:lnTo>
                    <a:lnTo>
                      <a:pt x="98" y="371"/>
                    </a:lnTo>
                    <a:lnTo>
                      <a:pt x="96" y="370"/>
                    </a:lnTo>
                    <a:lnTo>
                      <a:pt x="94" y="369"/>
                    </a:lnTo>
                    <a:lnTo>
                      <a:pt x="92" y="369"/>
                    </a:lnTo>
                    <a:lnTo>
                      <a:pt x="91" y="370"/>
                    </a:lnTo>
                    <a:lnTo>
                      <a:pt x="90" y="371"/>
                    </a:lnTo>
                    <a:lnTo>
                      <a:pt x="90" y="372"/>
                    </a:lnTo>
                    <a:lnTo>
                      <a:pt x="87" y="373"/>
                    </a:lnTo>
                    <a:lnTo>
                      <a:pt x="85" y="374"/>
                    </a:lnTo>
                    <a:lnTo>
                      <a:pt x="74" y="378"/>
                    </a:lnTo>
                    <a:lnTo>
                      <a:pt x="62" y="379"/>
                    </a:lnTo>
                    <a:lnTo>
                      <a:pt x="53" y="377"/>
                    </a:lnTo>
                    <a:lnTo>
                      <a:pt x="44" y="371"/>
                    </a:lnTo>
                    <a:lnTo>
                      <a:pt x="38" y="364"/>
                    </a:lnTo>
                    <a:lnTo>
                      <a:pt x="35" y="356"/>
                    </a:lnTo>
                    <a:lnTo>
                      <a:pt x="35" y="354"/>
                    </a:lnTo>
                    <a:lnTo>
                      <a:pt x="34" y="352"/>
                    </a:lnTo>
                    <a:lnTo>
                      <a:pt x="31" y="351"/>
                    </a:lnTo>
                    <a:lnTo>
                      <a:pt x="29" y="349"/>
                    </a:lnTo>
                    <a:lnTo>
                      <a:pt x="25" y="347"/>
                    </a:lnTo>
                    <a:lnTo>
                      <a:pt x="21" y="344"/>
                    </a:lnTo>
                    <a:lnTo>
                      <a:pt x="10" y="339"/>
                    </a:lnTo>
                    <a:lnTo>
                      <a:pt x="5" y="333"/>
                    </a:lnTo>
                    <a:lnTo>
                      <a:pt x="2" y="328"/>
                    </a:lnTo>
                    <a:lnTo>
                      <a:pt x="1" y="326"/>
                    </a:lnTo>
                    <a:lnTo>
                      <a:pt x="1" y="324"/>
                    </a:lnTo>
                    <a:lnTo>
                      <a:pt x="0" y="323"/>
                    </a:lnTo>
                    <a:lnTo>
                      <a:pt x="0" y="322"/>
                    </a:lnTo>
                    <a:lnTo>
                      <a:pt x="0" y="322"/>
                    </a:lnTo>
                    <a:lnTo>
                      <a:pt x="3" y="321"/>
                    </a:lnTo>
                    <a:lnTo>
                      <a:pt x="11" y="321"/>
                    </a:lnTo>
                    <a:lnTo>
                      <a:pt x="19" y="321"/>
                    </a:lnTo>
                    <a:lnTo>
                      <a:pt x="23" y="322"/>
                    </a:lnTo>
                    <a:lnTo>
                      <a:pt x="23" y="323"/>
                    </a:lnTo>
                    <a:lnTo>
                      <a:pt x="24" y="325"/>
                    </a:lnTo>
                    <a:lnTo>
                      <a:pt x="24" y="328"/>
                    </a:lnTo>
                    <a:lnTo>
                      <a:pt x="25" y="332"/>
                    </a:lnTo>
                    <a:lnTo>
                      <a:pt x="26" y="335"/>
                    </a:lnTo>
                    <a:lnTo>
                      <a:pt x="28" y="340"/>
                    </a:lnTo>
                    <a:lnTo>
                      <a:pt x="34" y="346"/>
                    </a:lnTo>
                    <a:lnTo>
                      <a:pt x="35" y="348"/>
                    </a:lnTo>
                    <a:lnTo>
                      <a:pt x="37" y="350"/>
                    </a:lnTo>
                    <a:lnTo>
                      <a:pt x="38" y="352"/>
                    </a:lnTo>
                    <a:lnTo>
                      <a:pt x="39" y="354"/>
                    </a:lnTo>
                    <a:lnTo>
                      <a:pt x="43" y="359"/>
                    </a:lnTo>
                    <a:lnTo>
                      <a:pt x="49" y="361"/>
                    </a:lnTo>
                    <a:lnTo>
                      <a:pt x="61" y="361"/>
                    </a:lnTo>
                    <a:lnTo>
                      <a:pt x="73" y="361"/>
                    </a:lnTo>
                    <a:lnTo>
                      <a:pt x="83" y="360"/>
                    </a:lnTo>
                    <a:lnTo>
                      <a:pt x="86" y="360"/>
                    </a:lnTo>
                    <a:lnTo>
                      <a:pt x="90" y="359"/>
                    </a:lnTo>
                    <a:lnTo>
                      <a:pt x="92" y="359"/>
                    </a:lnTo>
                    <a:lnTo>
                      <a:pt x="94" y="359"/>
                    </a:lnTo>
                    <a:lnTo>
                      <a:pt x="95" y="359"/>
                    </a:lnTo>
                    <a:lnTo>
                      <a:pt x="97" y="361"/>
                    </a:lnTo>
                    <a:lnTo>
                      <a:pt x="99" y="363"/>
                    </a:lnTo>
                    <a:lnTo>
                      <a:pt x="100" y="365"/>
                    </a:lnTo>
                    <a:lnTo>
                      <a:pt x="102" y="366"/>
                    </a:lnTo>
                    <a:lnTo>
                      <a:pt x="103" y="367"/>
                    </a:lnTo>
                    <a:lnTo>
                      <a:pt x="104" y="368"/>
                    </a:lnTo>
                    <a:lnTo>
                      <a:pt x="105" y="369"/>
                    </a:lnTo>
                    <a:lnTo>
                      <a:pt x="105" y="370"/>
                    </a:lnTo>
                    <a:lnTo>
                      <a:pt x="106" y="371"/>
                    </a:lnTo>
                    <a:lnTo>
                      <a:pt x="108" y="371"/>
                    </a:lnTo>
                    <a:lnTo>
                      <a:pt x="110" y="371"/>
                    </a:lnTo>
                    <a:lnTo>
                      <a:pt x="112" y="372"/>
                    </a:lnTo>
                    <a:lnTo>
                      <a:pt x="115" y="374"/>
                    </a:lnTo>
                    <a:lnTo>
                      <a:pt x="121" y="379"/>
                    </a:lnTo>
                    <a:lnTo>
                      <a:pt x="129" y="382"/>
                    </a:lnTo>
                    <a:lnTo>
                      <a:pt x="134" y="384"/>
                    </a:lnTo>
                    <a:lnTo>
                      <a:pt x="137" y="383"/>
                    </a:lnTo>
                    <a:lnTo>
                      <a:pt x="137" y="382"/>
                    </a:lnTo>
                    <a:lnTo>
                      <a:pt x="136" y="380"/>
                    </a:lnTo>
                    <a:lnTo>
                      <a:pt x="134" y="379"/>
                    </a:lnTo>
                    <a:lnTo>
                      <a:pt x="130" y="377"/>
                    </a:lnTo>
                    <a:lnTo>
                      <a:pt x="125" y="373"/>
                    </a:lnTo>
                    <a:lnTo>
                      <a:pt x="120" y="370"/>
                    </a:lnTo>
                    <a:lnTo>
                      <a:pt x="115" y="367"/>
                    </a:lnTo>
                    <a:lnTo>
                      <a:pt x="110" y="363"/>
                    </a:lnTo>
                    <a:lnTo>
                      <a:pt x="106" y="361"/>
                    </a:lnTo>
                    <a:lnTo>
                      <a:pt x="103" y="358"/>
                    </a:lnTo>
                    <a:lnTo>
                      <a:pt x="101" y="355"/>
                    </a:lnTo>
                    <a:lnTo>
                      <a:pt x="99" y="353"/>
                    </a:lnTo>
                    <a:lnTo>
                      <a:pt x="97" y="351"/>
                    </a:lnTo>
                    <a:lnTo>
                      <a:pt x="96" y="350"/>
                    </a:lnTo>
                    <a:lnTo>
                      <a:pt x="96" y="349"/>
                    </a:lnTo>
                    <a:lnTo>
                      <a:pt x="97" y="349"/>
                    </a:lnTo>
                    <a:lnTo>
                      <a:pt x="98" y="348"/>
                    </a:lnTo>
                    <a:lnTo>
                      <a:pt x="100" y="346"/>
                    </a:lnTo>
                    <a:lnTo>
                      <a:pt x="104" y="344"/>
                    </a:lnTo>
                    <a:lnTo>
                      <a:pt x="106" y="342"/>
                    </a:lnTo>
                    <a:lnTo>
                      <a:pt x="109" y="341"/>
                    </a:lnTo>
                    <a:lnTo>
                      <a:pt x="109" y="340"/>
                    </a:lnTo>
                    <a:lnTo>
                      <a:pt x="109" y="339"/>
                    </a:lnTo>
                    <a:lnTo>
                      <a:pt x="106" y="339"/>
                    </a:lnTo>
                    <a:lnTo>
                      <a:pt x="104" y="339"/>
                    </a:lnTo>
                    <a:lnTo>
                      <a:pt x="102" y="339"/>
                    </a:lnTo>
                    <a:lnTo>
                      <a:pt x="100" y="340"/>
                    </a:lnTo>
                    <a:lnTo>
                      <a:pt x="98" y="341"/>
                    </a:lnTo>
                    <a:lnTo>
                      <a:pt x="96" y="343"/>
                    </a:lnTo>
                    <a:lnTo>
                      <a:pt x="86" y="348"/>
                    </a:lnTo>
                    <a:lnTo>
                      <a:pt x="75" y="352"/>
                    </a:lnTo>
                    <a:lnTo>
                      <a:pt x="63" y="354"/>
                    </a:lnTo>
                    <a:lnTo>
                      <a:pt x="54" y="353"/>
                    </a:lnTo>
                    <a:lnTo>
                      <a:pt x="47" y="350"/>
                    </a:lnTo>
                    <a:lnTo>
                      <a:pt x="42" y="343"/>
                    </a:lnTo>
                    <a:lnTo>
                      <a:pt x="36" y="334"/>
                    </a:lnTo>
                    <a:lnTo>
                      <a:pt x="32" y="325"/>
                    </a:lnTo>
                    <a:lnTo>
                      <a:pt x="30" y="316"/>
                    </a:lnTo>
                    <a:lnTo>
                      <a:pt x="30" y="314"/>
                    </a:lnTo>
                    <a:lnTo>
                      <a:pt x="31" y="312"/>
                    </a:lnTo>
                    <a:lnTo>
                      <a:pt x="31" y="311"/>
                    </a:lnTo>
                    <a:lnTo>
                      <a:pt x="31" y="310"/>
                    </a:lnTo>
                    <a:lnTo>
                      <a:pt x="31" y="309"/>
                    </a:lnTo>
                    <a:lnTo>
                      <a:pt x="30" y="308"/>
                    </a:lnTo>
                    <a:lnTo>
                      <a:pt x="30" y="306"/>
                    </a:lnTo>
                    <a:lnTo>
                      <a:pt x="31" y="305"/>
                    </a:lnTo>
                    <a:lnTo>
                      <a:pt x="32" y="303"/>
                    </a:lnTo>
                    <a:lnTo>
                      <a:pt x="34" y="299"/>
                    </a:lnTo>
                    <a:lnTo>
                      <a:pt x="36" y="297"/>
                    </a:lnTo>
                    <a:lnTo>
                      <a:pt x="38" y="294"/>
                    </a:lnTo>
                    <a:lnTo>
                      <a:pt x="39" y="292"/>
                    </a:lnTo>
                    <a:lnTo>
                      <a:pt x="41" y="290"/>
                    </a:lnTo>
                    <a:lnTo>
                      <a:pt x="42" y="289"/>
                    </a:lnTo>
                    <a:lnTo>
                      <a:pt x="43" y="289"/>
                    </a:lnTo>
                    <a:lnTo>
                      <a:pt x="45" y="288"/>
                    </a:lnTo>
                    <a:lnTo>
                      <a:pt x="47" y="288"/>
                    </a:lnTo>
                    <a:lnTo>
                      <a:pt x="50" y="288"/>
                    </a:lnTo>
                    <a:lnTo>
                      <a:pt x="60" y="289"/>
                    </a:lnTo>
                    <a:lnTo>
                      <a:pt x="69" y="290"/>
                    </a:lnTo>
                    <a:lnTo>
                      <a:pt x="72" y="290"/>
                    </a:lnTo>
                    <a:lnTo>
                      <a:pt x="73" y="290"/>
                    </a:lnTo>
                    <a:lnTo>
                      <a:pt x="74" y="289"/>
                    </a:lnTo>
                    <a:lnTo>
                      <a:pt x="74" y="289"/>
                    </a:lnTo>
                    <a:lnTo>
                      <a:pt x="74" y="288"/>
                    </a:lnTo>
                    <a:lnTo>
                      <a:pt x="74" y="287"/>
                    </a:lnTo>
                    <a:lnTo>
                      <a:pt x="72" y="286"/>
                    </a:lnTo>
                    <a:lnTo>
                      <a:pt x="69" y="285"/>
                    </a:lnTo>
                    <a:lnTo>
                      <a:pt x="66" y="284"/>
                    </a:lnTo>
                    <a:lnTo>
                      <a:pt x="62" y="281"/>
                    </a:lnTo>
                    <a:lnTo>
                      <a:pt x="53" y="278"/>
                    </a:lnTo>
                    <a:lnTo>
                      <a:pt x="46" y="275"/>
                    </a:lnTo>
                    <a:lnTo>
                      <a:pt x="44" y="272"/>
                    </a:lnTo>
                    <a:lnTo>
                      <a:pt x="43" y="271"/>
                    </a:lnTo>
                    <a:lnTo>
                      <a:pt x="43" y="268"/>
                    </a:lnTo>
                    <a:lnTo>
                      <a:pt x="42" y="266"/>
                    </a:lnTo>
                    <a:lnTo>
                      <a:pt x="40" y="260"/>
                    </a:lnTo>
                    <a:lnTo>
                      <a:pt x="40" y="256"/>
                    </a:lnTo>
                    <a:lnTo>
                      <a:pt x="40" y="253"/>
                    </a:lnTo>
                    <a:lnTo>
                      <a:pt x="40" y="250"/>
                    </a:lnTo>
                    <a:lnTo>
                      <a:pt x="40" y="247"/>
                    </a:lnTo>
                    <a:lnTo>
                      <a:pt x="40" y="244"/>
                    </a:lnTo>
                    <a:lnTo>
                      <a:pt x="40" y="241"/>
                    </a:lnTo>
                    <a:lnTo>
                      <a:pt x="41" y="239"/>
                    </a:lnTo>
                    <a:lnTo>
                      <a:pt x="42" y="236"/>
                    </a:lnTo>
                    <a:lnTo>
                      <a:pt x="43" y="235"/>
                    </a:lnTo>
                    <a:lnTo>
                      <a:pt x="44" y="234"/>
                    </a:lnTo>
                    <a:lnTo>
                      <a:pt x="45" y="234"/>
                    </a:lnTo>
                    <a:lnTo>
                      <a:pt x="44" y="233"/>
                    </a:lnTo>
                    <a:lnTo>
                      <a:pt x="44" y="232"/>
                    </a:lnTo>
                    <a:lnTo>
                      <a:pt x="45" y="230"/>
                    </a:lnTo>
                    <a:lnTo>
                      <a:pt x="46" y="228"/>
                    </a:lnTo>
                    <a:lnTo>
                      <a:pt x="46" y="225"/>
                    </a:lnTo>
                    <a:lnTo>
                      <a:pt x="47" y="223"/>
                    </a:lnTo>
                    <a:lnTo>
                      <a:pt x="47" y="222"/>
                    </a:lnTo>
                    <a:lnTo>
                      <a:pt x="47" y="221"/>
                    </a:lnTo>
                    <a:lnTo>
                      <a:pt x="48" y="219"/>
                    </a:lnTo>
                    <a:lnTo>
                      <a:pt x="49" y="218"/>
                    </a:lnTo>
                    <a:lnTo>
                      <a:pt x="50" y="216"/>
                    </a:lnTo>
                    <a:lnTo>
                      <a:pt x="53" y="214"/>
                    </a:lnTo>
                    <a:lnTo>
                      <a:pt x="54" y="211"/>
                    </a:lnTo>
                    <a:lnTo>
                      <a:pt x="56" y="209"/>
                    </a:lnTo>
                    <a:lnTo>
                      <a:pt x="61" y="201"/>
                    </a:lnTo>
                    <a:lnTo>
                      <a:pt x="67" y="194"/>
                    </a:lnTo>
                    <a:lnTo>
                      <a:pt x="74" y="189"/>
                    </a:lnTo>
                    <a:lnTo>
                      <a:pt x="78" y="185"/>
                    </a:lnTo>
                    <a:lnTo>
                      <a:pt x="79" y="185"/>
                    </a:lnTo>
                    <a:lnTo>
                      <a:pt x="82" y="184"/>
                    </a:lnTo>
                    <a:lnTo>
                      <a:pt x="85" y="183"/>
                    </a:lnTo>
                    <a:lnTo>
                      <a:pt x="88" y="182"/>
                    </a:lnTo>
                    <a:lnTo>
                      <a:pt x="93" y="180"/>
                    </a:lnTo>
                    <a:lnTo>
                      <a:pt x="104" y="176"/>
                    </a:lnTo>
                    <a:lnTo>
                      <a:pt x="116" y="174"/>
                    </a:lnTo>
                    <a:lnTo>
                      <a:pt x="132" y="172"/>
                    </a:lnTo>
                    <a:lnTo>
                      <a:pt x="146" y="171"/>
                    </a:lnTo>
                    <a:lnTo>
                      <a:pt x="155" y="171"/>
                    </a:lnTo>
                    <a:lnTo>
                      <a:pt x="159" y="172"/>
                    </a:lnTo>
                    <a:lnTo>
                      <a:pt x="164" y="175"/>
                    </a:lnTo>
                    <a:lnTo>
                      <a:pt x="166" y="181"/>
                    </a:lnTo>
                    <a:lnTo>
                      <a:pt x="167" y="190"/>
                    </a:lnTo>
                    <a:lnTo>
                      <a:pt x="167" y="194"/>
                    </a:lnTo>
                    <a:lnTo>
                      <a:pt x="168" y="197"/>
                    </a:lnTo>
                    <a:lnTo>
                      <a:pt x="168" y="199"/>
                    </a:lnTo>
                    <a:lnTo>
                      <a:pt x="169" y="200"/>
                    </a:lnTo>
                    <a:lnTo>
                      <a:pt x="170" y="200"/>
                    </a:lnTo>
                    <a:lnTo>
                      <a:pt x="171" y="199"/>
                    </a:lnTo>
                    <a:lnTo>
                      <a:pt x="171" y="198"/>
                    </a:lnTo>
                    <a:lnTo>
                      <a:pt x="172" y="195"/>
                    </a:lnTo>
                    <a:lnTo>
                      <a:pt x="172" y="192"/>
                    </a:lnTo>
                    <a:lnTo>
                      <a:pt x="172" y="185"/>
                    </a:lnTo>
                    <a:lnTo>
                      <a:pt x="171" y="175"/>
                    </a:lnTo>
                    <a:lnTo>
                      <a:pt x="168" y="168"/>
                    </a:lnTo>
                    <a:lnTo>
                      <a:pt x="160" y="166"/>
                    </a:lnTo>
                    <a:lnTo>
                      <a:pt x="149" y="165"/>
                    </a:lnTo>
                    <a:lnTo>
                      <a:pt x="135" y="166"/>
                    </a:lnTo>
                    <a:lnTo>
                      <a:pt x="121" y="166"/>
                    </a:lnTo>
                    <a:lnTo>
                      <a:pt x="109" y="167"/>
                    </a:lnTo>
                    <a:lnTo>
                      <a:pt x="100" y="169"/>
                    </a:lnTo>
                    <a:lnTo>
                      <a:pt x="96" y="169"/>
                    </a:lnTo>
                    <a:lnTo>
                      <a:pt x="93" y="171"/>
                    </a:lnTo>
                    <a:lnTo>
                      <a:pt x="90" y="171"/>
                    </a:lnTo>
                    <a:lnTo>
                      <a:pt x="88" y="169"/>
                    </a:lnTo>
                    <a:lnTo>
                      <a:pt x="88" y="168"/>
                    </a:lnTo>
                    <a:lnTo>
                      <a:pt x="90" y="166"/>
                    </a:lnTo>
                    <a:lnTo>
                      <a:pt x="91" y="165"/>
                    </a:lnTo>
                    <a:lnTo>
                      <a:pt x="96" y="158"/>
                    </a:lnTo>
                    <a:lnTo>
                      <a:pt x="102" y="147"/>
                    </a:lnTo>
                    <a:lnTo>
                      <a:pt x="110" y="136"/>
                    </a:lnTo>
                    <a:lnTo>
                      <a:pt x="117" y="123"/>
                    </a:lnTo>
                    <a:lnTo>
                      <a:pt x="119" y="120"/>
                    </a:lnTo>
                    <a:lnTo>
                      <a:pt x="121" y="117"/>
                    </a:lnTo>
                    <a:lnTo>
                      <a:pt x="123" y="115"/>
                    </a:lnTo>
                    <a:lnTo>
                      <a:pt x="125" y="112"/>
                    </a:lnTo>
                    <a:lnTo>
                      <a:pt x="127" y="111"/>
                    </a:lnTo>
                    <a:lnTo>
                      <a:pt x="128" y="110"/>
                    </a:lnTo>
                    <a:lnTo>
                      <a:pt x="129" y="110"/>
                    </a:lnTo>
                    <a:lnTo>
                      <a:pt x="130" y="109"/>
                    </a:lnTo>
                    <a:lnTo>
                      <a:pt x="131" y="107"/>
                    </a:lnTo>
                    <a:lnTo>
                      <a:pt x="133" y="106"/>
                    </a:lnTo>
                    <a:lnTo>
                      <a:pt x="135" y="104"/>
                    </a:lnTo>
                    <a:lnTo>
                      <a:pt x="137" y="101"/>
                    </a:lnTo>
                    <a:lnTo>
                      <a:pt x="139" y="99"/>
                    </a:lnTo>
                    <a:lnTo>
                      <a:pt x="153" y="90"/>
                    </a:lnTo>
                    <a:lnTo>
                      <a:pt x="168" y="84"/>
                    </a:lnTo>
                    <a:lnTo>
                      <a:pt x="183" y="82"/>
                    </a:lnTo>
                    <a:lnTo>
                      <a:pt x="193" y="81"/>
                    </a:lnTo>
                    <a:lnTo>
                      <a:pt x="202" y="81"/>
                    </a:lnTo>
                    <a:lnTo>
                      <a:pt x="209" y="81"/>
                    </a:lnTo>
                    <a:lnTo>
                      <a:pt x="212" y="82"/>
                    </a:lnTo>
                    <a:lnTo>
                      <a:pt x="213" y="82"/>
                    </a:lnTo>
                    <a:lnTo>
                      <a:pt x="214" y="81"/>
                    </a:lnTo>
                    <a:lnTo>
                      <a:pt x="215" y="80"/>
                    </a:lnTo>
                    <a:lnTo>
                      <a:pt x="216" y="80"/>
                    </a:lnTo>
                    <a:lnTo>
                      <a:pt x="217" y="81"/>
                    </a:lnTo>
                    <a:lnTo>
                      <a:pt x="218" y="83"/>
                    </a:lnTo>
                    <a:lnTo>
                      <a:pt x="221" y="85"/>
                    </a:lnTo>
                    <a:lnTo>
                      <a:pt x="222" y="89"/>
                    </a:lnTo>
                    <a:lnTo>
                      <a:pt x="223" y="91"/>
                    </a:lnTo>
                    <a:lnTo>
                      <a:pt x="224" y="92"/>
                    </a:lnTo>
                    <a:lnTo>
                      <a:pt x="225" y="92"/>
                    </a:lnTo>
                    <a:lnTo>
                      <a:pt x="225" y="93"/>
                    </a:lnTo>
                    <a:lnTo>
                      <a:pt x="225" y="94"/>
                    </a:lnTo>
                    <a:lnTo>
                      <a:pt x="225" y="98"/>
                    </a:lnTo>
                    <a:lnTo>
                      <a:pt x="225" y="100"/>
                    </a:lnTo>
                    <a:lnTo>
                      <a:pt x="226" y="101"/>
                    </a:lnTo>
                    <a:lnTo>
                      <a:pt x="226" y="101"/>
                    </a:lnTo>
                    <a:lnTo>
                      <a:pt x="227" y="101"/>
                    </a:lnTo>
                    <a:lnTo>
                      <a:pt x="228" y="101"/>
                    </a:lnTo>
                    <a:lnTo>
                      <a:pt x="228" y="102"/>
                    </a:lnTo>
                    <a:lnTo>
                      <a:pt x="229" y="103"/>
                    </a:lnTo>
                    <a:lnTo>
                      <a:pt x="229" y="106"/>
                    </a:lnTo>
                    <a:lnTo>
                      <a:pt x="230" y="110"/>
                    </a:lnTo>
                    <a:lnTo>
                      <a:pt x="230" y="112"/>
                    </a:lnTo>
                    <a:lnTo>
                      <a:pt x="231" y="115"/>
                    </a:lnTo>
                    <a:lnTo>
                      <a:pt x="232" y="116"/>
                    </a:lnTo>
                    <a:lnTo>
                      <a:pt x="232" y="112"/>
                    </a:lnTo>
                    <a:lnTo>
                      <a:pt x="233" y="106"/>
                    </a:lnTo>
                    <a:lnTo>
                      <a:pt x="233" y="98"/>
                    </a:lnTo>
                    <a:lnTo>
                      <a:pt x="232" y="90"/>
                    </a:lnTo>
                    <a:lnTo>
                      <a:pt x="232" y="85"/>
                    </a:lnTo>
                    <a:lnTo>
                      <a:pt x="231" y="83"/>
                    </a:lnTo>
                    <a:lnTo>
                      <a:pt x="230" y="82"/>
                    </a:lnTo>
                    <a:lnTo>
                      <a:pt x="230" y="82"/>
                    </a:lnTo>
                    <a:lnTo>
                      <a:pt x="229" y="81"/>
                    </a:lnTo>
                    <a:lnTo>
                      <a:pt x="229" y="81"/>
                    </a:lnTo>
                    <a:lnTo>
                      <a:pt x="229" y="79"/>
                    </a:lnTo>
                    <a:lnTo>
                      <a:pt x="229" y="78"/>
                    </a:lnTo>
                    <a:lnTo>
                      <a:pt x="229" y="77"/>
                    </a:lnTo>
                    <a:lnTo>
                      <a:pt x="228" y="75"/>
                    </a:lnTo>
                    <a:lnTo>
                      <a:pt x="227" y="75"/>
                    </a:lnTo>
                    <a:lnTo>
                      <a:pt x="228" y="74"/>
                    </a:lnTo>
                    <a:lnTo>
                      <a:pt x="228" y="73"/>
                    </a:lnTo>
                    <a:lnTo>
                      <a:pt x="230" y="72"/>
                    </a:lnTo>
                    <a:lnTo>
                      <a:pt x="232" y="70"/>
                    </a:lnTo>
                    <a:lnTo>
                      <a:pt x="235" y="69"/>
                    </a:lnTo>
                    <a:lnTo>
                      <a:pt x="239" y="68"/>
                    </a:lnTo>
                    <a:lnTo>
                      <a:pt x="240" y="67"/>
                    </a:lnTo>
                    <a:lnTo>
                      <a:pt x="241" y="67"/>
                    </a:lnTo>
                    <a:lnTo>
                      <a:pt x="242" y="67"/>
                    </a:lnTo>
                    <a:lnTo>
                      <a:pt x="242" y="66"/>
                    </a:lnTo>
                    <a:lnTo>
                      <a:pt x="242" y="65"/>
                    </a:lnTo>
                    <a:lnTo>
                      <a:pt x="242" y="64"/>
                    </a:lnTo>
                    <a:lnTo>
                      <a:pt x="243" y="64"/>
                    </a:lnTo>
                    <a:lnTo>
                      <a:pt x="245" y="64"/>
                    </a:lnTo>
                    <a:lnTo>
                      <a:pt x="247" y="64"/>
                    </a:lnTo>
                    <a:lnTo>
                      <a:pt x="250" y="63"/>
                    </a:lnTo>
                    <a:lnTo>
                      <a:pt x="254" y="62"/>
                    </a:lnTo>
                    <a:lnTo>
                      <a:pt x="264" y="59"/>
                    </a:lnTo>
                    <a:lnTo>
                      <a:pt x="275" y="56"/>
                    </a:lnTo>
                    <a:lnTo>
                      <a:pt x="285" y="56"/>
                    </a:lnTo>
                    <a:lnTo>
                      <a:pt x="291" y="56"/>
                    </a:lnTo>
                    <a:lnTo>
                      <a:pt x="292" y="58"/>
                    </a:lnTo>
                    <a:lnTo>
                      <a:pt x="294" y="58"/>
                    </a:lnTo>
                    <a:lnTo>
                      <a:pt x="294" y="60"/>
                    </a:lnTo>
                    <a:lnTo>
                      <a:pt x="295" y="62"/>
                    </a:lnTo>
                    <a:lnTo>
                      <a:pt x="295" y="65"/>
                    </a:lnTo>
                    <a:lnTo>
                      <a:pt x="295" y="69"/>
                    </a:lnTo>
                    <a:lnTo>
                      <a:pt x="295" y="75"/>
                    </a:lnTo>
                    <a:lnTo>
                      <a:pt x="296" y="79"/>
                    </a:lnTo>
                    <a:lnTo>
                      <a:pt x="296" y="82"/>
                    </a:lnTo>
                    <a:lnTo>
                      <a:pt x="296" y="83"/>
                    </a:lnTo>
                    <a:lnTo>
                      <a:pt x="297" y="84"/>
                    </a:lnTo>
                    <a:lnTo>
                      <a:pt x="298" y="84"/>
                    </a:lnTo>
                    <a:lnTo>
                      <a:pt x="298" y="83"/>
                    </a:lnTo>
                    <a:lnTo>
                      <a:pt x="299" y="82"/>
                    </a:lnTo>
                    <a:lnTo>
                      <a:pt x="299" y="78"/>
                    </a:lnTo>
                    <a:lnTo>
                      <a:pt x="300" y="73"/>
                    </a:lnTo>
                    <a:lnTo>
                      <a:pt x="299" y="67"/>
                    </a:lnTo>
                    <a:lnTo>
                      <a:pt x="299" y="59"/>
                    </a:lnTo>
                    <a:lnTo>
                      <a:pt x="303" y="59"/>
                    </a:lnTo>
                    <a:lnTo>
                      <a:pt x="305" y="59"/>
                    </a:lnTo>
                    <a:lnTo>
                      <a:pt x="307" y="58"/>
                    </a:lnTo>
                    <a:lnTo>
                      <a:pt x="308" y="56"/>
                    </a:lnTo>
                    <a:lnTo>
                      <a:pt x="309" y="55"/>
                    </a:lnTo>
                    <a:lnTo>
                      <a:pt x="308" y="54"/>
                    </a:lnTo>
                    <a:lnTo>
                      <a:pt x="306" y="53"/>
                    </a:lnTo>
                    <a:lnTo>
                      <a:pt x="303" y="52"/>
                    </a:lnTo>
                    <a:lnTo>
                      <a:pt x="298" y="52"/>
                    </a:lnTo>
                    <a:lnTo>
                      <a:pt x="295" y="52"/>
                    </a:lnTo>
                    <a:lnTo>
                      <a:pt x="292" y="51"/>
                    </a:lnTo>
                    <a:lnTo>
                      <a:pt x="289" y="51"/>
                    </a:lnTo>
                    <a:lnTo>
                      <a:pt x="288" y="50"/>
                    </a:lnTo>
                    <a:lnTo>
                      <a:pt x="287" y="50"/>
                    </a:lnTo>
                    <a:lnTo>
                      <a:pt x="284" y="49"/>
                    </a:lnTo>
                    <a:lnTo>
                      <a:pt x="281" y="49"/>
                    </a:lnTo>
                    <a:lnTo>
                      <a:pt x="278" y="49"/>
                    </a:lnTo>
                    <a:lnTo>
                      <a:pt x="276" y="49"/>
                    </a:lnTo>
                    <a:lnTo>
                      <a:pt x="275" y="48"/>
                    </a:lnTo>
                    <a:lnTo>
                      <a:pt x="273" y="48"/>
                    </a:lnTo>
                    <a:lnTo>
                      <a:pt x="272" y="48"/>
                    </a:lnTo>
                    <a:lnTo>
                      <a:pt x="270" y="48"/>
                    </a:lnTo>
                    <a:lnTo>
                      <a:pt x="268" y="50"/>
                    </a:lnTo>
                    <a:lnTo>
                      <a:pt x="266" y="51"/>
                    </a:lnTo>
                    <a:lnTo>
                      <a:pt x="264" y="52"/>
                    </a:lnTo>
                    <a:lnTo>
                      <a:pt x="264" y="51"/>
                    </a:lnTo>
                    <a:lnTo>
                      <a:pt x="264" y="50"/>
                    </a:lnTo>
                    <a:lnTo>
                      <a:pt x="264" y="50"/>
                    </a:lnTo>
                    <a:lnTo>
                      <a:pt x="263" y="49"/>
                    </a:lnTo>
                    <a:lnTo>
                      <a:pt x="263" y="49"/>
                    </a:lnTo>
                    <a:lnTo>
                      <a:pt x="262" y="50"/>
                    </a:lnTo>
                    <a:lnTo>
                      <a:pt x="261" y="51"/>
                    </a:lnTo>
                    <a:lnTo>
                      <a:pt x="260" y="52"/>
                    </a:lnTo>
                    <a:lnTo>
                      <a:pt x="259" y="52"/>
                    </a:lnTo>
                    <a:lnTo>
                      <a:pt x="258" y="52"/>
                    </a:lnTo>
                    <a:lnTo>
                      <a:pt x="255" y="52"/>
                    </a:lnTo>
                    <a:lnTo>
                      <a:pt x="253" y="53"/>
                    </a:lnTo>
                    <a:lnTo>
                      <a:pt x="251" y="54"/>
                    </a:lnTo>
                    <a:lnTo>
                      <a:pt x="248" y="55"/>
                    </a:lnTo>
                    <a:lnTo>
                      <a:pt x="244" y="58"/>
                    </a:lnTo>
                    <a:lnTo>
                      <a:pt x="240" y="60"/>
                    </a:lnTo>
                    <a:lnTo>
                      <a:pt x="235" y="61"/>
                    </a:lnTo>
                    <a:lnTo>
                      <a:pt x="232" y="63"/>
                    </a:lnTo>
                    <a:lnTo>
                      <a:pt x="229" y="64"/>
                    </a:lnTo>
                    <a:lnTo>
                      <a:pt x="226" y="65"/>
                    </a:lnTo>
                    <a:lnTo>
                      <a:pt x="225" y="66"/>
                    </a:lnTo>
                    <a:lnTo>
                      <a:pt x="223" y="67"/>
                    </a:lnTo>
                    <a:lnTo>
                      <a:pt x="223" y="68"/>
                    </a:lnTo>
                    <a:lnTo>
                      <a:pt x="222" y="69"/>
                    </a:lnTo>
                    <a:lnTo>
                      <a:pt x="221" y="70"/>
                    </a:lnTo>
                    <a:lnTo>
                      <a:pt x="218" y="71"/>
                    </a:lnTo>
                    <a:lnTo>
                      <a:pt x="209" y="71"/>
                    </a:lnTo>
                    <a:lnTo>
                      <a:pt x="201" y="72"/>
                    </a:lnTo>
                    <a:lnTo>
                      <a:pt x="193" y="73"/>
                    </a:lnTo>
                    <a:lnTo>
                      <a:pt x="189" y="73"/>
                    </a:lnTo>
                    <a:lnTo>
                      <a:pt x="185" y="74"/>
                    </a:lnTo>
                    <a:lnTo>
                      <a:pt x="177" y="75"/>
                    </a:lnTo>
                    <a:lnTo>
                      <a:pt x="170" y="77"/>
                    </a:lnTo>
                    <a:lnTo>
                      <a:pt x="164" y="77"/>
                    </a:lnTo>
                    <a:lnTo>
                      <a:pt x="161" y="75"/>
                    </a:lnTo>
                    <a:lnTo>
                      <a:pt x="162" y="75"/>
                    </a:lnTo>
                    <a:lnTo>
                      <a:pt x="164" y="75"/>
                    </a:lnTo>
                    <a:lnTo>
                      <a:pt x="167" y="74"/>
                    </a:lnTo>
                    <a:lnTo>
                      <a:pt x="169" y="73"/>
                    </a:lnTo>
                    <a:lnTo>
                      <a:pt x="172" y="72"/>
                    </a:lnTo>
                    <a:lnTo>
                      <a:pt x="176" y="71"/>
                    </a:lnTo>
                    <a:lnTo>
                      <a:pt x="179" y="70"/>
                    </a:lnTo>
                    <a:lnTo>
                      <a:pt x="181" y="69"/>
                    </a:lnTo>
                    <a:lnTo>
                      <a:pt x="184" y="68"/>
                    </a:lnTo>
                    <a:lnTo>
                      <a:pt x="186" y="67"/>
                    </a:lnTo>
                    <a:lnTo>
                      <a:pt x="187" y="67"/>
                    </a:lnTo>
                    <a:lnTo>
                      <a:pt x="188" y="67"/>
                    </a:lnTo>
                    <a:lnTo>
                      <a:pt x="189" y="66"/>
                    </a:lnTo>
                    <a:lnTo>
                      <a:pt x="190" y="65"/>
                    </a:lnTo>
                    <a:lnTo>
                      <a:pt x="192" y="64"/>
                    </a:lnTo>
                    <a:lnTo>
                      <a:pt x="194" y="63"/>
                    </a:lnTo>
                    <a:lnTo>
                      <a:pt x="196" y="61"/>
                    </a:lnTo>
                    <a:lnTo>
                      <a:pt x="198" y="60"/>
                    </a:lnTo>
                    <a:lnTo>
                      <a:pt x="201" y="58"/>
                    </a:lnTo>
                    <a:lnTo>
                      <a:pt x="202" y="58"/>
                    </a:lnTo>
                    <a:lnTo>
                      <a:pt x="205" y="55"/>
                    </a:lnTo>
                    <a:lnTo>
                      <a:pt x="208" y="53"/>
                    </a:lnTo>
                    <a:lnTo>
                      <a:pt x="209" y="50"/>
                    </a:lnTo>
                    <a:lnTo>
                      <a:pt x="210" y="49"/>
                    </a:lnTo>
                    <a:lnTo>
                      <a:pt x="212" y="48"/>
                    </a:lnTo>
                    <a:lnTo>
                      <a:pt x="215" y="48"/>
                    </a:lnTo>
                    <a:lnTo>
                      <a:pt x="221" y="46"/>
                    </a:lnTo>
                    <a:lnTo>
                      <a:pt x="227" y="43"/>
                    </a:lnTo>
                    <a:lnTo>
                      <a:pt x="232" y="40"/>
                    </a:lnTo>
                    <a:lnTo>
                      <a:pt x="234" y="39"/>
                    </a:lnTo>
                    <a:lnTo>
                      <a:pt x="238" y="37"/>
                    </a:lnTo>
                    <a:lnTo>
                      <a:pt x="240" y="36"/>
                    </a:lnTo>
                    <a:lnTo>
                      <a:pt x="243" y="36"/>
                    </a:lnTo>
                    <a:lnTo>
                      <a:pt x="245" y="35"/>
                    </a:lnTo>
                    <a:lnTo>
                      <a:pt x="248" y="34"/>
                    </a:lnTo>
                    <a:lnTo>
                      <a:pt x="259" y="31"/>
                    </a:lnTo>
                    <a:lnTo>
                      <a:pt x="272" y="29"/>
                    </a:lnTo>
                    <a:lnTo>
                      <a:pt x="286" y="27"/>
                    </a:lnTo>
                    <a:lnTo>
                      <a:pt x="298" y="27"/>
                    </a:lnTo>
                    <a:lnTo>
                      <a:pt x="301" y="27"/>
                    </a:lnTo>
                    <a:lnTo>
                      <a:pt x="303" y="27"/>
                    </a:lnTo>
                    <a:lnTo>
                      <a:pt x="304" y="27"/>
                    </a:lnTo>
                    <a:lnTo>
                      <a:pt x="305" y="28"/>
                    </a:lnTo>
                    <a:lnTo>
                      <a:pt x="306" y="28"/>
                    </a:lnTo>
                    <a:lnTo>
                      <a:pt x="306" y="28"/>
                    </a:lnTo>
                    <a:lnTo>
                      <a:pt x="308" y="28"/>
                    </a:lnTo>
                    <a:lnTo>
                      <a:pt x="310" y="27"/>
                    </a:lnTo>
                    <a:lnTo>
                      <a:pt x="313" y="27"/>
                    </a:lnTo>
                    <a:lnTo>
                      <a:pt x="315" y="26"/>
                    </a:lnTo>
                    <a:lnTo>
                      <a:pt x="316" y="26"/>
                    </a:lnTo>
                    <a:lnTo>
                      <a:pt x="317" y="26"/>
                    </a:lnTo>
                    <a:lnTo>
                      <a:pt x="318" y="25"/>
                    </a:lnTo>
                    <a:lnTo>
                      <a:pt x="319" y="25"/>
                    </a:lnTo>
                    <a:lnTo>
                      <a:pt x="321" y="24"/>
                    </a:lnTo>
                    <a:lnTo>
                      <a:pt x="323" y="23"/>
                    </a:lnTo>
                    <a:lnTo>
                      <a:pt x="324" y="23"/>
                    </a:lnTo>
                    <a:lnTo>
                      <a:pt x="326" y="22"/>
                    </a:lnTo>
                    <a:lnTo>
                      <a:pt x="328" y="21"/>
                    </a:lnTo>
                    <a:lnTo>
                      <a:pt x="331" y="19"/>
                    </a:lnTo>
                    <a:lnTo>
                      <a:pt x="332" y="18"/>
                    </a:lnTo>
                    <a:lnTo>
                      <a:pt x="332" y="16"/>
                    </a:lnTo>
                    <a:lnTo>
                      <a:pt x="333" y="15"/>
                    </a:lnTo>
                    <a:lnTo>
                      <a:pt x="334" y="14"/>
                    </a:lnTo>
                    <a:lnTo>
                      <a:pt x="336" y="14"/>
                    </a:lnTo>
                    <a:lnTo>
                      <a:pt x="337" y="15"/>
                    </a:lnTo>
                    <a:lnTo>
                      <a:pt x="338" y="17"/>
                    </a:lnTo>
                    <a:lnTo>
                      <a:pt x="339" y="21"/>
                    </a:lnTo>
                    <a:lnTo>
                      <a:pt x="340" y="26"/>
                    </a:lnTo>
                    <a:lnTo>
                      <a:pt x="340" y="30"/>
                    </a:lnTo>
                    <a:lnTo>
                      <a:pt x="341" y="33"/>
                    </a:lnTo>
                    <a:lnTo>
                      <a:pt x="341" y="35"/>
                    </a:lnTo>
                    <a:lnTo>
                      <a:pt x="342" y="37"/>
                    </a:lnTo>
                    <a:lnTo>
                      <a:pt x="342" y="39"/>
                    </a:lnTo>
                    <a:lnTo>
                      <a:pt x="343" y="39"/>
                    </a:lnTo>
                    <a:lnTo>
                      <a:pt x="344" y="40"/>
                    </a:lnTo>
                    <a:lnTo>
                      <a:pt x="345" y="41"/>
                    </a:lnTo>
                    <a:lnTo>
                      <a:pt x="346" y="42"/>
                    </a:lnTo>
                    <a:lnTo>
                      <a:pt x="346" y="43"/>
                    </a:lnTo>
                    <a:lnTo>
                      <a:pt x="345" y="46"/>
                    </a:lnTo>
                    <a:lnTo>
                      <a:pt x="346" y="52"/>
                    </a:lnTo>
                    <a:lnTo>
                      <a:pt x="347" y="59"/>
                    </a:lnTo>
                    <a:lnTo>
                      <a:pt x="348" y="62"/>
                    </a:lnTo>
                    <a:lnTo>
                      <a:pt x="350" y="63"/>
                    </a:lnTo>
                    <a:lnTo>
                      <a:pt x="351" y="64"/>
                    </a:lnTo>
                    <a:lnTo>
                      <a:pt x="351" y="65"/>
                    </a:lnTo>
                    <a:lnTo>
                      <a:pt x="352" y="67"/>
                    </a:lnTo>
                    <a:lnTo>
                      <a:pt x="353" y="70"/>
                    </a:lnTo>
                    <a:lnTo>
                      <a:pt x="354" y="73"/>
                    </a:lnTo>
                    <a:lnTo>
                      <a:pt x="355" y="75"/>
                    </a:lnTo>
                    <a:lnTo>
                      <a:pt x="356" y="79"/>
                    </a:lnTo>
                    <a:lnTo>
                      <a:pt x="357" y="81"/>
                    </a:lnTo>
                    <a:lnTo>
                      <a:pt x="358" y="82"/>
                    </a:lnTo>
                    <a:lnTo>
                      <a:pt x="358" y="84"/>
                    </a:lnTo>
                    <a:lnTo>
                      <a:pt x="359" y="85"/>
                    </a:lnTo>
                    <a:lnTo>
                      <a:pt x="360" y="85"/>
                    </a:lnTo>
                    <a:lnTo>
                      <a:pt x="360" y="86"/>
                    </a:lnTo>
                    <a:lnTo>
                      <a:pt x="360" y="87"/>
                    </a:lnTo>
                    <a:lnTo>
                      <a:pt x="360" y="89"/>
                    </a:lnTo>
                    <a:lnTo>
                      <a:pt x="360" y="92"/>
                    </a:lnTo>
                    <a:lnTo>
                      <a:pt x="359" y="94"/>
                    </a:lnTo>
                    <a:lnTo>
                      <a:pt x="359" y="99"/>
                    </a:lnTo>
                    <a:lnTo>
                      <a:pt x="358" y="102"/>
                    </a:lnTo>
                    <a:lnTo>
                      <a:pt x="356" y="106"/>
                    </a:lnTo>
                    <a:lnTo>
                      <a:pt x="356" y="110"/>
                    </a:lnTo>
                    <a:lnTo>
                      <a:pt x="355" y="114"/>
                    </a:lnTo>
                    <a:lnTo>
                      <a:pt x="356" y="116"/>
                    </a:lnTo>
                    <a:lnTo>
                      <a:pt x="356" y="116"/>
                    </a:lnTo>
                    <a:lnTo>
                      <a:pt x="357" y="116"/>
                    </a:lnTo>
                    <a:lnTo>
                      <a:pt x="358" y="112"/>
                    </a:lnTo>
                    <a:lnTo>
                      <a:pt x="360" y="109"/>
                    </a:lnTo>
                    <a:lnTo>
                      <a:pt x="361" y="106"/>
                    </a:lnTo>
                    <a:lnTo>
                      <a:pt x="362" y="103"/>
                    </a:lnTo>
                    <a:lnTo>
                      <a:pt x="363" y="100"/>
                    </a:lnTo>
                    <a:lnTo>
                      <a:pt x="364" y="98"/>
                    </a:lnTo>
                    <a:lnTo>
                      <a:pt x="365" y="93"/>
                    </a:lnTo>
                    <a:lnTo>
                      <a:pt x="365" y="90"/>
                    </a:lnTo>
                    <a:lnTo>
                      <a:pt x="365" y="87"/>
                    </a:lnTo>
                    <a:lnTo>
                      <a:pt x="364" y="85"/>
                    </a:lnTo>
                    <a:lnTo>
                      <a:pt x="363" y="82"/>
                    </a:lnTo>
                    <a:lnTo>
                      <a:pt x="361" y="80"/>
                    </a:lnTo>
                    <a:lnTo>
                      <a:pt x="361" y="79"/>
                    </a:lnTo>
                    <a:lnTo>
                      <a:pt x="360" y="77"/>
                    </a:lnTo>
                    <a:lnTo>
                      <a:pt x="360" y="75"/>
                    </a:lnTo>
                    <a:lnTo>
                      <a:pt x="360" y="74"/>
                    </a:lnTo>
                    <a:lnTo>
                      <a:pt x="359" y="73"/>
                    </a:lnTo>
                    <a:lnTo>
                      <a:pt x="358" y="71"/>
                    </a:lnTo>
                    <a:lnTo>
                      <a:pt x="356" y="66"/>
                    </a:lnTo>
                    <a:lnTo>
                      <a:pt x="354" y="58"/>
                    </a:lnTo>
                    <a:lnTo>
                      <a:pt x="353" y="47"/>
                    </a:lnTo>
                    <a:lnTo>
                      <a:pt x="352" y="44"/>
                    </a:lnTo>
                    <a:lnTo>
                      <a:pt x="352" y="41"/>
                    </a:lnTo>
                    <a:lnTo>
                      <a:pt x="351" y="37"/>
                    </a:lnTo>
                    <a:lnTo>
                      <a:pt x="350" y="34"/>
                    </a:lnTo>
                    <a:lnTo>
                      <a:pt x="348" y="31"/>
                    </a:lnTo>
                    <a:lnTo>
                      <a:pt x="348" y="28"/>
                    </a:lnTo>
                    <a:lnTo>
                      <a:pt x="348" y="26"/>
                    </a:lnTo>
                    <a:lnTo>
                      <a:pt x="348" y="23"/>
                    </a:lnTo>
                    <a:lnTo>
                      <a:pt x="348" y="19"/>
                    </a:lnTo>
                    <a:lnTo>
                      <a:pt x="348" y="16"/>
                    </a:lnTo>
                    <a:lnTo>
                      <a:pt x="348" y="14"/>
                    </a:lnTo>
                    <a:lnTo>
                      <a:pt x="348" y="13"/>
                    </a:lnTo>
                    <a:lnTo>
                      <a:pt x="350" y="13"/>
                    </a:lnTo>
                    <a:lnTo>
                      <a:pt x="351" y="12"/>
                    </a:lnTo>
                    <a:lnTo>
                      <a:pt x="353" y="12"/>
                    </a:lnTo>
                    <a:lnTo>
                      <a:pt x="355" y="10"/>
                    </a:lnTo>
                    <a:lnTo>
                      <a:pt x="358" y="8"/>
                    </a:lnTo>
                    <a:lnTo>
                      <a:pt x="379" y="9"/>
                    </a:lnTo>
                    <a:lnTo>
                      <a:pt x="392" y="9"/>
                    </a:lnTo>
                    <a:lnTo>
                      <a:pt x="399" y="9"/>
                    </a:lnTo>
                    <a:lnTo>
                      <a:pt x="403" y="10"/>
                    </a:lnTo>
                    <a:lnTo>
                      <a:pt x="408" y="11"/>
                    </a:lnTo>
                    <a:lnTo>
                      <a:pt x="412" y="13"/>
                    </a:lnTo>
                    <a:lnTo>
                      <a:pt x="416" y="14"/>
                    </a:lnTo>
                    <a:lnTo>
                      <a:pt x="420" y="16"/>
                    </a:lnTo>
                    <a:lnTo>
                      <a:pt x="428" y="18"/>
                    </a:lnTo>
                    <a:lnTo>
                      <a:pt x="433" y="23"/>
                    </a:lnTo>
                    <a:lnTo>
                      <a:pt x="440" y="28"/>
                    </a:lnTo>
                    <a:lnTo>
                      <a:pt x="443" y="31"/>
                    </a:lnTo>
                    <a:lnTo>
                      <a:pt x="445" y="33"/>
                    </a:lnTo>
                    <a:lnTo>
                      <a:pt x="447" y="35"/>
                    </a:lnTo>
                    <a:lnTo>
                      <a:pt x="449" y="36"/>
                    </a:lnTo>
                    <a:lnTo>
                      <a:pt x="450" y="37"/>
                    </a:lnTo>
                    <a:lnTo>
                      <a:pt x="451" y="40"/>
                    </a:lnTo>
                    <a:lnTo>
                      <a:pt x="452" y="42"/>
                    </a:lnTo>
                    <a:lnTo>
                      <a:pt x="453" y="44"/>
                    </a:lnTo>
                    <a:lnTo>
                      <a:pt x="454" y="46"/>
                    </a:lnTo>
                    <a:lnTo>
                      <a:pt x="456" y="48"/>
                    </a:lnTo>
                    <a:lnTo>
                      <a:pt x="458" y="49"/>
                    </a:lnTo>
                    <a:lnTo>
                      <a:pt x="459" y="50"/>
                    </a:lnTo>
                    <a:lnTo>
                      <a:pt x="463" y="52"/>
                    </a:lnTo>
                    <a:lnTo>
                      <a:pt x="465" y="54"/>
                    </a:lnTo>
                    <a:lnTo>
                      <a:pt x="468" y="58"/>
                    </a:lnTo>
                    <a:lnTo>
                      <a:pt x="471" y="61"/>
                    </a:lnTo>
                    <a:lnTo>
                      <a:pt x="478" y="69"/>
                    </a:lnTo>
                    <a:lnTo>
                      <a:pt x="480" y="77"/>
                    </a:lnTo>
                    <a:lnTo>
                      <a:pt x="481" y="82"/>
                    </a:lnTo>
                    <a:lnTo>
                      <a:pt x="482" y="84"/>
                    </a:lnTo>
                    <a:lnTo>
                      <a:pt x="482" y="85"/>
                    </a:lnTo>
                    <a:lnTo>
                      <a:pt x="483" y="86"/>
                    </a:lnTo>
                    <a:lnTo>
                      <a:pt x="483" y="87"/>
                    </a:lnTo>
                    <a:lnTo>
                      <a:pt x="484" y="90"/>
                    </a:lnTo>
                    <a:lnTo>
                      <a:pt x="484" y="94"/>
                    </a:lnTo>
                    <a:lnTo>
                      <a:pt x="485" y="98"/>
                    </a:lnTo>
                    <a:lnTo>
                      <a:pt x="486" y="102"/>
                    </a:lnTo>
                    <a:lnTo>
                      <a:pt x="487" y="106"/>
                    </a:lnTo>
                    <a:lnTo>
                      <a:pt x="488" y="109"/>
                    </a:lnTo>
                    <a:lnTo>
                      <a:pt x="488" y="111"/>
                    </a:lnTo>
                    <a:lnTo>
                      <a:pt x="488" y="114"/>
                    </a:lnTo>
                    <a:lnTo>
                      <a:pt x="487" y="115"/>
                    </a:lnTo>
                    <a:lnTo>
                      <a:pt x="486" y="115"/>
                    </a:lnTo>
                    <a:lnTo>
                      <a:pt x="485" y="114"/>
                    </a:lnTo>
                    <a:lnTo>
                      <a:pt x="483" y="111"/>
                    </a:lnTo>
                    <a:lnTo>
                      <a:pt x="482" y="109"/>
                    </a:lnTo>
                    <a:lnTo>
                      <a:pt x="481" y="108"/>
                    </a:lnTo>
                    <a:lnTo>
                      <a:pt x="480" y="108"/>
                    </a:lnTo>
                    <a:lnTo>
                      <a:pt x="480" y="109"/>
                    </a:lnTo>
                    <a:lnTo>
                      <a:pt x="478" y="111"/>
                    </a:lnTo>
                    <a:lnTo>
                      <a:pt x="480" y="115"/>
                    </a:lnTo>
                    <a:lnTo>
                      <a:pt x="481" y="118"/>
                    </a:lnTo>
                    <a:lnTo>
                      <a:pt x="482" y="121"/>
                    </a:lnTo>
                    <a:lnTo>
                      <a:pt x="485" y="125"/>
                    </a:lnTo>
                    <a:lnTo>
                      <a:pt x="487" y="127"/>
                    </a:lnTo>
                    <a:lnTo>
                      <a:pt x="488" y="131"/>
                    </a:lnTo>
                    <a:lnTo>
                      <a:pt x="488" y="137"/>
                    </a:lnTo>
                    <a:lnTo>
                      <a:pt x="486" y="146"/>
                    </a:lnTo>
                    <a:lnTo>
                      <a:pt x="485" y="158"/>
                    </a:lnTo>
                    <a:lnTo>
                      <a:pt x="484" y="164"/>
                    </a:lnTo>
                    <a:lnTo>
                      <a:pt x="484" y="167"/>
                    </a:lnTo>
                    <a:lnTo>
                      <a:pt x="485" y="169"/>
                    </a:lnTo>
                    <a:lnTo>
                      <a:pt x="486" y="169"/>
                    </a:lnTo>
                    <a:lnTo>
                      <a:pt x="488" y="167"/>
                    </a:lnTo>
                    <a:lnTo>
                      <a:pt x="489" y="165"/>
                    </a:lnTo>
                    <a:lnTo>
                      <a:pt x="490" y="163"/>
                    </a:lnTo>
                    <a:lnTo>
                      <a:pt x="491" y="161"/>
                    </a:lnTo>
                    <a:lnTo>
                      <a:pt x="491" y="158"/>
                    </a:lnTo>
                    <a:lnTo>
                      <a:pt x="491" y="156"/>
                    </a:lnTo>
                    <a:lnTo>
                      <a:pt x="491" y="155"/>
                    </a:lnTo>
                    <a:lnTo>
                      <a:pt x="491" y="153"/>
                    </a:lnTo>
                    <a:lnTo>
                      <a:pt x="491" y="150"/>
                    </a:lnTo>
                    <a:lnTo>
                      <a:pt x="492" y="149"/>
                    </a:lnTo>
                    <a:lnTo>
                      <a:pt x="493" y="148"/>
                    </a:lnTo>
                    <a:lnTo>
                      <a:pt x="494" y="145"/>
                    </a:lnTo>
                    <a:lnTo>
                      <a:pt x="495" y="138"/>
                    </a:lnTo>
                    <a:lnTo>
                      <a:pt x="495" y="128"/>
                    </a:lnTo>
                    <a:lnTo>
                      <a:pt x="495" y="117"/>
                    </a:lnTo>
                    <a:lnTo>
                      <a:pt x="495" y="109"/>
                    </a:lnTo>
                    <a:lnTo>
                      <a:pt x="493" y="100"/>
                    </a:lnTo>
                    <a:lnTo>
                      <a:pt x="491" y="92"/>
                    </a:lnTo>
                    <a:lnTo>
                      <a:pt x="490" y="89"/>
                    </a:lnTo>
                    <a:lnTo>
                      <a:pt x="489" y="87"/>
                    </a:lnTo>
                    <a:lnTo>
                      <a:pt x="488" y="85"/>
                    </a:lnTo>
                    <a:lnTo>
                      <a:pt x="487" y="81"/>
                    </a:lnTo>
                    <a:lnTo>
                      <a:pt x="486" y="77"/>
                    </a:lnTo>
                    <a:lnTo>
                      <a:pt x="485" y="72"/>
                    </a:lnTo>
                    <a:lnTo>
                      <a:pt x="485" y="69"/>
                    </a:lnTo>
                    <a:lnTo>
                      <a:pt x="484" y="66"/>
                    </a:lnTo>
                    <a:lnTo>
                      <a:pt x="484" y="64"/>
                    </a:lnTo>
                    <a:lnTo>
                      <a:pt x="483" y="62"/>
                    </a:lnTo>
                    <a:lnTo>
                      <a:pt x="483" y="61"/>
                    </a:lnTo>
                    <a:lnTo>
                      <a:pt x="483" y="60"/>
                    </a:lnTo>
                    <a:lnTo>
                      <a:pt x="483" y="59"/>
                    </a:lnTo>
                    <a:lnTo>
                      <a:pt x="482" y="59"/>
                    </a:lnTo>
                    <a:lnTo>
                      <a:pt x="481" y="58"/>
                    </a:lnTo>
                    <a:lnTo>
                      <a:pt x="478" y="56"/>
                    </a:lnTo>
                    <a:lnTo>
                      <a:pt x="477" y="54"/>
                    </a:lnTo>
                    <a:lnTo>
                      <a:pt x="477" y="53"/>
                    </a:lnTo>
                    <a:lnTo>
                      <a:pt x="477" y="53"/>
                    </a:lnTo>
                    <a:lnTo>
                      <a:pt x="478" y="52"/>
                    </a:lnTo>
                    <a:lnTo>
                      <a:pt x="480" y="52"/>
                    </a:lnTo>
                    <a:lnTo>
                      <a:pt x="480" y="51"/>
                    </a:lnTo>
                    <a:lnTo>
                      <a:pt x="480" y="50"/>
                    </a:lnTo>
                    <a:lnTo>
                      <a:pt x="478" y="49"/>
                    </a:lnTo>
                    <a:lnTo>
                      <a:pt x="476" y="49"/>
                    </a:lnTo>
                    <a:lnTo>
                      <a:pt x="476" y="47"/>
                    </a:lnTo>
                    <a:lnTo>
                      <a:pt x="477" y="45"/>
                    </a:lnTo>
                    <a:lnTo>
                      <a:pt x="478" y="43"/>
                    </a:lnTo>
                    <a:lnTo>
                      <a:pt x="481" y="41"/>
                    </a:lnTo>
                    <a:lnTo>
                      <a:pt x="484" y="39"/>
                    </a:lnTo>
                    <a:lnTo>
                      <a:pt x="487" y="36"/>
                    </a:lnTo>
                    <a:lnTo>
                      <a:pt x="489" y="34"/>
                    </a:lnTo>
                    <a:lnTo>
                      <a:pt x="491" y="32"/>
                    </a:lnTo>
                    <a:lnTo>
                      <a:pt x="493" y="29"/>
                    </a:lnTo>
                    <a:lnTo>
                      <a:pt x="495" y="25"/>
                    </a:lnTo>
                    <a:lnTo>
                      <a:pt x="498" y="23"/>
                    </a:lnTo>
                    <a:lnTo>
                      <a:pt x="499" y="19"/>
                    </a:lnTo>
                    <a:lnTo>
                      <a:pt x="501" y="16"/>
                    </a:lnTo>
                    <a:lnTo>
                      <a:pt x="502" y="14"/>
                    </a:lnTo>
                    <a:lnTo>
                      <a:pt x="504" y="11"/>
                    </a:lnTo>
                    <a:lnTo>
                      <a:pt x="506" y="9"/>
                    </a:lnTo>
                    <a:lnTo>
                      <a:pt x="507" y="7"/>
                    </a:lnTo>
                    <a:lnTo>
                      <a:pt x="508" y="5"/>
                    </a:lnTo>
                    <a:lnTo>
                      <a:pt x="509" y="3"/>
                    </a:lnTo>
                    <a:lnTo>
                      <a:pt x="510" y="3"/>
                    </a:lnTo>
                    <a:lnTo>
                      <a:pt x="512" y="3"/>
                    </a:lnTo>
                    <a:lnTo>
                      <a:pt x="513" y="3"/>
                    </a:lnTo>
                    <a:lnTo>
                      <a:pt x="515" y="2"/>
                    </a:lnTo>
                    <a:lnTo>
                      <a:pt x="517" y="0"/>
                    </a:lnTo>
                    <a:lnTo>
                      <a:pt x="518" y="0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" name="Freeform 360"/>
              <p:cNvSpPr>
                <a:spLocks noEditPoints="1"/>
              </p:cNvSpPr>
              <p:nvPr/>
            </p:nvSpPr>
            <p:spPr bwMode="auto">
              <a:xfrm>
                <a:off x="6106889" y="4208463"/>
                <a:ext cx="552450" cy="438150"/>
              </a:xfrm>
              <a:custGeom>
                <a:avLst/>
                <a:gdLst>
                  <a:gd name="T0" fmla="*/ 122 w 348"/>
                  <a:gd name="T1" fmla="*/ 98 h 276"/>
                  <a:gd name="T2" fmla="*/ 325 w 348"/>
                  <a:gd name="T3" fmla="*/ 19 h 276"/>
                  <a:gd name="T4" fmla="*/ 348 w 348"/>
                  <a:gd name="T5" fmla="*/ 46 h 276"/>
                  <a:gd name="T6" fmla="*/ 332 w 348"/>
                  <a:gd name="T7" fmla="*/ 88 h 276"/>
                  <a:gd name="T8" fmla="*/ 298 w 348"/>
                  <a:gd name="T9" fmla="*/ 63 h 276"/>
                  <a:gd name="T10" fmla="*/ 288 w 348"/>
                  <a:gd name="T11" fmla="*/ 59 h 276"/>
                  <a:gd name="T12" fmla="*/ 323 w 348"/>
                  <a:gd name="T13" fmla="*/ 99 h 276"/>
                  <a:gd name="T14" fmla="*/ 338 w 348"/>
                  <a:gd name="T15" fmla="*/ 115 h 276"/>
                  <a:gd name="T16" fmla="*/ 318 w 348"/>
                  <a:gd name="T17" fmla="*/ 165 h 276"/>
                  <a:gd name="T18" fmla="*/ 290 w 348"/>
                  <a:gd name="T19" fmla="*/ 176 h 276"/>
                  <a:gd name="T20" fmla="*/ 266 w 348"/>
                  <a:gd name="T21" fmla="*/ 165 h 276"/>
                  <a:gd name="T22" fmla="*/ 282 w 348"/>
                  <a:gd name="T23" fmla="*/ 120 h 276"/>
                  <a:gd name="T24" fmla="*/ 277 w 348"/>
                  <a:gd name="T25" fmla="*/ 119 h 276"/>
                  <a:gd name="T26" fmla="*/ 258 w 348"/>
                  <a:gd name="T27" fmla="*/ 162 h 276"/>
                  <a:gd name="T28" fmla="*/ 233 w 348"/>
                  <a:gd name="T29" fmla="*/ 172 h 276"/>
                  <a:gd name="T30" fmla="*/ 215 w 348"/>
                  <a:gd name="T31" fmla="*/ 154 h 276"/>
                  <a:gd name="T32" fmla="*/ 189 w 348"/>
                  <a:gd name="T33" fmla="*/ 116 h 276"/>
                  <a:gd name="T34" fmla="*/ 171 w 348"/>
                  <a:gd name="T35" fmla="*/ 80 h 276"/>
                  <a:gd name="T36" fmla="*/ 183 w 348"/>
                  <a:gd name="T37" fmla="*/ 109 h 276"/>
                  <a:gd name="T38" fmla="*/ 193 w 348"/>
                  <a:gd name="T39" fmla="*/ 142 h 276"/>
                  <a:gd name="T40" fmla="*/ 217 w 348"/>
                  <a:gd name="T41" fmla="*/ 166 h 276"/>
                  <a:gd name="T42" fmla="*/ 211 w 348"/>
                  <a:gd name="T43" fmla="*/ 181 h 276"/>
                  <a:gd name="T44" fmla="*/ 199 w 348"/>
                  <a:gd name="T45" fmla="*/ 204 h 276"/>
                  <a:gd name="T46" fmla="*/ 189 w 348"/>
                  <a:gd name="T47" fmla="*/ 214 h 276"/>
                  <a:gd name="T48" fmla="*/ 170 w 348"/>
                  <a:gd name="T49" fmla="*/ 194 h 276"/>
                  <a:gd name="T50" fmla="*/ 153 w 348"/>
                  <a:gd name="T51" fmla="*/ 185 h 276"/>
                  <a:gd name="T52" fmla="*/ 162 w 348"/>
                  <a:gd name="T53" fmla="*/ 198 h 276"/>
                  <a:gd name="T54" fmla="*/ 170 w 348"/>
                  <a:gd name="T55" fmla="*/ 208 h 276"/>
                  <a:gd name="T56" fmla="*/ 180 w 348"/>
                  <a:gd name="T57" fmla="*/ 245 h 276"/>
                  <a:gd name="T58" fmla="*/ 170 w 348"/>
                  <a:gd name="T59" fmla="*/ 261 h 276"/>
                  <a:gd name="T60" fmla="*/ 148 w 348"/>
                  <a:gd name="T61" fmla="*/ 272 h 276"/>
                  <a:gd name="T62" fmla="*/ 108 w 348"/>
                  <a:gd name="T63" fmla="*/ 269 h 276"/>
                  <a:gd name="T64" fmla="*/ 90 w 348"/>
                  <a:gd name="T65" fmla="*/ 249 h 276"/>
                  <a:gd name="T66" fmla="*/ 98 w 348"/>
                  <a:gd name="T67" fmla="*/ 230 h 276"/>
                  <a:gd name="T68" fmla="*/ 128 w 348"/>
                  <a:gd name="T69" fmla="*/ 237 h 276"/>
                  <a:gd name="T70" fmla="*/ 125 w 348"/>
                  <a:gd name="T71" fmla="*/ 256 h 276"/>
                  <a:gd name="T72" fmla="*/ 140 w 348"/>
                  <a:gd name="T73" fmla="*/ 238 h 276"/>
                  <a:gd name="T74" fmla="*/ 114 w 348"/>
                  <a:gd name="T75" fmla="*/ 222 h 276"/>
                  <a:gd name="T76" fmla="*/ 102 w 348"/>
                  <a:gd name="T77" fmla="*/ 217 h 276"/>
                  <a:gd name="T78" fmla="*/ 76 w 348"/>
                  <a:gd name="T79" fmla="*/ 201 h 276"/>
                  <a:gd name="T80" fmla="*/ 52 w 348"/>
                  <a:gd name="T81" fmla="*/ 193 h 276"/>
                  <a:gd name="T82" fmla="*/ 37 w 348"/>
                  <a:gd name="T83" fmla="*/ 191 h 276"/>
                  <a:gd name="T84" fmla="*/ 12 w 348"/>
                  <a:gd name="T85" fmla="*/ 182 h 276"/>
                  <a:gd name="T86" fmla="*/ 2 w 348"/>
                  <a:gd name="T87" fmla="*/ 167 h 276"/>
                  <a:gd name="T88" fmla="*/ 43 w 348"/>
                  <a:gd name="T89" fmla="*/ 131 h 276"/>
                  <a:gd name="T90" fmla="*/ 82 w 348"/>
                  <a:gd name="T91" fmla="*/ 128 h 276"/>
                  <a:gd name="T92" fmla="*/ 114 w 348"/>
                  <a:gd name="T93" fmla="*/ 160 h 276"/>
                  <a:gd name="T94" fmla="*/ 125 w 348"/>
                  <a:gd name="T95" fmla="*/ 172 h 276"/>
                  <a:gd name="T96" fmla="*/ 127 w 348"/>
                  <a:gd name="T97" fmla="*/ 158 h 276"/>
                  <a:gd name="T98" fmla="*/ 118 w 348"/>
                  <a:gd name="T99" fmla="*/ 105 h 276"/>
                  <a:gd name="T100" fmla="*/ 127 w 348"/>
                  <a:gd name="T101" fmla="*/ 89 h 276"/>
                  <a:gd name="T102" fmla="*/ 164 w 348"/>
                  <a:gd name="T103" fmla="*/ 56 h 276"/>
                  <a:gd name="T104" fmla="*/ 192 w 348"/>
                  <a:gd name="T105" fmla="*/ 40 h 276"/>
                  <a:gd name="T106" fmla="*/ 206 w 348"/>
                  <a:gd name="T107" fmla="*/ 46 h 276"/>
                  <a:gd name="T108" fmla="*/ 214 w 348"/>
                  <a:gd name="T109" fmla="*/ 58 h 276"/>
                  <a:gd name="T110" fmla="*/ 249 w 348"/>
                  <a:gd name="T111" fmla="*/ 88 h 276"/>
                  <a:gd name="T112" fmla="*/ 260 w 348"/>
                  <a:gd name="T113" fmla="*/ 108 h 276"/>
                  <a:gd name="T114" fmla="*/ 260 w 348"/>
                  <a:gd name="T115" fmla="*/ 88 h 276"/>
                  <a:gd name="T116" fmla="*/ 228 w 348"/>
                  <a:gd name="T117" fmla="*/ 58 h 276"/>
                  <a:gd name="T118" fmla="*/ 243 w 348"/>
                  <a:gd name="T119" fmla="*/ 46 h 276"/>
                  <a:gd name="T120" fmla="*/ 307 w 348"/>
                  <a:gd name="T121" fmla="*/ 13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48" h="276">
                    <a:moveTo>
                      <a:pt x="122" y="98"/>
                    </a:moveTo>
                    <a:lnTo>
                      <a:pt x="121" y="98"/>
                    </a:lnTo>
                    <a:lnTo>
                      <a:pt x="119" y="100"/>
                    </a:lnTo>
                    <a:lnTo>
                      <a:pt x="119" y="101"/>
                    </a:lnTo>
                    <a:lnTo>
                      <a:pt x="121" y="101"/>
                    </a:lnTo>
                    <a:lnTo>
                      <a:pt x="122" y="100"/>
                    </a:lnTo>
                    <a:lnTo>
                      <a:pt x="123" y="99"/>
                    </a:lnTo>
                    <a:lnTo>
                      <a:pt x="123" y="98"/>
                    </a:lnTo>
                    <a:lnTo>
                      <a:pt x="122" y="98"/>
                    </a:lnTo>
                    <a:close/>
                    <a:moveTo>
                      <a:pt x="313" y="0"/>
                    </a:moveTo>
                    <a:lnTo>
                      <a:pt x="313" y="1"/>
                    </a:lnTo>
                    <a:lnTo>
                      <a:pt x="314" y="2"/>
                    </a:lnTo>
                    <a:lnTo>
                      <a:pt x="316" y="4"/>
                    </a:lnTo>
                    <a:lnTo>
                      <a:pt x="318" y="7"/>
                    </a:lnTo>
                    <a:lnTo>
                      <a:pt x="319" y="10"/>
                    </a:lnTo>
                    <a:lnTo>
                      <a:pt x="320" y="12"/>
                    </a:lnTo>
                    <a:lnTo>
                      <a:pt x="321" y="14"/>
                    </a:lnTo>
                    <a:lnTo>
                      <a:pt x="325" y="19"/>
                    </a:lnTo>
                    <a:lnTo>
                      <a:pt x="330" y="25"/>
                    </a:lnTo>
                    <a:lnTo>
                      <a:pt x="336" y="31"/>
                    </a:lnTo>
                    <a:lnTo>
                      <a:pt x="340" y="35"/>
                    </a:lnTo>
                    <a:lnTo>
                      <a:pt x="344" y="36"/>
                    </a:lnTo>
                    <a:lnTo>
                      <a:pt x="346" y="38"/>
                    </a:lnTo>
                    <a:lnTo>
                      <a:pt x="347" y="40"/>
                    </a:lnTo>
                    <a:lnTo>
                      <a:pt x="348" y="42"/>
                    </a:lnTo>
                    <a:lnTo>
                      <a:pt x="348" y="44"/>
                    </a:lnTo>
                    <a:lnTo>
                      <a:pt x="348" y="46"/>
                    </a:lnTo>
                    <a:lnTo>
                      <a:pt x="348" y="49"/>
                    </a:lnTo>
                    <a:lnTo>
                      <a:pt x="347" y="52"/>
                    </a:lnTo>
                    <a:lnTo>
                      <a:pt x="345" y="55"/>
                    </a:lnTo>
                    <a:lnTo>
                      <a:pt x="341" y="62"/>
                    </a:lnTo>
                    <a:lnTo>
                      <a:pt x="338" y="73"/>
                    </a:lnTo>
                    <a:lnTo>
                      <a:pt x="335" y="83"/>
                    </a:lnTo>
                    <a:lnTo>
                      <a:pt x="335" y="85"/>
                    </a:lnTo>
                    <a:lnTo>
                      <a:pt x="333" y="87"/>
                    </a:lnTo>
                    <a:lnTo>
                      <a:pt x="332" y="88"/>
                    </a:lnTo>
                    <a:lnTo>
                      <a:pt x="329" y="91"/>
                    </a:lnTo>
                    <a:lnTo>
                      <a:pt x="321" y="83"/>
                    </a:lnTo>
                    <a:lnTo>
                      <a:pt x="318" y="80"/>
                    </a:lnTo>
                    <a:lnTo>
                      <a:pt x="314" y="77"/>
                    </a:lnTo>
                    <a:lnTo>
                      <a:pt x="311" y="74"/>
                    </a:lnTo>
                    <a:lnTo>
                      <a:pt x="308" y="71"/>
                    </a:lnTo>
                    <a:lnTo>
                      <a:pt x="304" y="69"/>
                    </a:lnTo>
                    <a:lnTo>
                      <a:pt x="301" y="67"/>
                    </a:lnTo>
                    <a:lnTo>
                      <a:pt x="298" y="63"/>
                    </a:lnTo>
                    <a:lnTo>
                      <a:pt x="296" y="61"/>
                    </a:lnTo>
                    <a:lnTo>
                      <a:pt x="293" y="60"/>
                    </a:lnTo>
                    <a:lnTo>
                      <a:pt x="291" y="58"/>
                    </a:lnTo>
                    <a:lnTo>
                      <a:pt x="290" y="57"/>
                    </a:lnTo>
                    <a:lnTo>
                      <a:pt x="289" y="57"/>
                    </a:lnTo>
                    <a:lnTo>
                      <a:pt x="288" y="57"/>
                    </a:lnTo>
                    <a:lnTo>
                      <a:pt x="288" y="57"/>
                    </a:lnTo>
                    <a:lnTo>
                      <a:pt x="288" y="58"/>
                    </a:lnTo>
                    <a:lnTo>
                      <a:pt x="288" y="59"/>
                    </a:lnTo>
                    <a:lnTo>
                      <a:pt x="289" y="60"/>
                    </a:lnTo>
                    <a:lnTo>
                      <a:pt x="291" y="62"/>
                    </a:lnTo>
                    <a:lnTo>
                      <a:pt x="293" y="66"/>
                    </a:lnTo>
                    <a:lnTo>
                      <a:pt x="296" y="69"/>
                    </a:lnTo>
                    <a:lnTo>
                      <a:pt x="299" y="72"/>
                    </a:lnTo>
                    <a:lnTo>
                      <a:pt x="302" y="76"/>
                    </a:lnTo>
                    <a:lnTo>
                      <a:pt x="310" y="83"/>
                    </a:lnTo>
                    <a:lnTo>
                      <a:pt x="317" y="92"/>
                    </a:lnTo>
                    <a:lnTo>
                      <a:pt x="323" y="99"/>
                    </a:lnTo>
                    <a:lnTo>
                      <a:pt x="327" y="101"/>
                    </a:lnTo>
                    <a:lnTo>
                      <a:pt x="329" y="105"/>
                    </a:lnTo>
                    <a:lnTo>
                      <a:pt x="331" y="107"/>
                    </a:lnTo>
                    <a:lnTo>
                      <a:pt x="333" y="109"/>
                    </a:lnTo>
                    <a:lnTo>
                      <a:pt x="333" y="109"/>
                    </a:lnTo>
                    <a:lnTo>
                      <a:pt x="334" y="110"/>
                    </a:lnTo>
                    <a:lnTo>
                      <a:pt x="335" y="111"/>
                    </a:lnTo>
                    <a:lnTo>
                      <a:pt x="336" y="113"/>
                    </a:lnTo>
                    <a:lnTo>
                      <a:pt x="338" y="115"/>
                    </a:lnTo>
                    <a:lnTo>
                      <a:pt x="340" y="123"/>
                    </a:lnTo>
                    <a:lnTo>
                      <a:pt x="340" y="129"/>
                    </a:lnTo>
                    <a:lnTo>
                      <a:pt x="336" y="137"/>
                    </a:lnTo>
                    <a:lnTo>
                      <a:pt x="330" y="148"/>
                    </a:lnTo>
                    <a:lnTo>
                      <a:pt x="328" y="151"/>
                    </a:lnTo>
                    <a:lnTo>
                      <a:pt x="325" y="154"/>
                    </a:lnTo>
                    <a:lnTo>
                      <a:pt x="322" y="158"/>
                    </a:lnTo>
                    <a:lnTo>
                      <a:pt x="320" y="162"/>
                    </a:lnTo>
                    <a:lnTo>
                      <a:pt x="318" y="165"/>
                    </a:lnTo>
                    <a:lnTo>
                      <a:pt x="313" y="173"/>
                    </a:lnTo>
                    <a:lnTo>
                      <a:pt x="310" y="179"/>
                    </a:lnTo>
                    <a:lnTo>
                      <a:pt x="308" y="181"/>
                    </a:lnTo>
                    <a:lnTo>
                      <a:pt x="304" y="181"/>
                    </a:lnTo>
                    <a:lnTo>
                      <a:pt x="300" y="180"/>
                    </a:lnTo>
                    <a:lnTo>
                      <a:pt x="298" y="179"/>
                    </a:lnTo>
                    <a:lnTo>
                      <a:pt x="296" y="179"/>
                    </a:lnTo>
                    <a:lnTo>
                      <a:pt x="293" y="177"/>
                    </a:lnTo>
                    <a:lnTo>
                      <a:pt x="290" y="176"/>
                    </a:lnTo>
                    <a:lnTo>
                      <a:pt x="282" y="175"/>
                    </a:lnTo>
                    <a:lnTo>
                      <a:pt x="274" y="172"/>
                    </a:lnTo>
                    <a:lnTo>
                      <a:pt x="265" y="170"/>
                    </a:lnTo>
                    <a:lnTo>
                      <a:pt x="261" y="168"/>
                    </a:lnTo>
                    <a:lnTo>
                      <a:pt x="259" y="167"/>
                    </a:lnTo>
                    <a:lnTo>
                      <a:pt x="261" y="167"/>
                    </a:lnTo>
                    <a:lnTo>
                      <a:pt x="263" y="166"/>
                    </a:lnTo>
                    <a:lnTo>
                      <a:pt x="265" y="166"/>
                    </a:lnTo>
                    <a:lnTo>
                      <a:pt x="266" y="165"/>
                    </a:lnTo>
                    <a:lnTo>
                      <a:pt x="267" y="164"/>
                    </a:lnTo>
                    <a:lnTo>
                      <a:pt x="271" y="162"/>
                    </a:lnTo>
                    <a:lnTo>
                      <a:pt x="276" y="155"/>
                    </a:lnTo>
                    <a:lnTo>
                      <a:pt x="281" y="147"/>
                    </a:lnTo>
                    <a:lnTo>
                      <a:pt x="285" y="137"/>
                    </a:lnTo>
                    <a:lnTo>
                      <a:pt x="288" y="132"/>
                    </a:lnTo>
                    <a:lnTo>
                      <a:pt x="284" y="126"/>
                    </a:lnTo>
                    <a:lnTo>
                      <a:pt x="283" y="124"/>
                    </a:lnTo>
                    <a:lnTo>
                      <a:pt x="282" y="120"/>
                    </a:lnTo>
                    <a:lnTo>
                      <a:pt x="282" y="119"/>
                    </a:lnTo>
                    <a:lnTo>
                      <a:pt x="281" y="118"/>
                    </a:lnTo>
                    <a:lnTo>
                      <a:pt x="281" y="117"/>
                    </a:lnTo>
                    <a:lnTo>
                      <a:pt x="279" y="116"/>
                    </a:lnTo>
                    <a:lnTo>
                      <a:pt x="278" y="115"/>
                    </a:lnTo>
                    <a:lnTo>
                      <a:pt x="276" y="114"/>
                    </a:lnTo>
                    <a:lnTo>
                      <a:pt x="276" y="115"/>
                    </a:lnTo>
                    <a:lnTo>
                      <a:pt x="276" y="117"/>
                    </a:lnTo>
                    <a:lnTo>
                      <a:pt x="277" y="119"/>
                    </a:lnTo>
                    <a:lnTo>
                      <a:pt x="278" y="124"/>
                    </a:lnTo>
                    <a:lnTo>
                      <a:pt x="280" y="131"/>
                    </a:lnTo>
                    <a:lnTo>
                      <a:pt x="280" y="136"/>
                    </a:lnTo>
                    <a:lnTo>
                      <a:pt x="277" y="142"/>
                    </a:lnTo>
                    <a:lnTo>
                      <a:pt x="273" y="149"/>
                    </a:lnTo>
                    <a:lnTo>
                      <a:pt x="266" y="155"/>
                    </a:lnTo>
                    <a:lnTo>
                      <a:pt x="262" y="158"/>
                    </a:lnTo>
                    <a:lnTo>
                      <a:pt x="260" y="160"/>
                    </a:lnTo>
                    <a:lnTo>
                      <a:pt x="258" y="162"/>
                    </a:lnTo>
                    <a:lnTo>
                      <a:pt x="257" y="162"/>
                    </a:lnTo>
                    <a:lnTo>
                      <a:pt x="256" y="163"/>
                    </a:lnTo>
                    <a:lnTo>
                      <a:pt x="254" y="164"/>
                    </a:lnTo>
                    <a:lnTo>
                      <a:pt x="251" y="165"/>
                    </a:lnTo>
                    <a:lnTo>
                      <a:pt x="247" y="166"/>
                    </a:lnTo>
                    <a:lnTo>
                      <a:pt x="244" y="167"/>
                    </a:lnTo>
                    <a:lnTo>
                      <a:pt x="240" y="168"/>
                    </a:lnTo>
                    <a:lnTo>
                      <a:pt x="237" y="170"/>
                    </a:lnTo>
                    <a:lnTo>
                      <a:pt x="233" y="172"/>
                    </a:lnTo>
                    <a:lnTo>
                      <a:pt x="229" y="173"/>
                    </a:lnTo>
                    <a:lnTo>
                      <a:pt x="226" y="174"/>
                    </a:lnTo>
                    <a:lnTo>
                      <a:pt x="225" y="174"/>
                    </a:lnTo>
                    <a:lnTo>
                      <a:pt x="224" y="174"/>
                    </a:lnTo>
                    <a:lnTo>
                      <a:pt x="224" y="173"/>
                    </a:lnTo>
                    <a:lnTo>
                      <a:pt x="223" y="172"/>
                    </a:lnTo>
                    <a:lnTo>
                      <a:pt x="222" y="166"/>
                    </a:lnTo>
                    <a:lnTo>
                      <a:pt x="219" y="161"/>
                    </a:lnTo>
                    <a:lnTo>
                      <a:pt x="215" y="154"/>
                    </a:lnTo>
                    <a:lnTo>
                      <a:pt x="208" y="147"/>
                    </a:lnTo>
                    <a:lnTo>
                      <a:pt x="199" y="135"/>
                    </a:lnTo>
                    <a:lnTo>
                      <a:pt x="197" y="132"/>
                    </a:lnTo>
                    <a:lnTo>
                      <a:pt x="195" y="130"/>
                    </a:lnTo>
                    <a:lnTo>
                      <a:pt x="192" y="128"/>
                    </a:lnTo>
                    <a:lnTo>
                      <a:pt x="191" y="126"/>
                    </a:lnTo>
                    <a:lnTo>
                      <a:pt x="190" y="124"/>
                    </a:lnTo>
                    <a:lnTo>
                      <a:pt x="190" y="120"/>
                    </a:lnTo>
                    <a:lnTo>
                      <a:pt x="189" y="116"/>
                    </a:lnTo>
                    <a:lnTo>
                      <a:pt x="189" y="112"/>
                    </a:lnTo>
                    <a:lnTo>
                      <a:pt x="188" y="105"/>
                    </a:lnTo>
                    <a:lnTo>
                      <a:pt x="186" y="99"/>
                    </a:lnTo>
                    <a:lnTo>
                      <a:pt x="184" y="94"/>
                    </a:lnTo>
                    <a:lnTo>
                      <a:pt x="180" y="88"/>
                    </a:lnTo>
                    <a:lnTo>
                      <a:pt x="177" y="83"/>
                    </a:lnTo>
                    <a:lnTo>
                      <a:pt x="174" y="81"/>
                    </a:lnTo>
                    <a:lnTo>
                      <a:pt x="172" y="80"/>
                    </a:lnTo>
                    <a:lnTo>
                      <a:pt x="171" y="80"/>
                    </a:lnTo>
                    <a:lnTo>
                      <a:pt x="171" y="81"/>
                    </a:lnTo>
                    <a:lnTo>
                      <a:pt x="171" y="82"/>
                    </a:lnTo>
                    <a:lnTo>
                      <a:pt x="173" y="86"/>
                    </a:lnTo>
                    <a:lnTo>
                      <a:pt x="176" y="91"/>
                    </a:lnTo>
                    <a:lnTo>
                      <a:pt x="181" y="99"/>
                    </a:lnTo>
                    <a:lnTo>
                      <a:pt x="182" y="100"/>
                    </a:lnTo>
                    <a:lnTo>
                      <a:pt x="182" y="102"/>
                    </a:lnTo>
                    <a:lnTo>
                      <a:pt x="183" y="105"/>
                    </a:lnTo>
                    <a:lnTo>
                      <a:pt x="183" y="109"/>
                    </a:lnTo>
                    <a:lnTo>
                      <a:pt x="183" y="113"/>
                    </a:lnTo>
                    <a:lnTo>
                      <a:pt x="184" y="124"/>
                    </a:lnTo>
                    <a:lnTo>
                      <a:pt x="186" y="131"/>
                    </a:lnTo>
                    <a:lnTo>
                      <a:pt x="189" y="136"/>
                    </a:lnTo>
                    <a:lnTo>
                      <a:pt x="190" y="137"/>
                    </a:lnTo>
                    <a:lnTo>
                      <a:pt x="191" y="138"/>
                    </a:lnTo>
                    <a:lnTo>
                      <a:pt x="191" y="139"/>
                    </a:lnTo>
                    <a:lnTo>
                      <a:pt x="192" y="141"/>
                    </a:lnTo>
                    <a:lnTo>
                      <a:pt x="193" y="142"/>
                    </a:lnTo>
                    <a:lnTo>
                      <a:pt x="197" y="144"/>
                    </a:lnTo>
                    <a:lnTo>
                      <a:pt x="201" y="147"/>
                    </a:lnTo>
                    <a:lnTo>
                      <a:pt x="205" y="152"/>
                    </a:lnTo>
                    <a:lnTo>
                      <a:pt x="209" y="156"/>
                    </a:lnTo>
                    <a:lnTo>
                      <a:pt x="211" y="160"/>
                    </a:lnTo>
                    <a:lnTo>
                      <a:pt x="212" y="162"/>
                    </a:lnTo>
                    <a:lnTo>
                      <a:pt x="215" y="163"/>
                    </a:lnTo>
                    <a:lnTo>
                      <a:pt x="216" y="165"/>
                    </a:lnTo>
                    <a:lnTo>
                      <a:pt x="217" y="166"/>
                    </a:lnTo>
                    <a:lnTo>
                      <a:pt x="217" y="169"/>
                    </a:lnTo>
                    <a:lnTo>
                      <a:pt x="217" y="171"/>
                    </a:lnTo>
                    <a:lnTo>
                      <a:pt x="217" y="174"/>
                    </a:lnTo>
                    <a:lnTo>
                      <a:pt x="216" y="176"/>
                    </a:lnTo>
                    <a:lnTo>
                      <a:pt x="215" y="179"/>
                    </a:lnTo>
                    <a:lnTo>
                      <a:pt x="214" y="179"/>
                    </a:lnTo>
                    <a:lnTo>
                      <a:pt x="212" y="180"/>
                    </a:lnTo>
                    <a:lnTo>
                      <a:pt x="211" y="180"/>
                    </a:lnTo>
                    <a:lnTo>
                      <a:pt x="211" y="181"/>
                    </a:lnTo>
                    <a:lnTo>
                      <a:pt x="210" y="183"/>
                    </a:lnTo>
                    <a:lnTo>
                      <a:pt x="209" y="184"/>
                    </a:lnTo>
                    <a:lnTo>
                      <a:pt x="208" y="186"/>
                    </a:lnTo>
                    <a:lnTo>
                      <a:pt x="207" y="189"/>
                    </a:lnTo>
                    <a:lnTo>
                      <a:pt x="206" y="192"/>
                    </a:lnTo>
                    <a:lnTo>
                      <a:pt x="204" y="195"/>
                    </a:lnTo>
                    <a:lnTo>
                      <a:pt x="203" y="198"/>
                    </a:lnTo>
                    <a:lnTo>
                      <a:pt x="201" y="201"/>
                    </a:lnTo>
                    <a:lnTo>
                      <a:pt x="199" y="204"/>
                    </a:lnTo>
                    <a:lnTo>
                      <a:pt x="198" y="206"/>
                    </a:lnTo>
                    <a:lnTo>
                      <a:pt x="196" y="207"/>
                    </a:lnTo>
                    <a:lnTo>
                      <a:pt x="195" y="208"/>
                    </a:lnTo>
                    <a:lnTo>
                      <a:pt x="193" y="208"/>
                    </a:lnTo>
                    <a:lnTo>
                      <a:pt x="193" y="209"/>
                    </a:lnTo>
                    <a:lnTo>
                      <a:pt x="193" y="212"/>
                    </a:lnTo>
                    <a:lnTo>
                      <a:pt x="192" y="213"/>
                    </a:lnTo>
                    <a:lnTo>
                      <a:pt x="190" y="214"/>
                    </a:lnTo>
                    <a:lnTo>
                      <a:pt x="189" y="214"/>
                    </a:lnTo>
                    <a:lnTo>
                      <a:pt x="187" y="213"/>
                    </a:lnTo>
                    <a:lnTo>
                      <a:pt x="184" y="211"/>
                    </a:lnTo>
                    <a:lnTo>
                      <a:pt x="182" y="209"/>
                    </a:lnTo>
                    <a:lnTo>
                      <a:pt x="179" y="206"/>
                    </a:lnTo>
                    <a:lnTo>
                      <a:pt x="177" y="202"/>
                    </a:lnTo>
                    <a:lnTo>
                      <a:pt x="174" y="199"/>
                    </a:lnTo>
                    <a:lnTo>
                      <a:pt x="172" y="197"/>
                    </a:lnTo>
                    <a:lnTo>
                      <a:pt x="171" y="195"/>
                    </a:lnTo>
                    <a:lnTo>
                      <a:pt x="170" y="194"/>
                    </a:lnTo>
                    <a:lnTo>
                      <a:pt x="168" y="193"/>
                    </a:lnTo>
                    <a:lnTo>
                      <a:pt x="165" y="191"/>
                    </a:lnTo>
                    <a:lnTo>
                      <a:pt x="163" y="189"/>
                    </a:lnTo>
                    <a:lnTo>
                      <a:pt x="160" y="187"/>
                    </a:lnTo>
                    <a:lnTo>
                      <a:pt x="158" y="185"/>
                    </a:lnTo>
                    <a:lnTo>
                      <a:pt x="155" y="184"/>
                    </a:lnTo>
                    <a:lnTo>
                      <a:pt x="154" y="184"/>
                    </a:lnTo>
                    <a:lnTo>
                      <a:pt x="153" y="185"/>
                    </a:lnTo>
                    <a:lnTo>
                      <a:pt x="153" y="185"/>
                    </a:lnTo>
                    <a:lnTo>
                      <a:pt x="154" y="187"/>
                    </a:lnTo>
                    <a:lnTo>
                      <a:pt x="155" y="189"/>
                    </a:lnTo>
                    <a:lnTo>
                      <a:pt x="156" y="190"/>
                    </a:lnTo>
                    <a:lnTo>
                      <a:pt x="158" y="192"/>
                    </a:lnTo>
                    <a:lnTo>
                      <a:pt x="159" y="194"/>
                    </a:lnTo>
                    <a:lnTo>
                      <a:pt x="159" y="195"/>
                    </a:lnTo>
                    <a:lnTo>
                      <a:pt x="160" y="197"/>
                    </a:lnTo>
                    <a:lnTo>
                      <a:pt x="161" y="197"/>
                    </a:lnTo>
                    <a:lnTo>
                      <a:pt x="162" y="198"/>
                    </a:lnTo>
                    <a:lnTo>
                      <a:pt x="162" y="199"/>
                    </a:lnTo>
                    <a:lnTo>
                      <a:pt x="163" y="200"/>
                    </a:lnTo>
                    <a:lnTo>
                      <a:pt x="164" y="200"/>
                    </a:lnTo>
                    <a:lnTo>
                      <a:pt x="165" y="201"/>
                    </a:lnTo>
                    <a:lnTo>
                      <a:pt x="166" y="203"/>
                    </a:lnTo>
                    <a:lnTo>
                      <a:pt x="167" y="204"/>
                    </a:lnTo>
                    <a:lnTo>
                      <a:pt x="168" y="206"/>
                    </a:lnTo>
                    <a:lnTo>
                      <a:pt x="169" y="207"/>
                    </a:lnTo>
                    <a:lnTo>
                      <a:pt x="170" y="208"/>
                    </a:lnTo>
                    <a:lnTo>
                      <a:pt x="171" y="210"/>
                    </a:lnTo>
                    <a:lnTo>
                      <a:pt x="173" y="212"/>
                    </a:lnTo>
                    <a:lnTo>
                      <a:pt x="176" y="216"/>
                    </a:lnTo>
                    <a:lnTo>
                      <a:pt x="178" y="220"/>
                    </a:lnTo>
                    <a:lnTo>
                      <a:pt x="179" y="223"/>
                    </a:lnTo>
                    <a:lnTo>
                      <a:pt x="180" y="227"/>
                    </a:lnTo>
                    <a:lnTo>
                      <a:pt x="180" y="237"/>
                    </a:lnTo>
                    <a:lnTo>
                      <a:pt x="180" y="241"/>
                    </a:lnTo>
                    <a:lnTo>
                      <a:pt x="180" y="245"/>
                    </a:lnTo>
                    <a:lnTo>
                      <a:pt x="180" y="248"/>
                    </a:lnTo>
                    <a:lnTo>
                      <a:pt x="180" y="250"/>
                    </a:lnTo>
                    <a:lnTo>
                      <a:pt x="180" y="251"/>
                    </a:lnTo>
                    <a:lnTo>
                      <a:pt x="178" y="252"/>
                    </a:lnTo>
                    <a:lnTo>
                      <a:pt x="177" y="255"/>
                    </a:lnTo>
                    <a:lnTo>
                      <a:pt x="174" y="257"/>
                    </a:lnTo>
                    <a:lnTo>
                      <a:pt x="172" y="259"/>
                    </a:lnTo>
                    <a:lnTo>
                      <a:pt x="170" y="260"/>
                    </a:lnTo>
                    <a:lnTo>
                      <a:pt x="170" y="261"/>
                    </a:lnTo>
                    <a:lnTo>
                      <a:pt x="169" y="261"/>
                    </a:lnTo>
                    <a:lnTo>
                      <a:pt x="168" y="263"/>
                    </a:lnTo>
                    <a:lnTo>
                      <a:pt x="166" y="264"/>
                    </a:lnTo>
                    <a:lnTo>
                      <a:pt x="164" y="265"/>
                    </a:lnTo>
                    <a:lnTo>
                      <a:pt x="161" y="267"/>
                    </a:lnTo>
                    <a:lnTo>
                      <a:pt x="156" y="268"/>
                    </a:lnTo>
                    <a:lnTo>
                      <a:pt x="153" y="269"/>
                    </a:lnTo>
                    <a:lnTo>
                      <a:pt x="150" y="270"/>
                    </a:lnTo>
                    <a:lnTo>
                      <a:pt x="148" y="272"/>
                    </a:lnTo>
                    <a:lnTo>
                      <a:pt x="147" y="273"/>
                    </a:lnTo>
                    <a:lnTo>
                      <a:pt x="141" y="275"/>
                    </a:lnTo>
                    <a:lnTo>
                      <a:pt x="131" y="276"/>
                    </a:lnTo>
                    <a:lnTo>
                      <a:pt x="123" y="275"/>
                    </a:lnTo>
                    <a:lnTo>
                      <a:pt x="119" y="274"/>
                    </a:lnTo>
                    <a:lnTo>
                      <a:pt x="116" y="273"/>
                    </a:lnTo>
                    <a:lnTo>
                      <a:pt x="113" y="272"/>
                    </a:lnTo>
                    <a:lnTo>
                      <a:pt x="110" y="270"/>
                    </a:lnTo>
                    <a:lnTo>
                      <a:pt x="108" y="269"/>
                    </a:lnTo>
                    <a:lnTo>
                      <a:pt x="106" y="269"/>
                    </a:lnTo>
                    <a:lnTo>
                      <a:pt x="104" y="269"/>
                    </a:lnTo>
                    <a:lnTo>
                      <a:pt x="103" y="268"/>
                    </a:lnTo>
                    <a:lnTo>
                      <a:pt x="103" y="267"/>
                    </a:lnTo>
                    <a:lnTo>
                      <a:pt x="102" y="266"/>
                    </a:lnTo>
                    <a:lnTo>
                      <a:pt x="99" y="264"/>
                    </a:lnTo>
                    <a:lnTo>
                      <a:pt x="98" y="261"/>
                    </a:lnTo>
                    <a:lnTo>
                      <a:pt x="93" y="255"/>
                    </a:lnTo>
                    <a:lnTo>
                      <a:pt x="90" y="249"/>
                    </a:lnTo>
                    <a:lnTo>
                      <a:pt x="89" y="243"/>
                    </a:lnTo>
                    <a:lnTo>
                      <a:pt x="89" y="242"/>
                    </a:lnTo>
                    <a:lnTo>
                      <a:pt x="89" y="240"/>
                    </a:lnTo>
                    <a:lnTo>
                      <a:pt x="89" y="239"/>
                    </a:lnTo>
                    <a:lnTo>
                      <a:pt x="90" y="238"/>
                    </a:lnTo>
                    <a:lnTo>
                      <a:pt x="92" y="236"/>
                    </a:lnTo>
                    <a:lnTo>
                      <a:pt x="94" y="233"/>
                    </a:lnTo>
                    <a:lnTo>
                      <a:pt x="96" y="231"/>
                    </a:lnTo>
                    <a:lnTo>
                      <a:pt x="98" y="230"/>
                    </a:lnTo>
                    <a:lnTo>
                      <a:pt x="99" y="229"/>
                    </a:lnTo>
                    <a:lnTo>
                      <a:pt x="103" y="227"/>
                    </a:lnTo>
                    <a:lnTo>
                      <a:pt x="112" y="231"/>
                    </a:lnTo>
                    <a:lnTo>
                      <a:pt x="115" y="232"/>
                    </a:lnTo>
                    <a:lnTo>
                      <a:pt x="118" y="233"/>
                    </a:lnTo>
                    <a:lnTo>
                      <a:pt x="121" y="235"/>
                    </a:lnTo>
                    <a:lnTo>
                      <a:pt x="124" y="236"/>
                    </a:lnTo>
                    <a:lnTo>
                      <a:pt x="125" y="236"/>
                    </a:lnTo>
                    <a:lnTo>
                      <a:pt x="128" y="237"/>
                    </a:lnTo>
                    <a:lnTo>
                      <a:pt x="129" y="238"/>
                    </a:lnTo>
                    <a:lnTo>
                      <a:pt x="130" y="239"/>
                    </a:lnTo>
                    <a:lnTo>
                      <a:pt x="130" y="241"/>
                    </a:lnTo>
                    <a:lnTo>
                      <a:pt x="129" y="243"/>
                    </a:lnTo>
                    <a:lnTo>
                      <a:pt x="127" y="246"/>
                    </a:lnTo>
                    <a:lnTo>
                      <a:pt x="126" y="249"/>
                    </a:lnTo>
                    <a:lnTo>
                      <a:pt x="125" y="252"/>
                    </a:lnTo>
                    <a:lnTo>
                      <a:pt x="125" y="255"/>
                    </a:lnTo>
                    <a:lnTo>
                      <a:pt x="125" y="256"/>
                    </a:lnTo>
                    <a:lnTo>
                      <a:pt x="126" y="257"/>
                    </a:lnTo>
                    <a:lnTo>
                      <a:pt x="128" y="256"/>
                    </a:lnTo>
                    <a:lnTo>
                      <a:pt x="129" y="256"/>
                    </a:lnTo>
                    <a:lnTo>
                      <a:pt x="131" y="254"/>
                    </a:lnTo>
                    <a:lnTo>
                      <a:pt x="133" y="251"/>
                    </a:lnTo>
                    <a:lnTo>
                      <a:pt x="135" y="248"/>
                    </a:lnTo>
                    <a:lnTo>
                      <a:pt x="137" y="245"/>
                    </a:lnTo>
                    <a:lnTo>
                      <a:pt x="139" y="241"/>
                    </a:lnTo>
                    <a:lnTo>
                      <a:pt x="140" y="238"/>
                    </a:lnTo>
                    <a:lnTo>
                      <a:pt x="139" y="236"/>
                    </a:lnTo>
                    <a:lnTo>
                      <a:pt x="137" y="236"/>
                    </a:lnTo>
                    <a:lnTo>
                      <a:pt x="135" y="233"/>
                    </a:lnTo>
                    <a:lnTo>
                      <a:pt x="132" y="232"/>
                    </a:lnTo>
                    <a:lnTo>
                      <a:pt x="129" y="230"/>
                    </a:lnTo>
                    <a:lnTo>
                      <a:pt x="125" y="228"/>
                    </a:lnTo>
                    <a:lnTo>
                      <a:pt x="121" y="226"/>
                    </a:lnTo>
                    <a:lnTo>
                      <a:pt x="117" y="224"/>
                    </a:lnTo>
                    <a:lnTo>
                      <a:pt x="114" y="222"/>
                    </a:lnTo>
                    <a:lnTo>
                      <a:pt x="112" y="221"/>
                    </a:lnTo>
                    <a:lnTo>
                      <a:pt x="111" y="220"/>
                    </a:lnTo>
                    <a:lnTo>
                      <a:pt x="109" y="219"/>
                    </a:lnTo>
                    <a:lnTo>
                      <a:pt x="109" y="219"/>
                    </a:lnTo>
                    <a:lnTo>
                      <a:pt x="108" y="220"/>
                    </a:lnTo>
                    <a:lnTo>
                      <a:pt x="107" y="220"/>
                    </a:lnTo>
                    <a:lnTo>
                      <a:pt x="105" y="219"/>
                    </a:lnTo>
                    <a:lnTo>
                      <a:pt x="103" y="218"/>
                    </a:lnTo>
                    <a:lnTo>
                      <a:pt x="102" y="217"/>
                    </a:lnTo>
                    <a:lnTo>
                      <a:pt x="98" y="214"/>
                    </a:lnTo>
                    <a:lnTo>
                      <a:pt x="95" y="213"/>
                    </a:lnTo>
                    <a:lnTo>
                      <a:pt x="92" y="211"/>
                    </a:lnTo>
                    <a:lnTo>
                      <a:pt x="89" y="210"/>
                    </a:lnTo>
                    <a:lnTo>
                      <a:pt x="87" y="208"/>
                    </a:lnTo>
                    <a:lnTo>
                      <a:pt x="84" y="206"/>
                    </a:lnTo>
                    <a:lnTo>
                      <a:pt x="82" y="205"/>
                    </a:lnTo>
                    <a:lnTo>
                      <a:pt x="79" y="203"/>
                    </a:lnTo>
                    <a:lnTo>
                      <a:pt x="76" y="201"/>
                    </a:lnTo>
                    <a:lnTo>
                      <a:pt x="72" y="200"/>
                    </a:lnTo>
                    <a:lnTo>
                      <a:pt x="69" y="199"/>
                    </a:lnTo>
                    <a:lnTo>
                      <a:pt x="66" y="198"/>
                    </a:lnTo>
                    <a:lnTo>
                      <a:pt x="60" y="198"/>
                    </a:lnTo>
                    <a:lnTo>
                      <a:pt x="57" y="198"/>
                    </a:lnTo>
                    <a:lnTo>
                      <a:pt x="55" y="197"/>
                    </a:lnTo>
                    <a:lnTo>
                      <a:pt x="54" y="195"/>
                    </a:lnTo>
                    <a:lnTo>
                      <a:pt x="53" y="194"/>
                    </a:lnTo>
                    <a:lnTo>
                      <a:pt x="52" y="193"/>
                    </a:lnTo>
                    <a:lnTo>
                      <a:pt x="51" y="194"/>
                    </a:lnTo>
                    <a:lnTo>
                      <a:pt x="51" y="195"/>
                    </a:lnTo>
                    <a:lnTo>
                      <a:pt x="50" y="195"/>
                    </a:lnTo>
                    <a:lnTo>
                      <a:pt x="50" y="197"/>
                    </a:lnTo>
                    <a:lnTo>
                      <a:pt x="49" y="197"/>
                    </a:lnTo>
                    <a:lnTo>
                      <a:pt x="47" y="195"/>
                    </a:lnTo>
                    <a:lnTo>
                      <a:pt x="44" y="194"/>
                    </a:lnTo>
                    <a:lnTo>
                      <a:pt x="40" y="193"/>
                    </a:lnTo>
                    <a:lnTo>
                      <a:pt x="37" y="191"/>
                    </a:lnTo>
                    <a:lnTo>
                      <a:pt x="34" y="190"/>
                    </a:lnTo>
                    <a:lnTo>
                      <a:pt x="30" y="189"/>
                    </a:lnTo>
                    <a:lnTo>
                      <a:pt x="26" y="188"/>
                    </a:lnTo>
                    <a:lnTo>
                      <a:pt x="24" y="187"/>
                    </a:lnTo>
                    <a:lnTo>
                      <a:pt x="23" y="186"/>
                    </a:lnTo>
                    <a:lnTo>
                      <a:pt x="21" y="186"/>
                    </a:lnTo>
                    <a:lnTo>
                      <a:pt x="18" y="184"/>
                    </a:lnTo>
                    <a:lnTo>
                      <a:pt x="15" y="183"/>
                    </a:lnTo>
                    <a:lnTo>
                      <a:pt x="12" y="182"/>
                    </a:lnTo>
                    <a:lnTo>
                      <a:pt x="10" y="180"/>
                    </a:lnTo>
                    <a:lnTo>
                      <a:pt x="7" y="179"/>
                    </a:lnTo>
                    <a:lnTo>
                      <a:pt x="5" y="179"/>
                    </a:lnTo>
                    <a:lnTo>
                      <a:pt x="3" y="177"/>
                    </a:lnTo>
                    <a:lnTo>
                      <a:pt x="2" y="175"/>
                    </a:lnTo>
                    <a:lnTo>
                      <a:pt x="0" y="174"/>
                    </a:lnTo>
                    <a:lnTo>
                      <a:pt x="0" y="172"/>
                    </a:lnTo>
                    <a:lnTo>
                      <a:pt x="0" y="170"/>
                    </a:lnTo>
                    <a:lnTo>
                      <a:pt x="2" y="167"/>
                    </a:lnTo>
                    <a:lnTo>
                      <a:pt x="6" y="161"/>
                    </a:lnTo>
                    <a:lnTo>
                      <a:pt x="13" y="153"/>
                    </a:lnTo>
                    <a:lnTo>
                      <a:pt x="20" y="146"/>
                    </a:lnTo>
                    <a:lnTo>
                      <a:pt x="28" y="139"/>
                    </a:lnTo>
                    <a:lnTo>
                      <a:pt x="34" y="136"/>
                    </a:lnTo>
                    <a:lnTo>
                      <a:pt x="36" y="135"/>
                    </a:lnTo>
                    <a:lnTo>
                      <a:pt x="38" y="134"/>
                    </a:lnTo>
                    <a:lnTo>
                      <a:pt x="41" y="132"/>
                    </a:lnTo>
                    <a:lnTo>
                      <a:pt x="43" y="131"/>
                    </a:lnTo>
                    <a:lnTo>
                      <a:pt x="46" y="130"/>
                    </a:lnTo>
                    <a:lnTo>
                      <a:pt x="49" y="129"/>
                    </a:lnTo>
                    <a:lnTo>
                      <a:pt x="52" y="128"/>
                    </a:lnTo>
                    <a:lnTo>
                      <a:pt x="57" y="127"/>
                    </a:lnTo>
                    <a:lnTo>
                      <a:pt x="62" y="127"/>
                    </a:lnTo>
                    <a:lnTo>
                      <a:pt x="70" y="127"/>
                    </a:lnTo>
                    <a:lnTo>
                      <a:pt x="75" y="127"/>
                    </a:lnTo>
                    <a:lnTo>
                      <a:pt x="79" y="128"/>
                    </a:lnTo>
                    <a:lnTo>
                      <a:pt x="82" y="128"/>
                    </a:lnTo>
                    <a:lnTo>
                      <a:pt x="84" y="129"/>
                    </a:lnTo>
                    <a:lnTo>
                      <a:pt x="86" y="129"/>
                    </a:lnTo>
                    <a:lnTo>
                      <a:pt x="88" y="131"/>
                    </a:lnTo>
                    <a:lnTo>
                      <a:pt x="91" y="132"/>
                    </a:lnTo>
                    <a:lnTo>
                      <a:pt x="96" y="136"/>
                    </a:lnTo>
                    <a:lnTo>
                      <a:pt x="103" y="143"/>
                    </a:lnTo>
                    <a:lnTo>
                      <a:pt x="109" y="150"/>
                    </a:lnTo>
                    <a:lnTo>
                      <a:pt x="113" y="156"/>
                    </a:lnTo>
                    <a:lnTo>
                      <a:pt x="114" y="160"/>
                    </a:lnTo>
                    <a:lnTo>
                      <a:pt x="115" y="163"/>
                    </a:lnTo>
                    <a:lnTo>
                      <a:pt x="116" y="166"/>
                    </a:lnTo>
                    <a:lnTo>
                      <a:pt x="117" y="171"/>
                    </a:lnTo>
                    <a:lnTo>
                      <a:pt x="119" y="174"/>
                    </a:lnTo>
                    <a:lnTo>
                      <a:pt x="121" y="176"/>
                    </a:lnTo>
                    <a:lnTo>
                      <a:pt x="122" y="177"/>
                    </a:lnTo>
                    <a:lnTo>
                      <a:pt x="124" y="175"/>
                    </a:lnTo>
                    <a:lnTo>
                      <a:pt x="125" y="174"/>
                    </a:lnTo>
                    <a:lnTo>
                      <a:pt x="125" y="172"/>
                    </a:lnTo>
                    <a:lnTo>
                      <a:pt x="125" y="168"/>
                    </a:lnTo>
                    <a:lnTo>
                      <a:pt x="124" y="165"/>
                    </a:lnTo>
                    <a:lnTo>
                      <a:pt x="124" y="163"/>
                    </a:lnTo>
                    <a:lnTo>
                      <a:pt x="125" y="162"/>
                    </a:lnTo>
                    <a:lnTo>
                      <a:pt x="125" y="163"/>
                    </a:lnTo>
                    <a:lnTo>
                      <a:pt x="126" y="163"/>
                    </a:lnTo>
                    <a:lnTo>
                      <a:pt x="128" y="163"/>
                    </a:lnTo>
                    <a:lnTo>
                      <a:pt x="128" y="162"/>
                    </a:lnTo>
                    <a:lnTo>
                      <a:pt x="127" y="158"/>
                    </a:lnTo>
                    <a:lnTo>
                      <a:pt x="125" y="150"/>
                    </a:lnTo>
                    <a:lnTo>
                      <a:pt x="123" y="141"/>
                    </a:lnTo>
                    <a:lnTo>
                      <a:pt x="121" y="132"/>
                    </a:lnTo>
                    <a:lnTo>
                      <a:pt x="118" y="126"/>
                    </a:lnTo>
                    <a:lnTo>
                      <a:pt x="116" y="118"/>
                    </a:lnTo>
                    <a:lnTo>
                      <a:pt x="116" y="112"/>
                    </a:lnTo>
                    <a:lnTo>
                      <a:pt x="117" y="108"/>
                    </a:lnTo>
                    <a:lnTo>
                      <a:pt x="117" y="107"/>
                    </a:lnTo>
                    <a:lnTo>
                      <a:pt x="118" y="105"/>
                    </a:lnTo>
                    <a:lnTo>
                      <a:pt x="118" y="101"/>
                    </a:lnTo>
                    <a:lnTo>
                      <a:pt x="118" y="98"/>
                    </a:lnTo>
                    <a:lnTo>
                      <a:pt x="119" y="97"/>
                    </a:lnTo>
                    <a:lnTo>
                      <a:pt x="121" y="95"/>
                    </a:lnTo>
                    <a:lnTo>
                      <a:pt x="123" y="94"/>
                    </a:lnTo>
                    <a:lnTo>
                      <a:pt x="124" y="93"/>
                    </a:lnTo>
                    <a:lnTo>
                      <a:pt x="126" y="92"/>
                    </a:lnTo>
                    <a:lnTo>
                      <a:pt x="126" y="90"/>
                    </a:lnTo>
                    <a:lnTo>
                      <a:pt x="127" y="89"/>
                    </a:lnTo>
                    <a:lnTo>
                      <a:pt x="127" y="89"/>
                    </a:lnTo>
                    <a:lnTo>
                      <a:pt x="128" y="88"/>
                    </a:lnTo>
                    <a:lnTo>
                      <a:pt x="129" y="86"/>
                    </a:lnTo>
                    <a:lnTo>
                      <a:pt x="131" y="83"/>
                    </a:lnTo>
                    <a:lnTo>
                      <a:pt x="135" y="77"/>
                    </a:lnTo>
                    <a:lnTo>
                      <a:pt x="143" y="70"/>
                    </a:lnTo>
                    <a:lnTo>
                      <a:pt x="151" y="62"/>
                    </a:lnTo>
                    <a:lnTo>
                      <a:pt x="161" y="57"/>
                    </a:lnTo>
                    <a:lnTo>
                      <a:pt x="164" y="56"/>
                    </a:lnTo>
                    <a:lnTo>
                      <a:pt x="167" y="55"/>
                    </a:lnTo>
                    <a:lnTo>
                      <a:pt x="170" y="53"/>
                    </a:lnTo>
                    <a:lnTo>
                      <a:pt x="174" y="52"/>
                    </a:lnTo>
                    <a:lnTo>
                      <a:pt x="180" y="50"/>
                    </a:lnTo>
                    <a:lnTo>
                      <a:pt x="183" y="48"/>
                    </a:lnTo>
                    <a:lnTo>
                      <a:pt x="186" y="46"/>
                    </a:lnTo>
                    <a:lnTo>
                      <a:pt x="189" y="44"/>
                    </a:lnTo>
                    <a:lnTo>
                      <a:pt x="190" y="42"/>
                    </a:lnTo>
                    <a:lnTo>
                      <a:pt x="192" y="40"/>
                    </a:lnTo>
                    <a:lnTo>
                      <a:pt x="196" y="38"/>
                    </a:lnTo>
                    <a:lnTo>
                      <a:pt x="198" y="37"/>
                    </a:lnTo>
                    <a:lnTo>
                      <a:pt x="202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4" y="41"/>
                    </a:lnTo>
                    <a:lnTo>
                      <a:pt x="205" y="43"/>
                    </a:lnTo>
                    <a:lnTo>
                      <a:pt x="205" y="45"/>
                    </a:lnTo>
                    <a:lnTo>
                      <a:pt x="206" y="46"/>
                    </a:lnTo>
                    <a:lnTo>
                      <a:pt x="207" y="48"/>
                    </a:lnTo>
                    <a:lnTo>
                      <a:pt x="208" y="48"/>
                    </a:lnTo>
                    <a:lnTo>
                      <a:pt x="209" y="48"/>
                    </a:lnTo>
                    <a:lnTo>
                      <a:pt x="209" y="49"/>
                    </a:lnTo>
                    <a:lnTo>
                      <a:pt x="210" y="51"/>
                    </a:lnTo>
                    <a:lnTo>
                      <a:pt x="210" y="54"/>
                    </a:lnTo>
                    <a:lnTo>
                      <a:pt x="211" y="56"/>
                    </a:lnTo>
                    <a:lnTo>
                      <a:pt x="212" y="57"/>
                    </a:lnTo>
                    <a:lnTo>
                      <a:pt x="214" y="58"/>
                    </a:lnTo>
                    <a:lnTo>
                      <a:pt x="215" y="59"/>
                    </a:lnTo>
                    <a:lnTo>
                      <a:pt x="216" y="60"/>
                    </a:lnTo>
                    <a:lnTo>
                      <a:pt x="216" y="61"/>
                    </a:lnTo>
                    <a:lnTo>
                      <a:pt x="218" y="63"/>
                    </a:lnTo>
                    <a:lnTo>
                      <a:pt x="220" y="64"/>
                    </a:lnTo>
                    <a:lnTo>
                      <a:pt x="234" y="74"/>
                    </a:lnTo>
                    <a:lnTo>
                      <a:pt x="245" y="82"/>
                    </a:lnTo>
                    <a:lnTo>
                      <a:pt x="247" y="86"/>
                    </a:lnTo>
                    <a:lnTo>
                      <a:pt x="249" y="88"/>
                    </a:lnTo>
                    <a:lnTo>
                      <a:pt x="251" y="89"/>
                    </a:lnTo>
                    <a:lnTo>
                      <a:pt x="252" y="91"/>
                    </a:lnTo>
                    <a:lnTo>
                      <a:pt x="253" y="94"/>
                    </a:lnTo>
                    <a:lnTo>
                      <a:pt x="254" y="97"/>
                    </a:lnTo>
                    <a:lnTo>
                      <a:pt x="256" y="102"/>
                    </a:lnTo>
                    <a:lnTo>
                      <a:pt x="257" y="106"/>
                    </a:lnTo>
                    <a:lnTo>
                      <a:pt x="258" y="107"/>
                    </a:lnTo>
                    <a:lnTo>
                      <a:pt x="259" y="108"/>
                    </a:lnTo>
                    <a:lnTo>
                      <a:pt x="260" y="108"/>
                    </a:lnTo>
                    <a:lnTo>
                      <a:pt x="260" y="107"/>
                    </a:lnTo>
                    <a:lnTo>
                      <a:pt x="261" y="106"/>
                    </a:lnTo>
                    <a:lnTo>
                      <a:pt x="260" y="105"/>
                    </a:lnTo>
                    <a:lnTo>
                      <a:pt x="260" y="101"/>
                    </a:lnTo>
                    <a:lnTo>
                      <a:pt x="259" y="97"/>
                    </a:lnTo>
                    <a:lnTo>
                      <a:pt x="259" y="94"/>
                    </a:lnTo>
                    <a:lnTo>
                      <a:pt x="260" y="91"/>
                    </a:lnTo>
                    <a:lnTo>
                      <a:pt x="260" y="90"/>
                    </a:lnTo>
                    <a:lnTo>
                      <a:pt x="260" y="88"/>
                    </a:lnTo>
                    <a:lnTo>
                      <a:pt x="257" y="83"/>
                    </a:lnTo>
                    <a:lnTo>
                      <a:pt x="253" y="78"/>
                    </a:lnTo>
                    <a:lnTo>
                      <a:pt x="247" y="73"/>
                    </a:lnTo>
                    <a:lnTo>
                      <a:pt x="242" y="68"/>
                    </a:lnTo>
                    <a:lnTo>
                      <a:pt x="237" y="64"/>
                    </a:lnTo>
                    <a:lnTo>
                      <a:pt x="235" y="62"/>
                    </a:lnTo>
                    <a:lnTo>
                      <a:pt x="233" y="61"/>
                    </a:lnTo>
                    <a:lnTo>
                      <a:pt x="230" y="59"/>
                    </a:lnTo>
                    <a:lnTo>
                      <a:pt x="228" y="58"/>
                    </a:lnTo>
                    <a:lnTo>
                      <a:pt x="226" y="57"/>
                    </a:lnTo>
                    <a:lnTo>
                      <a:pt x="224" y="56"/>
                    </a:lnTo>
                    <a:lnTo>
                      <a:pt x="222" y="55"/>
                    </a:lnTo>
                    <a:lnTo>
                      <a:pt x="220" y="54"/>
                    </a:lnTo>
                    <a:lnTo>
                      <a:pt x="220" y="53"/>
                    </a:lnTo>
                    <a:lnTo>
                      <a:pt x="221" y="52"/>
                    </a:lnTo>
                    <a:lnTo>
                      <a:pt x="224" y="51"/>
                    </a:lnTo>
                    <a:lnTo>
                      <a:pt x="233" y="50"/>
                    </a:lnTo>
                    <a:lnTo>
                      <a:pt x="243" y="46"/>
                    </a:lnTo>
                    <a:lnTo>
                      <a:pt x="255" y="42"/>
                    </a:lnTo>
                    <a:lnTo>
                      <a:pt x="266" y="38"/>
                    </a:lnTo>
                    <a:lnTo>
                      <a:pt x="278" y="32"/>
                    </a:lnTo>
                    <a:lnTo>
                      <a:pt x="289" y="26"/>
                    </a:lnTo>
                    <a:lnTo>
                      <a:pt x="298" y="21"/>
                    </a:lnTo>
                    <a:lnTo>
                      <a:pt x="305" y="16"/>
                    </a:lnTo>
                    <a:lnTo>
                      <a:pt x="308" y="14"/>
                    </a:lnTo>
                    <a:lnTo>
                      <a:pt x="308" y="13"/>
                    </a:lnTo>
                    <a:lnTo>
                      <a:pt x="307" y="13"/>
                    </a:lnTo>
                    <a:lnTo>
                      <a:pt x="307" y="12"/>
                    </a:lnTo>
                    <a:lnTo>
                      <a:pt x="307" y="11"/>
                    </a:lnTo>
                    <a:lnTo>
                      <a:pt x="309" y="8"/>
                    </a:lnTo>
                    <a:lnTo>
                      <a:pt x="310" y="6"/>
                    </a:lnTo>
                    <a:lnTo>
                      <a:pt x="311" y="4"/>
                    </a:lnTo>
                    <a:lnTo>
                      <a:pt x="311" y="3"/>
                    </a:lnTo>
                    <a:lnTo>
                      <a:pt x="312" y="1"/>
                    </a:lnTo>
                    <a:lnTo>
                      <a:pt x="313" y="0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" name="Freeform 361"/>
              <p:cNvSpPr>
                <a:spLocks noEditPoints="1"/>
              </p:cNvSpPr>
              <p:nvPr/>
            </p:nvSpPr>
            <p:spPr bwMode="auto">
              <a:xfrm>
                <a:off x="6452964" y="4418013"/>
                <a:ext cx="471488" cy="349250"/>
              </a:xfrm>
              <a:custGeom>
                <a:avLst/>
                <a:gdLst>
                  <a:gd name="T0" fmla="*/ 41 w 297"/>
                  <a:gd name="T1" fmla="*/ 166 h 220"/>
                  <a:gd name="T2" fmla="*/ 297 w 297"/>
                  <a:gd name="T3" fmla="*/ 14 h 220"/>
                  <a:gd name="T4" fmla="*/ 294 w 297"/>
                  <a:gd name="T5" fmla="*/ 35 h 220"/>
                  <a:gd name="T6" fmla="*/ 286 w 297"/>
                  <a:gd name="T7" fmla="*/ 42 h 220"/>
                  <a:gd name="T8" fmla="*/ 272 w 297"/>
                  <a:gd name="T9" fmla="*/ 22 h 220"/>
                  <a:gd name="T10" fmla="*/ 272 w 297"/>
                  <a:gd name="T11" fmla="*/ 30 h 220"/>
                  <a:gd name="T12" fmla="*/ 280 w 297"/>
                  <a:gd name="T13" fmla="*/ 76 h 220"/>
                  <a:gd name="T14" fmla="*/ 262 w 297"/>
                  <a:gd name="T15" fmla="*/ 104 h 220"/>
                  <a:gd name="T16" fmla="*/ 237 w 297"/>
                  <a:gd name="T17" fmla="*/ 117 h 220"/>
                  <a:gd name="T18" fmla="*/ 231 w 297"/>
                  <a:gd name="T19" fmla="*/ 105 h 220"/>
                  <a:gd name="T20" fmla="*/ 224 w 297"/>
                  <a:gd name="T21" fmla="*/ 98 h 220"/>
                  <a:gd name="T22" fmla="*/ 224 w 297"/>
                  <a:gd name="T23" fmla="*/ 109 h 220"/>
                  <a:gd name="T24" fmla="*/ 242 w 297"/>
                  <a:gd name="T25" fmla="*/ 124 h 220"/>
                  <a:gd name="T26" fmla="*/ 234 w 297"/>
                  <a:gd name="T27" fmla="*/ 140 h 220"/>
                  <a:gd name="T28" fmla="*/ 209 w 297"/>
                  <a:gd name="T29" fmla="*/ 147 h 220"/>
                  <a:gd name="T30" fmla="*/ 193 w 297"/>
                  <a:gd name="T31" fmla="*/ 146 h 220"/>
                  <a:gd name="T32" fmla="*/ 188 w 297"/>
                  <a:gd name="T33" fmla="*/ 141 h 220"/>
                  <a:gd name="T34" fmla="*/ 168 w 297"/>
                  <a:gd name="T35" fmla="*/ 166 h 220"/>
                  <a:gd name="T36" fmla="*/ 137 w 297"/>
                  <a:gd name="T37" fmla="*/ 170 h 220"/>
                  <a:gd name="T38" fmla="*/ 141 w 297"/>
                  <a:gd name="T39" fmla="*/ 155 h 220"/>
                  <a:gd name="T40" fmla="*/ 153 w 297"/>
                  <a:gd name="T41" fmla="*/ 145 h 220"/>
                  <a:gd name="T42" fmla="*/ 167 w 297"/>
                  <a:gd name="T43" fmla="*/ 123 h 220"/>
                  <a:gd name="T44" fmla="*/ 202 w 297"/>
                  <a:gd name="T45" fmla="*/ 115 h 220"/>
                  <a:gd name="T46" fmla="*/ 215 w 297"/>
                  <a:gd name="T47" fmla="*/ 100 h 220"/>
                  <a:gd name="T48" fmla="*/ 221 w 297"/>
                  <a:gd name="T49" fmla="*/ 84 h 220"/>
                  <a:gd name="T50" fmla="*/ 260 w 297"/>
                  <a:gd name="T51" fmla="*/ 72 h 220"/>
                  <a:gd name="T52" fmla="*/ 249 w 297"/>
                  <a:gd name="T53" fmla="*/ 74 h 220"/>
                  <a:gd name="T54" fmla="*/ 216 w 297"/>
                  <a:gd name="T55" fmla="*/ 81 h 220"/>
                  <a:gd name="T56" fmla="*/ 189 w 297"/>
                  <a:gd name="T57" fmla="*/ 116 h 220"/>
                  <a:gd name="T58" fmla="*/ 163 w 297"/>
                  <a:gd name="T59" fmla="*/ 114 h 220"/>
                  <a:gd name="T60" fmla="*/ 166 w 297"/>
                  <a:gd name="T61" fmla="*/ 91 h 220"/>
                  <a:gd name="T62" fmla="*/ 156 w 297"/>
                  <a:gd name="T63" fmla="*/ 105 h 220"/>
                  <a:gd name="T64" fmla="*/ 155 w 297"/>
                  <a:gd name="T65" fmla="*/ 113 h 220"/>
                  <a:gd name="T66" fmla="*/ 146 w 297"/>
                  <a:gd name="T67" fmla="*/ 145 h 220"/>
                  <a:gd name="T68" fmla="*/ 127 w 297"/>
                  <a:gd name="T69" fmla="*/ 155 h 220"/>
                  <a:gd name="T70" fmla="*/ 109 w 297"/>
                  <a:gd name="T71" fmla="*/ 156 h 220"/>
                  <a:gd name="T72" fmla="*/ 92 w 297"/>
                  <a:gd name="T73" fmla="*/ 155 h 220"/>
                  <a:gd name="T74" fmla="*/ 72 w 297"/>
                  <a:gd name="T75" fmla="*/ 156 h 220"/>
                  <a:gd name="T76" fmla="*/ 46 w 297"/>
                  <a:gd name="T77" fmla="*/ 166 h 220"/>
                  <a:gd name="T78" fmla="*/ 29 w 297"/>
                  <a:gd name="T79" fmla="*/ 180 h 220"/>
                  <a:gd name="T80" fmla="*/ 44 w 297"/>
                  <a:gd name="T81" fmla="*/ 175 h 220"/>
                  <a:gd name="T82" fmla="*/ 91 w 297"/>
                  <a:gd name="T83" fmla="*/ 162 h 220"/>
                  <a:gd name="T84" fmla="*/ 112 w 297"/>
                  <a:gd name="T85" fmla="*/ 164 h 220"/>
                  <a:gd name="T86" fmla="*/ 128 w 297"/>
                  <a:gd name="T87" fmla="*/ 175 h 220"/>
                  <a:gd name="T88" fmla="*/ 103 w 297"/>
                  <a:gd name="T89" fmla="*/ 189 h 220"/>
                  <a:gd name="T90" fmla="*/ 83 w 297"/>
                  <a:gd name="T91" fmla="*/ 183 h 220"/>
                  <a:gd name="T92" fmla="*/ 42 w 297"/>
                  <a:gd name="T93" fmla="*/ 219 h 220"/>
                  <a:gd name="T94" fmla="*/ 20 w 297"/>
                  <a:gd name="T95" fmla="*/ 213 h 220"/>
                  <a:gd name="T96" fmla="*/ 9 w 297"/>
                  <a:gd name="T97" fmla="*/ 205 h 220"/>
                  <a:gd name="T98" fmla="*/ 1 w 297"/>
                  <a:gd name="T99" fmla="*/ 184 h 220"/>
                  <a:gd name="T100" fmla="*/ 38 w 297"/>
                  <a:gd name="T101" fmla="*/ 144 h 220"/>
                  <a:gd name="T102" fmla="*/ 52 w 297"/>
                  <a:gd name="T103" fmla="*/ 138 h 220"/>
                  <a:gd name="T104" fmla="*/ 104 w 297"/>
                  <a:gd name="T105" fmla="*/ 125 h 220"/>
                  <a:gd name="T106" fmla="*/ 121 w 297"/>
                  <a:gd name="T107" fmla="*/ 113 h 220"/>
                  <a:gd name="T108" fmla="*/ 147 w 297"/>
                  <a:gd name="T109" fmla="*/ 90 h 220"/>
                  <a:gd name="T110" fmla="*/ 158 w 297"/>
                  <a:gd name="T111" fmla="*/ 76 h 220"/>
                  <a:gd name="T112" fmla="*/ 167 w 297"/>
                  <a:gd name="T113" fmla="*/ 70 h 220"/>
                  <a:gd name="T114" fmla="*/ 202 w 297"/>
                  <a:gd name="T115" fmla="*/ 60 h 220"/>
                  <a:gd name="T116" fmla="*/ 220 w 297"/>
                  <a:gd name="T117" fmla="*/ 51 h 220"/>
                  <a:gd name="T118" fmla="*/ 239 w 297"/>
                  <a:gd name="T119" fmla="*/ 36 h 220"/>
                  <a:gd name="T120" fmla="*/ 247 w 297"/>
                  <a:gd name="T121" fmla="*/ 4 h 220"/>
                  <a:gd name="T122" fmla="*/ 293 w 297"/>
                  <a:gd name="T123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97" h="220">
                    <a:moveTo>
                      <a:pt x="41" y="166"/>
                    </a:moveTo>
                    <a:lnTo>
                      <a:pt x="38" y="166"/>
                    </a:lnTo>
                    <a:lnTo>
                      <a:pt x="36" y="167"/>
                    </a:lnTo>
                    <a:lnTo>
                      <a:pt x="35" y="169"/>
                    </a:lnTo>
                    <a:lnTo>
                      <a:pt x="36" y="170"/>
                    </a:lnTo>
                    <a:lnTo>
                      <a:pt x="37" y="170"/>
                    </a:lnTo>
                    <a:lnTo>
                      <a:pt x="38" y="170"/>
                    </a:lnTo>
                    <a:lnTo>
                      <a:pt x="40" y="168"/>
                    </a:lnTo>
                    <a:lnTo>
                      <a:pt x="43" y="166"/>
                    </a:lnTo>
                    <a:lnTo>
                      <a:pt x="41" y="166"/>
                    </a:lnTo>
                    <a:close/>
                    <a:moveTo>
                      <a:pt x="293" y="0"/>
                    </a:moveTo>
                    <a:lnTo>
                      <a:pt x="294" y="1"/>
                    </a:lnTo>
                    <a:lnTo>
                      <a:pt x="294" y="2"/>
                    </a:lnTo>
                    <a:lnTo>
                      <a:pt x="295" y="3"/>
                    </a:lnTo>
                    <a:lnTo>
                      <a:pt x="296" y="4"/>
                    </a:lnTo>
                    <a:lnTo>
                      <a:pt x="297" y="5"/>
                    </a:lnTo>
                    <a:lnTo>
                      <a:pt x="297" y="6"/>
                    </a:lnTo>
                    <a:lnTo>
                      <a:pt x="297" y="9"/>
                    </a:lnTo>
                    <a:lnTo>
                      <a:pt x="297" y="11"/>
                    </a:lnTo>
                    <a:lnTo>
                      <a:pt x="297" y="14"/>
                    </a:lnTo>
                    <a:lnTo>
                      <a:pt x="297" y="17"/>
                    </a:lnTo>
                    <a:lnTo>
                      <a:pt x="297" y="20"/>
                    </a:lnTo>
                    <a:lnTo>
                      <a:pt x="296" y="22"/>
                    </a:lnTo>
                    <a:lnTo>
                      <a:pt x="296" y="23"/>
                    </a:lnTo>
                    <a:lnTo>
                      <a:pt x="295" y="25"/>
                    </a:lnTo>
                    <a:lnTo>
                      <a:pt x="295" y="26"/>
                    </a:lnTo>
                    <a:lnTo>
                      <a:pt x="296" y="28"/>
                    </a:lnTo>
                    <a:lnTo>
                      <a:pt x="295" y="30"/>
                    </a:lnTo>
                    <a:lnTo>
                      <a:pt x="295" y="32"/>
                    </a:lnTo>
                    <a:lnTo>
                      <a:pt x="294" y="35"/>
                    </a:lnTo>
                    <a:lnTo>
                      <a:pt x="293" y="37"/>
                    </a:lnTo>
                    <a:lnTo>
                      <a:pt x="291" y="39"/>
                    </a:lnTo>
                    <a:lnTo>
                      <a:pt x="291" y="41"/>
                    </a:lnTo>
                    <a:lnTo>
                      <a:pt x="291" y="42"/>
                    </a:lnTo>
                    <a:lnTo>
                      <a:pt x="290" y="43"/>
                    </a:lnTo>
                    <a:lnTo>
                      <a:pt x="290" y="44"/>
                    </a:lnTo>
                    <a:lnTo>
                      <a:pt x="289" y="43"/>
                    </a:lnTo>
                    <a:lnTo>
                      <a:pt x="288" y="42"/>
                    </a:lnTo>
                    <a:lnTo>
                      <a:pt x="287" y="42"/>
                    </a:lnTo>
                    <a:lnTo>
                      <a:pt x="286" y="42"/>
                    </a:lnTo>
                    <a:lnTo>
                      <a:pt x="285" y="41"/>
                    </a:lnTo>
                    <a:lnTo>
                      <a:pt x="283" y="40"/>
                    </a:lnTo>
                    <a:lnTo>
                      <a:pt x="282" y="38"/>
                    </a:lnTo>
                    <a:lnTo>
                      <a:pt x="281" y="35"/>
                    </a:lnTo>
                    <a:lnTo>
                      <a:pt x="279" y="34"/>
                    </a:lnTo>
                    <a:lnTo>
                      <a:pt x="278" y="32"/>
                    </a:lnTo>
                    <a:lnTo>
                      <a:pt x="277" y="30"/>
                    </a:lnTo>
                    <a:lnTo>
                      <a:pt x="276" y="29"/>
                    </a:lnTo>
                    <a:lnTo>
                      <a:pt x="275" y="24"/>
                    </a:lnTo>
                    <a:lnTo>
                      <a:pt x="272" y="22"/>
                    </a:lnTo>
                    <a:lnTo>
                      <a:pt x="269" y="21"/>
                    </a:lnTo>
                    <a:lnTo>
                      <a:pt x="267" y="22"/>
                    </a:lnTo>
                    <a:lnTo>
                      <a:pt x="266" y="22"/>
                    </a:lnTo>
                    <a:lnTo>
                      <a:pt x="266" y="23"/>
                    </a:lnTo>
                    <a:lnTo>
                      <a:pt x="266" y="24"/>
                    </a:lnTo>
                    <a:lnTo>
                      <a:pt x="267" y="25"/>
                    </a:lnTo>
                    <a:lnTo>
                      <a:pt x="269" y="26"/>
                    </a:lnTo>
                    <a:lnTo>
                      <a:pt x="270" y="26"/>
                    </a:lnTo>
                    <a:lnTo>
                      <a:pt x="271" y="28"/>
                    </a:lnTo>
                    <a:lnTo>
                      <a:pt x="272" y="30"/>
                    </a:lnTo>
                    <a:lnTo>
                      <a:pt x="274" y="33"/>
                    </a:lnTo>
                    <a:lnTo>
                      <a:pt x="277" y="37"/>
                    </a:lnTo>
                    <a:lnTo>
                      <a:pt x="281" y="47"/>
                    </a:lnTo>
                    <a:lnTo>
                      <a:pt x="281" y="60"/>
                    </a:lnTo>
                    <a:lnTo>
                      <a:pt x="281" y="65"/>
                    </a:lnTo>
                    <a:lnTo>
                      <a:pt x="281" y="69"/>
                    </a:lnTo>
                    <a:lnTo>
                      <a:pt x="281" y="71"/>
                    </a:lnTo>
                    <a:lnTo>
                      <a:pt x="281" y="73"/>
                    </a:lnTo>
                    <a:lnTo>
                      <a:pt x="280" y="75"/>
                    </a:lnTo>
                    <a:lnTo>
                      <a:pt x="280" y="76"/>
                    </a:lnTo>
                    <a:lnTo>
                      <a:pt x="278" y="79"/>
                    </a:lnTo>
                    <a:lnTo>
                      <a:pt x="276" y="82"/>
                    </a:lnTo>
                    <a:lnTo>
                      <a:pt x="272" y="86"/>
                    </a:lnTo>
                    <a:lnTo>
                      <a:pt x="270" y="88"/>
                    </a:lnTo>
                    <a:lnTo>
                      <a:pt x="268" y="89"/>
                    </a:lnTo>
                    <a:lnTo>
                      <a:pt x="266" y="90"/>
                    </a:lnTo>
                    <a:lnTo>
                      <a:pt x="266" y="92"/>
                    </a:lnTo>
                    <a:lnTo>
                      <a:pt x="265" y="94"/>
                    </a:lnTo>
                    <a:lnTo>
                      <a:pt x="265" y="98"/>
                    </a:lnTo>
                    <a:lnTo>
                      <a:pt x="262" y="104"/>
                    </a:lnTo>
                    <a:lnTo>
                      <a:pt x="256" y="111"/>
                    </a:lnTo>
                    <a:lnTo>
                      <a:pt x="252" y="115"/>
                    </a:lnTo>
                    <a:lnTo>
                      <a:pt x="250" y="117"/>
                    </a:lnTo>
                    <a:lnTo>
                      <a:pt x="249" y="119"/>
                    </a:lnTo>
                    <a:lnTo>
                      <a:pt x="247" y="120"/>
                    </a:lnTo>
                    <a:lnTo>
                      <a:pt x="246" y="120"/>
                    </a:lnTo>
                    <a:lnTo>
                      <a:pt x="244" y="120"/>
                    </a:lnTo>
                    <a:lnTo>
                      <a:pt x="242" y="119"/>
                    </a:lnTo>
                    <a:lnTo>
                      <a:pt x="240" y="118"/>
                    </a:lnTo>
                    <a:lnTo>
                      <a:pt x="237" y="117"/>
                    </a:lnTo>
                    <a:lnTo>
                      <a:pt x="234" y="116"/>
                    </a:lnTo>
                    <a:lnTo>
                      <a:pt x="233" y="115"/>
                    </a:lnTo>
                    <a:lnTo>
                      <a:pt x="234" y="115"/>
                    </a:lnTo>
                    <a:lnTo>
                      <a:pt x="235" y="115"/>
                    </a:lnTo>
                    <a:lnTo>
                      <a:pt x="235" y="114"/>
                    </a:lnTo>
                    <a:lnTo>
                      <a:pt x="235" y="113"/>
                    </a:lnTo>
                    <a:lnTo>
                      <a:pt x="234" y="111"/>
                    </a:lnTo>
                    <a:lnTo>
                      <a:pt x="232" y="109"/>
                    </a:lnTo>
                    <a:lnTo>
                      <a:pt x="231" y="107"/>
                    </a:lnTo>
                    <a:lnTo>
                      <a:pt x="231" y="105"/>
                    </a:lnTo>
                    <a:lnTo>
                      <a:pt x="230" y="103"/>
                    </a:lnTo>
                    <a:lnTo>
                      <a:pt x="229" y="101"/>
                    </a:lnTo>
                    <a:lnTo>
                      <a:pt x="229" y="100"/>
                    </a:lnTo>
                    <a:lnTo>
                      <a:pt x="228" y="98"/>
                    </a:lnTo>
                    <a:lnTo>
                      <a:pt x="227" y="96"/>
                    </a:lnTo>
                    <a:lnTo>
                      <a:pt x="227" y="95"/>
                    </a:lnTo>
                    <a:lnTo>
                      <a:pt x="227" y="94"/>
                    </a:lnTo>
                    <a:lnTo>
                      <a:pt x="226" y="94"/>
                    </a:lnTo>
                    <a:lnTo>
                      <a:pt x="224" y="96"/>
                    </a:lnTo>
                    <a:lnTo>
                      <a:pt x="224" y="98"/>
                    </a:lnTo>
                    <a:lnTo>
                      <a:pt x="224" y="101"/>
                    </a:lnTo>
                    <a:lnTo>
                      <a:pt x="224" y="103"/>
                    </a:lnTo>
                    <a:lnTo>
                      <a:pt x="224" y="104"/>
                    </a:lnTo>
                    <a:lnTo>
                      <a:pt x="223" y="105"/>
                    </a:lnTo>
                    <a:lnTo>
                      <a:pt x="223" y="106"/>
                    </a:lnTo>
                    <a:lnTo>
                      <a:pt x="223" y="108"/>
                    </a:lnTo>
                    <a:lnTo>
                      <a:pt x="223" y="110"/>
                    </a:lnTo>
                    <a:lnTo>
                      <a:pt x="223" y="110"/>
                    </a:lnTo>
                    <a:lnTo>
                      <a:pt x="224" y="109"/>
                    </a:lnTo>
                    <a:lnTo>
                      <a:pt x="224" y="109"/>
                    </a:lnTo>
                    <a:lnTo>
                      <a:pt x="225" y="108"/>
                    </a:lnTo>
                    <a:lnTo>
                      <a:pt x="225" y="109"/>
                    </a:lnTo>
                    <a:lnTo>
                      <a:pt x="226" y="111"/>
                    </a:lnTo>
                    <a:lnTo>
                      <a:pt x="227" y="114"/>
                    </a:lnTo>
                    <a:lnTo>
                      <a:pt x="228" y="116"/>
                    </a:lnTo>
                    <a:lnTo>
                      <a:pt x="230" y="118"/>
                    </a:lnTo>
                    <a:lnTo>
                      <a:pt x="232" y="120"/>
                    </a:lnTo>
                    <a:lnTo>
                      <a:pt x="235" y="122"/>
                    </a:lnTo>
                    <a:lnTo>
                      <a:pt x="240" y="123"/>
                    </a:lnTo>
                    <a:lnTo>
                      <a:pt x="242" y="124"/>
                    </a:lnTo>
                    <a:lnTo>
                      <a:pt x="244" y="124"/>
                    </a:lnTo>
                    <a:lnTo>
                      <a:pt x="245" y="124"/>
                    </a:lnTo>
                    <a:lnTo>
                      <a:pt x="244" y="125"/>
                    </a:lnTo>
                    <a:lnTo>
                      <a:pt x="244" y="127"/>
                    </a:lnTo>
                    <a:lnTo>
                      <a:pt x="243" y="129"/>
                    </a:lnTo>
                    <a:lnTo>
                      <a:pt x="241" y="132"/>
                    </a:lnTo>
                    <a:lnTo>
                      <a:pt x="240" y="135"/>
                    </a:lnTo>
                    <a:lnTo>
                      <a:pt x="238" y="137"/>
                    </a:lnTo>
                    <a:lnTo>
                      <a:pt x="235" y="138"/>
                    </a:lnTo>
                    <a:lnTo>
                      <a:pt x="234" y="140"/>
                    </a:lnTo>
                    <a:lnTo>
                      <a:pt x="233" y="140"/>
                    </a:lnTo>
                    <a:lnTo>
                      <a:pt x="231" y="141"/>
                    </a:lnTo>
                    <a:lnTo>
                      <a:pt x="230" y="142"/>
                    </a:lnTo>
                    <a:lnTo>
                      <a:pt x="228" y="142"/>
                    </a:lnTo>
                    <a:lnTo>
                      <a:pt x="225" y="143"/>
                    </a:lnTo>
                    <a:lnTo>
                      <a:pt x="223" y="144"/>
                    </a:lnTo>
                    <a:lnTo>
                      <a:pt x="220" y="145"/>
                    </a:lnTo>
                    <a:lnTo>
                      <a:pt x="216" y="145"/>
                    </a:lnTo>
                    <a:lnTo>
                      <a:pt x="213" y="146"/>
                    </a:lnTo>
                    <a:lnTo>
                      <a:pt x="209" y="147"/>
                    </a:lnTo>
                    <a:lnTo>
                      <a:pt x="206" y="148"/>
                    </a:lnTo>
                    <a:lnTo>
                      <a:pt x="203" y="149"/>
                    </a:lnTo>
                    <a:lnTo>
                      <a:pt x="200" y="149"/>
                    </a:lnTo>
                    <a:lnTo>
                      <a:pt x="198" y="150"/>
                    </a:lnTo>
                    <a:lnTo>
                      <a:pt x="197" y="150"/>
                    </a:lnTo>
                    <a:lnTo>
                      <a:pt x="195" y="150"/>
                    </a:lnTo>
                    <a:lnTo>
                      <a:pt x="194" y="150"/>
                    </a:lnTo>
                    <a:lnTo>
                      <a:pt x="194" y="150"/>
                    </a:lnTo>
                    <a:lnTo>
                      <a:pt x="193" y="148"/>
                    </a:lnTo>
                    <a:lnTo>
                      <a:pt x="193" y="146"/>
                    </a:lnTo>
                    <a:lnTo>
                      <a:pt x="193" y="143"/>
                    </a:lnTo>
                    <a:lnTo>
                      <a:pt x="193" y="137"/>
                    </a:lnTo>
                    <a:lnTo>
                      <a:pt x="193" y="133"/>
                    </a:lnTo>
                    <a:lnTo>
                      <a:pt x="192" y="131"/>
                    </a:lnTo>
                    <a:lnTo>
                      <a:pt x="191" y="130"/>
                    </a:lnTo>
                    <a:lnTo>
                      <a:pt x="190" y="131"/>
                    </a:lnTo>
                    <a:lnTo>
                      <a:pt x="189" y="133"/>
                    </a:lnTo>
                    <a:lnTo>
                      <a:pt x="189" y="136"/>
                    </a:lnTo>
                    <a:lnTo>
                      <a:pt x="188" y="138"/>
                    </a:lnTo>
                    <a:lnTo>
                      <a:pt x="188" y="141"/>
                    </a:lnTo>
                    <a:lnTo>
                      <a:pt x="187" y="142"/>
                    </a:lnTo>
                    <a:lnTo>
                      <a:pt x="187" y="143"/>
                    </a:lnTo>
                    <a:lnTo>
                      <a:pt x="187" y="144"/>
                    </a:lnTo>
                    <a:lnTo>
                      <a:pt x="187" y="145"/>
                    </a:lnTo>
                    <a:lnTo>
                      <a:pt x="187" y="147"/>
                    </a:lnTo>
                    <a:lnTo>
                      <a:pt x="185" y="151"/>
                    </a:lnTo>
                    <a:lnTo>
                      <a:pt x="181" y="156"/>
                    </a:lnTo>
                    <a:lnTo>
                      <a:pt x="174" y="162"/>
                    </a:lnTo>
                    <a:lnTo>
                      <a:pt x="170" y="165"/>
                    </a:lnTo>
                    <a:lnTo>
                      <a:pt x="168" y="166"/>
                    </a:lnTo>
                    <a:lnTo>
                      <a:pt x="165" y="167"/>
                    </a:lnTo>
                    <a:lnTo>
                      <a:pt x="164" y="169"/>
                    </a:lnTo>
                    <a:lnTo>
                      <a:pt x="160" y="171"/>
                    </a:lnTo>
                    <a:lnTo>
                      <a:pt x="158" y="172"/>
                    </a:lnTo>
                    <a:lnTo>
                      <a:pt x="156" y="172"/>
                    </a:lnTo>
                    <a:lnTo>
                      <a:pt x="153" y="173"/>
                    </a:lnTo>
                    <a:lnTo>
                      <a:pt x="149" y="173"/>
                    </a:lnTo>
                    <a:lnTo>
                      <a:pt x="145" y="172"/>
                    </a:lnTo>
                    <a:lnTo>
                      <a:pt x="140" y="171"/>
                    </a:lnTo>
                    <a:lnTo>
                      <a:pt x="137" y="170"/>
                    </a:lnTo>
                    <a:lnTo>
                      <a:pt x="135" y="168"/>
                    </a:lnTo>
                    <a:lnTo>
                      <a:pt x="135" y="165"/>
                    </a:lnTo>
                    <a:lnTo>
                      <a:pt x="134" y="161"/>
                    </a:lnTo>
                    <a:lnTo>
                      <a:pt x="134" y="159"/>
                    </a:lnTo>
                    <a:lnTo>
                      <a:pt x="135" y="157"/>
                    </a:lnTo>
                    <a:lnTo>
                      <a:pt x="136" y="156"/>
                    </a:lnTo>
                    <a:lnTo>
                      <a:pt x="137" y="155"/>
                    </a:lnTo>
                    <a:lnTo>
                      <a:pt x="138" y="155"/>
                    </a:lnTo>
                    <a:lnTo>
                      <a:pt x="139" y="155"/>
                    </a:lnTo>
                    <a:lnTo>
                      <a:pt x="141" y="155"/>
                    </a:lnTo>
                    <a:lnTo>
                      <a:pt x="142" y="154"/>
                    </a:lnTo>
                    <a:lnTo>
                      <a:pt x="145" y="152"/>
                    </a:lnTo>
                    <a:lnTo>
                      <a:pt x="147" y="151"/>
                    </a:lnTo>
                    <a:lnTo>
                      <a:pt x="148" y="150"/>
                    </a:lnTo>
                    <a:lnTo>
                      <a:pt x="149" y="149"/>
                    </a:lnTo>
                    <a:lnTo>
                      <a:pt x="150" y="149"/>
                    </a:lnTo>
                    <a:lnTo>
                      <a:pt x="152" y="148"/>
                    </a:lnTo>
                    <a:lnTo>
                      <a:pt x="153" y="147"/>
                    </a:lnTo>
                    <a:lnTo>
                      <a:pt x="153" y="146"/>
                    </a:lnTo>
                    <a:lnTo>
                      <a:pt x="153" y="145"/>
                    </a:lnTo>
                    <a:lnTo>
                      <a:pt x="154" y="144"/>
                    </a:lnTo>
                    <a:lnTo>
                      <a:pt x="155" y="142"/>
                    </a:lnTo>
                    <a:lnTo>
                      <a:pt x="156" y="140"/>
                    </a:lnTo>
                    <a:lnTo>
                      <a:pt x="158" y="136"/>
                    </a:lnTo>
                    <a:lnTo>
                      <a:pt x="159" y="132"/>
                    </a:lnTo>
                    <a:lnTo>
                      <a:pt x="161" y="129"/>
                    </a:lnTo>
                    <a:lnTo>
                      <a:pt x="163" y="126"/>
                    </a:lnTo>
                    <a:lnTo>
                      <a:pt x="164" y="124"/>
                    </a:lnTo>
                    <a:lnTo>
                      <a:pt x="165" y="123"/>
                    </a:lnTo>
                    <a:lnTo>
                      <a:pt x="167" y="123"/>
                    </a:lnTo>
                    <a:lnTo>
                      <a:pt x="170" y="124"/>
                    </a:lnTo>
                    <a:lnTo>
                      <a:pt x="177" y="125"/>
                    </a:lnTo>
                    <a:lnTo>
                      <a:pt x="189" y="123"/>
                    </a:lnTo>
                    <a:lnTo>
                      <a:pt x="192" y="122"/>
                    </a:lnTo>
                    <a:lnTo>
                      <a:pt x="194" y="120"/>
                    </a:lnTo>
                    <a:lnTo>
                      <a:pt x="195" y="119"/>
                    </a:lnTo>
                    <a:lnTo>
                      <a:pt x="196" y="118"/>
                    </a:lnTo>
                    <a:lnTo>
                      <a:pt x="197" y="117"/>
                    </a:lnTo>
                    <a:lnTo>
                      <a:pt x="200" y="116"/>
                    </a:lnTo>
                    <a:lnTo>
                      <a:pt x="202" y="115"/>
                    </a:lnTo>
                    <a:lnTo>
                      <a:pt x="204" y="113"/>
                    </a:lnTo>
                    <a:lnTo>
                      <a:pt x="206" y="111"/>
                    </a:lnTo>
                    <a:lnTo>
                      <a:pt x="208" y="110"/>
                    </a:lnTo>
                    <a:lnTo>
                      <a:pt x="210" y="109"/>
                    </a:lnTo>
                    <a:lnTo>
                      <a:pt x="211" y="108"/>
                    </a:lnTo>
                    <a:lnTo>
                      <a:pt x="212" y="107"/>
                    </a:lnTo>
                    <a:lnTo>
                      <a:pt x="213" y="106"/>
                    </a:lnTo>
                    <a:lnTo>
                      <a:pt x="214" y="104"/>
                    </a:lnTo>
                    <a:lnTo>
                      <a:pt x="215" y="101"/>
                    </a:lnTo>
                    <a:lnTo>
                      <a:pt x="215" y="100"/>
                    </a:lnTo>
                    <a:lnTo>
                      <a:pt x="216" y="98"/>
                    </a:lnTo>
                    <a:lnTo>
                      <a:pt x="216" y="96"/>
                    </a:lnTo>
                    <a:lnTo>
                      <a:pt x="217" y="94"/>
                    </a:lnTo>
                    <a:lnTo>
                      <a:pt x="217" y="92"/>
                    </a:lnTo>
                    <a:lnTo>
                      <a:pt x="219" y="90"/>
                    </a:lnTo>
                    <a:lnTo>
                      <a:pt x="219" y="89"/>
                    </a:lnTo>
                    <a:lnTo>
                      <a:pt x="220" y="87"/>
                    </a:lnTo>
                    <a:lnTo>
                      <a:pt x="220" y="86"/>
                    </a:lnTo>
                    <a:lnTo>
                      <a:pt x="220" y="84"/>
                    </a:lnTo>
                    <a:lnTo>
                      <a:pt x="221" y="84"/>
                    </a:lnTo>
                    <a:lnTo>
                      <a:pt x="222" y="82"/>
                    </a:lnTo>
                    <a:lnTo>
                      <a:pt x="224" y="82"/>
                    </a:lnTo>
                    <a:lnTo>
                      <a:pt x="228" y="82"/>
                    </a:lnTo>
                    <a:lnTo>
                      <a:pt x="231" y="82"/>
                    </a:lnTo>
                    <a:lnTo>
                      <a:pt x="237" y="81"/>
                    </a:lnTo>
                    <a:lnTo>
                      <a:pt x="248" y="80"/>
                    </a:lnTo>
                    <a:lnTo>
                      <a:pt x="254" y="79"/>
                    </a:lnTo>
                    <a:lnTo>
                      <a:pt x="258" y="76"/>
                    </a:lnTo>
                    <a:lnTo>
                      <a:pt x="259" y="75"/>
                    </a:lnTo>
                    <a:lnTo>
                      <a:pt x="260" y="72"/>
                    </a:lnTo>
                    <a:lnTo>
                      <a:pt x="262" y="70"/>
                    </a:lnTo>
                    <a:lnTo>
                      <a:pt x="263" y="67"/>
                    </a:lnTo>
                    <a:lnTo>
                      <a:pt x="264" y="65"/>
                    </a:lnTo>
                    <a:lnTo>
                      <a:pt x="265" y="63"/>
                    </a:lnTo>
                    <a:lnTo>
                      <a:pt x="264" y="63"/>
                    </a:lnTo>
                    <a:lnTo>
                      <a:pt x="263" y="65"/>
                    </a:lnTo>
                    <a:lnTo>
                      <a:pt x="260" y="66"/>
                    </a:lnTo>
                    <a:lnTo>
                      <a:pt x="258" y="69"/>
                    </a:lnTo>
                    <a:lnTo>
                      <a:pt x="253" y="72"/>
                    </a:lnTo>
                    <a:lnTo>
                      <a:pt x="249" y="74"/>
                    </a:lnTo>
                    <a:lnTo>
                      <a:pt x="243" y="76"/>
                    </a:lnTo>
                    <a:lnTo>
                      <a:pt x="234" y="76"/>
                    </a:lnTo>
                    <a:lnTo>
                      <a:pt x="230" y="77"/>
                    </a:lnTo>
                    <a:lnTo>
                      <a:pt x="226" y="77"/>
                    </a:lnTo>
                    <a:lnTo>
                      <a:pt x="223" y="78"/>
                    </a:lnTo>
                    <a:lnTo>
                      <a:pt x="221" y="78"/>
                    </a:lnTo>
                    <a:lnTo>
                      <a:pt x="219" y="78"/>
                    </a:lnTo>
                    <a:lnTo>
                      <a:pt x="217" y="79"/>
                    </a:lnTo>
                    <a:lnTo>
                      <a:pt x="216" y="79"/>
                    </a:lnTo>
                    <a:lnTo>
                      <a:pt x="216" y="81"/>
                    </a:lnTo>
                    <a:lnTo>
                      <a:pt x="215" y="84"/>
                    </a:lnTo>
                    <a:lnTo>
                      <a:pt x="214" y="87"/>
                    </a:lnTo>
                    <a:lnTo>
                      <a:pt x="213" y="91"/>
                    </a:lnTo>
                    <a:lnTo>
                      <a:pt x="211" y="95"/>
                    </a:lnTo>
                    <a:lnTo>
                      <a:pt x="210" y="98"/>
                    </a:lnTo>
                    <a:lnTo>
                      <a:pt x="208" y="101"/>
                    </a:lnTo>
                    <a:lnTo>
                      <a:pt x="205" y="105"/>
                    </a:lnTo>
                    <a:lnTo>
                      <a:pt x="200" y="109"/>
                    </a:lnTo>
                    <a:lnTo>
                      <a:pt x="194" y="113"/>
                    </a:lnTo>
                    <a:lnTo>
                      <a:pt x="189" y="116"/>
                    </a:lnTo>
                    <a:lnTo>
                      <a:pt x="186" y="118"/>
                    </a:lnTo>
                    <a:lnTo>
                      <a:pt x="185" y="118"/>
                    </a:lnTo>
                    <a:lnTo>
                      <a:pt x="182" y="118"/>
                    </a:lnTo>
                    <a:lnTo>
                      <a:pt x="178" y="117"/>
                    </a:lnTo>
                    <a:lnTo>
                      <a:pt x="175" y="117"/>
                    </a:lnTo>
                    <a:lnTo>
                      <a:pt x="171" y="116"/>
                    </a:lnTo>
                    <a:lnTo>
                      <a:pt x="168" y="116"/>
                    </a:lnTo>
                    <a:lnTo>
                      <a:pt x="166" y="115"/>
                    </a:lnTo>
                    <a:lnTo>
                      <a:pt x="165" y="115"/>
                    </a:lnTo>
                    <a:lnTo>
                      <a:pt x="163" y="114"/>
                    </a:lnTo>
                    <a:lnTo>
                      <a:pt x="161" y="112"/>
                    </a:lnTo>
                    <a:lnTo>
                      <a:pt x="160" y="110"/>
                    </a:lnTo>
                    <a:lnTo>
                      <a:pt x="159" y="109"/>
                    </a:lnTo>
                    <a:lnTo>
                      <a:pt x="160" y="106"/>
                    </a:lnTo>
                    <a:lnTo>
                      <a:pt x="161" y="104"/>
                    </a:lnTo>
                    <a:lnTo>
                      <a:pt x="163" y="100"/>
                    </a:lnTo>
                    <a:lnTo>
                      <a:pt x="164" y="97"/>
                    </a:lnTo>
                    <a:lnTo>
                      <a:pt x="165" y="94"/>
                    </a:lnTo>
                    <a:lnTo>
                      <a:pt x="166" y="92"/>
                    </a:lnTo>
                    <a:lnTo>
                      <a:pt x="166" y="91"/>
                    </a:lnTo>
                    <a:lnTo>
                      <a:pt x="166" y="90"/>
                    </a:lnTo>
                    <a:lnTo>
                      <a:pt x="166" y="90"/>
                    </a:lnTo>
                    <a:lnTo>
                      <a:pt x="164" y="91"/>
                    </a:lnTo>
                    <a:lnTo>
                      <a:pt x="163" y="92"/>
                    </a:lnTo>
                    <a:lnTo>
                      <a:pt x="160" y="94"/>
                    </a:lnTo>
                    <a:lnTo>
                      <a:pt x="159" y="96"/>
                    </a:lnTo>
                    <a:lnTo>
                      <a:pt x="158" y="99"/>
                    </a:lnTo>
                    <a:lnTo>
                      <a:pt x="157" y="101"/>
                    </a:lnTo>
                    <a:lnTo>
                      <a:pt x="156" y="104"/>
                    </a:lnTo>
                    <a:lnTo>
                      <a:pt x="156" y="105"/>
                    </a:lnTo>
                    <a:lnTo>
                      <a:pt x="156" y="105"/>
                    </a:lnTo>
                    <a:lnTo>
                      <a:pt x="155" y="105"/>
                    </a:lnTo>
                    <a:lnTo>
                      <a:pt x="154" y="104"/>
                    </a:lnTo>
                    <a:lnTo>
                      <a:pt x="153" y="103"/>
                    </a:lnTo>
                    <a:lnTo>
                      <a:pt x="152" y="103"/>
                    </a:lnTo>
                    <a:lnTo>
                      <a:pt x="152" y="104"/>
                    </a:lnTo>
                    <a:lnTo>
                      <a:pt x="152" y="106"/>
                    </a:lnTo>
                    <a:lnTo>
                      <a:pt x="153" y="108"/>
                    </a:lnTo>
                    <a:lnTo>
                      <a:pt x="154" y="111"/>
                    </a:lnTo>
                    <a:lnTo>
                      <a:pt x="155" y="113"/>
                    </a:lnTo>
                    <a:lnTo>
                      <a:pt x="156" y="115"/>
                    </a:lnTo>
                    <a:lnTo>
                      <a:pt x="158" y="118"/>
                    </a:lnTo>
                    <a:lnTo>
                      <a:pt x="156" y="125"/>
                    </a:lnTo>
                    <a:lnTo>
                      <a:pt x="155" y="128"/>
                    </a:lnTo>
                    <a:lnTo>
                      <a:pt x="154" y="131"/>
                    </a:lnTo>
                    <a:lnTo>
                      <a:pt x="152" y="134"/>
                    </a:lnTo>
                    <a:lnTo>
                      <a:pt x="151" y="137"/>
                    </a:lnTo>
                    <a:lnTo>
                      <a:pt x="149" y="141"/>
                    </a:lnTo>
                    <a:lnTo>
                      <a:pt x="148" y="143"/>
                    </a:lnTo>
                    <a:lnTo>
                      <a:pt x="146" y="145"/>
                    </a:lnTo>
                    <a:lnTo>
                      <a:pt x="145" y="146"/>
                    </a:lnTo>
                    <a:lnTo>
                      <a:pt x="144" y="147"/>
                    </a:lnTo>
                    <a:lnTo>
                      <a:pt x="141" y="148"/>
                    </a:lnTo>
                    <a:lnTo>
                      <a:pt x="139" y="149"/>
                    </a:lnTo>
                    <a:lnTo>
                      <a:pt x="137" y="150"/>
                    </a:lnTo>
                    <a:lnTo>
                      <a:pt x="135" y="151"/>
                    </a:lnTo>
                    <a:lnTo>
                      <a:pt x="133" y="152"/>
                    </a:lnTo>
                    <a:lnTo>
                      <a:pt x="132" y="153"/>
                    </a:lnTo>
                    <a:lnTo>
                      <a:pt x="130" y="153"/>
                    </a:lnTo>
                    <a:lnTo>
                      <a:pt x="127" y="155"/>
                    </a:lnTo>
                    <a:lnTo>
                      <a:pt x="124" y="156"/>
                    </a:lnTo>
                    <a:lnTo>
                      <a:pt x="123" y="159"/>
                    </a:lnTo>
                    <a:lnTo>
                      <a:pt x="121" y="160"/>
                    </a:lnTo>
                    <a:lnTo>
                      <a:pt x="120" y="160"/>
                    </a:lnTo>
                    <a:lnTo>
                      <a:pt x="119" y="160"/>
                    </a:lnTo>
                    <a:lnTo>
                      <a:pt x="117" y="160"/>
                    </a:lnTo>
                    <a:lnTo>
                      <a:pt x="116" y="160"/>
                    </a:lnTo>
                    <a:lnTo>
                      <a:pt x="113" y="159"/>
                    </a:lnTo>
                    <a:lnTo>
                      <a:pt x="111" y="157"/>
                    </a:lnTo>
                    <a:lnTo>
                      <a:pt x="109" y="156"/>
                    </a:lnTo>
                    <a:lnTo>
                      <a:pt x="105" y="155"/>
                    </a:lnTo>
                    <a:lnTo>
                      <a:pt x="102" y="154"/>
                    </a:lnTo>
                    <a:lnTo>
                      <a:pt x="99" y="153"/>
                    </a:lnTo>
                    <a:lnTo>
                      <a:pt x="97" y="153"/>
                    </a:lnTo>
                    <a:lnTo>
                      <a:pt x="95" y="153"/>
                    </a:lnTo>
                    <a:lnTo>
                      <a:pt x="93" y="153"/>
                    </a:lnTo>
                    <a:lnTo>
                      <a:pt x="92" y="153"/>
                    </a:lnTo>
                    <a:lnTo>
                      <a:pt x="92" y="154"/>
                    </a:lnTo>
                    <a:lnTo>
                      <a:pt x="93" y="155"/>
                    </a:lnTo>
                    <a:lnTo>
                      <a:pt x="92" y="155"/>
                    </a:lnTo>
                    <a:lnTo>
                      <a:pt x="91" y="155"/>
                    </a:lnTo>
                    <a:lnTo>
                      <a:pt x="89" y="154"/>
                    </a:lnTo>
                    <a:lnTo>
                      <a:pt x="86" y="154"/>
                    </a:lnTo>
                    <a:lnTo>
                      <a:pt x="85" y="153"/>
                    </a:lnTo>
                    <a:lnTo>
                      <a:pt x="84" y="153"/>
                    </a:lnTo>
                    <a:lnTo>
                      <a:pt x="82" y="154"/>
                    </a:lnTo>
                    <a:lnTo>
                      <a:pt x="79" y="154"/>
                    </a:lnTo>
                    <a:lnTo>
                      <a:pt x="76" y="155"/>
                    </a:lnTo>
                    <a:lnTo>
                      <a:pt x="74" y="155"/>
                    </a:lnTo>
                    <a:lnTo>
                      <a:pt x="72" y="156"/>
                    </a:lnTo>
                    <a:lnTo>
                      <a:pt x="71" y="156"/>
                    </a:lnTo>
                    <a:lnTo>
                      <a:pt x="68" y="157"/>
                    </a:lnTo>
                    <a:lnTo>
                      <a:pt x="66" y="157"/>
                    </a:lnTo>
                    <a:lnTo>
                      <a:pt x="63" y="157"/>
                    </a:lnTo>
                    <a:lnTo>
                      <a:pt x="59" y="159"/>
                    </a:lnTo>
                    <a:lnTo>
                      <a:pt x="56" y="160"/>
                    </a:lnTo>
                    <a:lnTo>
                      <a:pt x="53" y="161"/>
                    </a:lnTo>
                    <a:lnTo>
                      <a:pt x="51" y="163"/>
                    </a:lnTo>
                    <a:lnTo>
                      <a:pt x="48" y="164"/>
                    </a:lnTo>
                    <a:lnTo>
                      <a:pt x="46" y="166"/>
                    </a:lnTo>
                    <a:lnTo>
                      <a:pt x="44" y="167"/>
                    </a:lnTo>
                    <a:lnTo>
                      <a:pt x="41" y="169"/>
                    </a:lnTo>
                    <a:lnTo>
                      <a:pt x="39" y="171"/>
                    </a:lnTo>
                    <a:lnTo>
                      <a:pt x="36" y="173"/>
                    </a:lnTo>
                    <a:lnTo>
                      <a:pt x="35" y="175"/>
                    </a:lnTo>
                    <a:lnTo>
                      <a:pt x="33" y="176"/>
                    </a:lnTo>
                    <a:lnTo>
                      <a:pt x="31" y="176"/>
                    </a:lnTo>
                    <a:lnTo>
                      <a:pt x="30" y="176"/>
                    </a:lnTo>
                    <a:lnTo>
                      <a:pt x="29" y="178"/>
                    </a:lnTo>
                    <a:lnTo>
                      <a:pt x="29" y="180"/>
                    </a:lnTo>
                    <a:lnTo>
                      <a:pt x="28" y="183"/>
                    </a:lnTo>
                    <a:lnTo>
                      <a:pt x="28" y="184"/>
                    </a:lnTo>
                    <a:lnTo>
                      <a:pt x="28" y="185"/>
                    </a:lnTo>
                    <a:lnTo>
                      <a:pt x="29" y="186"/>
                    </a:lnTo>
                    <a:lnTo>
                      <a:pt x="30" y="186"/>
                    </a:lnTo>
                    <a:lnTo>
                      <a:pt x="33" y="185"/>
                    </a:lnTo>
                    <a:lnTo>
                      <a:pt x="35" y="184"/>
                    </a:lnTo>
                    <a:lnTo>
                      <a:pt x="37" y="182"/>
                    </a:lnTo>
                    <a:lnTo>
                      <a:pt x="40" y="180"/>
                    </a:lnTo>
                    <a:lnTo>
                      <a:pt x="44" y="175"/>
                    </a:lnTo>
                    <a:lnTo>
                      <a:pt x="46" y="172"/>
                    </a:lnTo>
                    <a:lnTo>
                      <a:pt x="49" y="170"/>
                    </a:lnTo>
                    <a:lnTo>
                      <a:pt x="52" y="168"/>
                    </a:lnTo>
                    <a:lnTo>
                      <a:pt x="53" y="167"/>
                    </a:lnTo>
                    <a:lnTo>
                      <a:pt x="55" y="166"/>
                    </a:lnTo>
                    <a:lnTo>
                      <a:pt x="59" y="165"/>
                    </a:lnTo>
                    <a:lnTo>
                      <a:pt x="67" y="163"/>
                    </a:lnTo>
                    <a:lnTo>
                      <a:pt x="78" y="162"/>
                    </a:lnTo>
                    <a:lnTo>
                      <a:pt x="86" y="162"/>
                    </a:lnTo>
                    <a:lnTo>
                      <a:pt x="91" y="162"/>
                    </a:lnTo>
                    <a:lnTo>
                      <a:pt x="92" y="163"/>
                    </a:lnTo>
                    <a:lnTo>
                      <a:pt x="93" y="162"/>
                    </a:lnTo>
                    <a:lnTo>
                      <a:pt x="94" y="161"/>
                    </a:lnTo>
                    <a:lnTo>
                      <a:pt x="96" y="160"/>
                    </a:lnTo>
                    <a:lnTo>
                      <a:pt x="98" y="160"/>
                    </a:lnTo>
                    <a:lnTo>
                      <a:pt x="100" y="160"/>
                    </a:lnTo>
                    <a:lnTo>
                      <a:pt x="103" y="161"/>
                    </a:lnTo>
                    <a:lnTo>
                      <a:pt x="105" y="162"/>
                    </a:lnTo>
                    <a:lnTo>
                      <a:pt x="109" y="163"/>
                    </a:lnTo>
                    <a:lnTo>
                      <a:pt x="112" y="164"/>
                    </a:lnTo>
                    <a:lnTo>
                      <a:pt x="115" y="164"/>
                    </a:lnTo>
                    <a:lnTo>
                      <a:pt x="120" y="165"/>
                    </a:lnTo>
                    <a:lnTo>
                      <a:pt x="123" y="167"/>
                    </a:lnTo>
                    <a:lnTo>
                      <a:pt x="127" y="168"/>
                    </a:lnTo>
                    <a:lnTo>
                      <a:pt x="128" y="171"/>
                    </a:lnTo>
                    <a:lnTo>
                      <a:pt x="130" y="175"/>
                    </a:lnTo>
                    <a:lnTo>
                      <a:pt x="130" y="176"/>
                    </a:lnTo>
                    <a:lnTo>
                      <a:pt x="130" y="176"/>
                    </a:lnTo>
                    <a:lnTo>
                      <a:pt x="129" y="176"/>
                    </a:lnTo>
                    <a:lnTo>
                      <a:pt x="128" y="175"/>
                    </a:lnTo>
                    <a:lnTo>
                      <a:pt x="127" y="175"/>
                    </a:lnTo>
                    <a:lnTo>
                      <a:pt x="127" y="176"/>
                    </a:lnTo>
                    <a:lnTo>
                      <a:pt x="127" y="179"/>
                    </a:lnTo>
                    <a:lnTo>
                      <a:pt x="126" y="180"/>
                    </a:lnTo>
                    <a:lnTo>
                      <a:pt x="124" y="181"/>
                    </a:lnTo>
                    <a:lnTo>
                      <a:pt x="123" y="182"/>
                    </a:lnTo>
                    <a:lnTo>
                      <a:pt x="120" y="183"/>
                    </a:lnTo>
                    <a:lnTo>
                      <a:pt x="117" y="184"/>
                    </a:lnTo>
                    <a:lnTo>
                      <a:pt x="112" y="186"/>
                    </a:lnTo>
                    <a:lnTo>
                      <a:pt x="103" y="189"/>
                    </a:lnTo>
                    <a:lnTo>
                      <a:pt x="97" y="191"/>
                    </a:lnTo>
                    <a:lnTo>
                      <a:pt x="94" y="192"/>
                    </a:lnTo>
                    <a:lnTo>
                      <a:pt x="91" y="191"/>
                    </a:lnTo>
                    <a:lnTo>
                      <a:pt x="89" y="189"/>
                    </a:lnTo>
                    <a:lnTo>
                      <a:pt x="87" y="187"/>
                    </a:lnTo>
                    <a:lnTo>
                      <a:pt x="86" y="184"/>
                    </a:lnTo>
                    <a:lnTo>
                      <a:pt x="86" y="183"/>
                    </a:lnTo>
                    <a:lnTo>
                      <a:pt x="85" y="182"/>
                    </a:lnTo>
                    <a:lnTo>
                      <a:pt x="84" y="182"/>
                    </a:lnTo>
                    <a:lnTo>
                      <a:pt x="83" y="183"/>
                    </a:lnTo>
                    <a:lnTo>
                      <a:pt x="82" y="184"/>
                    </a:lnTo>
                    <a:lnTo>
                      <a:pt x="81" y="186"/>
                    </a:lnTo>
                    <a:lnTo>
                      <a:pt x="81" y="187"/>
                    </a:lnTo>
                    <a:lnTo>
                      <a:pt x="78" y="193"/>
                    </a:lnTo>
                    <a:lnTo>
                      <a:pt x="73" y="200"/>
                    </a:lnTo>
                    <a:lnTo>
                      <a:pt x="66" y="206"/>
                    </a:lnTo>
                    <a:lnTo>
                      <a:pt x="61" y="210"/>
                    </a:lnTo>
                    <a:lnTo>
                      <a:pt x="54" y="215"/>
                    </a:lnTo>
                    <a:lnTo>
                      <a:pt x="47" y="217"/>
                    </a:lnTo>
                    <a:lnTo>
                      <a:pt x="42" y="219"/>
                    </a:lnTo>
                    <a:lnTo>
                      <a:pt x="37" y="220"/>
                    </a:lnTo>
                    <a:lnTo>
                      <a:pt x="34" y="220"/>
                    </a:lnTo>
                    <a:lnTo>
                      <a:pt x="31" y="220"/>
                    </a:lnTo>
                    <a:lnTo>
                      <a:pt x="29" y="220"/>
                    </a:lnTo>
                    <a:lnTo>
                      <a:pt x="28" y="219"/>
                    </a:lnTo>
                    <a:lnTo>
                      <a:pt x="27" y="218"/>
                    </a:lnTo>
                    <a:lnTo>
                      <a:pt x="26" y="217"/>
                    </a:lnTo>
                    <a:lnTo>
                      <a:pt x="24" y="216"/>
                    </a:lnTo>
                    <a:lnTo>
                      <a:pt x="22" y="215"/>
                    </a:lnTo>
                    <a:lnTo>
                      <a:pt x="20" y="213"/>
                    </a:lnTo>
                    <a:lnTo>
                      <a:pt x="18" y="212"/>
                    </a:lnTo>
                    <a:lnTo>
                      <a:pt x="17" y="211"/>
                    </a:lnTo>
                    <a:lnTo>
                      <a:pt x="17" y="211"/>
                    </a:lnTo>
                    <a:lnTo>
                      <a:pt x="16" y="210"/>
                    </a:lnTo>
                    <a:lnTo>
                      <a:pt x="15" y="210"/>
                    </a:lnTo>
                    <a:lnTo>
                      <a:pt x="12" y="209"/>
                    </a:lnTo>
                    <a:lnTo>
                      <a:pt x="10" y="208"/>
                    </a:lnTo>
                    <a:lnTo>
                      <a:pt x="10" y="207"/>
                    </a:lnTo>
                    <a:lnTo>
                      <a:pt x="10" y="206"/>
                    </a:lnTo>
                    <a:lnTo>
                      <a:pt x="9" y="205"/>
                    </a:lnTo>
                    <a:lnTo>
                      <a:pt x="8" y="204"/>
                    </a:lnTo>
                    <a:lnTo>
                      <a:pt x="7" y="203"/>
                    </a:lnTo>
                    <a:lnTo>
                      <a:pt x="5" y="201"/>
                    </a:lnTo>
                    <a:lnTo>
                      <a:pt x="3" y="198"/>
                    </a:lnTo>
                    <a:lnTo>
                      <a:pt x="2" y="194"/>
                    </a:lnTo>
                    <a:lnTo>
                      <a:pt x="0" y="191"/>
                    </a:lnTo>
                    <a:lnTo>
                      <a:pt x="0" y="189"/>
                    </a:lnTo>
                    <a:lnTo>
                      <a:pt x="0" y="187"/>
                    </a:lnTo>
                    <a:lnTo>
                      <a:pt x="0" y="186"/>
                    </a:lnTo>
                    <a:lnTo>
                      <a:pt x="1" y="184"/>
                    </a:lnTo>
                    <a:lnTo>
                      <a:pt x="2" y="182"/>
                    </a:lnTo>
                    <a:lnTo>
                      <a:pt x="5" y="180"/>
                    </a:lnTo>
                    <a:lnTo>
                      <a:pt x="8" y="176"/>
                    </a:lnTo>
                    <a:lnTo>
                      <a:pt x="12" y="172"/>
                    </a:lnTo>
                    <a:lnTo>
                      <a:pt x="19" y="165"/>
                    </a:lnTo>
                    <a:lnTo>
                      <a:pt x="26" y="156"/>
                    </a:lnTo>
                    <a:lnTo>
                      <a:pt x="29" y="152"/>
                    </a:lnTo>
                    <a:lnTo>
                      <a:pt x="33" y="149"/>
                    </a:lnTo>
                    <a:lnTo>
                      <a:pt x="36" y="146"/>
                    </a:lnTo>
                    <a:lnTo>
                      <a:pt x="38" y="144"/>
                    </a:lnTo>
                    <a:lnTo>
                      <a:pt x="39" y="142"/>
                    </a:lnTo>
                    <a:lnTo>
                      <a:pt x="40" y="141"/>
                    </a:lnTo>
                    <a:lnTo>
                      <a:pt x="41" y="140"/>
                    </a:lnTo>
                    <a:lnTo>
                      <a:pt x="42" y="138"/>
                    </a:lnTo>
                    <a:lnTo>
                      <a:pt x="42" y="137"/>
                    </a:lnTo>
                    <a:lnTo>
                      <a:pt x="43" y="137"/>
                    </a:lnTo>
                    <a:lnTo>
                      <a:pt x="44" y="137"/>
                    </a:lnTo>
                    <a:lnTo>
                      <a:pt x="45" y="138"/>
                    </a:lnTo>
                    <a:lnTo>
                      <a:pt x="48" y="138"/>
                    </a:lnTo>
                    <a:lnTo>
                      <a:pt x="52" y="138"/>
                    </a:lnTo>
                    <a:lnTo>
                      <a:pt x="56" y="140"/>
                    </a:lnTo>
                    <a:lnTo>
                      <a:pt x="58" y="138"/>
                    </a:lnTo>
                    <a:lnTo>
                      <a:pt x="59" y="138"/>
                    </a:lnTo>
                    <a:lnTo>
                      <a:pt x="61" y="137"/>
                    </a:lnTo>
                    <a:lnTo>
                      <a:pt x="63" y="137"/>
                    </a:lnTo>
                    <a:lnTo>
                      <a:pt x="66" y="136"/>
                    </a:lnTo>
                    <a:lnTo>
                      <a:pt x="70" y="135"/>
                    </a:lnTo>
                    <a:lnTo>
                      <a:pt x="84" y="133"/>
                    </a:lnTo>
                    <a:lnTo>
                      <a:pt x="96" y="130"/>
                    </a:lnTo>
                    <a:lnTo>
                      <a:pt x="104" y="125"/>
                    </a:lnTo>
                    <a:lnTo>
                      <a:pt x="107" y="124"/>
                    </a:lnTo>
                    <a:lnTo>
                      <a:pt x="109" y="123"/>
                    </a:lnTo>
                    <a:lnTo>
                      <a:pt x="110" y="122"/>
                    </a:lnTo>
                    <a:lnTo>
                      <a:pt x="110" y="122"/>
                    </a:lnTo>
                    <a:lnTo>
                      <a:pt x="111" y="120"/>
                    </a:lnTo>
                    <a:lnTo>
                      <a:pt x="112" y="119"/>
                    </a:lnTo>
                    <a:lnTo>
                      <a:pt x="114" y="117"/>
                    </a:lnTo>
                    <a:lnTo>
                      <a:pt x="116" y="116"/>
                    </a:lnTo>
                    <a:lnTo>
                      <a:pt x="118" y="115"/>
                    </a:lnTo>
                    <a:lnTo>
                      <a:pt x="121" y="113"/>
                    </a:lnTo>
                    <a:lnTo>
                      <a:pt x="123" y="110"/>
                    </a:lnTo>
                    <a:lnTo>
                      <a:pt x="127" y="108"/>
                    </a:lnTo>
                    <a:lnTo>
                      <a:pt x="130" y="106"/>
                    </a:lnTo>
                    <a:lnTo>
                      <a:pt x="132" y="103"/>
                    </a:lnTo>
                    <a:lnTo>
                      <a:pt x="135" y="100"/>
                    </a:lnTo>
                    <a:lnTo>
                      <a:pt x="137" y="98"/>
                    </a:lnTo>
                    <a:lnTo>
                      <a:pt x="139" y="97"/>
                    </a:lnTo>
                    <a:lnTo>
                      <a:pt x="141" y="95"/>
                    </a:lnTo>
                    <a:lnTo>
                      <a:pt x="144" y="93"/>
                    </a:lnTo>
                    <a:lnTo>
                      <a:pt x="147" y="90"/>
                    </a:lnTo>
                    <a:lnTo>
                      <a:pt x="149" y="88"/>
                    </a:lnTo>
                    <a:lnTo>
                      <a:pt x="151" y="85"/>
                    </a:lnTo>
                    <a:lnTo>
                      <a:pt x="153" y="84"/>
                    </a:lnTo>
                    <a:lnTo>
                      <a:pt x="155" y="81"/>
                    </a:lnTo>
                    <a:lnTo>
                      <a:pt x="156" y="80"/>
                    </a:lnTo>
                    <a:lnTo>
                      <a:pt x="157" y="80"/>
                    </a:lnTo>
                    <a:lnTo>
                      <a:pt x="158" y="79"/>
                    </a:lnTo>
                    <a:lnTo>
                      <a:pt x="158" y="79"/>
                    </a:lnTo>
                    <a:lnTo>
                      <a:pt x="158" y="78"/>
                    </a:lnTo>
                    <a:lnTo>
                      <a:pt x="158" y="76"/>
                    </a:lnTo>
                    <a:lnTo>
                      <a:pt x="159" y="74"/>
                    </a:lnTo>
                    <a:lnTo>
                      <a:pt x="160" y="72"/>
                    </a:lnTo>
                    <a:lnTo>
                      <a:pt x="161" y="70"/>
                    </a:lnTo>
                    <a:lnTo>
                      <a:pt x="161" y="69"/>
                    </a:lnTo>
                    <a:lnTo>
                      <a:pt x="163" y="68"/>
                    </a:lnTo>
                    <a:lnTo>
                      <a:pt x="163" y="68"/>
                    </a:lnTo>
                    <a:lnTo>
                      <a:pt x="164" y="69"/>
                    </a:lnTo>
                    <a:lnTo>
                      <a:pt x="165" y="70"/>
                    </a:lnTo>
                    <a:lnTo>
                      <a:pt x="166" y="72"/>
                    </a:lnTo>
                    <a:lnTo>
                      <a:pt x="167" y="70"/>
                    </a:lnTo>
                    <a:lnTo>
                      <a:pt x="168" y="68"/>
                    </a:lnTo>
                    <a:lnTo>
                      <a:pt x="169" y="67"/>
                    </a:lnTo>
                    <a:lnTo>
                      <a:pt x="170" y="67"/>
                    </a:lnTo>
                    <a:lnTo>
                      <a:pt x="173" y="66"/>
                    </a:lnTo>
                    <a:lnTo>
                      <a:pt x="177" y="66"/>
                    </a:lnTo>
                    <a:lnTo>
                      <a:pt x="182" y="66"/>
                    </a:lnTo>
                    <a:lnTo>
                      <a:pt x="190" y="65"/>
                    </a:lnTo>
                    <a:lnTo>
                      <a:pt x="194" y="63"/>
                    </a:lnTo>
                    <a:lnTo>
                      <a:pt x="200" y="61"/>
                    </a:lnTo>
                    <a:lnTo>
                      <a:pt x="202" y="60"/>
                    </a:lnTo>
                    <a:lnTo>
                      <a:pt x="204" y="59"/>
                    </a:lnTo>
                    <a:lnTo>
                      <a:pt x="206" y="58"/>
                    </a:lnTo>
                    <a:lnTo>
                      <a:pt x="207" y="58"/>
                    </a:lnTo>
                    <a:lnTo>
                      <a:pt x="207" y="58"/>
                    </a:lnTo>
                    <a:lnTo>
                      <a:pt x="209" y="57"/>
                    </a:lnTo>
                    <a:lnTo>
                      <a:pt x="211" y="56"/>
                    </a:lnTo>
                    <a:lnTo>
                      <a:pt x="213" y="54"/>
                    </a:lnTo>
                    <a:lnTo>
                      <a:pt x="215" y="53"/>
                    </a:lnTo>
                    <a:lnTo>
                      <a:pt x="219" y="52"/>
                    </a:lnTo>
                    <a:lnTo>
                      <a:pt x="220" y="51"/>
                    </a:lnTo>
                    <a:lnTo>
                      <a:pt x="222" y="50"/>
                    </a:lnTo>
                    <a:lnTo>
                      <a:pt x="225" y="49"/>
                    </a:lnTo>
                    <a:lnTo>
                      <a:pt x="228" y="48"/>
                    </a:lnTo>
                    <a:lnTo>
                      <a:pt x="231" y="45"/>
                    </a:lnTo>
                    <a:lnTo>
                      <a:pt x="233" y="44"/>
                    </a:lnTo>
                    <a:lnTo>
                      <a:pt x="235" y="42"/>
                    </a:lnTo>
                    <a:lnTo>
                      <a:pt x="237" y="41"/>
                    </a:lnTo>
                    <a:lnTo>
                      <a:pt x="237" y="40"/>
                    </a:lnTo>
                    <a:lnTo>
                      <a:pt x="238" y="39"/>
                    </a:lnTo>
                    <a:lnTo>
                      <a:pt x="239" y="36"/>
                    </a:lnTo>
                    <a:lnTo>
                      <a:pt x="240" y="33"/>
                    </a:lnTo>
                    <a:lnTo>
                      <a:pt x="241" y="30"/>
                    </a:lnTo>
                    <a:lnTo>
                      <a:pt x="244" y="23"/>
                    </a:lnTo>
                    <a:lnTo>
                      <a:pt x="246" y="19"/>
                    </a:lnTo>
                    <a:lnTo>
                      <a:pt x="246" y="16"/>
                    </a:lnTo>
                    <a:lnTo>
                      <a:pt x="246" y="12"/>
                    </a:lnTo>
                    <a:lnTo>
                      <a:pt x="246" y="9"/>
                    </a:lnTo>
                    <a:lnTo>
                      <a:pt x="246" y="6"/>
                    </a:lnTo>
                    <a:lnTo>
                      <a:pt x="246" y="4"/>
                    </a:lnTo>
                    <a:lnTo>
                      <a:pt x="247" y="4"/>
                    </a:lnTo>
                    <a:lnTo>
                      <a:pt x="249" y="4"/>
                    </a:lnTo>
                    <a:lnTo>
                      <a:pt x="251" y="5"/>
                    </a:lnTo>
                    <a:lnTo>
                      <a:pt x="253" y="5"/>
                    </a:lnTo>
                    <a:lnTo>
                      <a:pt x="262" y="6"/>
                    </a:lnTo>
                    <a:lnTo>
                      <a:pt x="271" y="7"/>
                    </a:lnTo>
                    <a:lnTo>
                      <a:pt x="283" y="7"/>
                    </a:lnTo>
                    <a:lnTo>
                      <a:pt x="287" y="4"/>
                    </a:lnTo>
                    <a:lnTo>
                      <a:pt x="290" y="2"/>
                    </a:lnTo>
                    <a:lnTo>
                      <a:pt x="291" y="1"/>
                    </a:lnTo>
                    <a:lnTo>
                      <a:pt x="293" y="0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" name="Freeform 362"/>
              <p:cNvSpPr>
                <a:spLocks/>
              </p:cNvSpPr>
              <p:nvPr/>
            </p:nvSpPr>
            <p:spPr bwMode="auto">
              <a:xfrm>
                <a:off x="6108477" y="4211638"/>
                <a:ext cx="549275" cy="433388"/>
              </a:xfrm>
              <a:custGeom>
                <a:avLst/>
                <a:gdLst>
                  <a:gd name="T0" fmla="*/ 343 w 346"/>
                  <a:gd name="T1" fmla="*/ 35 h 273"/>
                  <a:gd name="T2" fmla="*/ 343 w 346"/>
                  <a:gd name="T3" fmla="*/ 55 h 273"/>
                  <a:gd name="T4" fmla="*/ 321 w 346"/>
                  <a:gd name="T5" fmla="*/ 81 h 273"/>
                  <a:gd name="T6" fmla="*/ 287 w 346"/>
                  <a:gd name="T7" fmla="*/ 56 h 273"/>
                  <a:gd name="T8" fmla="*/ 326 w 346"/>
                  <a:gd name="T9" fmla="*/ 100 h 273"/>
                  <a:gd name="T10" fmla="*/ 319 w 346"/>
                  <a:gd name="T11" fmla="*/ 160 h 273"/>
                  <a:gd name="T12" fmla="*/ 275 w 346"/>
                  <a:gd name="T13" fmla="*/ 171 h 273"/>
                  <a:gd name="T14" fmla="*/ 277 w 346"/>
                  <a:gd name="T15" fmla="*/ 151 h 273"/>
                  <a:gd name="T16" fmla="*/ 276 w 346"/>
                  <a:gd name="T17" fmla="*/ 112 h 273"/>
                  <a:gd name="T18" fmla="*/ 279 w 346"/>
                  <a:gd name="T19" fmla="*/ 132 h 273"/>
                  <a:gd name="T20" fmla="*/ 242 w 346"/>
                  <a:gd name="T21" fmla="*/ 165 h 273"/>
                  <a:gd name="T22" fmla="*/ 219 w 346"/>
                  <a:gd name="T23" fmla="*/ 160 h 273"/>
                  <a:gd name="T24" fmla="*/ 191 w 346"/>
                  <a:gd name="T25" fmla="*/ 125 h 273"/>
                  <a:gd name="T26" fmla="*/ 185 w 346"/>
                  <a:gd name="T27" fmla="*/ 97 h 273"/>
                  <a:gd name="T28" fmla="*/ 171 w 346"/>
                  <a:gd name="T29" fmla="*/ 77 h 273"/>
                  <a:gd name="T30" fmla="*/ 182 w 346"/>
                  <a:gd name="T31" fmla="*/ 112 h 273"/>
                  <a:gd name="T32" fmla="*/ 190 w 346"/>
                  <a:gd name="T33" fmla="*/ 137 h 273"/>
                  <a:gd name="T34" fmla="*/ 207 w 346"/>
                  <a:gd name="T35" fmla="*/ 154 h 273"/>
                  <a:gd name="T36" fmla="*/ 215 w 346"/>
                  <a:gd name="T37" fmla="*/ 171 h 273"/>
                  <a:gd name="T38" fmla="*/ 205 w 346"/>
                  <a:gd name="T39" fmla="*/ 189 h 273"/>
                  <a:gd name="T40" fmla="*/ 190 w 346"/>
                  <a:gd name="T41" fmla="*/ 210 h 273"/>
                  <a:gd name="T42" fmla="*/ 173 w 346"/>
                  <a:gd name="T43" fmla="*/ 196 h 273"/>
                  <a:gd name="T44" fmla="*/ 157 w 346"/>
                  <a:gd name="T45" fmla="*/ 183 h 273"/>
                  <a:gd name="T46" fmla="*/ 159 w 346"/>
                  <a:gd name="T47" fmla="*/ 193 h 273"/>
                  <a:gd name="T48" fmla="*/ 176 w 346"/>
                  <a:gd name="T49" fmla="*/ 217 h 273"/>
                  <a:gd name="T50" fmla="*/ 179 w 346"/>
                  <a:gd name="T51" fmla="*/ 248 h 273"/>
                  <a:gd name="T52" fmla="*/ 145 w 346"/>
                  <a:gd name="T53" fmla="*/ 270 h 273"/>
                  <a:gd name="T54" fmla="*/ 104 w 346"/>
                  <a:gd name="T55" fmla="*/ 266 h 273"/>
                  <a:gd name="T56" fmla="*/ 88 w 346"/>
                  <a:gd name="T57" fmla="*/ 240 h 273"/>
                  <a:gd name="T58" fmla="*/ 99 w 346"/>
                  <a:gd name="T59" fmla="*/ 227 h 273"/>
                  <a:gd name="T60" fmla="*/ 116 w 346"/>
                  <a:gd name="T61" fmla="*/ 233 h 273"/>
                  <a:gd name="T62" fmla="*/ 127 w 346"/>
                  <a:gd name="T63" fmla="*/ 242 h 273"/>
                  <a:gd name="T64" fmla="*/ 129 w 346"/>
                  <a:gd name="T65" fmla="*/ 253 h 273"/>
                  <a:gd name="T66" fmla="*/ 133 w 346"/>
                  <a:gd name="T67" fmla="*/ 230 h 273"/>
                  <a:gd name="T68" fmla="*/ 110 w 346"/>
                  <a:gd name="T69" fmla="*/ 218 h 273"/>
                  <a:gd name="T70" fmla="*/ 94 w 346"/>
                  <a:gd name="T71" fmla="*/ 210 h 273"/>
                  <a:gd name="T72" fmla="*/ 58 w 346"/>
                  <a:gd name="T73" fmla="*/ 195 h 273"/>
                  <a:gd name="T74" fmla="*/ 33 w 346"/>
                  <a:gd name="T75" fmla="*/ 188 h 273"/>
                  <a:gd name="T76" fmla="*/ 0 w 346"/>
                  <a:gd name="T77" fmla="*/ 170 h 273"/>
                  <a:gd name="T78" fmla="*/ 52 w 346"/>
                  <a:gd name="T79" fmla="*/ 127 h 273"/>
                  <a:gd name="T80" fmla="*/ 110 w 346"/>
                  <a:gd name="T81" fmla="*/ 153 h 273"/>
                  <a:gd name="T82" fmla="*/ 120 w 346"/>
                  <a:gd name="T83" fmla="*/ 175 h 273"/>
                  <a:gd name="T84" fmla="*/ 124 w 346"/>
                  <a:gd name="T85" fmla="*/ 162 h 273"/>
                  <a:gd name="T86" fmla="*/ 117 w 346"/>
                  <a:gd name="T87" fmla="*/ 121 h 273"/>
                  <a:gd name="T88" fmla="*/ 120 w 346"/>
                  <a:gd name="T89" fmla="*/ 99 h 273"/>
                  <a:gd name="T90" fmla="*/ 118 w 346"/>
                  <a:gd name="T91" fmla="*/ 95 h 273"/>
                  <a:gd name="T92" fmla="*/ 154 w 346"/>
                  <a:gd name="T93" fmla="*/ 59 h 273"/>
                  <a:gd name="T94" fmla="*/ 194 w 346"/>
                  <a:gd name="T95" fmla="*/ 38 h 273"/>
                  <a:gd name="T96" fmla="*/ 203 w 346"/>
                  <a:gd name="T97" fmla="*/ 39 h 273"/>
                  <a:gd name="T98" fmla="*/ 217 w 346"/>
                  <a:gd name="T99" fmla="*/ 61 h 273"/>
                  <a:gd name="T100" fmla="*/ 251 w 346"/>
                  <a:gd name="T101" fmla="*/ 90 h 273"/>
                  <a:gd name="T102" fmla="*/ 259 w 346"/>
                  <a:gd name="T103" fmla="*/ 105 h 273"/>
                  <a:gd name="T104" fmla="*/ 247 w 346"/>
                  <a:gd name="T105" fmla="*/ 72 h 273"/>
                  <a:gd name="T106" fmla="*/ 233 w 346"/>
                  <a:gd name="T107" fmla="*/ 48 h 273"/>
                  <a:gd name="T108" fmla="*/ 302 w 346"/>
                  <a:gd name="T109" fmla="*/ 16 h 273"/>
                  <a:gd name="T110" fmla="*/ 311 w 346"/>
                  <a:gd name="T111" fmla="*/ 1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46" h="273">
                    <a:moveTo>
                      <a:pt x="312" y="0"/>
                    </a:moveTo>
                    <a:lnTo>
                      <a:pt x="313" y="1"/>
                    </a:lnTo>
                    <a:lnTo>
                      <a:pt x="315" y="3"/>
                    </a:lnTo>
                    <a:lnTo>
                      <a:pt x="317" y="6"/>
                    </a:lnTo>
                    <a:lnTo>
                      <a:pt x="319" y="11"/>
                    </a:lnTo>
                    <a:lnTo>
                      <a:pt x="328" y="22"/>
                    </a:lnTo>
                    <a:lnTo>
                      <a:pt x="339" y="33"/>
                    </a:lnTo>
                    <a:lnTo>
                      <a:pt x="343" y="35"/>
                    </a:lnTo>
                    <a:lnTo>
                      <a:pt x="345" y="38"/>
                    </a:lnTo>
                    <a:lnTo>
                      <a:pt x="346" y="40"/>
                    </a:lnTo>
                    <a:lnTo>
                      <a:pt x="346" y="43"/>
                    </a:lnTo>
                    <a:lnTo>
                      <a:pt x="346" y="44"/>
                    </a:lnTo>
                    <a:lnTo>
                      <a:pt x="346" y="47"/>
                    </a:lnTo>
                    <a:lnTo>
                      <a:pt x="345" y="49"/>
                    </a:lnTo>
                    <a:lnTo>
                      <a:pt x="344" y="52"/>
                    </a:lnTo>
                    <a:lnTo>
                      <a:pt x="343" y="55"/>
                    </a:lnTo>
                    <a:lnTo>
                      <a:pt x="339" y="65"/>
                    </a:lnTo>
                    <a:lnTo>
                      <a:pt x="336" y="73"/>
                    </a:lnTo>
                    <a:lnTo>
                      <a:pt x="335" y="77"/>
                    </a:lnTo>
                    <a:lnTo>
                      <a:pt x="334" y="80"/>
                    </a:lnTo>
                    <a:lnTo>
                      <a:pt x="332" y="83"/>
                    </a:lnTo>
                    <a:lnTo>
                      <a:pt x="331" y="85"/>
                    </a:lnTo>
                    <a:lnTo>
                      <a:pt x="328" y="88"/>
                    </a:lnTo>
                    <a:lnTo>
                      <a:pt x="321" y="81"/>
                    </a:lnTo>
                    <a:lnTo>
                      <a:pt x="313" y="74"/>
                    </a:lnTo>
                    <a:lnTo>
                      <a:pt x="304" y="67"/>
                    </a:lnTo>
                    <a:lnTo>
                      <a:pt x="297" y="61"/>
                    </a:lnTo>
                    <a:lnTo>
                      <a:pt x="291" y="56"/>
                    </a:lnTo>
                    <a:lnTo>
                      <a:pt x="288" y="55"/>
                    </a:lnTo>
                    <a:lnTo>
                      <a:pt x="287" y="55"/>
                    </a:lnTo>
                    <a:lnTo>
                      <a:pt x="285" y="55"/>
                    </a:lnTo>
                    <a:lnTo>
                      <a:pt x="287" y="56"/>
                    </a:lnTo>
                    <a:lnTo>
                      <a:pt x="287" y="58"/>
                    </a:lnTo>
                    <a:lnTo>
                      <a:pt x="289" y="59"/>
                    </a:lnTo>
                    <a:lnTo>
                      <a:pt x="291" y="62"/>
                    </a:lnTo>
                    <a:lnTo>
                      <a:pt x="296" y="69"/>
                    </a:lnTo>
                    <a:lnTo>
                      <a:pt x="303" y="76"/>
                    </a:lnTo>
                    <a:lnTo>
                      <a:pt x="311" y="86"/>
                    </a:lnTo>
                    <a:lnTo>
                      <a:pt x="319" y="94"/>
                    </a:lnTo>
                    <a:lnTo>
                      <a:pt x="326" y="100"/>
                    </a:lnTo>
                    <a:lnTo>
                      <a:pt x="330" y="106"/>
                    </a:lnTo>
                    <a:lnTo>
                      <a:pt x="336" y="114"/>
                    </a:lnTo>
                    <a:lnTo>
                      <a:pt x="338" y="122"/>
                    </a:lnTo>
                    <a:lnTo>
                      <a:pt x="337" y="129"/>
                    </a:lnTo>
                    <a:lnTo>
                      <a:pt x="335" y="133"/>
                    </a:lnTo>
                    <a:lnTo>
                      <a:pt x="331" y="141"/>
                    </a:lnTo>
                    <a:lnTo>
                      <a:pt x="326" y="150"/>
                    </a:lnTo>
                    <a:lnTo>
                      <a:pt x="319" y="160"/>
                    </a:lnTo>
                    <a:lnTo>
                      <a:pt x="313" y="168"/>
                    </a:lnTo>
                    <a:lnTo>
                      <a:pt x="309" y="174"/>
                    </a:lnTo>
                    <a:lnTo>
                      <a:pt x="307" y="178"/>
                    </a:lnTo>
                    <a:lnTo>
                      <a:pt x="304" y="178"/>
                    </a:lnTo>
                    <a:lnTo>
                      <a:pt x="301" y="178"/>
                    </a:lnTo>
                    <a:lnTo>
                      <a:pt x="294" y="175"/>
                    </a:lnTo>
                    <a:lnTo>
                      <a:pt x="282" y="173"/>
                    </a:lnTo>
                    <a:lnTo>
                      <a:pt x="275" y="171"/>
                    </a:lnTo>
                    <a:lnTo>
                      <a:pt x="269" y="169"/>
                    </a:lnTo>
                    <a:lnTo>
                      <a:pt x="263" y="167"/>
                    </a:lnTo>
                    <a:lnTo>
                      <a:pt x="261" y="166"/>
                    </a:lnTo>
                    <a:lnTo>
                      <a:pt x="261" y="165"/>
                    </a:lnTo>
                    <a:lnTo>
                      <a:pt x="262" y="165"/>
                    </a:lnTo>
                    <a:lnTo>
                      <a:pt x="263" y="164"/>
                    </a:lnTo>
                    <a:lnTo>
                      <a:pt x="271" y="160"/>
                    </a:lnTo>
                    <a:lnTo>
                      <a:pt x="277" y="151"/>
                    </a:lnTo>
                    <a:lnTo>
                      <a:pt x="284" y="137"/>
                    </a:lnTo>
                    <a:lnTo>
                      <a:pt x="288" y="130"/>
                    </a:lnTo>
                    <a:lnTo>
                      <a:pt x="283" y="122"/>
                    </a:lnTo>
                    <a:lnTo>
                      <a:pt x="281" y="117"/>
                    </a:lnTo>
                    <a:lnTo>
                      <a:pt x="280" y="115"/>
                    </a:lnTo>
                    <a:lnTo>
                      <a:pt x="279" y="113"/>
                    </a:lnTo>
                    <a:lnTo>
                      <a:pt x="277" y="112"/>
                    </a:lnTo>
                    <a:lnTo>
                      <a:pt x="276" y="112"/>
                    </a:lnTo>
                    <a:lnTo>
                      <a:pt x="275" y="113"/>
                    </a:lnTo>
                    <a:lnTo>
                      <a:pt x="275" y="113"/>
                    </a:lnTo>
                    <a:lnTo>
                      <a:pt x="275" y="115"/>
                    </a:lnTo>
                    <a:lnTo>
                      <a:pt x="276" y="118"/>
                    </a:lnTo>
                    <a:lnTo>
                      <a:pt x="277" y="122"/>
                    </a:lnTo>
                    <a:lnTo>
                      <a:pt x="278" y="126"/>
                    </a:lnTo>
                    <a:lnTo>
                      <a:pt x="278" y="129"/>
                    </a:lnTo>
                    <a:lnTo>
                      <a:pt x="279" y="132"/>
                    </a:lnTo>
                    <a:lnTo>
                      <a:pt x="278" y="135"/>
                    </a:lnTo>
                    <a:lnTo>
                      <a:pt x="277" y="137"/>
                    </a:lnTo>
                    <a:lnTo>
                      <a:pt x="273" y="144"/>
                    </a:lnTo>
                    <a:lnTo>
                      <a:pt x="266" y="150"/>
                    </a:lnTo>
                    <a:lnTo>
                      <a:pt x="261" y="155"/>
                    </a:lnTo>
                    <a:lnTo>
                      <a:pt x="257" y="159"/>
                    </a:lnTo>
                    <a:lnTo>
                      <a:pt x="250" y="162"/>
                    </a:lnTo>
                    <a:lnTo>
                      <a:pt x="242" y="165"/>
                    </a:lnTo>
                    <a:lnTo>
                      <a:pt x="234" y="168"/>
                    </a:lnTo>
                    <a:lnTo>
                      <a:pt x="227" y="170"/>
                    </a:lnTo>
                    <a:lnTo>
                      <a:pt x="224" y="171"/>
                    </a:lnTo>
                    <a:lnTo>
                      <a:pt x="223" y="170"/>
                    </a:lnTo>
                    <a:lnTo>
                      <a:pt x="223" y="169"/>
                    </a:lnTo>
                    <a:lnTo>
                      <a:pt x="222" y="167"/>
                    </a:lnTo>
                    <a:lnTo>
                      <a:pt x="221" y="165"/>
                    </a:lnTo>
                    <a:lnTo>
                      <a:pt x="219" y="160"/>
                    </a:lnTo>
                    <a:lnTo>
                      <a:pt x="216" y="154"/>
                    </a:lnTo>
                    <a:lnTo>
                      <a:pt x="210" y="147"/>
                    </a:lnTo>
                    <a:lnTo>
                      <a:pt x="202" y="137"/>
                    </a:lnTo>
                    <a:lnTo>
                      <a:pt x="200" y="134"/>
                    </a:lnTo>
                    <a:lnTo>
                      <a:pt x="197" y="131"/>
                    </a:lnTo>
                    <a:lnTo>
                      <a:pt x="195" y="129"/>
                    </a:lnTo>
                    <a:lnTo>
                      <a:pt x="194" y="127"/>
                    </a:lnTo>
                    <a:lnTo>
                      <a:pt x="191" y="125"/>
                    </a:lnTo>
                    <a:lnTo>
                      <a:pt x="191" y="124"/>
                    </a:lnTo>
                    <a:lnTo>
                      <a:pt x="190" y="122"/>
                    </a:lnTo>
                    <a:lnTo>
                      <a:pt x="190" y="118"/>
                    </a:lnTo>
                    <a:lnTo>
                      <a:pt x="189" y="114"/>
                    </a:lnTo>
                    <a:lnTo>
                      <a:pt x="188" y="110"/>
                    </a:lnTo>
                    <a:lnTo>
                      <a:pt x="187" y="105"/>
                    </a:lnTo>
                    <a:lnTo>
                      <a:pt x="186" y="100"/>
                    </a:lnTo>
                    <a:lnTo>
                      <a:pt x="185" y="97"/>
                    </a:lnTo>
                    <a:lnTo>
                      <a:pt x="184" y="94"/>
                    </a:lnTo>
                    <a:lnTo>
                      <a:pt x="183" y="91"/>
                    </a:lnTo>
                    <a:lnTo>
                      <a:pt x="181" y="88"/>
                    </a:lnTo>
                    <a:lnTo>
                      <a:pt x="179" y="85"/>
                    </a:lnTo>
                    <a:lnTo>
                      <a:pt x="177" y="83"/>
                    </a:lnTo>
                    <a:lnTo>
                      <a:pt x="175" y="80"/>
                    </a:lnTo>
                    <a:lnTo>
                      <a:pt x="172" y="78"/>
                    </a:lnTo>
                    <a:lnTo>
                      <a:pt x="171" y="77"/>
                    </a:lnTo>
                    <a:lnTo>
                      <a:pt x="170" y="78"/>
                    </a:lnTo>
                    <a:lnTo>
                      <a:pt x="170" y="78"/>
                    </a:lnTo>
                    <a:lnTo>
                      <a:pt x="170" y="80"/>
                    </a:lnTo>
                    <a:lnTo>
                      <a:pt x="171" y="83"/>
                    </a:lnTo>
                    <a:lnTo>
                      <a:pt x="173" y="86"/>
                    </a:lnTo>
                    <a:lnTo>
                      <a:pt x="176" y="90"/>
                    </a:lnTo>
                    <a:lnTo>
                      <a:pt x="181" y="99"/>
                    </a:lnTo>
                    <a:lnTo>
                      <a:pt x="182" y="112"/>
                    </a:lnTo>
                    <a:lnTo>
                      <a:pt x="182" y="115"/>
                    </a:lnTo>
                    <a:lnTo>
                      <a:pt x="183" y="119"/>
                    </a:lnTo>
                    <a:lnTo>
                      <a:pt x="183" y="123"/>
                    </a:lnTo>
                    <a:lnTo>
                      <a:pt x="184" y="126"/>
                    </a:lnTo>
                    <a:lnTo>
                      <a:pt x="184" y="127"/>
                    </a:lnTo>
                    <a:lnTo>
                      <a:pt x="185" y="130"/>
                    </a:lnTo>
                    <a:lnTo>
                      <a:pt x="187" y="134"/>
                    </a:lnTo>
                    <a:lnTo>
                      <a:pt x="190" y="137"/>
                    </a:lnTo>
                    <a:lnTo>
                      <a:pt x="192" y="141"/>
                    </a:lnTo>
                    <a:lnTo>
                      <a:pt x="195" y="142"/>
                    </a:lnTo>
                    <a:lnTo>
                      <a:pt x="196" y="143"/>
                    </a:lnTo>
                    <a:lnTo>
                      <a:pt x="198" y="145"/>
                    </a:lnTo>
                    <a:lnTo>
                      <a:pt x="200" y="147"/>
                    </a:lnTo>
                    <a:lnTo>
                      <a:pt x="202" y="149"/>
                    </a:lnTo>
                    <a:lnTo>
                      <a:pt x="205" y="152"/>
                    </a:lnTo>
                    <a:lnTo>
                      <a:pt x="207" y="154"/>
                    </a:lnTo>
                    <a:lnTo>
                      <a:pt x="209" y="158"/>
                    </a:lnTo>
                    <a:lnTo>
                      <a:pt x="211" y="160"/>
                    </a:lnTo>
                    <a:lnTo>
                      <a:pt x="214" y="162"/>
                    </a:lnTo>
                    <a:lnTo>
                      <a:pt x="215" y="164"/>
                    </a:lnTo>
                    <a:lnTo>
                      <a:pt x="215" y="165"/>
                    </a:lnTo>
                    <a:lnTo>
                      <a:pt x="215" y="167"/>
                    </a:lnTo>
                    <a:lnTo>
                      <a:pt x="215" y="169"/>
                    </a:lnTo>
                    <a:lnTo>
                      <a:pt x="215" y="171"/>
                    </a:lnTo>
                    <a:lnTo>
                      <a:pt x="215" y="173"/>
                    </a:lnTo>
                    <a:lnTo>
                      <a:pt x="214" y="174"/>
                    </a:lnTo>
                    <a:lnTo>
                      <a:pt x="213" y="175"/>
                    </a:lnTo>
                    <a:lnTo>
                      <a:pt x="211" y="178"/>
                    </a:lnTo>
                    <a:lnTo>
                      <a:pt x="210" y="180"/>
                    </a:lnTo>
                    <a:lnTo>
                      <a:pt x="208" y="182"/>
                    </a:lnTo>
                    <a:lnTo>
                      <a:pt x="206" y="185"/>
                    </a:lnTo>
                    <a:lnTo>
                      <a:pt x="205" y="189"/>
                    </a:lnTo>
                    <a:lnTo>
                      <a:pt x="202" y="193"/>
                    </a:lnTo>
                    <a:lnTo>
                      <a:pt x="200" y="198"/>
                    </a:lnTo>
                    <a:lnTo>
                      <a:pt x="198" y="201"/>
                    </a:lnTo>
                    <a:lnTo>
                      <a:pt x="196" y="203"/>
                    </a:lnTo>
                    <a:lnTo>
                      <a:pt x="194" y="205"/>
                    </a:lnTo>
                    <a:lnTo>
                      <a:pt x="192" y="207"/>
                    </a:lnTo>
                    <a:lnTo>
                      <a:pt x="191" y="209"/>
                    </a:lnTo>
                    <a:lnTo>
                      <a:pt x="190" y="210"/>
                    </a:lnTo>
                    <a:lnTo>
                      <a:pt x="189" y="211"/>
                    </a:lnTo>
                    <a:lnTo>
                      <a:pt x="187" y="211"/>
                    </a:lnTo>
                    <a:lnTo>
                      <a:pt x="185" y="210"/>
                    </a:lnTo>
                    <a:lnTo>
                      <a:pt x="183" y="208"/>
                    </a:lnTo>
                    <a:lnTo>
                      <a:pt x="180" y="205"/>
                    </a:lnTo>
                    <a:lnTo>
                      <a:pt x="178" y="201"/>
                    </a:lnTo>
                    <a:lnTo>
                      <a:pt x="176" y="199"/>
                    </a:lnTo>
                    <a:lnTo>
                      <a:pt x="173" y="196"/>
                    </a:lnTo>
                    <a:lnTo>
                      <a:pt x="171" y="193"/>
                    </a:lnTo>
                    <a:lnTo>
                      <a:pt x="170" y="192"/>
                    </a:lnTo>
                    <a:lnTo>
                      <a:pt x="169" y="191"/>
                    </a:lnTo>
                    <a:lnTo>
                      <a:pt x="167" y="190"/>
                    </a:lnTo>
                    <a:lnTo>
                      <a:pt x="164" y="188"/>
                    </a:lnTo>
                    <a:lnTo>
                      <a:pt x="162" y="187"/>
                    </a:lnTo>
                    <a:lnTo>
                      <a:pt x="159" y="185"/>
                    </a:lnTo>
                    <a:lnTo>
                      <a:pt x="157" y="183"/>
                    </a:lnTo>
                    <a:lnTo>
                      <a:pt x="154" y="182"/>
                    </a:lnTo>
                    <a:lnTo>
                      <a:pt x="152" y="182"/>
                    </a:lnTo>
                    <a:lnTo>
                      <a:pt x="152" y="183"/>
                    </a:lnTo>
                    <a:lnTo>
                      <a:pt x="152" y="184"/>
                    </a:lnTo>
                    <a:lnTo>
                      <a:pt x="153" y="186"/>
                    </a:lnTo>
                    <a:lnTo>
                      <a:pt x="154" y="188"/>
                    </a:lnTo>
                    <a:lnTo>
                      <a:pt x="157" y="191"/>
                    </a:lnTo>
                    <a:lnTo>
                      <a:pt x="159" y="193"/>
                    </a:lnTo>
                    <a:lnTo>
                      <a:pt x="160" y="197"/>
                    </a:lnTo>
                    <a:lnTo>
                      <a:pt x="162" y="198"/>
                    </a:lnTo>
                    <a:lnTo>
                      <a:pt x="165" y="201"/>
                    </a:lnTo>
                    <a:lnTo>
                      <a:pt x="167" y="204"/>
                    </a:lnTo>
                    <a:lnTo>
                      <a:pt x="169" y="207"/>
                    </a:lnTo>
                    <a:lnTo>
                      <a:pt x="171" y="210"/>
                    </a:lnTo>
                    <a:lnTo>
                      <a:pt x="173" y="214"/>
                    </a:lnTo>
                    <a:lnTo>
                      <a:pt x="176" y="217"/>
                    </a:lnTo>
                    <a:lnTo>
                      <a:pt x="177" y="219"/>
                    </a:lnTo>
                    <a:lnTo>
                      <a:pt x="177" y="221"/>
                    </a:lnTo>
                    <a:lnTo>
                      <a:pt x="178" y="223"/>
                    </a:lnTo>
                    <a:lnTo>
                      <a:pt x="178" y="227"/>
                    </a:lnTo>
                    <a:lnTo>
                      <a:pt x="179" y="231"/>
                    </a:lnTo>
                    <a:lnTo>
                      <a:pt x="179" y="237"/>
                    </a:lnTo>
                    <a:lnTo>
                      <a:pt x="179" y="241"/>
                    </a:lnTo>
                    <a:lnTo>
                      <a:pt x="179" y="248"/>
                    </a:lnTo>
                    <a:lnTo>
                      <a:pt x="173" y="254"/>
                    </a:lnTo>
                    <a:lnTo>
                      <a:pt x="167" y="259"/>
                    </a:lnTo>
                    <a:lnTo>
                      <a:pt x="163" y="263"/>
                    </a:lnTo>
                    <a:lnTo>
                      <a:pt x="159" y="265"/>
                    </a:lnTo>
                    <a:lnTo>
                      <a:pt x="153" y="266"/>
                    </a:lnTo>
                    <a:lnTo>
                      <a:pt x="151" y="267"/>
                    </a:lnTo>
                    <a:lnTo>
                      <a:pt x="148" y="268"/>
                    </a:lnTo>
                    <a:lnTo>
                      <a:pt x="145" y="270"/>
                    </a:lnTo>
                    <a:lnTo>
                      <a:pt x="138" y="272"/>
                    </a:lnTo>
                    <a:lnTo>
                      <a:pt x="128" y="273"/>
                    </a:lnTo>
                    <a:lnTo>
                      <a:pt x="118" y="271"/>
                    </a:lnTo>
                    <a:lnTo>
                      <a:pt x="115" y="270"/>
                    </a:lnTo>
                    <a:lnTo>
                      <a:pt x="111" y="268"/>
                    </a:lnTo>
                    <a:lnTo>
                      <a:pt x="108" y="267"/>
                    </a:lnTo>
                    <a:lnTo>
                      <a:pt x="106" y="267"/>
                    </a:lnTo>
                    <a:lnTo>
                      <a:pt x="104" y="266"/>
                    </a:lnTo>
                    <a:lnTo>
                      <a:pt x="103" y="266"/>
                    </a:lnTo>
                    <a:lnTo>
                      <a:pt x="102" y="265"/>
                    </a:lnTo>
                    <a:lnTo>
                      <a:pt x="102" y="265"/>
                    </a:lnTo>
                    <a:lnTo>
                      <a:pt x="101" y="263"/>
                    </a:lnTo>
                    <a:lnTo>
                      <a:pt x="99" y="261"/>
                    </a:lnTo>
                    <a:lnTo>
                      <a:pt x="97" y="259"/>
                    </a:lnTo>
                    <a:lnTo>
                      <a:pt x="90" y="248"/>
                    </a:lnTo>
                    <a:lnTo>
                      <a:pt x="88" y="240"/>
                    </a:lnTo>
                    <a:lnTo>
                      <a:pt x="88" y="239"/>
                    </a:lnTo>
                    <a:lnTo>
                      <a:pt x="89" y="238"/>
                    </a:lnTo>
                    <a:lnTo>
                      <a:pt x="89" y="237"/>
                    </a:lnTo>
                    <a:lnTo>
                      <a:pt x="90" y="236"/>
                    </a:lnTo>
                    <a:lnTo>
                      <a:pt x="92" y="234"/>
                    </a:lnTo>
                    <a:lnTo>
                      <a:pt x="94" y="231"/>
                    </a:lnTo>
                    <a:lnTo>
                      <a:pt x="97" y="229"/>
                    </a:lnTo>
                    <a:lnTo>
                      <a:pt x="99" y="227"/>
                    </a:lnTo>
                    <a:lnTo>
                      <a:pt x="101" y="226"/>
                    </a:lnTo>
                    <a:lnTo>
                      <a:pt x="102" y="225"/>
                    </a:lnTo>
                    <a:lnTo>
                      <a:pt x="103" y="226"/>
                    </a:lnTo>
                    <a:lnTo>
                      <a:pt x="105" y="226"/>
                    </a:lnTo>
                    <a:lnTo>
                      <a:pt x="107" y="228"/>
                    </a:lnTo>
                    <a:lnTo>
                      <a:pt x="110" y="229"/>
                    </a:lnTo>
                    <a:lnTo>
                      <a:pt x="113" y="230"/>
                    </a:lnTo>
                    <a:lnTo>
                      <a:pt x="116" y="233"/>
                    </a:lnTo>
                    <a:lnTo>
                      <a:pt x="121" y="234"/>
                    </a:lnTo>
                    <a:lnTo>
                      <a:pt x="123" y="234"/>
                    </a:lnTo>
                    <a:lnTo>
                      <a:pt x="126" y="235"/>
                    </a:lnTo>
                    <a:lnTo>
                      <a:pt x="128" y="236"/>
                    </a:lnTo>
                    <a:lnTo>
                      <a:pt x="128" y="237"/>
                    </a:lnTo>
                    <a:lnTo>
                      <a:pt x="128" y="238"/>
                    </a:lnTo>
                    <a:lnTo>
                      <a:pt x="128" y="239"/>
                    </a:lnTo>
                    <a:lnTo>
                      <a:pt x="127" y="242"/>
                    </a:lnTo>
                    <a:lnTo>
                      <a:pt x="126" y="244"/>
                    </a:lnTo>
                    <a:lnTo>
                      <a:pt x="125" y="248"/>
                    </a:lnTo>
                    <a:lnTo>
                      <a:pt x="124" y="250"/>
                    </a:lnTo>
                    <a:lnTo>
                      <a:pt x="124" y="253"/>
                    </a:lnTo>
                    <a:lnTo>
                      <a:pt x="124" y="254"/>
                    </a:lnTo>
                    <a:lnTo>
                      <a:pt x="125" y="255"/>
                    </a:lnTo>
                    <a:lnTo>
                      <a:pt x="126" y="255"/>
                    </a:lnTo>
                    <a:lnTo>
                      <a:pt x="129" y="253"/>
                    </a:lnTo>
                    <a:lnTo>
                      <a:pt x="133" y="247"/>
                    </a:lnTo>
                    <a:lnTo>
                      <a:pt x="136" y="242"/>
                    </a:lnTo>
                    <a:lnTo>
                      <a:pt x="138" y="237"/>
                    </a:lnTo>
                    <a:lnTo>
                      <a:pt x="138" y="235"/>
                    </a:lnTo>
                    <a:lnTo>
                      <a:pt x="138" y="235"/>
                    </a:lnTo>
                    <a:lnTo>
                      <a:pt x="136" y="234"/>
                    </a:lnTo>
                    <a:lnTo>
                      <a:pt x="135" y="233"/>
                    </a:lnTo>
                    <a:lnTo>
                      <a:pt x="133" y="230"/>
                    </a:lnTo>
                    <a:lnTo>
                      <a:pt x="130" y="229"/>
                    </a:lnTo>
                    <a:lnTo>
                      <a:pt x="127" y="227"/>
                    </a:lnTo>
                    <a:lnTo>
                      <a:pt x="123" y="225"/>
                    </a:lnTo>
                    <a:lnTo>
                      <a:pt x="120" y="223"/>
                    </a:lnTo>
                    <a:lnTo>
                      <a:pt x="116" y="221"/>
                    </a:lnTo>
                    <a:lnTo>
                      <a:pt x="113" y="220"/>
                    </a:lnTo>
                    <a:lnTo>
                      <a:pt x="112" y="219"/>
                    </a:lnTo>
                    <a:lnTo>
                      <a:pt x="110" y="218"/>
                    </a:lnTo>
                    <a:lnTo>
                      <a:pt x="108" y="217"/>
                    </a:lnTo>
                    <a:lnTo>
                      <a:pt x="107" y="217"/>
                    </a:lnTo>
                    <a:lnTo>
                      <a:pt x="105" y="217"/>
                    </a:lnTo>
                    <a:lnTo>
                      <a:pt x="103" y="216"/>
                    </a:lnTo>
                    <a:lnTo>
                      <a:pt x="101" y="215"/>
                    </a:lnTo>
                    <a:lnTo>
                      <a:pt x="99" y="214"/>
                    </a:lnTo>
                    <a:lnTo>
                      <a:pt x="96" y="211"/>
                    </a:lnTo>
                    <a:lnTo>
                      <a:pt x="94" y="210"/>
                    </a:lnTo>
                    <a:lnTo>
                      <a:pt x="91" y="208"/>
                    </a:lnTo>
                    <a:lnTo>
                      <a:pt x="89" y="207"/>
                    </a:lnTo>
                    <a:lnTo>
                      <a:pt x="86" y="205"/>
                    </a:lnTo>
                    <a:lnTo>
                      <a:pt x="84" y="204"/>
                    </a:lnTo>
                    <a:lnTo>
                      <a:pt x="81" y="203"/>
                    </a:lnTo>
                    <a:lnTo>
                      <a:pt x="72" y="198"/>
                    </a:lnTo>
                    <a:lnTo>
                      <a:pt x="62" y="196"/>
                    </a:lnTo>
                    <a:lnTo>
                      <a:pt x="58" y="195"/>
                    </a:lnTo>
                    <a:lnTo>
                      <a:pt x="55" y="195"/>
                    </a:lnTo>
                    <a:lnTo>
                      <a:pt x="54" y="193"/>
                    </a:lnTo>
                    <a:lnTo>
                      <a:pt x="52" y="192"/>
                    </a:lnTo>
                    <a:lnTo>
                      <a:pt x="50" y="191"/>
                    </a:lnTo>
                    <a:lnTo>
                      <a:pt x="49" y="192"/>
                    </a:lnTo>
                    <a:lnTo>
                      <a:pt x="47" y="192"/>
                    </a:lnTo>
                    <a:lnTo>
                      <a:pt x="40" y="190"/>
                    </a:lnTo>
                    <a:lnTo>
                      <a:pt x="33" y="188"/>
                    </a:lnTo>
                    <a:lnTo>
                      <a:pt x="24" y="185"/>
                    </a:lnTo>
                    <a:lnTo>
                      <a:pt x="16" y="182"/>
                    </a:lnTo>
                    <a:lnTo>
                      <a:pt x="10" y="179"/>
                    </a:lnTo>
                    <a:lnTo>
                      <a:pt x="5" y="177"/>
                    </a:lnTo>
                    <a:lnTo>
                      <a:pt x="3" y="174"/>
                    </a:lnTo>
                    <a:lnTo>
                      <a:pt x="1" y="172"/>
                    </a:lnTo>
                    <a:lnTo>
                      <a:pt x="0" y="171"/>
                    </a:lnTo>
                    <a:lnTo>
                      <a:pt x="0" y="170"/>
                    </a:lnTo>
                    <a:lnTo>
                      <a:pt x="0" y="168"/>
                    </a:lnTo>
                    <a:lnTo>
                      <a:pt x="3" y="162"/>
                    </a:lnTo>
                    <a:lnTo>
                      <a:pt x="11" y="153"/>
                    </a:lnTo>
                    <a:lnTo>
                      <a:pt x="18" y="146"/>
                    </a:lnTo>
                    <a:lnTo>
                      <a:pt x="28" y="139"/>
                    </a:lnTo>
                    <a:lnTo>
                      <a:pt x="36" y="133"/>
                    </a:lnTo>
                    <a:lnTo>
                      <a:pt x="45" y="129"/>
                    </a:lnTo>
                    <a:lnTo>
                      <a:pt x="52" y="127"/>
                    </a:lnTo>
                    <a:lnTo>
                      <a:pt x="59" y="126"/>
                    </a:lnTo>
                    <a:lnTo>
                      <a:pt x="69" y="126"/>
                    </a:lnTo>
                    <a:lnTo>
                      <a:pt x="81" y="126"/>
                    </a:lnTo>
                    <a:lnTo>
                      <a:pt x="87" y="129"/>
                    </a:lnTo>
                    <a:lnTo>
                      <a:pt x="94" y="135"/>
                    </a:lnTo>
                    <a:lnTo>
                      <a:pt x="103" y="143"/>
                    </a:lnTo>
                    <a:lnTo>
                      <a:pt x="109" y="150"/>
                    </a:lnTo>
                    <a:lnTo>
                      <a:pt x="110" y="153"/>
                    </a:lnTo>
                    <a:lnTo>
                      <a:pt x="112" y="155"/>
                    </a:lnTo>
                    <a:lnTo>
                      <a:pt x="113" y="159"/>
                    </a:lnTo>
                    <a:lnTo>
                      <a:pt x="114" y="162"/>
                    </a:lnTo>
                    <a:lnTo>
                      <a:pt x="115" y="166"/>
                    </a:lnTo>
                    <a:lnTo>
                      <a:pt x="116" y="170"/>
                    </a:lnTo>
                    <a:lnTo>
                      <a:pt x="117" y="172"/>
                    </a:lnTo>
                    <a:lnTo>
                      <a:pt x="118" y="174"/>
                    </a:lnTo>
                    <a:lnTo>
                      <a:pt x="120" y="175"/>
                    </a:lnTo>
                    <a:lnTo>
                      <a:pt x="121" y="175"/>
                    </a:lnTo>
                    <a:lnTo>
                      <a:pt x="122" y="174"/>
                    </a:lnTo>
                    <a:lnTo>
                      <a:pt x="123" y="174"/>
                    </a:lnTo>
                    <a:lnTo>
                      <a:pt x="123" y="173"/>
                    </a:lnTo>
                    <a:lnTo>
                      <a:pt x="124" y="171"/>
                    </a:lnTo>
                    <a:lnTo>
                      <a:pt x="124" y="168"/>
                    </a:lnTo>
                    <a:lnTo>
                      <a:pt x="124" y="164"/>
                    </a:lnTo>
                    <a:lnTo>
                      <a:pt x="124" y="162"/>
                    </a:lnTo>
                    <a:lnTo>
                      <a:pt x="125" y="162"/>
                    </a:lnTo>
                    <a:lnTo>
                      <a:pt x="125" y="161"/>
                    </a:lnTo>
                    <a:lnTo>
                      <a:pt x="127" y="161"/>
                    </a:lnTo>
                    <a:lnTo>
                      <a:pt x="127" y="160"/>
                    </a:lnTo>
                    <a:lnTo>
                      <a:pt x="126" y="154"/>
                    </a:lnTo>
                    <a:lnTo>
                      <a:pt x="124" y="145"/>
                    </a:lnTo>
                    <a:lnTo>
                      <a:pt x="120" y="129"/>
                    </a:lnTo>
                    <a:lnTo>
                      <a:pt x="117" y="121"/>
                    </a:lnTo>
                    <a:lnTo>
                      <a:pt x="116" y="115"/>
                    </a:lnTo>
                    <a:lnTo>
                      <a:pt x="116" y="111"/>
                    </a:lnTo>
                    <a:lnTo>
                      <a:pt x="116" y="107"/>
                    </a:lnTo>
                    <a:lnTo>
                      <a:pt x="117" y="104"/>
                    </a:lnTo>
                    <a:lnTo>
                      <a:pt x="117" y="102"/>
                    </a:lnTo>
                    <a:lnTo>
                      <a:pt x="118" y="100"/>
                    </a:lnTo>
                    <a:lnTo>
                      <a:pt x="118" y="99"/>
                    </a:lnTo>
                    <a:lnTo>
                      <a:pt x="120" y="99"/>
                    </a:lnTo>
                    <a:lnTo>
                      <a:pt x="121" y="98"/>
                    </a:lnTo>
                    <a:lnTo>
                      <a:pt x="122" y="97"/>
                    </a:lnTo>
                    <a:lnTo>
                      <a:pt x="122" y="96"/>
                    </a:lnTo>
                    <a:lnTo>
                      <a:pt x="122" y="96"/>
                    </a:lnTo>
                    <a:lnTo>
                      <a:pt x="121" y="96"/>
                    </a:lnTo>
                    <a:lnTo>
                      <a:pt x="118" y="96"/>
                    </a:lnTo>
                    <a:lnTo>
                      <a:pt x="118" y="96"/>
                    </a:lnTo>
                    <a:lnTo>
                      <a:pt x="118" y="95"/>
                    </a:lnTo>
                    <a:lnTo>
                      <a:pt x="121" y="94"/>
                    </a:lnTo>
                    <a:lnTo>
                      <a:pt x="123" y="92"/>
                    </a:lnTo>
                    <a:lnTo>
                      <a:pt x="125" y="90"/>
                    </a:lnTo>
                    <a:lnTo>
                      <a:pt x="127" y="87"/>
                    </a:lnTo>
                    <a:lnTo>
                      <a:pt x="129" y="84"/>
                    </a:lnTo>
                    <a:lnTo>
                      <a:pt x="131" y="81"/>
                    </a:lnTo>
                    <a:lnTo>
                      <a:pt x="141" y="70"/>
                    </a:lnTo>
                    <a:lnTo>
                      <a:pt x="154" y="59"/>
                    </a:lnTo>
                    <a:lnTo>
                      <a:pt x="172" y="51"/>
                    </a:lnTo>
                    <a:lnTo>
                      <a:pt x="177" y="49"/>
                    </a:lnTo>
                    <a:lnTo>
                      <a:pt x="181" y="47"/>
                    </a:lnTo>
                    <a:lnTo>
                      <a:pt x="184" y="46"/>
                    </a:lnTo>
                    <a:lnTo>
                      <a:pt x="186" y="43"/>
                    </a:lnTo>
                    <a:lnTo>
                      <a:pt x="188" y="41"/>
                    </a:lnTo>
                    <a:lnTo>
                      <a:pt x="190" y="40"/>
                    </a:lnTo>
                    <a:lnTo>
                      <a:pt x="194" y="38"/>
                    </a:lnTo>
                    <a:lnTo>
                      <a:pt x="196" y="36"/>
                    </a:lnTo>
                    <a:lnTo>
                      <a:pt x="198" y="35"/>
                    </a:lnTo>
                    <a:lnTo>
                      <a:pt x="200" y="34"/>
                    </a:lnTo>
                    <a:lnTo>
                      <a:pt x="201" y="33"/>
                    </a:lnTo>
                    <a:lnTo>
                      <a:pt x="201" y="34"/>
                    </a:lnTo>
                    <a:lnTo>
                      <a:pt x="201" y="35"/>
                    </a:lnTo>
                    <a:lnTo>
                      <a:pt x="202" y="37"/>
                    </a:lnTo>
                    <a:lnTo>
                      <a:pt x="203" y="39"/>
                    </a:lnTo>
                    <a:lnTo>
                      <a:pt x="204" y="42"/>
                    </a:lnTo>
                    <a:lnTo>
                      <a:pt x="205" y="44"/>
                    </a:lnTo>
                    <a:lnTo>
                      <a:pt x="206" y="46"/>
                    </a:lnTo>
                    <a:lnTo>
                      <a:pt x="207" y="47"/>
                    </a:lnTo>
                    <a:lnTo>
                      <a:pt x="208" y="48"/>
                    </a:lnTo>
                    <a:lnTo>
                      <a:pt x="208" y="50"/>
                    </a:lnTo>
                    <a:lnTo>
                      <a:pt x="211" y="55"/>
                    </a:lnTo>
                    <a:lnTo>
                      <a:pt x="217" y="61"/>
                    </a:lnTo>
                    <a:lnTo>
                      <a:pt x="227" y="69"/>
                    </a:lnTo>
                    <a:lnTo>
                      <a:pt x="234" y="73"/>
                    </a:lnTo>
                    <a:lnTo>
                      <a:pt x="240" y="78"/>
                    </a:lnTo>
                    <a:lnTo>
                      <a:pt x="244" y="81"/>
                    </a:lnTo>
                    <a:lnTo>
                      <a:pt x="246" y="85"/>
                    </a:lnTo>
                    <a:lnTo>
                      <a:pt x="248" y="86"/>
                    </a:lnTo>
                    <a:lnTo>
                      <a:pt x="250" y="88"/>
                    </a:lnTo>
                    <a:lnTo>
                      <a:pt x="251" y="90"/>
                    </a:lnTo>
                    <a:lnTo>
                      <a:pt x="252" y="92"/>
                    </a:lnTo>
                    <a:lnTo>
                      <a:pt x="253" y="95"/>
                    </a:lnTo>
                    <a:lnTo>
                      <a:pt x="254" y="99"/>
                    </a:lnTo>
                    <a:lnTo>
                      <a:pt x="255" y="103"/>
                    </a:lnTo>
                    <a:lnTo>
                      <a:pt x="257" y="105"/>
                    </a:lnTo>
                    <a:lnTo>
                      <a:pt x="258" y="106"/>
                    </a:lnTo>
                    <a:lnTo>
                      <a:pt x="259" y="106"/>
                    </a:lnTo>
                    <a:lnTo>
                      <a:pt x="259" y="105"/>
                    </a:lnTo>
                    <a:lnTo>
                      <a:pt x="259" y="103"/>
                    </a:lnTo>
                    <a:lnTo>
                      <a:pt x="259" y="99"/>
                    </a:lnTo>
                    <a:lnTo>
                      <a:pt x="259" y="95"/>
                    </a:lnTo>
                    <a:lnTo>
                      <a:pt x="259" y="89"/>
                    </a:lnTo>
                    <a:lnTo>
                      <a:pt x="259" y="86"/>
                    </a:lnTo>
                    <a:lnTo>
                      <a:pt x="257" y="81"/>
                    </a:lnTo>
                    <a:lnTo>
                      <a:pt x="254" y="78"/>
                    </a:lnTo>
                    <a:lnTo>
                      <a:pt x="247" y="72"/>
                    </a:lnTo>
                    <a:lnTo>
                      <a:pt x="237" y="62"/>
                    </a:lnTo>
                    <a:lnTo>
                      <a:pt x="223" y="53"/>
                    </a:lnTo>
                    <a:lnTo>
                      <a:pt x="221" y="52"/>
                    </a:lnTo>
                    <a:lnTo>
                      <a:pt x="220" y="51"/>
                    </a:lnTo>
                    <a:lnTo>
                      <a:pt x="221" y="50"/>
                    </a:lnTo>
                    <a:lnTo>
                      <a:pt x="222" y="50"/>
                    </a:lnTo>
                    <a:lnTo>
                      <a:pt x="225" y="49"/>
                    </a:lnTo>
                    <a:lnTo>
                      <a:pt x="233" y="48"/>
                    </a:lnTo>
                    <a:lnTo>
                      <a:pt x="243" y="44"/>
                    </a:lnTo>
                    <a:lnTo>
                      <a:pt x="254" y="40"/>
                    </a:lnTo>
                    <a:lnTo>
                      <a:pt x="263" y="36"/>
                    </a:lnTo>
                    <a:lnTo>
                      <a:pt x="272" y="33"/>
                    </a:lnTo>
                    <a:lnTo>
                      <a:pt x="281" y="29"/>
                    </a:lnTo>
                    <a:lnTo>
                      <a:pt x="290" y="23"/>
                    </a:lnTo>
                    <a:lnTo>
                      <a:pt x="297" y="19"/>
                    </a:lnTo>
                    <a:lnTo>
                      <a:pt x="302" y="16"/>
                    </a:lnTo>
                    <a:lnTo>
                      <a:pt x="304" y="14"/>
                    </a:lnTo>
                    <a:lnTo>
                      <a:pt x="306" y="13"/>
                    </a:lnTo>
                    <a:lnTo>
                      <a:pt x="307" y="12"/>
                    </a:lnTo>
                    <a:lnTo>
                      <a:pt x="307" y="10"/>
                    </a:lnTo>
                    <a:lnTo>
                      <a:pt x="308" y="9"/>
                    </a:lnTo>
                    <a:lnTo>
                      <a:pt x="309" y="5"/>
                    </a:lnTo>
                    <a:lnTo>
                      <a:pt x="310" y="3"/>
                    </a:lnTo>
                    <a:lnTo>
                      <a:pt x="311" y="1"/>
                    </a:lnTo>
                    <a:lnTo>
                      <a:pt x="311" y="0"/>
                    </a:lnTo>
                    <a:lnTo>
                      <a:pt x="312" y="0"/>
                    </a:lnTo>
                    <a:close/>
                  </a:path>
                </a:pathLst>
              </a:custGeom>
              <a:solidFill>
                <a:srgbClr val="FFAAAA"/>
              </a:solidFill>
              <a:ln w="0">
                <a:solidFill>
                  <a:srgbClr val="FFAAA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" name="Freeform 363"/>
              <p:cNvSpPr>
                <a:spLocks noEditPoints="1"/>
              </p:cNvSpPr>
              <p:nvPr/>
            </p:nvSpPr>
            <p:spPr bwMode="auto">
              <a:xfrm>
                <a:off x="5951314" y="4016375"/>
                <a:ext cx="974725" cy="698500"/>
              </a:xfrm>
              <a:custGeom>
                <a:avLst/>
                <a:gdLst>
                  <a:gd name="T0" fmla="*/ 124 w 614"/>
                  <a:gd name="T1" fmla="*/ 240 h 440"/>
                  <a:gd name="T2" fmla="*/ 479 w 614"/>
                  <a:gd name="T3" fmla="*/ 215 h 440"/>
                  <a:gd name="T4" fmla="*/ 503 w 614"/>
                  <a:gd name="T5" fmla="*/ 288 h 440"/>
                  <a:gd name="T6" fmla="*/ 476 w 614"/>
                  <a:gd name="T7" fmla="*/ 194 h 440"/>
                  <a:gd name="T8" fmla="*/ 524 w 614"/>
                  <a:gd name="T9" fmla="*/ 75 h 440"/>
                  <a:gd name="T10" fmla="*/ 539 w 614"/>
                  <a:gd name="T11" fmla="*/ 16 h 440"/>
                  <a:gd name="T12" fmla="*/ 555 w 614"/>
                  <a:gd name="T13" fmla="*/ 61 h 440"/>
                  <a:gd name="T14" fmla="*/ 572 w 614"/>
                  <a:gd name="T15" fmla="*/ 65 h 440"/>
                  <a:gd name="T16" fmla="*/ 594 w 614"/>
                  <a:gd name="T17" fmla="*/ 64 h 440"/>
                  <a:gd name="T18" fmla="*/ 568 w 614"/>
                  <a:gd name="T19" fmla="*/ 99 h 440"/>
                  <a:gd name="T20" fmla="*/ 600 w 614"/>
                  <a:gd name="T21" fmla="*/ 197 h 440"/>
                  <a:gd name="T22" fmla="*/ 609 w 614"/>
                  <a:gd name="T23" fmla="*/ 236 h 440"/>
                  <a:gd name="T24" fmla="*/ 566 w 614"/>
                  <a:gd name="T25" fmla="*/ 249 h 440"/>
                  <a:gd name="T26" fmla="*/ 556 w 614"/>
                  <a:gd name="T27" fmla="*/ 158 h 440"/>
                  <a:gd name="T28" fmla="*/ 529 w 614"/>
                  <a:gd name="T29" fmla="*/ 86 h 440"/>
                  <a:gd name="T30" fmla="*/ 525 w 614"/>
                  <a:gd name="T31" fmla="*/ 209 h 440"/>
                  <a:gd name="T32" fmla="*/ 556 w 614"/>
                  <a:gd name="T33" fmla="*/ 172 h 440"/>
                  <a:gd name="T34" fmla="*/ 531 w 614"/>
                  <a:gd name="T35" fmla="*/ 301 h 440"/>
                  <a:gd name="T36" fmla="*/ 465 w 614"/>
                  <a:gd name="T37" fmla="*/ 281 h 440"/>
                  <a:gd name="T38" fmla="*/ 403 w 614"/>
                  <a:gd name="T39" fmla="*/ 378 h 440"/>
                  <a:gd name="T40" fmla="*/ 360 w 614"/>
                  <a:gd name="T41" fmla="*/ 352 h 440"/>
                  <a:gd name="T42" fmla="*/ 304 w 614"/>
                  <a:gd name="T43" fmla="*/ 431 h 440"/>
                  <a:gd name="T44" fmla="*/ 228 w 614"/>
                  <a:gd name="T45" fmla="*/ 429 h 440"/>
                  <a:gd name="T46" fmla="*/ 286 w 614"/>
                  <a:gd name="T47" fmla="*/ 353 h 440"/>
                  <a:gd name="T48" fmla="*/ 391 w 614"/>
                  <a:gd name="T49" fmla="*/ 305 h 440"/>
                  <a:gd name="T50" fmla="*/ 418 w 614"/>
                  <a:gd name="T51" fmla="*/ 296 h 440"/>
                  <a:gd name="T52" fmla="*/ 443 w 614"/>
                  <a:gd name="T53" fmla="*/ 250 h 440"/>
                  <a:gd name="T54" fmla="*/ 436 w 614"/>
                  <a:gd name="T55" fmla="*/ 139 h 440"/>
                  <a:gd name="T56" fmla="*/ 390 w 614"/>
                  <a:gd name="T57" fmla="*/ 72 h 440"/>
                  <a:gd name="T58" fmla="*/ 314 w 614"/>
                  <a:gd name="T59" fmla="*/ 162 h 440"/>
                  <a:gd name="T60" fmla="*/ 321 w 614"/>
                  <a:gd name="T61" fmla="*/ 113 h 440"/>
                  <a:gd name="T62" fmla="*/ 183 w 614"/>
                  <a:gd name="T63" fmla="*/ 128 h 440"/>
                  <a:gd name="T64" fmla="*/ 215 w 614"/>
                  <a:gd name="T65" fmla="*/ 209 h 440"/>
                  <a:gd name="T66" fmla="*/ 137 w 614"/>
                  <a:gd name="T67" fmla="*/ 246 h 440"/>
                  <a:gd name="T68" fmla="*/ 87 w 614"/>
                  <a:gd name="T69" fmla="*/ 210 h 440"/>
                  <a:gd name="T70" fmla="*/ 87 w 614"/>
                  <a:gd name="T71" fmla="*/ 295 h 440"/>
                  <a:gd name="T72" fmla="*/ 172 w 614"/>
                  <a:gd name="T73" fmla="*/ 330 h 440"/>
                  <a:gd name="T74" fmla="*/ 178 w 614"/>
                  <a:gd name="T75" fmla="*/ 348 h 440"/>
                  <a:gd name="T76" fmla="*/ 131 w 614"/>
                  <a:gd name="T77" fmla="*/ 389 h 440"/>
                  <a:gd name="T78" fmla="*/ 93 w 614"/>
                  <a:gd name="T79" fmla="*/ 367 h 440"/>
                  <a:gd name="T80" fmla="*/ 5 w 614"/>
                  <a:gd name="T81" fmla="*/ 331 h 440"/>
                  <a:gd name="T82" fmla="*/ 62 w 614"/>
                  <a:gd name="T83" fmla="*/ 359 h 440"/>
                  <a:gd name="T84" fmla="*/ 130 w 614"/>
                  <a:gd name="T85" fmla="*/ 373 h 440"/>
                  <a:gd name="T86" fmla="*/ 105 w 614"/>
                  <a:gd name="T87" fmla="*/ 335 h 440"/>
                  <a:gd name="T88" fmla="*/ 35 w 614"/>
                  <a:gd name="T89" fmla="*/ 296 h 440"/>
                  <a:gd name="T90" fmla="*/ 40 w 614"/>
                  <a:gd name="T91" fmla="*/ 257 h 440"/>
                  <a:gd name="T92" fmla="*/ 148 w 614"/>
                  <a:gd name="T93" fmla="*/ 170 h 440"/>
                  <a:gd name="T94" fmla="*/ 170 w 614"/>
                  <a:gd name="T95" fmla="*/ 174 h 440"/>
                  <a:gd name="T96" fmla="*/ 120 w 614"/>
                  <a:gd name="T97" fmla="*/ 116 h 440"/>
                  <a:gd name="T98" fmla="*/ 222 w 614"/>
                  <a:gd name="T99" fmla="*/ 89 h 440"/>
                  <a:gd name="T100" fmla="*/ 231 w 614"/>
                  <a:gd name="T101" fmla="*/ 88 h 440"/>
                  <a:gd name="T102" fmla="*/ 249 w 614"/>
                  <a:gd name="T103" fmla="*/ 62 h 440"/>
                  <a:gd name="T104" fmla="*/ 306 w 614"/>
                  <a:gd name="T105" fmla="*/ 56 h 440"/>
                  <a:gd name="T106" fmla="*/ 257 w 614"/>
                  <a:gd name="T107" fmla="*/ 50 h 440"/>
                  <a:gd name="T108" fmla="*/ 191 w 614"/>
                  <a:gd name="T109" fmla="*/ 62 h 440"/>
                  <a:gd name="T110" fmla="*/ 306 w 614"/>
                  <a:gd name="T111" fmla="*/ 26 h 440"/>
                  <a:gd name="T112" fmla="*/ 344 w 614"/>
                  <a:gd name="T113" fmla="*/ 46 h 440"/>
                  <a:gd name="T114" fmla="*/ 364 w 614"/>
                  <a:gd name="T115" fmla="*/ 91 h 440"/>
                  <a:gd name="T116" fmla="*/ 434 w 614"/>
                  <a:gd name="T117" fmla="*/ 24 h 440"/>
                  <a:gd name="T118" fmla="*/ 481 w 614"/>
                  <a:gd name="T119" fmla="*/ 83 h 440"/>
                  <a:gd name="T120" fmla="*/ 480 w 614"/>
                  <a:gd name="T121" fmla="*/ 118 h 440"/>
                  <a:gd name="T122" fmla="*/ 492 w 614"/>
                  <a:gd name="T123" fmla="*/ 97 h 440"/>
                  <a:gd name="T124" fmla="*/ 477 w 614"/>
                  <a:gd name="T125" fmla="*/ 42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14" h="440">
                    <a:moveTo>
                      <a:pt x="357" y="356"/>
                    </a:moveTo>
                    <a:lnTo>
                      <a:pt x="357" y="356"/>
                    </a:lnTo>
                    <a:lnTo>
                      <a:pt x="356" y="357"/>
                    </a:lnTo>
                    <a:lnTo>
                      <a:pt x="356" y="359"/>
                    </a:lnTo>
                    <a:lnTo>
                      <a:pt x="356" y="362"/>
                    </a:lnTo>
                    <a:lnTo>
                      <a:pt x="356" y="365"/>
                    </a:lnTo>
                    <a:lnTo>
                      <a:pt x="356" y="367"/>
                    </a:lnTo>
                    <a:lnTo>
                      <a:pt x="356" y="367"/>
                    </a:lnTo>
                    <a:lnTo>
                      <a:pt x="356" y="368"/>
                    </a:lnTo>
                    <a:lnTo>
                      <a:pt x="358" y="367"/>
                    </a:lnTo>
                    <a:lnTo>
                      <a:pt x="358" y="366"/>
                    </a:lnTo>
                    <a:lnTo>
                      <a:pt x="359" y="364"/>
                    </a:lnTo>
                    <a:lnTo>
                      <a:pt x="359" y="361"/>
                    </a:lnTo>
                    <a:lnTo>
                      <a:pt x="359" y="359"/>
                    </a:lnTo>
                    <a:lnTo>
                      <a:pt x="358" y="357"/>
                    </a:lnTo>
                    <a:lnTo>
                      <a:pt x="358" y="356"/>
                    </a:lnTo>
                    <a:lnTo>
                      <a:pt x="357" y="356"/>
                    </a:lnTo>
                    <a:close/>
                    <a:moveTo>
                      <a:pt x="124" y="235"/>
                    </a:moveTo>
                    <a:lnTo>
                      <a:pt x="123" y="236"/>
                    </a:lnTo>
                    <a:lnTo>
                      <a:pt x="123" y="237"/>
                    </a:lnTo>
                    <a:lnTo>
                      <a:pt x="124" y="238"/>
                    </a:lnTo>
                    <a:lnTo>
                      <a:pt x="124" y="240"/>
                    </a:lnTo>
                    <a:lnTo>
                      <a:pt x="126" y="242"/>
                    </a:lnTo>
                    <a:lnTo>
                      <a:pt x="127" y="244"/>
                    </a:lnTo>
                    <a:lnTo>
                      <a:pt x="128" y="244"/>
                    </a:lnTo>
                    <a:lnTo>
                      <a:pt x="129" y="244"/>
                    </a:lnTo>
                    <a:lnTo>
                      <a:pt x="130" y="242"/>
                    </a:lnTo>
                    <a:lnTo>
                      <a:pt x="129" y="241"/>
                    </a:lnTo>
                    <a:lnTo>
                      <a:pt x="129" y="240"/>
                    </a:lnTo>
                    <a:lnTo>
                      <a:pt x="128" y="238"/>
                    </a:lnTo>
                    <a:lnTo>
                      <a:pt x="126" y="237"/>
                    </a:lnTo>
                    <a:lnTo>
                      <a:pt x="124" y="236"/>
                    </a:lnTo>
                    <a:lnTo>
                      <a:pt x="124" y="235"/>
                    </a:lnTo>
                    <a:close/>
                    <a:moveTo>
                      <a:pt x="476" y="194"/>
                    </a:moveTo>
                    <a:lnTo>
                      <a:pt x="475" y="194"/>
                    </a:lnTo>
                    <a:lnTo>
                      <a:pt x="474" y="196"/>
                    </a:lnTo>
                    <a:lnTo>
                      <a:pt x="473" y="199"/>
                    </a:lnTo>
                    <a:lnTo>
                      <a:pt x="473" y="200"/>
                    </a:lnTo>
                    <a:lnTo>
                      <a:pt x="473" y="202"/>
                    </a:lnTo>
                    <a:lnTo>
                      <a:pt x="473" y="203"/>
                    </a:lnTo>
                    <a:lnTo>
                      <a:pt x="474" y="207"/>
                    </a:lnTo>
                    <a:lnTo>
                      <a:pt x="475" y="209"/>
                    </a:lnTo>
                    <a:lnTo>
                      <a:pt x="477" y="212"/>
                    </a:lnTo>
                    <a:lnTo>
                      <a:pt x="479" y="215"/>
                    </a:lnTo>
                    <a:lnTo>
                      <a:pt x="480" y="216"/>
                    </a:lnTo>
                    <a:lnTo>
                      <a:pt x="480" y="217"/>
                    </a:lnTo>
                    <a:lnTo>
                      <a:pt x="480" y="217"/>
                    </a:lnTo>
                    <a:lnTo>
                      <a:pt x="479" y="217"/>
                    </a:lnTo>
                    <a:lnTo>
                      <a:pt x="479" y="216"/>
                    </a:lnTo>
                    <a:lnTo>
                      <a:pt x="476" y="215"/>
                    </a:lnTo>
                    <a:lnTo>
                      <a:pt x="475" y="214"/>
                    </a:lnTo>
                    <a:lnTo>
                      <a:pt x="474" y="216"/>
                    </a:lnTo>
                    <a:lnTo>
                      <a:pt x="476" y="221"/>
                    </a:lnTo>
                    <a:lnTo>
                      <a:pt x="481" y="229"/>
                    </a:lnTo>
                    <a:lnTo>
                      <a:pt x="487" y="238"/>
                    </a:lnTo>
                    <a:lnTo>
                      <a:pt x="494" y="250"/>
                    </a:lnTo>
                    <a:lnTo>
                      <a:pt x="501" y="257"/>
                    </a:lnTo>
                    <a:lnTo>
                      <a:pt x="504" y="263"/>
                    </a:lnTo>
                    <a:lnTo>
                      <a:pt x="505" y="267"/>
                    </a:lnTo>
                    <a:lnTo>
                      <a:pt x="505" y="271"/>
                    </a:lnTo>
                    <a:lnTo>
                      <a:pt x="504" y="277"/>
                    </a:lnTo>
                    <a:lnTo>
                      <a:pt x="504" y="281"/>
                    </a:lnTo>
                    <a:lnTo>
                      <a:pt x="503" y="283"/>
                    </a:lnTo>
                    <a:lnTo>
                      <a:pt x="503" y="285"/>
                    </a:lnTo>
                    <a:lnTo>
                      <a:pt x="503" y="287"/>
                    </a:lnTo>
                    <a:lnTo>
                      <a:pt x="503" y="288"/>
                    </a:lnTo>
                    <a:lnTo>
                      <a:pt x="504" y="289"/>
                    </a:lnTo>
                    <a:lnTo>
                      <a:pt x="505" y="288"/>
                    </a:lnTo>
                    <a:lnTo>
                      <a:pt x="506" y="287"/>
                    </a:lnTo>
                    <a:lnTo>
                      <a:pt x="508" y="282"/>
                    </a:lnTo>
                    <a:lnTo>
                      <a:pt x="510" y="274"/>
                    </a:lnTo>
                    <a:lnTo>
                      <a:pt x="510" y="269"/>
                    </a:lnTo>
                    <a:lnTo>
                      <a:pt x="509" y="258"/>
                    </a:lnTo>
                    <a:lnTo>
                      <a:pt x="503" y="247"/>
                    </a:lnTo>
                    <a:lnTo>
                      <a:pt x="495" y="233"/>
                    </a:lnTo>
                    <a:lnTo>
                      <a:pt x="490" y="219"/>
                    </a:lnTo>
                    <a:lnTo>
                      <a:pt x="489" y="217"/>
                    </a:lnTo>
                    <a:lnTo>
                      <a:pt x="488" y="214"/>
                    </a:lnTo>
                    <a:lnTo>
                      <a:pt x="487" y="212"/>
                    </a:lnTo>
                    <a:lnTo>
                      <a:pt x="486" y="211"/>
                    </a:lnTo>
                    <a:lnTo>
                      <a:pt x="485" y="210"/>
                    </a:lnTo>
                    <a:lnTo>
                      <a:pt x="484" y="208"/>
                    </a:lnTo>
                    <a:lnTo>
                      <a:pt x="482" y="204"/>
                    </a:lnTo>
                    <a:lnTo>
                      <a:pt x="481" y="201"/>
                    </a:lnTo>
                    <a:lnTo>
                      <a:pt x="480" y="199"/>
                    </a:lnTo>
                    <a:lnTo>
                      <a:pt x="477" y="196"/>
                    </a:lnTo>
                    <a:lnTo>
                      <a:pt x="476" y="195"/>
                    </a:lnTo>
                    <a:lnTo>
                      <a:pt x="476" y="194"/>
                    </a:lnTo>
                    <a:close/>
                    <a:moveTo>
                      <a:pt x="602" y="127"/>
                    </a:moveTo>
                    <a:lnTo>
                      <a:pt x="601" y="128"/>
                    </a:lnTo>
                    <a:lnTo>
                      <a:pt x="601" y="129"/>
                    </a:lnTo>
                    <a:lnTo>
                      <a:pt x="601" y="132"/>
                    </a:lnTo>
                    <a:lnTo>
                      <a:pt x="602" y="132"/>
                    </a:lnTo>
                    <a:lnTo>
                      <a:pt x="603" y="132"/>
                    </a:lnTo>
                    <a:lnTo>
                      <a:pt x="603" y="129"/>
                    </a:lnTo>
                    <a:lnTo>
                      <a:pt x="603" y="128"/>
                    </a:lnTo>
                    <a:lnTo>
                      <a:pt x="602" y="127"/>
                    </a:lnTo>
                    <a:close/>
                    <a:moveTo>
                      <a:pt x="582" y="98"/>
                    </a:moveTo>
                    <a:lnTo>
                      <a:pt x="581" y="98"/>
                    </a:lnTo>
                    <a:lnTo>
                      <a:pt x="581" y="100"/>
                    </a:lnTo>
                    <a:lnTo>
                      <a:pt x="581" y="101"/>
                    </a:lnTo>
                    <a:lnTo>
                      <a:pt x="581" y="102"/>
                    </a:lnTo>
                    <a:lnTo>
                      <a:pt x="582" y="103"/>
                    </a:lnTo>
                    <a:lnTo>
                      <a:pt x="583" y="102"/>
                    </a:lnTo>
                    <a:lnTo>
                      <a:pt x="583" y="100"/>
                    </a:lnTo>
                    <a:lnTo>
                      <a:pt x="583" y="99"/>
                    </a:lnTo>
                    <a:lnTo>
                      <a:pt x="582" y="98"/>
                    </a:lnTo>
                    <a:close/>
                    <a:moveTo>
                      <a:pt x="525" y="72"/>
                    </a:moveTo>
                    <a:lnTo>
                      <a:pt x="525" y="72"/>
                    </a:lnTo>
                    <a:lnTo>
                      <a:pt x="524" y="75"/>
                    </a:lnTo>
                    <a:lnTo>
                      <a:pt x="525" y="76"/>
                    </a:lnTo>
                    <a:lnTo>
                      <a:pt x="525" y="77"/>
                    </a:lnTo>
                    <a:lnTo>
                      <a:pt x="526" y="77"/>
                    </a:lnTo>
                    <a:lnTo>
                      <a:pt x="527" y="77"/>
                    </a:lnTo>
                    <a:lnTo>
                      <a:pt x="528" y="76"/>
                    </a:lnTo>
                    <a:lnTo>
                      <a:pt x="527" y="75"/>
                    </a:lnTo>
                    <a:lnTo>
                      <a:pt x="526" y="73"/>
                    </a:lnTo>
                    <a:lnTo>
                      <a:pt x="525" y="72"/>
                    </a:lnTo>
                    <a:close/>
                    <a:moveTo>
                      <a:pt x="516" y="0"/>
                    </a:moveTo>
                    <a:lnTo>
                      <a:pt x="518" y="1"/>
                    </a:lnTo>
                    <a:lnTo>
                      <a:pt x="522" y="1"/>
                    </a:lnTo>
                    <a:lnTo>
                      <a:pt x="524" y="2"/>
                    </a:lnTo>
                    <a:lnTo>
                      <a:pt x="526" y="3"/>
                    </a:lnTo>
                    <a:lnTo>
                      <a:pt x="527" y="4"/>
                    </a:lnTo>
                    <a:lnTo>
                      <a:pt x="528" y="5"/>
                    </a:lnTo>
                    <a:lnTo>
                      <a:pt x="529" y="6"/>
                    </a:lnTo>
                    <a:lnTo>
                      <a:pt x="530" y="7"/>
                    </a:lnTo>
                    <a:lnTo>
                      <a:pt x="532" y="9"/>
                    </a:lnTo>
                    <a:lnTo>
                      <a:pt x="535" y="10"/>
                    </a:lnTo>
                    <a:lnTo>
                      <a:pt x="537" y="13"/>
                    </a:lnTo>
                    <a:lnTo>
                      <a:pt x="538" y="15"/>
                    </a:lnTo>
                    <a:lnTo>
                      <a:pt x="539" y="16"/>
                    </a:lnTo>
                    <a:lnTo>
                      <a:pt x="539" y="19"/>
                    </a:lnTo>
                    <a:lnTo>
                      <a:pt x="540" y="20"/>
                    </a:lnTo>
                    <a:lnTo>
                      <a:pt x="540" y="22"/>
                    </a:lnTo>
                    <a:lnTo>
                      <a:pt x="541" y="23"/>
                    </a:lnTo>
                    <a:lnTo>
                      <a:pt x="541" y="26"/>
                    </a:lnTo>
                    <a:lnTo>
                      <a:pt x="542" y="28"/>
                    </a:lnTo>
                    <a:lnTo>
                      <a:pt x="541" y="32"/>
                    </a:lnTo>
                    <a:lnTo>
                      <a:pt x="541" y="37"/>
                    </a:lnTo>
                    <a:lnTo>
                      <a:pt x="540" y="38"/>
                    </a:lnTo>
                    <a:lnTo>
                      <a:pt x="541" y="39"/>
                    </a:lnTo>
                    <a:lnTo>
                      <a:pt x="541" y="40"/>
                    </a:lnTo>
                    <a:lnTo>
                      <a:pt x="542" y="41"/>
                    </a:lnTo>
                    <a:lnTo>
                      <a:pt x="544" y="42"/>
                    </a:lnTo>
                    <a:lnTo>
                      <a:pt x="546" y="44"/>
                    </a:lnTo>
                    <a:lnTo>
                      <a:pt x="549" y="46"/>
                    </a:lnTo>
                    <a:lnTo>
                      <a:pt x="551" y="47"/>
                    </a:lnTo>
                    <a:lnTo>
                      <a:pt x="553" y="49"/>
                    </a:lnTo>
                    <a:lnTo>
                      <a:pt x="554" y="50"/>
                    </a:lnTo>
                    <a:lnTo>
                      <a:pt x="554" y="51"/>
                    </a:lnTo>
                    <a:lnTo>
                      <a:pt x="554" y="53"/>
                    </a:lnTo>
                    <a:lnTo>
                      <a:pt x="555" y="57"/>
                    </a:lnTo>
                    <a:lnTo>
                      <a:pt x="555" y="61"/>
                    </a:lnTo>
                    <a:lnTo>
                      <a:pt x="555" y="65"/>
                    </a:lnTo>
                    <a:lnTo>
                      <a:pt x="555" y="70"/>
                    </a:lnTo>
                    <a:lnTo>
                      <a:pt x="555" y="75"/>
                    </a:lnTo>
                    <a:lnTo>
                      <a:pt x="556" y="78"/>
                    </a:lnTo>
                    <a:lnTo>
                      <a:pt x="556" y="80"/>
                    </a:lnTo>
                    <a:lnTo>
                      <a:pt x="556" y="81"/>
                    </a:lnTo>
                    <a:lnTo>
                      <a:pt x="557" y="83"/>
                    </a:lnTo>
                    <a:lnTo>
                      <a:pt x="559" y="84"/>
                    </a:lnTo>
                    <a:lnTo>
                      <a:pt x="561" y="85"/>
                    </a:lnTo>
                    <a:lnTo>
                      <a:pt x="562" y="85"/>
                    </a:lnTo>
                    <a:lnTo>
                      <a:pt x="563" y="85"/>
                    </a:lnTo>
                    <a:lnTo>
                      <a:pt x="563" y="85"/>
                    </a:lnTo>
                    <a:lnTo>
                      <a:pt x="563" y="84"/>
                    </a:lnTo>
                    <a:lnTo>
                      <a:pt x="563" y="81"/>
                    </a:lnTo>
                    <a:lnTo>
                      <a:pt x="563" y="78"/>
                    </a:lnTo>
                    <a:lnTo>
                      <a:pt x="562" y="73"/>
                    </a:lnTo>
                    <a:lnTo>
                      <a:pt x="562" y="70"/>
                    </a:lnTo>
                    <a:lnTo>
                      <a:pt x="562" y="68"/>
                    </a:lnTo>
                    <a:lnTo>
                      <a:pt x="563" y="65"/>
                    </a:lnTo>
                    <a:lnTo>
                      <a:pt x="565" y="61"/>
                    </a:lnTo>
                    <a:lnTo>
                      <a:pt x="569" y="64"/>
                    </a:lnTo>
                    <a:lnTo>
                      <a:pt x="572" y="65"/>
                    </a:lnTo>
                    <a:lnTo>
                      <a:pt x="575" y="66"/>
                    </a:lnTo>
                    <a:lnTo>
                      <a:pt x="576" y="66"/>
                    </a:lnTo>
                    <a:lnTo>
                      <a:pt x="576" y="65"/>
                    </a:lnTo>
                    <a:lnTo>
                      <a:pt x="576" y="65"/>
                    </a:lnTo>
                    <a:lnTo>
                      <a:pt x="575" y="63"/>
                    </a:lnTo>
                    <a:lnTo>
                      <a:pt x="573" y="61"/>
                    </a:lnTo>
                    <a:lnTo>
                      <a:pt x="569" y="58"/>
                    </a:lnTo>
                    <a:lnTo>
                      <a:pt x="566" y="54"/>
                    </a:lnTo>
                    <a:lnTo>
                      <a:pt x="562" y="50"/>
                    </a:lnTo>
                    <a:lnTo>
                      <a:pt x="548" y="37"/>
                    </a:lnTo>
                    <a:lnTo>
                      <a:pt x="548" y="28"/>
                    </a:lnTo>
                    <a:lnTo>
                      <a:pt x="548" y="25"/>
                    </a:lnTo>
                    <a:lnTo>
                      <a:pt x="549" y="22"/>
                    </a:lnTo>
                    <a:lnTo>
                      <a:pt x="549" y="20"/>
                    </a:lnTo>
                    <a:lnTo>
                      <a:pt x="549" y="19"/>
                    </a:lnTo>
                    <a:lnTo>
                      <a:pt x="551" y="20"/>
                    </a:lnTo>
                    <a:lnTo>
                      <a:pt x="556" y="22"/>
                    </a:lnTo>
                    <a:lnTo>
                      <a:pt x="561" y="26"/>
                    </a:lnTo>
                    <a:lnTo>
                      <a:pt x="568" y="34"/>
                    </a:lnTo>
                    <a:lnTo>
                      <a:pt x="581" y="47"/>
                    </a:lnTo>
                    <a:lnTo>
                      <a:pt x="588" y="57"/>
                    </a:lnTo>
                    <a:lnTo>
                      <a:pt x="594" y="64"/>
                    </a:lnTo>
                    <a:lnTo>
                      <a:pt x="597" y="70"/>
                    </a:lnTo>
                    <a:lnTo>
                      <a:pt x="597" y="77"/>
                    </a:lnTo>
                    <a:lnTo>
                      <a:pt x="597" y="80"/>
                    </a:lnTo>
                    <a:lnTo>
                      <a:pt x="597" y="84"/>
                    </a:lnTo>
                    <a:lnTo>
                      <a:pt x="597" y="86"/>
                    </a:lnTo>
                    <a:lnTo>
                      <a:pt x="596" y="88"/>
                    </a:lnTo>
                    <a:lnTo>
                      <a:pt x="596" y="89"/>
                    </a:lnTo>
                    <a:lnTo>
                      <a:pt x="597" y="91"/>
                    </a:lnTo>
                    <a:lnTo>
                      <a:pt x="598" y="94"/>
                    </a:lnTo>
                    <a:lnTo>
                      <a:pt x="599" y="97"/>
                    </a:lnTo>
                    <a:lnTo>
                      <a:pt x="602" y="103"/>
                    </a:lnTo>
                    <a:lnTo>
                      <a:pt x="604" y="109"/>
                    </a:lnTo>
                    <a:lnTo>
                      <a:pt x="605" y="114"/>
                    </a:lnTo>
                    <a:lnTo>
                      <a:pt x="606" y="116"/>
                    </a:lnTo>
                    <a:lnTo>
                      <a:pt x="603" y="115"/>
                    </a:lnTo>
                    <a:lnTo>
                      <a:pt x="597" y="113"/>
                    </a:lnTo>
                    <a:lnTo>
                      <a:pt x="588" y="109"/>
                    </a:lnTo>
                    <a:lnTo>
                      <a:pt x="580" y="106"/>
                    </a:lnTo>
                    <a:lnTo>
                      <a:pt x="574" y="103"/>
                    </a:lnTo>
                    <a:lnTo>
                      <a:pt x="570" y="101"/>
                    </a:lnTo>
                    <a:lnTo>
                      <a:pt x="569" y="100"/>
                    </a:lnTo>
                    <a:lnTo>
                      <a:pt x="568" y="99"/>
                    </a:lnTo>
                    <a:lnTo>
                      <a:pt x="568" y="98"/>
                    </a:lnTo>
                    <a:lnTo>
                      <a:pt x="567" y="98"/>
                    </a:lnTo>
                    <a:lnTo>
                      <a:pt x="566" y="99"/>
                    </a:lnTo>
                    <a:lnTo>
                      <a:pt x="565" y="100"/>
                    </a:lnTo>
                    <a:lnTo>
                      <a:pt x="564" y="102"/>
                    </a:lnTo>
                    <a:lnTo>
                      <a:pt x="564" y="103"/>
                    </a:lnTo>
                    <a:lnTo>
                      <a:pt x="567" y="106"/>
                    </a:lnTo>
                    <a:lnTo>
                      <a:pt x="575" y="110"/>
                    </a:lnTo>
                    <a:lnTo>
                      <a:pt x="583" y="116"/>
                    </a:lnTo>
                    <a:lnTo>
                      <a:pt x="593" y="120"/>
                    </a:lnTo>
                    <a:lnTo>
                      <a:pt x="600" y="122"/>
                    </a:lnTo>
                    <a:lnTo>
                      <a:pt x="602" y="123"/>
                    </a:lnTo>
                    <a:lnTo>
                      <a:pt x="604" y="124"/>
                    </a:lnTo>
                    <a:lnTo>
                      <a:pt x="606" y="124"/>
                    </a:lnTo>
                    <a:lnTo>
                      <a:pt x="609" y="126"/>
                    </a:lnTo>
                    <a:lnTo>
                      <a:pt x="607" y="151"/>
                    </a:lnTo>
                    <a:lnTo>
                      <a:pt x="606" y="166"/>
                    </a:lnTo>
                    <a:lnTo>
                      <a:pt x="604" y="178"/>
                    </a:lnTo>
                    <a:lnTo>
                      <a:pt x="603" y="187"/>
                    </a:lnTo>
                    <a:lnTo>
                      <a:pt x="601" y="193"/>
                    </a:lnTo>
                    <a:lnTo>
                      <a:pt x="600" y="196"/>
                    </a:lnTo>
                    <a:lnTo>
                      <a:pt x="600" y="197"/>
                    </a:lnTo>
                    <a:lnTo>
                      <a:pt x="600" y="198"/>
                    </a:lnTo>
                    <a:lnTo>
                      <a:pt x="600" y="199"/>
                    </a:lnTo>
                    <a:lnTo>
                      <a:pt x="601" y="201"/>
                    </a:lnTo>
                    <a:lnTo>
                      <a:pt x="602" y="203"/>
                    </a:lnTo>
                    <a:lnTo>
                      <a:pt x="603" y="206"/>
                    </a:lnTo>
                    <a:lnTo>
                      <a:pt x="603" y="208"/>
                    </a:lnTo>
                    <a:lnTo>
                      <a:pt x="603" y="210"/>
                    </a:lnTo>
                    <a:lnTo>
                      <a:pt x="603" y="213"/>
                    </a:lnTo>
                    <a:lnTo>
                      <a:pt x="604" y="215"/>
                    </a:lnTo>
                    <a:lnTo>
                      <a:pt x="604" y="217"/>
                    </a:lnTo>
                    <a:lnTo>
                      <a:pt x="604" y="217"/>
                    </a:lnTo>
                    <a:lnTo>
                      <a:pt x="605" y="216"/>
                    </a:lnTo>
                    <a:lnTo>
                      <a:pt x="606" y="215"/>
                    </a:lnTo>
                    <a:lnTo>
                      <a:pt x="606" y="212"/>
                    </a:lnTo>
                    <a:lnTo>
                      <a:pt x="609" y="207"/>
                    </a:lnTo>
                    <a:lnTo>
                      <a:pt x="612" y="213"/>
                    </a:lnTo>
                    <a:lnTo>
                      <a:pt x="614" y="220"/>
                    </a:lnTo>
                    <a:lnTo>
                      <a:pt x="614" y="227"/>
                    </a:lnTo>
                    <a:lnTo>
                      <a:pt x="612" y="233"/>
                    </a:lnTo>
                    <a:lnTo>
                      <a:pt x="611" y="235"/>
                    </a:lnTo>
                    <a:lnTo>
                      <a:pt x="610" y="236"/>
                    </a:lnTo>
                    <a:lnTo>
                      <a:pt x="609" y="236"/>
                    </a:lnTo>
                    <a:lnTo>
                      <a:pt x="607" y="236"/>
                    </a:lnTo>
                    <a:lnTo>
                      <a:pt x="606" y="237"/>
                    </a:lnTo>
                    <a:lnTo>
                      <a:pt x="605" y="239"/>
                    </a:lnTo>
                    <a:lnTo>
                      <a:pt x="605" y="242"/>
                    </a:lnTo>
                    <a:lnTo>
                      <a:pt x="604" y="245"/>
                    </a:lnTo>
                    <a:lnTo>
                      <a:pt x="603" y="246"/>
                    </a:lnTo>
                    <a:lnTo>
                      <a:pt x="602" y="248"/>
                    </a:lnTo>
                    <a:lnTo>
                      <a:pt x="601" y="249"/>
                    </a:lnTo>
                    <a:lnTo>
                      <a:pt x="599" y="250"/>
                    </a:lnTo>
                    <a:lnTo>
                      <a:pt x="597" y="251"/>
                    </a:lnTo>
                    <a:lnTo>
                      <a:pt x="595" y="253"/>
                    </a:lnTo>
                    <a:lnTo>
                      <a:pt x="593" y="254"/>
                    </a:lnTo>
                    <a:lnTo>
                      <a:pt x="590" y="255"/>
                    </a:lnTo>
                    <a:lnTo>
                      <a:pt x="587" y="255"/>
                    </a:lnTo>
                    <a:lnTo>
                      <a:pt x="585" y="256"/>
                    </a:lnTo>
                    <a:lnTo>
                      <a:pt x="584" y="256"/>
                    </a:lnTo>
                    <a:lnTo>
                      <a:pt x="582" y="255"/>
                    </a:lnTo>
                    <a:lnTo>
                      <a:pt x="579" y="254"/>
                    </a:lnTo>
                    <a:lnTo>
                      <a:pt x="574" y="253"/>
                    </a:lnTo>
                    <a:lnTo>
                      <a:pt x="570" y="251"/>
                    </a:lnTo>
                    <a:lnTo>
                      <a:pt x="568" y="250"/>
                    </a:lnTo>
                    <a:lnTo>
                      <a:pt x="566" y="249"/>
                    </a:lnTo>
                    <a:lnTo>
                      <a:pt x="565" y="248"/>
                    </a:lnTo>
                    <a:lnTo>
                      <a:pt x="564" y="246"/>
                    </a:lnTo>
                    <a:lnTo>
                      <a:pt x="564" y="244"/>
                    </a:lnTo>
                    <a:lnTo>
                      <a:pt x="564" y="240"/>
                    </a:lnTo>
                    <a:lnTo>
                      <a:pt x="563" y="237"/>
                    </a:lnTo>
                    <a:lnTo>
                      <a:pt x="563" y="235"/>
                    </a:lnTo>
                    <a:lnTo>
                      <a:pt x="562" y="234"/>
                    </a:lnTo>
                    <a:lnTo>
                      <a:pt x="562" y="233"/>
                    </a:lnTo>
                    <a:lnTo>
                      <a:pt x="562" y="232"/>
                    </a:lnTo>
                    <a:lnTo>
                      <a:pt x="562" y="230"/>
                    </a:lnTo>
                    <a:lnTo>
                      <a:pt x="563" y="225"/>
                    </a:lnTo>
                    <a:lnTo>
                      <a:pt x="563" y="216"/>
                    </a:lnTo>
                    <a:lnTo>
                      <a:pt x="563" y="204"/>
                    </a:lnTo>
                    <a:lnTo>
                      <a:pt x="563" y="192"/>
                    </a:lnTo>
                    <a:lnTo>
                      <a:pt x="563" y="179"/>
                    </a:lnTo>
                    <a:lnTo>
                      <a:pt x="562" y="171"/>
                    </a:lnTo>
                    <a:lnTo>
                      <a:pt x="562" y="165"/>
                    </a:lnTo>
                    <a:lnTo>
                      <a:pt x="561" y="163"/>
                    </a:lnTo>
                    <a:lnTo>
                      <a:pt x="559" y="162"/>
                    </a:lnTo>
                    <a:lnTo>
                      <a:pt x="557" y="160"/>
                    </a:lnTo>
                    <a:lnTo>
                      <a:pt x="556" y="159"/>
                    </a:lnTo>
                    <a:lnTo>
                      <a:pt x="556" y="158"/>
                    </a:lnTo>
                    <a:lnTo>
                      <a:pt x="555" y="158"/>
                    </a:lnTo>
                    <a:lnTo>
                      <a:pt x="553" y="158"/>
                    </a:lnTo>
                    <a:lnTo>
                      <a:pt x="549" y="158"/>
                    </a:lnTo>
                    <a:lnTo>
                      <a:pt x="546" y="157"/>
                    </a:lnTo>
                    <a:lnTo>
                      <a:pt x="543" y="156"/>
                    </a:lnTo>
                    <a:lnTo>
                      <a:pt x="540" y="155"/>
                    </a:lnTo>
                    <a:lnTo>
                      <a:pt x="538" y="154"/>
                    </a:lnTo>
                    <a:lnTo>
                      <a:pt x="536" y="153"/>
                    </a:lnTo>
                    <a:lnTo>
                      <a:pt x="533" y="153"/>
                    </a:lnTo>
                    <a:lnTo>
                      <a:pt x="530" y="153"/>
                    </a:lnTo>
                    <a:lnTo>
                      <a:pt x="535" y="147"/>
                    </a:lnTo>
                    <a:lnTo>
                      <a:pt x="540" y="139"/>
                    </a:lnTo>
                    <a:lnTo>
                      <a:pt x="542" y="132"/>
                    </a:lnTo>
                    <a:lnTo>
                      <a:pt x="543" y="123"/>
                    </a:lnTo>
                    <a:lnTo>
                      <a:pt x="543" y="108"/>
                    </a:lnTo>
                    <a:lnTo>
                      <a:pt x="540" y="97"/>
                    </a:lnTo>
                    <a:lnTo>
                      <a:pt x="535" y="88"/>
                    </a:lnTo>
                    <a:lnTo>
                      <a:pt x="532" y="85"/>
                    </a:lnTo>
                    <a:lnTo>
                      <a:pt x="530" y="84"/>
                    </a:lnTo>
                    <a:lnTo>
                      <a:pt x="529" y="84"/>
                    </a:lnTo>
                    <a:lnTo>
                      <a:pt x="529" y="84"/>
                    </a:lnTo>
                    <a:lnTo>
                      <a:pt x="529" y="86"/>
                    </a:lnTo>
                    <a:lnTo>
                      <a:pt x="529" y="89"/>
                    </a:lnTo>
                    <a:lnTo>
                      <a:pt x="530" y="92"/>
                    </a:lnTo>
                    <a:lnTo>
                      <a:pt x="531" y="98"/>
                    </a:lnTo>
                    <a:lnTo>
                      <a:pt x="535" y="108"/>
                    </a:lnTo>
                    <a:lnTo>
                      <a:pt x="535" y="118"/>
                    </a:lnTo>
                    <a:lnTo>
                      <a:pt x="532" y="127"/>
                    </a:lnTo>
                    <a:lnTo>
                      <a:pt x="528" y="139"/>
                    </a:lnTo>
                    <a:lnTo>
                      <a:pt x="522" y="153"/>
                    </a:lnTo>
                    <a:lnTo>
                      <a:pt x="516" y="166"/>
                    </a:lnTo>
                    <a:lnTo>
                      <a:pt x="511" y="180"/>
                    </a:lnTo>
                    <a:lnTo>
                      <a:pt x="509" y="193"/>
                    </a:lnTo>
                    <a:lnTo>
                      <a:pt x="510" y="204"/>
                    </a:lnTo>
                    <a:lnTo>
                      <a:pt x="511" y="208"/>
                    </a:lnTo>
                    <a:lnTo>
                      <a:pt x="512" y="210"/>
                    </a:lnTo>
                    <a:lnTo>
                      <a:pt x="514" y="212"/>
                    </a:lnTo>
                    <a:lnTo>
                      <a:pt x="517" y="213"/>
                    </a:lnTo>
                    <a:lnTo>
                      <a:pt x="521" y="213"/>
                    </a:lnTo>
                    <a:lnTo>
                      <a:pt x="524" y="213"/>
                    </a:lnTo>
                    <a:lnTo>
                      <a:pt x="526" y="212"/>
                    </a:lnTo>
                    <a:lnTo>
                      <a:pt x="527" y="212"/>
                    </a:lnTo>
                    <a:lnTo>
                      <a:pt x="526" y="211"/>
                    </a:lnTo>
                    <a:lnTo>
                      <a:pt x="525" y="209"/>
                    </a:lnTo>
                    <a:lnTo>
                      <a:pt x="522" y="208"/>
                    </a:lnTo>
                    <a:lnTo>
                      <a:pt x="519" y="206"/>
                    </a:lnTo>
                    <a:lnTo>
                      <a:pt x="518" y="204"/>
                    </a:lnTo>
                    <a:lnTo>
                      <a:pt x="516" y="202"/>
                    </a:lnTo>
                    <a:lnTo>
                      <a:pt x="516" y="200"/>
                    </a:lnTo>
                    <a:lnTo>
                      <a:pt x="516" y="196"/>
                    </a:lnTo>
                    <a:lnTo>
                      <a:pt x="516" y="192"/>
                    </a:lnTo>
                    <a:lnTo>
                      <a:pt x="516" y="188"/>
                    </a:lnTo>
                    <a:lnTo>
                      <a:pt x="516" y="184"/>
                    </a:lnTo>
                    <a:lnTo>
                      <a:pt x="517" y="181"/>
                    </a:lnTo>
                    <a:lnTo>
                      <a:pt x="518" y="178"/>
                    </a:lnTo>
                    <a:lnTo>
                      <a:pt x="519" y="175"/>
                    </a:lnTo>
                    <a:lnTo>
                      <a:pt x="521" y="172"/>
                    </a:lnTo>
                    <a:lnTo>
                      <a:pt x="522" y="170"/>
                    </a:lnTo>
                    <a:lnTo>
                      <a:pt x="523" y="167"/>
                    </a:lnTo>
                    <a:lnTo>
                      <a:pt x="524" y="166"/>
                    </a:lnTo>
                    <a:lnTo>
                      <a:pt x="525" y="165"/>
                    </a:lnTo>
                    <a:lnTo>
                      <a:pt x="532" y="164"/>
                    </a:lnTo>
                    <a:lnTo>
                      <a:pt x="542" y="164"/>
                    </a:lnTo>
                    <a:lnTo>
                      <a:pt x="550" y="166"/>
                    </a:lnTo>
                    <a:lnTo>
                      <a:pt x="556" y="170"/>
                    </a:lnTo>
                    <a:lnTo>
                      <a:pt x="556" y="172"/>
                    </a:lnTo>
                    <a:lnTo>
                      <a:pt x="556" y="174"/>
                    </a:lnTo>
                    <a:lnTo>
                      <a:pt x="557" y="179"/>
                    </a:lnTo>
                    <a:lnTo>
                      <a:pt x="556" y="188"/>
                    </a:lnTo>
                    <a:lnTo>
                      <a:pt x="556" y="201"/>
                    </a:lnTo>
                    <a:lnTo>
                      <a:pt x="555" y="217"/>
                    </a:lnTo>
                    <a:lnTo>
                      <a:pt x="555" y="230"/>
                    </a:lnTo>
                    <a:lnTo>
                      <a:pt x="556" y="237"/>
                    </a:lnTo>
                    <a:lnTo>
                      <a:pt x="556" y="245"/>
                    </a:lnTo>
                    <a:lnTo>
                      <a:pt x="556" y="255"/>
                    </a:lnTo>
                    <a:lnTo>
                      <a:pt x="556" y="267"/>
                    </a:lnTo>
                    <a:lnTo>
                      <a:pt x="554" y="277"/>
                    </a:lnTo>
                    <a:lnTo>
                      <a:pt x="549" y="286"/>
                    </a:lnTo>
                    <a:lnTo>
                      <a:pt x="548" y="289"/>
                    </a:lnTo>
                    <a:lnTo>
                      <a:pt x="546" y="291"/>
                    </a:lnTo>
                    <a:lnTo>
                      <a:pt x="544" y="293"/>
                    </a:lnTo>
                    <a:lnTo>
                      <a:pt x="543" y="294"/>
                    </a:lnTo>
                    <a:lnTo>
                      <a:pt x="541" y="296"/>
                    </a:lnTo>
                    <a:lnTo>
                      <a:pt x="540" y="296"/>
                    </a:lnTo>
                    <a:lnTo>
                      <a:pt x="539" y="296"/>
                    </a:lnTo>
                    <a:lnTo>
                      <a:pt x="537" y="297"/>
                    </a:lnTo>
                    <a:lnTo>
                      <a:pt x="535" y="298"/>
                    </a:lnTo>
                    <a:lnTo>
                      <a:pt x="531" y="301"/>
                    </a:lnTo>
                    <a:lnTo>
                      <a:pt x="527" y="302"/>
                    </a:lnTo>
                    <a:lnTo>
                      <a:pt x="514" y="308"/>
                    </a:lnTo>
                    <a:lnTo>
                      <a:pt x="504" y="311"/>
                    </a:lnTo>
                    <a:lnTo>
                      <a:pt x="493" y="312"/>
                    </a:lnTo>
                    <a:lnTo>
                      <a:pt x="490" y="313"/>
                    </a:lnTo>
                    <a:lnTo>
                      <a:pt x="487" y="313"/>
                    </a:lnTo>
                    <a:lnTo>
                      <a:pt x="485" y="312"/>
                    </a:lnTo>
                    <a:lnTo>
                      <a:pt x="484" y="312"/>
                    </a:lnTo>
                    <a:lnTo>
                      <a:pt x="483" y="311"/>
                    </a:lnTo>
                    <a:lnTo>
                      <a:pt x="477" y="305"/>
                    </a:lnTo>
                    <a:lnTo>
                      <a:pt x="474" y="293"/>
                    </a:lnTo>
                    <a:lnTo>
                      <a:pt x="472" y="283"/>
                    </a:lnTo>
                    <a:lnTo>
                      <a:pt x="469" y="275"/>
                    </a:lnTo>
                    <a:lnTo>
                      <a:pt x="464" y="271"/>
                    </a:lnTo>
                    <a:lnTo>
                      <a:pt x="463" y="270"/>
                    </a:lnTo>
                    <a:lnTo>
                      <a:pt x="461" y="269"/>
                    </a:lnTo>
                    <a:lnTo>
                      <a:pt x="458" y="270"/>
                    </a:lnTo>
                    <a:lnTo>
                      <a:pt x="458" y="270"/>
                    </a:lnTo>
                    <a:lnTo>
                      <a:pt x="458" y="271"/>
                    </a:lnTo>
                    <a:lnTo>
                      <a:pt x="460" y="272"/>
                    </a:lnTo>
                    <a:lnTo>
                      <a:pt x="461" y="274"/>
                    </a:lnTo>
                    <a:lnTo>
                      <a:pt x="465" y="281"/>
                    </a:lnTo>
                    <a:lnTo>
                      <a:pt x="467" y="289"/>
                    </a:lnTo>
                    <a:lnTo>
                      <a:pt x="468" y="301"/>
                    </a:lnTo>
                    <a:lnTo>
                      <a:pt x="469" y="305"/>
                    </a:lnTo>
                    <a:lnTo>
                      <a:pt x="469" y="308"/>
                    </a:lnTo>
                    <a:lnTo>
                      <a:pt x="470" y="310"/>
                    </a:lnTo>
                    <a:lnTo>
                      <a:pt x="470" y="311"/>
                    </a:lnTo>
                    <a:lnTo>
                      <a:pt x="471" y="314"/>
                    </a:lnTo>
                    <a:lnTo>
                      <a:pt x="470" y="319"/>
                    </a:lnTo>
                    <a:lnTo>
                      <a:pt x="467" y="325"/>
                    </a:lnTo>
                    <a:lnTo>
                      <a:pt x="462" y="334"/>
                    </a:lnTo>
                    <a:lnTo>
                      <a:pt x="461" y="338"/>
                    </a:lnTo>
                    <a:lnTo>
                      <a:pt x="458" y="340"/>
                    </a:lnTo>
                    <a:lnTo>
                      <a:pt x="456" y="342"/>
                    </a:lnTo>
                    <a:lnTo>
                      <a:pt x="454" y="343"/>
                    </a:lnTo>
                    <a:lnTo>
                      <a:pt x="451" y="345"/>
                    </a:lnTo>
                    <a:lnTo>
                      <a:pt x="446" y="349"/>
                    </a:lnTo>
                    <a:lnTo>
                      <a:pt x="437" y="356"/>
                    </a:lnTo>
                    <a:lnTo>
                      <a:pt x="428" y="363"/>
                    </a:lnTo>
                    <a:lnTo>
                      <a:pt x="418" y="369"/>
                    </a:lnTo>
                    <a:lnTo>
                      <a:pt x="413" y="373"/>
                    </a:lnTo>
                    <a:lnTo>
                      <a:pt x="408" y="377"/>
                    </a:lnTo>
                    <a:lnTo>
                      <a:pt x="403" y="378"/>
                    </a:lnTo>
                    <a:lnTo>
                      <a:pt x="399" y="380"/>
                    </a:lnTo>
                    <a:lnTo>
                      <a:pt x="394" y="381"/>
                    </a:lnTo>
                    <a:lnTo>
                      <a:pt x="387" y="382"/>
                    </a:lnTo>
                    <a:lnTo>
                      <a:pt x="378" y="384"/>
                    </a:lnTo>
                    <a:lnTo>
                      <a:pt x="370" y="385"/>
                    </a:lnTo>
                    <a:lnTo>
                      <a:pt x="365" y="385"/>
                    </a:lnTo>
                    <a:lnTo>
                      <a:pt x="362" y="385"/>
                    </a:lnTo>
                    <a:lnTo>
                      <a:pt x="361" y="385"/>
                    </a:lnTo>
                    <a:lnTo>
                      <a:pt x="360" y="384"/>
                    </a:lnTo>
                    <a:lnTo>
                      <a:pt x="360" y="382"/>
                    </a:lnTo>
                    <a:lnTo>
                      <a:pt x="361" y="379"/>
                    </a:lnTo>
                    <a:lnTo>
                      <a:pt x="363" y="376"/>
                    </a:lnTo>
                    <a:lnTo>
                      <a:pt x="365" y="366"/>
                    </a:lnTo>
                    <a:lnTo>
                      <a:pt x="367" y="358"/>
                    </a:lnTo>
                    <a:lnTo>
                      <a:pt x="364" y="347"/>
                    </a:lnTo>
                    <a:lnTo>
                      <a:pt x="362" y="340"/>
                    </a:lnTo>
                    <a:lnTo>
                      <a:pt x="359" y="332"/>
                    </a:lnTo>
                    <a:lnTo>
                      <a:pt x="356" y="329"/>
                    </a:lnTo>
                    <a:lnTo>
                      <a:pt x="355" y="330"/>
                    </a:lnTo>
                    <a:lnTo>
                      <a:pt x="355" y="334"/>
                    </a:lnTo>
                    <a:lnTo>
                      <a:pt x="356" y="342"/>
                    </a:lnTo>
                    <a:lnTo>
                      <a:pt x="360" y="352"/>
                    </a:lnTo>
                    <a:lnTo>
                      <a:pt x="362" y="361"/>
                    </a:lnTo>
                    <a:lnTo>
                      <a:pt x="357" y="371"/>
                    </a:lnTo>
                    <a:lnTo>
                      <a:pt x="356" y="375"/>
                    </a:lnTo>
                    <a:lnTo>
                      <a:pt x="354" y="378"/>
                    </a:lnTo>
                    <a:lnTo>
                      <a:pt x="352" y="382"/>
                    </a:lnTo>
                    <a:lnTo>
                      <a:pt x="351" y="384"/>
                    </a:lnTo>
                    <a:lnTo>
                      <a:pt x="349" y="386"/>
                    </a:lnTo>
                    <a:lnTo>
                      <a:pt x="347" y="389"/>
                    </a:lnTo>
                    <a:lnTo>
                      <a:pt x="345" y="393"/>
                    </a:lnTo>
                    <a:lnTo>
                      <a:pt x="343" y="395"/>
                    </a:lnTo>
                    <a:lnTo>
                      <a:pt x="342" y="398"/>
                    </a:lnTo>
                    <a:lnTo>
                      <a:pt x="337" y="405"/>
                    </a:lnTo>
                    <a:lnTo>
                      <a:pt x="327" y="416"/>
                    </a:lnTo>
                    <a:lnTo>
                      <a:pt x="315" y="427"/>
                    </a:lnTo>
                    <a:lnTo>
                      <a:pt x="312" y="431"/>
                    </a:lnTo>
                    <a:lnTo>
                      <a:pt x="310" y="428"/>
                    </a:lnTo>
                    <a:lnTo>
                      <a:pt x="309" y="426"/>
                    </a:lnTo>
                    <a:lnTo>
                      <a:pt x="308" y="426"/>
                    </a:lnTo>
                    <a:lnTo>
                      <a:pt x="307" y="427"/>
                    </a:lnTo>
                    <a:lnTo>
                      <a:pt x="306" y="428"/>
                    </a:lnTo>
                    <a:lnTo>
                      <a:pt x="305" y="429"/>
                    </a:lnTo>
                    <a:lnTo>
                      <a:pt x="304" y="431"/>
                    </a:lnTo>
                    <a:lnTo>
                      <a:pt x="303" y="431"/>
                    </a:lnTo>
                    <a:lnTo>
                      <a:pt x="302" y="431"/>
                    </a:lnTo>
                    <a:lnTo>
                      <a:pt x="299" y="431"/>
                    </a:lnTo>
                    <a:lnTo>
                      <a:pt x="295" y="431"/>
                    </a:lnTo>
                    <a:lnTo>
                      <a:pt x="291" y="431"/>
                    </a:lnTo>
                    <a:lnTo>
                      <a:pt x="288" y="431"/>
                    </a:lnTo>
                    <a:lnTo>
                      <a:pt x="285" y="431"/>
                    </a:lnTo>
                    <a:lnTo>
                      <a:pt x="283" y="431"/>
                    </a:lnTo>
                    <a:lnTo>
                      <a:pt x="281" y="432"/>
                    </a:lnTo>
                    <a:lnTo>
                      <a:pt x="279" y="433"/>
                    </a:lnTo>
                    <a:lnTo>
                      <a:pt x="275" y="436"/>
                    </a:lnTo>
                    <a:lnTo>
                      <a:pt x="270" y="438"/>
                    </a:lnTo>
                    <a:lnTo>
                      <a:pt x="266" y="440"/>
                    </a:lnTo>
                    <a:lnTo>
                      <a:pt x="264" y="440"/>
                    </a:lnTo>
                    <a:lnTo>
                      <a:pt x="261" y="440"/>
                    </a:lnTo>
                    <a:lnTo>
                      <a:pt x="253" y="439"/>
                    </a:lnTo>
                    <a:lnTo>
                      <a:pt x="245" y="437"/>
                    </a:lnTo>
                    <a:lnTo>
                      <a:pt x="237" y="435"/>
                    </a:lnTo>
                    <a:lnTo>
                      <a:pt x="230" y="434"/>
                    </a:lnTo>
                    <a:lnTo>
                      <a:pt x="228" y="433"/>
                    </a:lnTo>
                    <a:lnTo>
                      <a:pt x="228" y="432"/>
                    </a:lnTo>
                    <a:lnTo>
                      <a:pt x="228" y="429"/>
                    </a:lnTo>
                    <a:lnTo>
                      <a:pt x="229" y="426"/>
                    </a:lnTo>
                    <a:lnTo>
                      <a:pt x="230" y="423"/>
                    </a:lnTo>
                    <a:lnTo>
                      <a:pt x="231" y="420"/>
                    </a:lnTo>
                    <a:lnTo>
                      <a:pt x="232" y="417"/>
                    </a:lnTo>
                    <a:lnTo>
                      <a:pt x="235" y="410"/>
                    </a:lnTo>
                    <a:lnTo>
                      <a:pt x="240" y="406"/>
                    </a:lnTo>
                    <a:lnTo>
                      <a:pt x="246" y="402"/>
                    </a:lnTo>
                    <a:lnTo>
                      <a:pt x="256" y="397"/>
                    </a:lnTo>
                    <a:lnTo>
                      <a:pt x="264" y="393"/>
                    </a:lnTo>
                    <a:lnTo>
                      <a:pt x="270" y="389"/>
                    </a:lnTo>
                    <a:lnTo>
                      <a:pt x="274" y="388"/>
                    </a:lnTo>
                    <a:lnTo>
                      <a:pt x="276" y="388"/>
                    </a:lnTo>
                    <a:lnTo>
                      <a:pt x="278" y="387"/>
                    </a:lnTo>
                    <a:lnTo>
                      <a:pt x="278" y="386"/>
                    </a:lnTo>
                    <a:lnTo>
                      <a:pt x="278" y="384"/>
                    </a:lnTo>
                    <a:lnTo>
                      <a:pt x="279" y="382"/>
                    </a:lnTo>
                    <a:lnTo>
                      <a:pt x="280" y="380"/>
                    </a:lnTo>
                    <a:lnTo>
                      <a:pt x="281" y="379"/>
                    </a:lnTo>
                    <a:lnTo>
                      <a:pt x="283" y="375"/>
                    </a:lnTo>
                    <a:lnTo>
                      <a:pt x="285" y="369"/>
                    </a:lnTo>
                    <a:lnTo>
                      <a:pt x="285" y="360"/>
                    </a:lnTo>
                    <a:lnTo>
                      <a:pt x="286" y="353"/>
                    </a:lnTo>
                    <a:lnTo>
                      <a:pt x="286" y="349"/>
                    </a:lnTo>
                    <a:lnTo>
                      <a:pt x="286" y="346"/>
                    </a:lnTo>
                    <a:lnTo>
                      <a:pt x="287" y="344"/>
                    </a:lnTo>
                    <a:lnTo>
                      <a:pt x="287" y="343"/>
                    </a:lnTo>
                    <a:lnTo>
                      <a:pt x="288" y="343"/>
                    </a:lnTo>
                    <a:lnTo>
                      <a:pt x="289" y="343"/>
                    </a:lnTo>
                    <a:lnTo>
                      <a:pt x="291" y="342"/>
                    </a:lnTo>
                    <a:lnTo>
                      <a:pt x="295" y="341"/>
                    </a:lnTo>
                    <a:lnTo>
                      <a:pt x="298" y="338"/>
                    </a:lnTo>
                    <a:lnTo>
                      <a:pt x="300" y="334"/>
                    </a:lnTo>
                    <a:lnTo>
                      <a:pt x="304" y="327"/>
                    </a:lnTo>
                    <a:lnTo>
                      <a:pt x="310" y="320"/>
                    </a:lnTo>
                    <a:lnTo>
                      <a:pt x="315" y="312"/>
                    </a:lnTo>
                    <a:lnTo>
                      <a:pt x="319" y="308"/>
                    </a:lnTo>
                    <a:lnTo>
                      <a:pt x="324" y="304"/>
                    </a:lnTo>
                    <a:lnTo>
                      <a:pt x="332" y="300"/>
                    </a:lnTo>
                    <a:lnTo>
                      <a:pt x="339" y="296"/>
                    </a:lnTo>
                    <a:lnTo>
                      <a:pt x="344" y="295"/>
                    </a:lnTo>
                    <a:lnTo>
                      <a:pt x="355" y="298"/>
                    </a:lnTo>
                    <a:lnTo>
                      <a:pt x="365" y="301"/>
                    </a:lnTo>
                    <a:lnTo>
                      <a:pt x="377" y="303"/>
                    </a:lnTo>
                    <a:lnTo>
                      <a:pt x="391" y="305"/>
                    </a:lnTo>
                    <a:lnTo>
                      <a:pt x="400" y="309"/>
                    </a:lnTo>
                    <a:lnTo>
                      <a:pt x="405" y="313"/>
                    </a:lnTo>
                    <a:lnTo>
                      <a:pt x="405" y="314"/>
                    </a:lnTo>
                    <a:lnTo>
                      <a:pt x="406" y="316"/>
                    </a:lnTo>
                    <a:lnTo>
                      <a:pt x="407" y="321"/>
                    </a:lnTo>
                    <a:lnTo>
                      <a:pt x="408" y="324"/>
                    </a:lnTo>
                    <a:lnTo>
                      <a:pt x="409" y="329"/>
                    </a:lnTo>
                    <a:lnTo>
                      <a:pt x="410" y="333"/>
                    </a:lnTo>
                    <a:lnTo>
                      <a:pt x="411" y="337"/>
                    </a:lnTo>
                    <a:lnTo>
                      <a:pt x="411" y="339"/>
                    </a:lnTo>
                    <a:lnTo>
                      <a:pt x="412" y="340"/>
                    </a:lnTo>
                    <a:lnTo>
                      <a:pt x="412" y="340"/>
                    </a:lnTo>
                    <a:lnTo>
                      <a:pt x="413" y="340"/>
                    </a:lnTo>
                    <a:lnTo>
                      <a:pt x="414" y="339"/>
                    </a:lnTo>
                    <a:lnTo>
                      <a:pt x="415" y="335"/>
                    </a:lnTo>
                    <a:lnTo>
                      <a:pt x="415" y="329"/>
                    </a:lnTo>
                    <a:lnTo>
                      <a:pt x="416" y="320"/>
                    </a:lnTo>
                    <a:lnTo>
                      <a:pt x="416" y="310"/>
                    </a:lnTo>
                    <a:lnTo>
                      <a:pt x="416" y="304"/>
                    </a:lnTo>
                    <a:lnTo>
                      <a:pt x="417" y="300"/>
                    </a:lnTo>
                    <a:lnTo>
                      <a:pt x="417" y="298"/>
                    </a:lnTo>
                    <a:lnTo>
                      <a:pt x="418" y="296"/>
                    </a:lnTo>
                    <a:lnTo>
                      <a:pt x="420" y="294"/>
                    </a:lnTo>
                    <a:lnTo>
                      <a:pt x="421" y="292"/>
                    </a:lnTo>
                    <a:lnTo>
                      <a:pt x="425" y="289"/>
                    </a:lnTo>
                    <a:lnTo>
                      <a:pt x="426" y="287"/>
                    </a:lnTo>
                    <a:lnTo>
                      <a:pt x="426" y="286"/>
                    </a:lnTo>
                    <a:lnTo>
                      <a:pt x="426" y="286"/>
                    </a:lnTo>
                    <a:lnTo>
                      <a:pt x="425" y="285"/>
                    </a:lnTo>
                    <a:lnTo>
                      <a:pt x="424" y="285"/>
                    </a:lnTo>
                    <a:lnTo>
                      <a:pt x="425" y="284"/>
                    </a:lnTo>
                    <a:lnTo>
                      <a:pt x="426" y="283"/>
                    </a:lnTo>
                    <a:lnTo>
                      <a:pt x="428" y="282"/>
                    </a:lnTo>
                    <a:lnTo>
                      <a:pt x="430" y="279"/>
                    </a:lnTo>
                    <a:lnTo>
                      <a:pt x="431" y="276"/>
                    </a:lnTo>
                    <a:lnTo>
                      <a:pt x="433" y="273"/>
                    </a:lnTo>
                    <a:lnTo>
                      <a:pt x="435" y="269"/>
                    </a:lnTo>
                    <a:lnTo>
                      <a:pt x="437" y="266"/>
                    </a:lnTo>
                    <a:lnTo>
                      <a:pt x="438" y="262"/>
                    </a:lnTo>
                    <a:lnTo>
                      <a:pt x="440" y="259"/>
                    </a:lnTo>
                    <a:lnTo>
                      <a:pt x="442" y="257"/>
                    </a:lnTo>
                    <a:lnTo>
                      <a:pt x="443" y="255"/>
                    </a:lnTo>
                    <a:lnTo>
                      <a:pt x="443" y="253"/>
                    </a:lnTo>
                    <a:lnTo>
                      <a:pt x="443" y="250"/>
                    </a:lnTo>
                    <a:lnTo>
                      <a:pt x="443" y="247"/>
                    </a:lnTo>
                    <a:lnTo>
                      <a:pt x="443" y="239"/>
                    </a:lnTo>
                    <a:lnTo>
                      <a:pt x="440" y="233"/>
                    </a:lnTo>
                    <a:lnTo>
                      <a:pt x="435" y="226"/>
                    </a:lnTo>
                    <a:lnTo>
                      <a:pt x="431" y="219"/>
                    </a:lnTo>
                    <a:lnTo>
                      <a:pt x="434" y="215"/>
                    </a:lnTo>
                    <a:lnTo>
                      <a:pt x="439" y="207"/>
                    </a:lnTo>
                    <a:lnTo>
                      <a:pt x="444" y="195"/>
                    </a:lnTo>
                    <a:lnTo>
                      <a:pt x="446" y="190"/>
                    </a:lnTo>
                    <a:lnTo>
                      <a:pt x="449" y="181"/>
                    </a:lnTo>
                    <a:lnTo>
                      <a:pt x="451" y="173"/>
                    </a:lnTo>
                    <a:lnTo>
                      <a:pt x="452" y="169"/>
                    </a:lnTo>
                    <a:lnTo>
                      <a:pt x="453" y="164"/>
                    </a:lnTo>
                    <a:lnTo>
                      <a:pt x="454" y="161"/>
                    </a:lnTo>
                    <a:lnTo>
                      <a:pt x="455" y="159"/>
                    </a:lnTo>
                    <a:lnTo>
                      <a:pt x="455" y="158"/>
                    </a:lnTo>
                    <a:lnTo>
                      <a:pt x="455" y="157"/>
                    </a:lnTo>
                    <a:lnTo>
                      <a:pt x="454" y="156"/>
                    </a:lnTo>
                    <a:lnTo>
                      <a:pt x="453" y="154"/>
                    </a:lnTo>
                    <a:lnTo>
                      <a:pt x="451" y="153"/>
                    </a:lnTo>
                    <a:lnTo>
                      <a:pt x="445" y="146"/>
                    </a:lnTo>
                    <a:lnTo>
                      <a:pt x="436" y="139"/>
                    </a:lnTo>
                    <a:lnTo>
                      <a:pt x="429" y="131"/>
                    </a:lnTo>
                    <a:lnTo>
                      <a:pt x="424" y="124"/>
                    </a:lnTo>
                    <a:lnTo>
                      <a:pt x="419" y="119"/>
                    </a:lnTo>
                    <a:lnTo>
                      <a:pt x="417" y="115"/>
                    </a:lnTo>
                    <a:lnTo>
                      <a:pt x="415" y="108"/>
                    </a:lnTo>
                    <a:lnTo>
                      <a:pt x="412" y="99"/>
                    </a:lnTo>
                    <a:lnTo>
                      <a:pt x="406" y="82"/>
                    </a:lnTo>
                    <a:lnTo>
                      <a:pt x="399" y="70"/>
                    </a:lnTo>
                    <a:lnTo>
                      <a:pt x="394" y="64"/>
                    </a:lnTo>
                    <a:lnTo>
                      <a:pt x="391" y="63"/>
                    </a:lnTo>
                    <a:lnTo>
                      <a:pt x="389" y="61"/>
                    </a:lnTo>
                    <a:lnTo>
                      <a:pt x="387" y="58"/>
                    </a:lnTo>
                    <a:lnTo>
                      <a:pt x="383" y="54"/>
                    </a:lnTo>
                    <a:lnTo>
                      <a:pt x="381" y="51"/>
                    </a:lnTo>
                    <a:lnTo>
                      <a:pt x="379" y="49"/>
                    </a:lnTo>
                    <a:lnTo>
                      <a:pt x="378" y="49"/>
                    </a:lnTo>
                    <a:lnTo>
                      <a:pt x="377" y="50"/>
                    </a:lnTo>
                    <a:lnTo>
                      <a:pt x="377" y="53"/>
                    </a:lnTo>
                    <a:lnTo>
                      <a:pt x="377" y="57"/>
                    </a:lnTo>
                    <a:lnTo>
                      <a:pt x="379" y="60"/>
                    </a:lnTo>
                    <a:lnTo>
                      <a:pt x="382" y="65"/>
                    </a:lnTo>
                    <a:lnTo>
                      <a:pt x="390" y="72"/>
                    </a:lnTo>
                    <a:lnTo>
                      <a:pt x="397" y="82"/>
                    </a:lnTo>
                    <a:lnTo>
                      <a:pt x="402" y="92"/>
                    </a:lnTo>
                    <a:lnTo>
                      <a:pt x="406" y="102"/>
                    </a:lnTo>
                    <a:lnTo>
                      <a:pt x="406" y="104"/>
                    </a:lnTo>
                    <a:lnTo>
                      <a:pt x="406" y="105"/>
                    </a:lnTo>
                    <a:lnTo>
                      <a:pt x="406" y="107"/>
                    </a:lnTo>
                    <a:lnTo>
                      <a:pt x="406" y="109"/>
                    </a:lnTo>
                    <a:lnTo>
                      <a:pt x="405" y="112"/>
                    </a:lnTo>
                    <a:lnTo>
                      <a:pt x="399" y="123"/>
                    </a:lnTo>
                    <a:lnTo>
                      <a:pt x="393" y="132"/>
                    </a:lnTo>
                    <a:lnTo>
                      <a:pt x="377" y="141"/>
                    </a:lnTo>
                    <a:lnTo>
                      <a:pt x="357" y="151"/>
                    </a:lnTo>
                    <a:lnTo>
                      <a:pt x="334" y="159"/>
                    </a:lnTo>
                    <a:lnTo>
                      <a:pt x="330" y="160"/>
                    </a:lnTo>
                    <a:lnTo>
                      <a:pt x="325" y="161"/>
                    </a:lnTo>
                    <a:lnTo>
                      <a:pt x="322" y="162"/>
                    </a:lnTo>
                    <a:lnTo>
                      <a:pt x="320" y="163"/>
                    </a:lnTo>
                    <a:lnTo>
                      <a:pt x="318" y="163"/>
                    </a:lnTo>
                    <a:lnTo>
                      <a:pt x="316" y="164"/>
                    </a:lnTo>
                    <a:lnTo>
                      <a:pt x="315" y="163"/>
                    </a:lnTo>
                    <a:lnTo>
                      <a:pt x="315" y="163"/>
                    </a:lnTo>
                    <a:lnTo>
                      <a:pt x="314" y="162"/>
                    </a:lnTo>
                    <a:lnTo>
                      <a:pt x="313" y="160"/>
                    </a:lnTo>
                    <a:lnTo>
                      <a:pt x="312" y="157"/>
                    </a:lnTo>
                    <a:lnTo>
                      <a:pt x="310" y="154"/>
                    </a:lnTo>
                    <a:lnTo>
                      <a:pt x="309" y="151"/>
                    </a:lnTo>
                    <a:lnTo>
                      <a:pt x="309" y="148"/>
                    </a:lnTo>
                    <a:lnTo>
                      <a:pt x="308" y="147"/>
                    </a:lnTo>
                    <a:lnTo>
                      <a:pt x="309" y="145"/>
                    </a:lnTo>
                    <a:lnTo>
                      <a:pt x="310" y="143"/>
                    </a:lnTo>
                    <a:lnTo>
                      <a:pt x="314" y="141"/>
                    </a:lnTo>
                    <a:lnTo>
                      <a:pt x="317" y="137"/>
                    </a:lnTo>
                    <a:lnTo>
                      <a:pt x="324" y="128"/>
                    </a:lnTo>
                    <a:lnTo>
                      <a:pt x="328" y="122"/>
                    </a:lnTo>
                    <a:lnTo>
                      <a:pt x="330" y="115"/>
                    </a:lnTo>
                    <a:lnTo>
                      <a:pt x="330" y="105"/>
                    </a:lnTo>
                    <a:lnTo>
                      <a:pt x="327" y="96"/>
                    </a:lnTo>
                    <a:lnTo>
                      <a:pt x="326" y="87"/>
                    </a:lnTo>
                    <a:lnTo>
                      <a:pt x="324" y="82"/>
                    </a:lnTo>
                    <a:lnTo>
                      <a:pt x="323" y="82"/>
                    </a:lnTo>
                    <a:lnTo>
                      <a:pt x="322" y="84"/>
                    </a:lnTo>
                    <a:lnTo>
                      <a:pt x="322" y="91"/>
                    </a:lnTo>
                    <a:lnTo>
                      <a:pt x="322" y="101"/>
                    </a:lnTo>
                    <a:lnTo>
                      <a:pt x="321" y="113"/>
                    </a:lnTo>
                    <a:lnTo>
                      <a:pt x="321" y="119"/>
                    </a:lnTo>
                    <a:lnTo>
                      <a:pt x="320" y="122"/>
                    </a:lnTo>
                    <a:lnTo>
                      <a:pt x="317" y="126"/>
                    </a:lnTo>
                    <a:lnTo>
                      <a:pt x="312" y="132"/>
                    </a:lnTo>
                    <a:lnTo>
                      <a:pt x="303" y="140"/>
                    </a:lnTo>
                    <a:lnTo>
                      <a:pt x="293" y="150"/>
                    </a:lnTo>
                    <a:lnTo>
                      <a:pt x="285" y="156"/>
                    </a:lnTo>
                    <a:lnTo>
                      <a:pt x="278" y="160"/>
                    </a:lnTo>
                    <a:lnTo>
                      <a:pt x="270" y="162"/>
                    </a:lnTo>
                    <a:lnTo>
                      <a:pt x="262" y="163"/>
                    </a:lnTo>
                    <a:lnTo>
                      <a:pt x="250" y="163"/>
                    </a:lnTo>
                    <a:lnTo>
                      <a:pt x="233" y="164"/>
                    </a:lnTo>
                    <a:lnTo>
                      <a:pt x="227" y="161"/>
                    </a:lnTo>
                    <a:lnTo>
                      <a:pt x="224" y="159"/>
                    </a:lnTo>
                    <a:lnTo>
                      <a:pt x="219" y="156"/>
                    </a:lnTo>
                    <a:lnTo>
                      <a:pt x="213" y="152"/>
                    </a:lnTo>
                    <a:lnTo>
                      <a:pt x="206" y="145"/>
                    </a:lnTo>
                    <a:lnTo>
                      <a:pt x="195" y="137"/>
                    </a:lnTo>
                    <a:lnTo>
                      <a:pt x="191" y="134"/>
                    </a:lnTo>
                    <a:lnTo>
                      <a:pt x="188" y="132"/>
                    </a:lnTo>
                    <a:lnTo>
                      <a:pt x="185" y="129"/>
                    </a:lnTo>
                    <a:lnTo>
                      <a:pt x="183" y="128"/>
                    </a:lnTo>
                    <a:lnTo>
                      <a:pt x="182" y="128"/>
                    </a:lnTo>
                    <a:lnTo>
                      <a:pt x="180" y="129"/>
                    </a:lnTo>
                    <a:lnTo>
                      <a:pt x="180" y="131"/>
                    </a:lnTo>
                    <a:lnTo>
                      <a:pt x="182" y="133"/>
                    </a:lnTo>
                    <a:lnTo>
                      <a:pt x="186" y="137"/>
                    </a:lnTo>
                    <a:lnTo>
                      <a:pt x="191" y="143"/>
                    </a:lnTo>
                    <a:lnTo>
                      <a:pt x="198" y="150"/>
                    </a:lnTo>
                    <a:lnTo>
                      <a:pt x="205" y="156"/>
                    </a:lnTo>
                    <a:lnTo>
                      <a:pt x="208" y="158"/>
                    </a:lnTo>
                    <a:lnTo>
                      <a:pt x="210" y="160"/>
                    </a:lnTo>
                    <a:lnTo>
                      <a:pt x="213" y="162"/>
                    </a:lnTo>
                    <a:lnTo>
                      <a:pt x="214" y="163"/>
                    </a:lnTo>
                    <a:lnTo>
                      <a:pt x="216" y="165"/>
                    </a:lnTo>
                    <a:lnTo>
                      <a:pt x="217" y="166"/>
                    </a:lnTo>
                    <a:lnTo>
                      <a:pt x="219" y="166"/>
                    </a:lnTo>
                    <a:lnTo>
                      <a:pt x="222" y="170"/>
                    </a:lnTo>
                    <a:lnTo>
                      <a:pt x="224" y="178"/>
                    </a:lnTo>
                    <a:lnTo>
                      <a:pt x="225" y="189"/>
                    </a:lnTo>
                    <a:lnTo>
                      <a:pt x="225" y="193"/>
                    </a:lnTo>
                    <a:lnTo>
                      <a:pt x="223" y="197"/>
                    </a:lnTo>
                    <a:lnTo>
                      <a:pt x="221" y="202"/>
                    </a:lnTo>
                    <a:lnTo>
                      <a:pt x="215" y="209"/>
                    </a:lnTo>
                    <a:lnTo>
                      <a:pt x="210" y="215"/>
                    </a:lnTo>
                    <a:lnTo>
                      <a:pt x="208" y="220"/>
                    </a:lnTo>
                    <a:lnTo>
                      <a:pt x="207" y="227"/>
                    </a:lnTo>
                    <a:lnTo>
                      <a:pt x="207" y="236"/>
                    </a:lnTo>
                    <a:lnTo>
                      <a:pt x="207" y="246"/>
                    </a:lnTo>
                    <a:lnTo>
                      <a:pt x="207" y="250"/>
                    </a:lnTo>
                    <a:lnTo>
                      <a:pt x="209" y="253"/>
                    </a:lnTo>
                    <a:lnTo>
                      <a:pt x="209" y="255"/>
                    </a:lnTo>
                    <a:lnTo>
                      <a:pt x="210" y="257"/>
                    </a:lnTo>
                    <a:lnTo>
                      <a:pt x="210" y="257"/>
                    </a:lnTo>
                    <a:lnTo>
                      <a:pt x="210" y="257"/>
                    </a:lnTo>
                    <a:lnTo>
                      <a:pt x="209" y="257"/>
                    </a:lnTo>
                    <a:lnTo>
                      <a:pt x="207" y="256"/>
                    </a:lnTo>
                    <a:lnTo>
                      <a:pt x="205" y="254"/>
                    </a:lnTo>
                    <a:lnTo>
                      <a:pt x="190" y="246"/>
                    </a:lnTo>
                    <a:lnTo>
                      <a:pt x="171" y="240"/>
                    </a:lnTo>
                    <a:lnTo>
                      <a:pt x="153" y="239"/>
                    </a:lnTo>
                    <a:lnTo>
                      <a:pt x="150" y="239"/>
                    </a:lnTo>
                    <a:lnTo>
                      <a:pt x="147" y="240"/>
                    </a:lnTo>
                    <a:lnTo>
                      <a:pt x="145" y="241"/>
                    </a:lnTo>
                    <a:lnTo>
                      <a:pt x="141" y="242"/>
                    </a:lnTo>
                    <a:lnTo>
                      <a:pt x="137" y="246"/>
                    </a:lnTo>
                    <a:lnTo>
                      <a:pt x="131" y="249"/>
                    </a:lnTo>
                    <a:lnTo>
                      <a:pt x="126" y="251"/>
                    </a:lnTo>
                    <a:lnTo>
                      <a:pt x="122" y="252"/>
                    </a:lnTo>
                    <a:lnTo>
                      <a:pt x="122" y="252"/>
                    </a:lnTo>
                    <a:lnTo>
                      <a:pt x="123" y="251"/>
                    </a:lnTo>
                    <a:lnTo>
                      <a:pt x="122" y="250"/>
                    </a:lnTo>
                    <a:lnTo>
                      <a:pt x="122" y="248"/>
                    </a:lnTo>
                    <a:lnTo>
                      <a:pt x="121" y="246"/>
                    </a:lnTo>
                    <a:lnTo>
                      <a:pt x="120" y="242"/>
                    </a:lnTo>
                    <a:lnTo>
                      <a:pt x="118" y="239"/>
                    </a:lnTo>
                    <a:lnTo>
                      <a:pt x="116" y="236"/>
                    </a:lnTo>
                    <a:lnTo>
                      <a:pt x="114" y="232"/>
                    </a:lnTo>
                    <a:lnTo>
                      <a:pt x="110" y="227"/>
                    </a:lnTo>
                    <a:lnTo>
                      <a:pt x="103" y="220"/>
                    </a:lnTo>
                    <a:lnTo>
                      <a:pt x="98" y="214"/>
                    </a:lnTo>
                    <a:lnTo>
                      <a:pt x="94" y="209"/>
                    </a:lnTo>
                    <a:lnTo>
                      <a:pt x="92" y="207"/>
                    </a:lnTo>
                    <a:lnTo>
                      <a:pt x="90" y="206"/>
                    </a:lnTo>
                    <a:lnTo>
                      <a:pt x="89" y="206"/>
                    </a:lnTo>
                    <a:lnTo>
                      <a:pt x="87" y="207"/>
                    </a:lnTo>
                    <a:lnTo>
                      <a:pt x="87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7" y="211"/>
                    </a:lnTo>
                    <a:lnTo>
                      <a:pt x="89" y="213"/>
                    </a:lnTo>
                    <a:lnTo>
                      <a:pt x="90" y="214"/>
                    </a:lnTo>
                    <a:lnTo>
                      <a:pt x="92" y="217"/>
                    </a:lnTo>
                    <a:lnTo>
                      <a:pt x="94" y="220"/>
                    </a:lnTo>
                    <a:lnTo>
                      <a:pt x="97" y="223"/>
                    </a:lnTo>
                    <a:lnTo>
                      <a:pt x="105" y="236"/>
                    </a:lnTo>
                    <a:lnTo>
                      <a:pt x="111" y="248"/>
                    </a:lnTo>
                    <a:lnTo>
                      <a:pt x="113" y="258"/>
                    </a:lnTo>
                    <a:lnTo>
                      <a:pt x="113" y="260"/>
                    </a:lnTo>
                    <a:lnTo>
                      <a:pt x="111" y="263"/>
                    </a:lnTo>
                    <a:lnTo>
                      <a:pt x="110" y="266"/>
                    </a:lnTo>
                    <a:lnTo>
                      <a:pt x="107" y="268"/>
                    </a:lnTo>
                    <a:lnTo>
                      <a:pt x="104" y="270"/>
                    </a:lnTo>
                    <a:lnTo>
                      <a:pt x="100" y="273"/>
                    </a:lnTo>
                    <a:lnTo>
                      <a:pt x="95" y="278"/>
                    </a:lnTo>
                    <a:lnTo>
                      <a:pt x="90" y="283"/>
                    </a:lnTo>
                    <a:lnTo>
                      <a:pt x="86" y="287"/>
                    </a:lnTo>
                    <a:lnTo>
                      <a:pt x="85" y="290"/>
                    </a:lnTo>
                    <a:lnTo>
                      <a:pt x="85" y="292"/>
                    </a:lnTo>
                    <a:lnTo>
                      <a:pt x="87" y="295"/>
                    </a:lnTo>
                    <a:lnTo>
                      <a:pt x="89" y="298"/>
                    </a:lnTo>
                    <a:lnTo>
                      <a:pt x="92" y="302"/>
                    </a:lnTo>
                    <a:lnTo>
                      <a:pt x="94" y="304"/>
                    </a:lnTo>
                    <a:lnTo>
                      <a:pt x="99" y="308"/>
                    </a:lnTo>
                    <a:lnTo>
                      <a:pt x="105" y="311"/>
                    </a:lnTo>
                    <a:lnTo>
                      <a:pt x="114" y="314"/>
                    </a:lnTo>
                    <a:lnTo>
                      <a:pt x="126" y="319"/>
                    </a:lnTo>
                    <a:lnTo>
                      <a:pt x="135" y="322"/>
                    </a:lnTo>
                    <a:lnTo>
                      <a:pt x="141" y="324"/>
                    </a:lnTo>
                    <a:lnTo>
                      <a:pt x="146" y="324"/>
                    </a:lnTo>
                    <a:lnTo>
                      <a:pt x="150" y="324"/>
                    </a:lnTo>
                    <a:lnTo>
                      <a:pt x="153" y="324"/>
                    </a:lnTo>
                    <a:lnTo>
                      <a:pt x="156" y="324"/>
                    </a:lnTo>
                    <a:lnTo>
                      <a:pt x="159" y="325"/>
                    </a:lnTo>
                    <a:lnTo>
                      <a:pt x="161" y="326"/>
                    </a:lnTo>
                    <a:lnTo>
                      <a:pt x="164" y="327"/>
                    </a:lnTo>
                    <a:lnTo>
                      <a:pt x="166" y="327"/>
                    </a:lnTo>
                    <a:lnTo>
                      <a:pt x="168" y="328"/>
                    </a:lnTo>
                    <a:lnTo>
                      <a:pt x="168" y="328"/>
                    </a:lnTo>
                    <a:lnTo>
                      <a:pt x="169" y="328"/>
                    </a:lnTo>
                    <a:lnTo>
                      <a:pt x="170" y="329"/>
                    </a:lnTo>
                    <a:lnTo>
                      <a:pt x="172" y="330"/>
                    </a:lnTo>
                    <a:lnTo>
                      <a:pt x="175" y="331"/>
                    </a:lnTo>
                    <a:lnTo>
                      <a:pt x="177" y="333"/>
                    </a:lnTo>
                    <a:lnTo>
                      <a:pt x="180" y="335"/>
                    </a:lnTo>
                    <a:lnTo>
                      <a:pt x="185" y="338"/>
                    </a:lnTo>
                    <a:lnTo>
                      <a:pt x="188" y="340"/>
                    </a:lnTo>
                    <a:lnTo>
                      <a:pt x="190" y="341"/>
                    </a:lnTo>
                    <a:lnTo>
                      <a:pt x="192" y="343"/>
                    </a:lnTo>
                    <a:lnTo>
                      <a:pt x="193" y="344"/>
                    </a:lnTo>
                    <a:lnTo>
                      <a:pt x="193" y="344"/>
                    </a:lnTo>
                    <a:lnTo>
                      <a:pt x="192" y="345"/>
                    </a:lnTo>
                    <a:lnTo>
                      <a:pt x="192" y="346"/>
                    </a:lnTo>
                    <a:lnTo>
                      <a:pt x="192" y="346"/>
                    </a:lnTo>
                    <a:lnTo>
                      <a:pt x="191" y="347"/>
                    </a:lnTo>
                    <a:lnTo>
                      <a:pt x="189" y="348"/>
                    </a:lnTo>
                    <a:lnTo>
                      <a:pt x="188" y="349"/>
                    </a:lnTo>
                    <a:lnTo>
                      <a:pt x="186" y="350"/>
                    </a:lnTo>
                    <a:lnTo>
                      <a:pt x="185" y="350"/>
                    </a:lnTo>
                    <a:lnTo>
                      <a:pt x="184" y="349"/>
                    </a:lnTo>
                    <a:lnTo>
                      <a:pt x="182" y="348"/>
                    </a:lnTo>
                    <a:lnTo>
                      <a:pt x="180" y="348"/>
                    </a:lnTo>
                    <a:lnTo>
                      <a:pt x="179" y="348"/>
                    </a:lnTo>
                    <a:lnTo>
                      <a:pt x="178" y="348"/>
                    </a:lnTo>
                    <a:lnTo>
                      <a:pt x="177" y="349"/>
                    </a:lnTo>
                    <a:lnTo>
                      <a:pt x="177" y="350"/>
                    </a:lnTo>
                    <a:lnTo>
                      <a:pt x="177" y="352"/>
                    </a:lnTo>
                    <a:lnTo>
                      <a:pt x="177" y="356"/>
                    </a:lnTo>
                    <a:lnTo>
                      <a:pt x="177" y="360"/>
                    </a:lnTo>
                    <a:lnTo>
                      <a:pt x="178" y="365"/>
                    </a:lnTo>
                    <a:lnTo>
                      <a:pt x="171" y="367"/>
                    </a:lnTo>
                    <a:lnTo>
                      <a:pt x="168" y="368"/>
                    </a:lnTo>
                    <a:lnTo>
                      <a:pt x="165" y="370"/>
                    </a:lnTo>
                    <a:lnTo>
                      <a:pt x="161" y="370"/>
                    </a:lnTo>
                    <a:lnTo>
                      <a:pt x="158" y="371"/>
                    </a:lnTo>
                    <a:lnTo>
                      <a:pt x="155" y="372"/>
                    </a:lnTo>
                    <a:lnTo>
                      <a:pt x="153" y="373"/>
                    </a:lnTo>
                    <a:lnTo>
                      <a:pt x="152" y="376"/>
                    </a:lnTo>
                    <a:lnTo>
                      <a:pt x="153" y="378"/>
                    </a:lnTo>
                    <a:lnTo>
                      <a:pt x="154" y="379"/>
                    </a:lnTo>
                    <a:lnTo>
                      <a:pt x="154" y="380"/>
                    </a:lnTo>
                    <a:lnTo>
                      <a:pt x="153" y="381"/>
                    </a:lnTo>
                    <a:lnTo>
                      <a:pt x="148" y="383"/>
                    </a:lnTo>
                    <a:lnTo>
                      <a:pt x="140" y="386"/>
                    </a:lnTo>
                    <a:lnTo>
                      <a:pt x="133" y="388"/>
                    </a:lnTo>
                    <a:lnTo>
                      <a:pt x="131" y="389"/>
                    </a:lnTo>
                    <a:lnTo>
                      <a:pt x="128" y="389"/>
                    </a:lnTo>
                    <a:lnTo>
                      <a:pt x="123" y="389"/>
                    </a:lnTo>
                    <a:lnTo>
                      <a:pt x="120" y="389"/>
                    </a:lnTo>
                    <a:lnTo>
                      <a:pt x="116" y="389"/>
                    </a:lnTo>
                    <a:lnTo>
                      <a:pt x="113" y="389"/>
                    </a:lnTo>
                    <a:lnTo>
                      <a:pt x="111" y="389"/>
                    </a:lnTo>
                    <a:lnTo>
                      <a:pt x="110" y="388"/>
                    </a:lnTo>
                    <a:lnTo>
                      <a:pt x="108" y="387"/>
                    </a:lnTo>
                    <a:lnTo>
                      <a:pt x="104" y="384"/>
                    </a:lnTo>
                    <a:lnTo>
                      <a:pt x="101" y="381"/>
                    </a:lnTo>
                    <a:lnTo>
                      <a:pt x="100" y="378"/>
                    </a:lnTo>
                    <a:lnTo>
                      <a:pt x="99" y="377"/>
                    </a:lnTo>
                    <a:lnTo>
                      <a:pt x="100" y="376"/>
                    </a:lnTo>
                    <a:lnTo>
                      <a:pt x="101" y="375"/>
                    </a:lnTo>
                    <a:lnTo>
                      <a:pt x="103" y="372"/>
                    </a:lnTo>
                    <a:lnTo>
                      <a:pt x="104" y="371"/>
                    </a:lnTo>
                    <a:lnTo>
                      <a:pt x="104" y="370"/>
                    </a:lnTo>
                    <a:lnTo>
                      <a:pt x="102" y="370"/>
                    </a:lnTo>
                    <a:lnTo>
                      <a:pt x="101" y="370"/>
                    </a:lnTo>
                    <a:lnTo>
                      <a:pt x="99" y="369"/>
                    </a:lnTo>
                    <a:lnTo>
                      <a:pt x="97" y="368"/>
                    </a:lnTo>
                    <a:lnTo>
                      <a:pt x="93" y="367"/>
                    </a:lnTo>
                    <a:lnTo>
                      <a:pt x="91" y="367"/>
                    </a:lnTo>
                    <a:lnTo>
                      <a:pt x="90" y="367"/>
                    </a:lnTo>
                    <a:lnTo>
                      <a:pt x="89" y="368"/>
                    </a:lnTo>
                    <a:lnTo>
                      <a:pt x="86" y="371"/>
                    </a:lnTo>
                    <a:lnTo>
                      <a:pt x="80" y="373"/>
                    </a:lnTo>
                    <a:lnTo>
                      <a:pt x="72" y="376"/>
                    </a:lnTo>
                    <a:lnTo>
                      <a:pt x="63" y="376"/>
                    </a:lnTo>
                    <a:lnTo>
                      <a:pt x="56" y="375"/>
                    </a:lnTo>
                    <a:lnTo>
                      <a:pt x="51" y="372"/>
                    </a:lnTo>
                    <a:lnTo>
                      <a:pt x="44" y="369"/>
                    </a:lnTo>
                    <a:lnTo>
                      <a:pt x="40" y="365"/>
                    </a:lnTo>
                    <a:lnTo>
                      <a:pt x="37" y="360"/>
                    </a:lnTo>
                    <a:lnTo>
                      <a:pt x="35" y="354"/>
                    </a:lnTo>
                    <a:lnTo>
                      <a:pt x="33" y="351"/>
                    </a:lnTo>
                    <a:lnTo>
                      <a:pt x="30" y="348"/>
                    </a:lnTo>
                    <a:lnTo>
                      <a:pt x="25" y="345"/>
                    </a:lnTo>
                    <a:lnTo>
                      <a:pt x="17" y="340"/>
                    </a:lnTo>
                    <a:lnTo>
                      <a:pt x="14" y="338"/>
                    </a:lnTo>
                    <a:lnTo>
                      <a:pt x="10" y="335"/>
                    </a:lnTo>
                    <a:lnTo>
                      <a:pt x="8" y="334"/>
                    </a:lnTo>
                    <a:lnTo>
                      <a:pt x="6" y="332"/>
                    </a:lnTo>
                    <a:lnTo>
                      <a:pt x="5" y="331"/>
                    </a:lnTo>
                    <a:lnTo>
                      <a:pt x="3" y="329"/>
                    </a:lnTo>
                    <a:lnTo>
                      <a:pt x="2" y="327"/>
                    </a:lnTo>
                    <a:lnTo>
                      <a:pt x="1" y="325"/>
                    </a:lnTo>
                    <a:lnTo>
                      <a:pt x="0" y="323"/>
                    </a:lnTo>
                    <a:lnTo>
                      <a:pt x="0" y="321"/>
                    </a:lnTo>
                    <a:lnTo>
                      <a:pt x="0" y="320"/>
                    </a:lnTo>
                    <a:lnTo>
                      <a:pt x="3" y="320"/>
                    </a:lnTo>
                    <a:lnTo>
                      <a:pt x="9" y="320"/>
                    </a:lnTo>
                    <a:lnTo>
                      <a:pt x="17" y="320"/>
                    </a:lnTo>
                    <a:lnTo>
                      <a:pt x="21" y="320"/>
                    </a:lnTo>
                    <a:lnTo>
                      <a:pt x="22" y="321"/>
                    </a:lnTo>
                    <a:lnTo>
                      <a:pt x="22" y="323"/>
                    </a:lnTo>
                    <a:lnTo>
                      <a:pt x="23" y="326"/>
                    </a:lnTo>
                    <a:lnTo>
                      <a:pt x="24" y="330"/>
                    </a:lnTo>
                    <a:lnTo>
                      <a:pt x="25" y="334"/>
                    </a:lnTo>
                    <a:lnTo>
                      <a:pt x="28" y="339"/>
                    </a:lnTo>
                    <a:lnTo>
                      <a:pt x="34" y="346"/>
                    </a:lnTo>
                    <a:lnTo>
                      <a:pt x="38" y="352"/>
                    </a:lnTo>
                    <a:lnTo>
                      <a:pt x="42" y="356"/>
                    </a:lnTo>
                    <a:lnTo>
                      <a:pt x="46" y="358"/>
                    </a:lnTo>
                    <a:lnTo>
                      <a:pt x="53" y="359"/>
                    </a:lnTo>
                    <a:lnTo>
                      <a:pt x="62" y="359"/>
                    </a:lnTo>
                    <a:lnTo>
                      <a:pt x="72" y="359"/>
                    </a:lnTo>
                    <a:lnTo>
                      <a:pt x="80" y="359"/>
                    </a:lnTo>
                    <a:lnTo>
                      <a:pt x="86" y="358"/>
                    </a:lnTo>
                    <a:lnTo>
                      <a:pt x="94" y="358"/>
                    </a:lnTo>
                    <a:lnTo>
                      <a:pt x="100" y="363"/>
                    </a:lnTo>
                    <a:lnTo>
                      <a:pt x="102" y="366"/>
                    </a:lnTo>
                    <a:lnTo>
                      <a:pt x="104" y="368"/>
                    </a:lnTo>
                    <a:lnTo>
                      <a:pt x="107" y="369"/>
                    </a:lnTo>
                    <a:lnTo>
                      <a:pt x="108" y="370"/>
                    </a:lnTo>
                    <a:lnTo>
                      <a:pt x="110" y="370"/>
                    </a:lnTo>
                    <a:lnTo>
                      <a:pt x="112" y="372"/>
                    </a:lnTo>
                    <a:lnTo>
                      <a:pt x="114" y="373"/>
                    </a:lnTo>
                    <a:lnTo>
                      <a:pt x="124" y="379"/>
                    </a:lnTo>
                    <a:lnTo>
                      <a:pt x="132" y="382"/>
                    </a:lnTo>
                    <a:lnTo>
                      <a:pt x="135" y="382"/>
                    </a:lnTo>
                    <a:lnTo>
                      <a:pt x="136" y="382"/>
                    </a:lnTo>
                    <a:lnTo>
                      <a:pt x="136" y="381"/>
                    </a:lnTo>
                    <a:lnTo>
                      <a:pt x="136" y="380"/>
                    </a:lnTo>
                    <a:lnTo>
                      <a:pt x="135" y="379"/>
                    </a:lnTo>
                    <a:lnTo>
                      <a:pt x="134" y="378"/>
                    </a:lnTo>
                    <a:lnTo>
                      <a:pt x="132" y="376"/>
                    </a:lnTo>
                    <a:lnTo>
                      <a:pt x="130" y="373"/>
                    </a:lnTo>
                    <a:lnTo>
                      <a:pt x="126" y="371"/>
                    </a:lnTo>
                    <a:lnTo>
                      <a:pt x="121" y="369"/>
                    </a:lnTo>
                    <a:lnTo>
                      <a:pt x="118" y="367"/>
                    </a:lnTo>
                    <a:lnTo>
                      <a:pt x="115" y="365"/>
                    </a:lnTo>
                    <a:lnTo>
                      <a:pt x="112" y="363"/>
                    </a:lnTo>
                    <a:lnTo>
                      <a:pt x="110" y="361"/>
                    </a:lnTo>
                    <a:lnTo>
                      <a:pt x="107" y="359"/>
                    </a:lnTo>
                    <a:lnTo>
                      <a:pt x="104" y="357"/>
                    </a:lnTo>
                    <a:lnTo>
                      <a:pt x="101" y="353"/>
                    </a:lnTo>
                    <a:lnTo>
                      <a:pt x="99" y="351"/>
                    </a:lnTo>
                    <a:lnTo>
                      <a:pt x="97" y="349"/>
                    </a:lnTo>
                    <a:lnTo>
                      <a:pt x="96" y="348"/>
                    </a:lnTo>
                    <a:lnTo>
                      <a:pt x="96" y="347"/>
                    </a:lnTo>
                    <a:lnTo>
                      <a:pt x="96" y="347"/>
                    </a:lnTo>
                    <a:lnTo>
                      <a:pt x="98" y="346"/>
                    </a:lnTo>
                    <a:lnTo>
                      <a:pt x="100" y="345"/>
                    </a:lnTo>
                    <a:lnTo>
                      <a:pt x="102" y="343"/>
                    </a:lnTo>
                    <a:lnTo>
                      <a:pt x="105" y="341"/>
                    </a:lnTo>
                    <a:lnTo>
                      <a:pt x="107" y="339"/>
                    </a:lnTo>
                    <a:lnTo>
                      <a:pt x="108" y="338"/>
                    </a:lnTo>
                    <a:lnTo>
                      <a:pt x="108" y="337"/>
                    </a:lnTo>
                    <a:lnTo>
                      <a:pt x="105" y="335"/>
                    </a:lnTo>
                    <a:lnTo>
                      <a:pt x="103" y="335"/>
                    </a:lnTo>
                    <a:lnTo>
                      <a:pt x="102" y="335"/>
                    </a:lnTo>
                    <a:lnTo>
                      <a:pt x="100" y="337"/>
                    </a:lnTo>
                    <a:lnTo>
                      <a:pt x="98" y="338"/>
                    </a:lnTo>
                    <a:lnTo>
                      <a:pt x="96" y="339"/>
                    </a:lnTo>
                    <a:lnTo>
                      <a:pt x="93" y="341"/>
                    </a:lnTo>
                    <a:lnTo>
                      <a:pt x="78" y="348"/>
                    </a:lnTo>
                    <a:lnTo>
                      <a:pt x="62" y="351"/>
                    </a:lnTo>
                    <a:lnTo>
                      <a:pt x="56" y="351"/>
                    </a:lnTo>
                    <a:lnTo>
                      <a:pt x="51" y="350"/>
                    </a:lnTo>
                    <a:lnTo>
                      <a:pt x="46" y="347"/>
                    </a:lnTo>
                    <a:lnTo>
                      <a:pt x="42" y="342"/>
                    </a:lnTo>
                    <a:lnTo>
                      <a:pt x="37" y="333"/>
                    </a:lnTo>
                    <a:lnTo>
                      <a:pt x="33" y="325"/>
                    </a:lnTo>
                    <a:lnTo>
                      <a:pt x="30" y="316"/>
                    </a:lnTo>
                    <a:lnTo>
                      <a:pt x="30" y="311"/>
                    </a:lnTo>
                    <a:lnTo>
                      <a:pt x="30" y="309"/>
                    </a:lnTo>
                    <a:lnTo>
                      <a:pt x="30" y="307"/>
                    </a:lnTo>
                    <a:lnTo>
                      <a:pt x="30" y="305"/>
                    </a:lnTo>
                    <a:lnTo>
                      <a:pt x="31" y="303"/>
                    </a:lnTo>
                    <a:lnTo>
                      <a:pt x="33" y="300"/>
                    </a:lnTo>
                    <a:lnTo>
                      <a:pt x="35" y="296"/>
                    </a:lnTo>
                    <a:lnTo>
                      <a:pt x="37" y="293"/>
                    </a:lnTo>
                    <a:lnTo>
                      <a:pt x="39" y="290"/>
                    </a:lnTo>
                    <a:lnTo>
                      <a:pt x="42" y="287"/>
                    </a:lnTo>
                    <a:lnTo>
                      <a:pt x="54" y="287"/>
                    </a:lnTo>
                    <a:lnTo>
                      <a:pt x="58" y="288"/>
                    </a:lnTo>
                    <a:lnTo>
                      <a:pt x="62" y="288"/>
                    </a:lnTo>
                    <a:lnTo>
                      <a:pt x="66" y="288"/>
                    </a:lnTo>
                    <a:lnTo>
                      <a:pt x="68" y="288"/>
                    </a:lnTo>
                    <a:lnTo>
                      <a:pt x="71" y="288"/>
                    </a:lnTo>
                    <a:lnTo>
                      <a:pt x="72" y="288"/>
                    </a:lnTo>
                    <a:lnTo>
                      <a:pt x="73" y="288"/>
                    </a:lnTo>
                    <a:lnTo>
                      <a:pt x="73" y="287"/>
                    </a:lnTo>
                    <a:lnTo>
                      <a:pt x="73" y="286"/>
                    </a:lnTo>
                    <a:lnTo>
                      <a:pt x="72" y="285"/>
                    </a:lnTo>
                    <a:lnTo>
                      <a:pt x="71" y="284"/>
                    </a:lnTo>
                    <a:lnTo>
                      <a:pt x="67" y="282"/>
                    </a:lnTo>
                    <a:lnTo>
                      <a:pt x="62" y="279"/>
                    </a:lnTo>
                    <a:lnTo>
                      <a:pt x="54" y="276"/>
                    </a:lnTo>
                    <a:lnTo>
                      <a:pt x="48" y="274"/>
                    </a:lnTo>
                    <a:lnTo>
                      <a:pt x="45" y="271"/>
                    </a:lnTo>
                    <a:lnTo>
                      <a:pt x="43" y="268"/>
                    </a:lnTo>
                    <a:lnTo>
                      <a:pt x="40" y="257"/>
                    </a:lnTo>
                    <a:lnTo>
                      <a:pt x="39" y="246"/>
                    </a:lnTo>
                    <a:lnTo>
                      <a:pt x="40" y="241"/>
                    </a:lnTo>
                    <a:lnTo>
                      <a:pt x="40" y="238"/>
                    </a:lnTo>
                    <a:lnTo>
                      <a:pt x="41" y="235"/>
                    </a:lnTo>
                    <a:lnTo>
                      <a:pt x="42" y="234"/>
                    </a:lnTo>
                    <a:lnTo>
                      <a:pt x="43" y="233"/>
                    </a:lnTo>
                    <a:lnTo>
                      <a:pt x="44" y="232"/>
                    </a:lnTo>
                    <a:lnTo>
                      <a:pt x="44" y="231"/>
                    </a:lnTo>
                    <a:lnTo>
                      <a:pt x="45" y="226"/>
                    </a:lnTo>
                    <a:lnTo>
                      <a:pt x="48" y="217"/>
                    </a:lnTo>
                    <a:lnTo>
                      <a:pt x="54" y="209"/>
                    </a:lnTo>
                    <a:lnTo>
                      <a:pt x="60" y="200"/>
                    </a:lnTo>
                    <a:lnTo>
                      <a:pt x="67" y="192"/>
                    </a:lnTo>
                    <a:lnTo>
                      <a:pt x="74" y="185"/>
                    </a:lnTo>
                    <a:lnTo>
                      <a:pt x="89" y="180"/>
                    </a:lnTo>
                    <a:lnTo>
                      <a:pt x="96" y="177"/>
                    </a:lnTo>
                    <a:lnTo>
                      <a:pt x="102" y="175"/>
                    </a:lnTo>
                    <a:lnTo>
                      <a:pt x="107" y="174"/>
                    </a:lnTo>
                    <a:lnTo>
                      <a:pt x="116" y="172"/>
                    </a:lnTo>
                    <a:lnTo>
                      <a:pt x="129" y="171"/>
                    </a:lnTo>
                    <a:lnTo>
                      <a:pt x="142" y="170"/>
                    </a:lnTo>
                    <a:lnTo>
                      <a:pt x="148" y="170"/>
                    </a:lnTo>
                    <a:lnTo>
                      <a:pt x="151" y="170"/>
                    </a:lnTo>
                    <a:lnTo>
                      <a:pt x="154" y="170"/>
                    </a:lnTo>
                    <a:lnTo>
                      <a:pt x="155" y="170"/>
                    </a:lnTo>
                    <a:lnTo>
                      <a:pt x="157" y="170"/>
                    </a:lnTo>
                    <a:lnTo>
                      <a:pt x="158" y="171"/>
                    </a:lnTo>
                    <a:lnTo>
                      <a:pt x="160" y="173"/>
                    </a:lnTo>
                    <a:lnTo>
                      <a:pt x="163" y="176"/>
                    </a:lnTo>
                    <a:lnTo>
                      <a:pt x="165" y="181"/>
                    </a:lnTo>
                    <a:lnTo>
                      <a:pt x="165" y="187"/>
                    </a:lnTo>
                    <a:lnTo>
                      <a:pt x="166" y="191"/>
                    </a:lnTo>
                    <a:lnTo>
                      <a:pt x="166" y="194"/>
                    </a:lnTo>
                    <a:lnTo>
                      <a:pt x="167" y="196"/>
                    </a:lnTo>
                    <a:lnTo>
                      <a:pt x="167" y="197"/>
                    </a:lnTo>
                    <a:lnTo>
                      <a:pt x="168" y="198"/>
                    </a:lnTo>
                    <a:lnTo>
                      <a:pt x="169" y="198"/>
                    </a:lnTo>
                    <a:lnTo>
                      <a:pt x="169" y="197"/>
                    </a:lnTo>
                    <a:lnTo>
                      <a:pt x="170" y="197"/>
                    </a:lnTo>
                    <a:lnTo>
                      <a:pt x="170" y="196"/>
                    </a:lnTo>
                    <a:lnTo>
                      <a:pt x="170" y="194"/>
                    </a:lnTo>
                    <a:lnTo>
                      <a:pt x="170" y="190"/>
                    </a:lnTo>
                    <a:lnTo>
                      <a:pt x="170" y="184"/>
                    </a:lnTo>
                    <a:lnTo>
                      <a:pt x="170" y="174"/>
                    </a:lnTo>
                    <a:lnTo>
                      <a:pt x="168" y="167"/>
                    </a:lnTo>
                    <a:lnTo>
                      <a:pt x="161" y="164"/>
                    </a:lnTo>
                    <a:lnTo>
                      <a:pt x="152" y="163"/>
                    </a:lnTo>
                    <a:lnTo>
                      <a:pt x="141" y="163"/>
                    </a:lnTo>
                    <a:lnTo>
                      <a:pt x="128" y="164"/>
                    </a:lnTo>
                    <a:lnTo>
                      <a:pt x="114" y="165"/>
                    </a:lnTo>
                    <a:lnTo>
                      <a:pt x="102" y="166"/>
                    </a:lnTo>
                    <a:lnTo>
                      <a:pt x="98" y="166"/>
                    </a:lnTo>
                    <a:lnTo>
                      <a:pt x="94" y="167"/>
                    </a:lnTo>
                    <a:lnTo>
                      <a:pt x="91" y="167"/>
                    </a:lnTo>
                    <a:lnTo>
                      <a:pt x="89" y="167"/>
                    </a:lnTo>
                    <a:lnTo>
                      <a:pt x="87" y="166"/>
                    </a:lnTo>
                    <a:lnTo>
                      <a:pt x="89" y="166"/>
                    </a:lnTo>
                    <a:lnTo>
                      <a:pt x="89" y="165"/>
                    </a:lnTo>
                    <a:lnTo>
                      <a:pt x="90" y="163"/>
                    </a:lnTo>
                    <a:lnTo>
                      <a:pt x="92" y="161"/>
                    </a:lnTo>
                    <a:lnTo>
                      <a:pt x="94" y="159"/>
                    </a:lnTo>
                    <a:lnTo>
                      <a:pt x="97" y="153"/>
                    </a:lnTo>
                    <a:lnTo>
                      <a:pt x="103" y="144"/>
                    </a:lnTo>
                    <a:lnTo>
                      <a:pt x="109" y="135"/>
                    </a:lnTo>
                    <a:lnTo>
                      <a:pt x="115" y="124"/>
                    </a:lnTo>
                    <a:lnTo>
                      <a:pt x="120" y="116"/>
                    </a:lnTo>
                    <a:lnTo>
                      <a:pt x="124" y="110"/>
                    </a:lnTo>
                    <a:lnTo>
                      <a:pt x="127" y="109"/>
                    </a:lnTo>
                    <a:lnTo>
                      <a:pt x="128" y="108"/>
                    </a:lnTo>
                    <a:lnTo>
                      <a:pt x="129" y="107"/>
                    </a:lnTo>
                    <a:lnTo>
                      <a:pt x="131" y="106"/>
                    </a:lnTo>
                    <a:lnTo>
                      <a:pt x="133" y="104"/>
                    </a:lnTo>
                    <a:lnTo>
                      <a:pt x="142" y="96"/>
                    </a:lnTo>
                    <a:lnTo>
                      <a:pt x="155" y="87"/>
                    </a:lnTo>
                    <a:lnTo>
                      <a:pt x="165" y="84"/>
                    </a:lnTo>
                    <a:lnTo>
                      <a:pt x="172" y="81"/>
                    </a:lnTo>
                    <a:lnTo>
                      <a:pt x="183" y="80"/>
                    </a:lnTo>
                    <a:lnTo>
                      <a:pt x="195" y="80"/>
                    </a:lnTo>
                    <a:lnTo>
                      <a:pt x="205" y="80"/>
                    </a:lnTo>
                    <a:lnTo>
                      <a:pt x="211" y="80"/>
                    </a:lnTo>
                    <a:lnTo>
                      <a:pt x="213" y="79"/>
                    </a:lnTo>
                    <a:lnTo>
                      <a:pt x="214" y="79"/>
                    </a:lnTo>
                    <a:lnTo>
                      <a:pt x="216" y="79"/>
                    </a:lnTo>
                    <a:lnTo>
                      <a:pt x="217" y="81"/>
                    </a:lnTo>
                    <a:lnTo>
                      <a:pt x="219" y="84"/>
                    </a:lnTo>
                    <a:lnTo>
                      <a:pt x="220" y="86"/>
                    </a:lnTo>
                    <a:lnTo>
                      <a:pt x="221" y="88"/>
                    </a:lnTo>
                    <a:lnTo>
                      <a:pt x="222" y="89"/>
                    </a:lnTo>
                    <a:lnTo>
                      <a:pt x="223" y="90"/>
                    </a:lnTo>
                    <a:lnTo>
                      <a:pt x="223" y="91"/>
                    </a:lnTo>
                    <a:lnTo>
                      <a:pt x="224" y="92"/>
                    </a:lnTo>
                    <a:lnTo>
                      <a:pt x="224" y="95"/>
                    </a:lnTo>
                    <a:lnTo>
                      <a:pt x="224" y="98"/>
                    </a:lnTo>
                    <a:lnTo>
                      <a:pt x="225" y="99"/>
                    </a:lnTo>
                    <a:lnTo>
                      <a:pt x="226" y="100"/>
                    </a:lnTo>
                    <a:lnTo>
                      <a:pt x="226" y="100"/>
                    </a:lnTo>
                    <a:lnTo>
                      <a:pt x="227" y="102"/>
                    </a:lnTo>
                    <a:lnTo>
                      <a:pt x="228" y="104"/>
                    </a:lnTo>
                    <a:lnTo>
                      <a:pt x="228" y="107"/>
                    </a:lnTo>
                    <a:lnTo>
                      <a:pt x="229" y="109"/>
                    </a:lnTo>
                    <a:lnTo>
                      <a:pt x="229" y="112"/>
                    </a:lnTo>
                    <a:lnTo>
                      <a:pt x="230" y="113"/>
                    </a:lnTo>
                    <a:lnTo>
                      <a:pt x="231" y="114"/>
                    </a:lnTo>
                    <a:lnTo>
                      <a:pt x="231" y="114"/>
                    </a:lnTo>
                    <a:lnTo>
                      <a:pt x="231" y="113"/>
                    </a:lnTo>
                    <a:lnTo>
                      <a:pt x="232" y="110"/>
                    </a:lnTo>
                    <a:lnTo>
                      <a:pt x="232" y="108"/>
                    </a:lnTo>
                    <a:lnTo>
                      <a:pt x="232" y="104"/>
                    </a:lnTo>
                    <a:lnTo>
                      <a:pt x="232" y="98"/>
                    </a:lnTo>
                    <a:lnTo>
                      <a:pt x="231" y="88"/>
                    </a:lnTo>
                    <a:lnTo>
                      <a:pt x="231" y="83"/>
                    </a:lnTo>
                    <a:lnTo>
                      <a:pt x="230" y="80"/>
                    </a:lnTo>
                    <a:lnTo>
                      <a:pt x="229" y="79"/>
                    </a:lnTo>
                    <a:lnTo>
                      <a:pt x="229" y="77"/>
                    </a:lnTo>
                    <a:lnTo>
                      <a:pt x="228" y="76"/>
                    </a:lnTo>
                    <a:lnTo>
                      <a:pt x="228" y="73"/>
                    </a:lnTo>
                    <a:lnTo>
                      <a:pt x="227" y="73"/>
                    </a:lnTo>
                    <a:lnTo>
                      <a:pt x="227" y="73"/>
                    </a:lnTo>
                    <a:lnTo>
                      <a:pt x="228" y="72"/>
                    </a:lnTo>
                    <a:lnTo>
                      <a:pt x="229" y="71"/>
                    </a:lnTo>
                    <a:lnTo>
                      <a:pt x="230" y="70"/>
                    </a:lnTo>
                    <a:lnTo>
                      <a:pt x="232" y="68"/>
                    </a:lnTo>
                    <a:lnTo>
                      <a:pt x="234" y="67"/>
                    </a:lnTo>
                    <a:lnTo>
                      <a:pt x="237" y="67"/>
                    </a:lnTo>
                    <a:lnTo>
                      <a:pt x="239" y="66"/>
                    </a:lnTo>
                    <a:lnTo>
                      <a:pt x="240" y="65"/>
                    </a:lnTo>
                    <a:lnTo>
                      <a:pt x="241" y="64"/>
                    </a:lnTo>
                    <a:lnTo>
                      <a:pt x="241" y="64"/>
                    </a:lnTo>
                    <a:lnTo>
                      <a:pt x="243" y="63"/>
                    </a:lnTo>
                    <a:lnTo>
                      <a:pt x="244" y="63"/>
                    </a:lnTo>
                    <a:lnTo>
                      <a:pt x="246" y="62"/>
                    </a:lnTo>
                    <a:lnTo>
                      <a:pt x="249" y="62"/>
                    </a:lnTo>
                    <a:lnTo>
                      <a:pt x="252" y="61"/>
                    </a:lnTo>
                    <a:lnTo>
                      <a:pt x="254" y="60"/>
                    </a:lnTo>
                    <a:lnTo>
                      <a:pt x="266" y="57"/>
                    </a:lnTo>
                    <a:lnTo>
                      <a:pt x="278" y="56"/>
                    </a:lnTo>
                    <a:lnTo>
                      <a:pt x="286" y="54"/>
                    </a:lnTo>
                    <a:lnTo>
                      <a:pt x="291" y="56"/>
                    </a:lnTo>
                    <a:lnTo>
                      <a:pt x="293" y="59"/>
                    </a:lnTo>
                    <a:lnTo>
                      <a:pt x="293" y="65"/>
                    </a:lnTo>
                    <a:lnTo>
                      <a:pt x="294" y="72"/>
                    </a:lnTo>
                    <a:lnTo>
                      <a:pt x="295" y="79"/>
                    </a:lnTo>
                    <a:lnTo>
                      <a:pt x="295" y="81"/>
                    </a:lnTo>
                    <a:lnTo>
                      <a:pt x="296" y="82"/>
                    </a:lnTo>
                    <a:lnTo>
                      <a:pt x="297" y="82"/>
                    </a:lnTo>
                    <a:lnTo>
                      <a:pt x="298" y="81"/>
                    </a:lnTo>
                    <a:lnTo>
                      <a:pt x="298" y="80"/>
                    </a:lnTo>
                    <a:lnTo>
                      <a:pt x="298" y="77"/>
                    </a:lnTo>
                    <a:lnTo>
                      <a:pt x="299" y="72"/>
                    </a:lnTo>
                    <a:lnTo>
                      <a:pt x="299" y="68"/>
                    </a:lnTo>
                    <a:lnTo>
                      <a:pt x="299" y="57"/>
                    </a:lnTo>
                    <a:lnTo>
                      <a:pt x="302" y="57"/>
                    </a:lnTo>
                    <a:lnTo>
                      <a:pt x="305" y="57"/>
                    </a:lnTo>
                    <a:lnTo>
                      <a:pt x="306" y="56"/>
                    </a:lnTo>
                    <a:lnTo>
                      <a:pt x="307" y="54"/>
                    </a:lnTo>
                    <a:lnTo>
                      <a:pt x="308" y="53"/>
                    </a:lnTo>
                    <a:lnTo>
                      <a:pt x="307" y="52"/>
                    </a:lnTo>
                    <a:lnTo>
                      <a:pt x="306" y="51"/>
                    </a:lnTo>
                    <a:lnTo>
                      <a:pt x="301" y="50"/>
                    </a:lnTo>
                    <a:lnTo>
                      <a:pt x="293" y="49"/>
                    </a:lnTo>
                    <a:lnTo>
                      <a:pt x="279" y="47"/>
                    </a:lnTo>
                    <a:lnTo>
                      <a:pt x="275" y="46"/>
                    </a:lnTo>
                    <a:lnTo>
                      <a:pt x="272" y="46"/>
                    </a:lnTo>
                    <a:lnTo>
                      <a:pt x="270" y="46"/>
                    </a:lnTo>
                    <a:lnTo>
                      <a:pt x="269" y="46"/>
                    </a:lnTo>
                    <a:lnTo>
                      <a:pt x="268" y="46"/>
                    </a:lnTo>
                    <a:lnTo>
                      <a:pt x="266" y="47"/>
                    </a:lnTo>
                    <a:lnTo>
                      <a:pt x="265" y="48"/>
                    </a:lnTo>
                    <a:lnTo>
                      <a:pt x="264" y="48"/>
                    </a:lnTo>
                    <a:lnTo>
                      <a:pt x="263" y="48"/>
                    </a:lnTo>
                    <a:lnTo>
                      <a:pt x="263" y="47"/>
                    </a:lnTo>
                    <a:lnTo>
                      <a:pt x="262" y="47"/>
                    </a:lnTo>
                    <a:lnTo>
                      <a:pt x="260" y="48"/>
                    </a:lnTo>
                    <a:lnTo>
                      <a:pt x="259" y="48"/>
                    </a:lnTo>
                    <a:lnTo>
                      <a:pt x="258" y="49"/>
                    </a:lnTo>
                    <a:lnTo>
                      <a:pt x="257" y="50"/>
                    </a:lnTo>
                    <a:lnTo>
                      <a:pt x="253" y="51"/>
                    </a:lnTo>
                    <a:lnTo>
                      <a:pt x="247" y="53"/>
                    </a:lnTo>
                    <a:lnTo>
                      <a:pt x="239" y="57"/>
                    </a:lnTo>
                    <a:lnTo>
                      <a:pt x="231" y="61"/>
                    </a:lnTo>
                    <a:lnTo>
                      <a:pt x="225" y="64"/>
                    </a:lnTo>
                    <a:lnTo>
                      <a:pt x="222" y="66"/>
                    </a:lnTo>
                    <a:lnTo>
                      <a:pt x="220" y="67"/>
                    </a:lnTo>
                    <a:lnTo>
                      <a:pt x="219" y="67"/>
                    </a:lnTo>
                    <a:lnTo>
                      <a:pt x="217" y="68"/>
                    </a:lnTo>
                    <a:lnTo>
                      <a:pt x="215" y="68"/>
                    </a:lnTo>
                    <a:lnTo>
                      <a:pt x="212" y="68"/>
                    </a:lnTo>
                    <a:lnTo>
                      <a:pt x="207" y="69"/>
                    </a:lnTo>
                    <a:lnTo>
                      <a:pt x="197" y="70"/>
                    </a:lnTo>
                    <a:lnTo>
                      <a:pt x="189" y="71"/>
                    </a:lnTo>
                    <a:lnTo>
                      <a:pt x="184" y="72"/>
                    </a:lnTo>
                    <a:lnTo>
                      <a:pt x="178" y="72"/>
                    </a:lnTo>
                    <a:lnTo>
                      <a:pt x="173" y="72"/>
                    </a:lnTo>
                    <a:lnTo>
                      <a:pt x="165" y="73"/>
                    </a:lnTo>
                    <a:lnTo>
                      <a:pt x="176" y="69"/>
                    </a:lnTo>
                    <a:lnTo>
                      <a:pt x="183" y="67"/>
                    </a:lnTo>
                    <a:lnTo>
                      <a:pt x="188" y="64"/>
                    </a:lnTo>
                    <a:lnTo>
                      <a:pt x="191" y="62"/>
                    </a:lnTo>
                    <a:lnTo>
                      <a:pt x="194" y="60"/>
                    </a:lnTo>
                    <a:lnTo>
                      <a:pt x="198" y="58"/>
                    </a:lnTo>
                    <a:lnTo>
                      <a:pt x="202" y="56"/>
                    </a:lnTo>
                    <a:lnTo>
                      <a:pt x="204" y="54"/>
                    </a:lnTo>
                    <a:lnTo>
                      <a:pt x="206" y="52"/>
                    </a:lnTo>
                    <a:lnTo>
                      <a:pt x="208" y="50"/>
                    </a:lnTo>
                    <a:lnTo>
                      <a:pt x="209" y="48"/>
                    </a:lnTo>
                    <a:lnTo>
                      <a:pt x="211" y="47"/>
                    </a:lnTo>
                    <a:lnTo>
                      <a:pt x="214" y="46"/>
                    </a:lnTo>
                    <a:lnTo>
                      <a:pt x="216" y="45"/>
                    </a:lnTo>
                    <a:lnTo>
                      <a:pt x="221" y="44"/>
                    </a:lnTo>
                    <a:lnTo>
                      <a:pt x="224" y="42"/>
                    </a:lnTo>
                    <a:lnTo>
                      <a:pt x="227" y="40"/>
                    </a:lnTo>
                    <a:lnTo>
                      <a:pt x="240" y="35"/>
                    </a:lnTo>
                    <a:lnTo>
                      <a:pt x="256" y="30"/>
                    </a:lnTo>
                    <a:lnTo>
                      <a:pt x="274" y="27"/>
                    </a:lnTo>
                    <a:lnTo>
                      <a:pt x="284" y="26"/>
                    </a:lnTo>
                    <a:lnTo>
                      <a:pt x="293" y="26"/>
                    </a:lnTo>
                    <a:lnTo>
                      <a:pt x="300" y="26"/>
                    </a:lnTo>
                    <a:lnTo>
                      <a:pt x="304" y="26"/>
                    </a:lnTo>
                    <a:lnTo>
                      <a:pt x="305" y="26"/>
                    </a:lnTo>
                    <a:lnTo>
                      <a:pt x="306" y="26"/>
                    </a:lnTo>
                    <a:lnTo>
                      <a:pt x="309" y="26"/>
                    </a:lnTo>
                    <a:lnTo>
                      <a:pt x="314" y="25"/>
                    </a:lnTo>
                    <a:lnTo>
                      <a:pt x="323" y="21"/>
                    </a:lnTo>
                    <a:lnTo>
                      <a:pt x="328" y="19"/>
                    </a:lnTo>
                    <a:lnTo>
                      <a:pt x="332" y="15"/>
                    </a:lnTo>
                    <a:lnTo>
                      <a:pt x="333" y="13"/>
                    </a:lnTo>
                    <a:lnTo>
                      <a:pt x="334" y="13"/>
                    </a:lnTo>
                    <a:lnTo>
                      <a:pt x="336" y="14"/>
                    </a:lnTo>
                    <a:lnTo>
                      <a:pt x="336" y="15"/>
                    </a:lnTo>
                    <a:lnTo>
                      <a:pt x="337" y="17"/>
                    </a:lnTo>
                    <a:lnTo>
                      <a:pt x="337" y="21"/>
                    </a:lnTo>
                    <a:lnTo>
                      <a:pt x="338" y="24"/>
                    </a:lnTo>
                    <a:lnTo>
                      <a:pt x="339" y="27"/>
                    </a:lnTo>
                    <a:lnTo>
                      <a:pt x="339" y="30"/>
                    </a:lnTo>
                    <a:lnTo>
                      <a:pt x="340" y="32"/>
                    </a:lnTo>
                    <a:lnTo>
                      <a:pt x="340" y="34"/>
                    </a:lnTo>
                    <a:lnTo>
                      <a:pt x="341" y="35"/>
                    </a:lnTo>
                    <a:lnTo>
                      <a:pt x="342" y="38"/>
                    </a:lnTo>
                    <a:lnTo>
                      <a:pt x="343" y="39"/>
                    </a:lnTo>
                    <a:lnTo>
                      <a:pt x="344" y="40"/>
                    </a:lnTo>
                    <a:lnTo>
                      <a:pt x="344" y="43"/>
                    </a:lnTo>
                    <a:lnTo>
                      <a:pt x="344" y="46"/>
                    </a:lnTo>
                    <a:lnTo>
                      <a:pt x="345" y="49"/>
                    </a:lnTo>
                    <a:lnTo>
                      <a:pt x="345" y="53"/>
                    </a:lnTo>
                    <a:lnTo>
                      <a:pt x="346" y="57"/>
                    </a:lnTo>
                    <a:lnTo>
                      <a:pt x="350" y="65"/>
                    </a:lnTo>
                    <a:lnTo>
                      <a:pt x="353" y="73"/>
                    </a:lnTo>
                    <a:lnTo>
                      <a:pt x="356" y="80"/>
                    </a:lnTo>
                    <a:lnTo>
                      <a:pt x="358" y="83"/>
                    </a:lnTo>
                    <a:lnTo>
                      <a:pt x="359" y="85"/>
                    </a:lnTo>
                    <a:lnTo>
                      <a:pt x="358" y="90"/>
                    </a:lnTo>
                    <a:lnTo>
                      <a:pt x="356" y="100"/>
                    </a:lnTo>
                    <a:lnTo>
                      <a:pt x="355" y="105"/>
                    </a:lnTo>
                    <a:lnTo>
                      <a:pt x="354" y="108"/>
                    </a:lnTo>
                    <a:lnTo>
                      <a:pt x="354" y="112"/>
                    </a:lnTo>
                    <a:lnTo>
                      <a:pt x="354" y="113"/>
                    </a:lnTo>
                    <a:lnTo>
                      <a:pt x="355" y="114"/>
                    </a:lnTo>
                    <a:lnTo>
                      <a:pt x="355" y="115"/>
                    </a:lnTo>
                    <a:lnTo>
                      <a:pt x="356" y="114"/>
                    </a:lnTo>
                    <a:lnTo>
                      <a:pt x="357" y="113"/>
                    </a:lnTo>
                    <a:lnTo>
                      <a:pt x="358" y="109"/>
                    </a:lnTo>
                    <a:lnTo>
                      <a:pt x="360" y="106"/>
                    </a:lnTo>
                    <a:lnTo>
                      <a:pt x="362" y="101"/>
                    </a:lnTo>
                    <a:lnTo>
                      <a:pt x="364" y="91"/>
                    </a:lnTo>
                    <a:lnTo>
                      <a:pt x="364" y="85"/>
                    </a:lnTo>
                    <a:lnTo>
                      <a:pt x="362" y="80"/>
                    </a:lnTo>
                    <a:lnTo>
                      <a:pt x="361" y="78"/>
                    </a:lnTo>
                    <a:lnTo>
                      <a:pt x="360" y="76"/>
                    </a:lnTo>
                    <a:lnTo>
                      <a:pt x="359" y="72"/>
                    </a:lnTo>
                    <a:lnTo>
                      <a:pt x="358" y="69"/>
                    </a:lnTo>
                    <a:lnTo>
                      <a:pt x="356" y="62"/>
                    </a:lnTo>
                    <a:lnTo>
                      <a:pt x="353" y="51"/>
                    </a:lnTo>
                    <a:lnTo>
                      <a:pt x="351" y="40"/>
                    </a:lnTo>
                    <a:lnTo>
                      <a:pt x="349" y="29"/>
                    </a:lnTo>
                    <a:lnTo>
                      <a:pt x="347" y="21"/>
                    </a:lnTo>
                    <a:lnTo>
                      <a:pt x="347" y="12"/>
                    </a:lnTo>
                    <a:lnTo>
                      <a:pt x="358" y="7"/>
                    </a:lnTo>
                    <a:lnTo>
                      <a:pt x="380" y="7"/>
                    </a:lnTo>
                    <a:lnTo>
                      <a:pt x="401" y="8"/>
                    </a:lnTo>
                    <a:lnTo>
                      <a:pt x="413" y="12"/>
                    </a:lnTo>
                    <a:lnTo>
                      <a:pt x="417" y="13"/>
                    </a:lnTo>
                    <a:lnTo>
                      <a:pt x="421" y="15"/>
                    </a:lnTo>
                    <a:lnTo>
                      <a:pt x="425" y="16"/>
                    </a:lnTo>
                    <a:lnTo>
                      <a:pt x="427" y="17"/>
                    </a:lnTo>
                    <a:lnTo>
                      <a:pt x="429" y="19"/>
                    </a:lnTo>
                    <a:lnTo>
                      <a:pt x="434" y="24"/>
                    </a:lnTo>
                    <a:lnTo>
                      <a:pt x="442" y="29"/>
                    </a:lnTo>
                    <a:lnTo>
                      <a:pt x="447" y="35"/>
                    </a:lnTo>
                    <a:lnTo>
                      <a:pt x="451" y="41"/>
                    </a:lnTo>
                    <a:lnTo>
                      <a:pt x="452" y="43"/>
                    </a:lnTo>
                    <a:lnTo>
                      <a:pt x="455" y="46"/>
                    </a:lnTo>
                    <a:lnTo>
                      <a:pt x="457" y="48"/>
                    </a:lnTo>
                    <a:lnTo>
                      <a:pt x="458" y="49"/>
                    </a:lnTo>
                    <a:lnTo>
                      <a:pt x="461" y="51"/>
                    </a:lnTo>
                    <a:lnTo>
                      <a:pt x="464" y="53"/>
                    </a:lnTo>
                    <a:lnTo>
                      <a:pt x="467" y="57"/>
                    </a:lnTo>
                    <a:lnTo>
                      <a:pt x="469" y="59"/>
                    </a:lnTo>
                    <a:lnTo>
                      <a:pt x="472" y="62"/>
                    </a:lnTo>
                    <a:lnTo>
                      <a:pt x="474" y="65"/>
                    </a:lnTo>
                    <a:lnTo>
                      <a:pt x="476" y="67"/>
                    </a:lnTo>
                    <a:lnTo>
                      <a:pt x="477" y="68"/>
                    </a:lnTo>
                    <a:lnTo>
                      <a:pt x="477" y="69"/>
                    </a:lnTo>
                    <a:lnTo>
                      <a:pt x="477" y="70"/>
                    </a:lnTo>
                    <a:lnTo>
                      <a:pt x="479" y="73"/>
                    </a:lnTo>
                    <a:lnTo>
                      <a:pt x="479" y="77"/>
                    </a:lnTo>
                    <a:lnTo>
                      <a:pt x="480" y="79"/>
                    </a:lnTo>
                    <a:lnTo>
                      <a:pt x="480" y="82"/>
                    </a:lnTo>
                    <a:lnTo>
                      <a:pt x="481" y="83"/>
                    </a:lnTo>
                    <a:lnTo>
                      <a:pt x="481" y="84"/>
                    </a:lnTo>
                    <a:lnTo>
                      <a:pt x="482" y="87"/>
                    </a:lnTo>
                    <a:lnTo>
                      <a:pt x="482" y="89"/>
                    </a:lnTo>
                    <a:lnTo>
                      <a:pt x="483" y="92"/>
                    </a:lnTo>
                    <a:lnTo>
                      <a:pt x="484" y="97"/>
                    </a:lnTo>
                    <a:lnTo>
                      <a:pt x="485" y="100"/>
                    </a:lnTo>
                    <a:lnTo>
                      <a:pt x="486" y="104"/>
                    </a:lnTo>
                    <a:lnTo>
                      <a:pt x="486" y="107"/>
                    </a:lnTo>
                    <a:lnTo>
                      <a:pt x="487" y="109"/>
                    </a:lnTo>
                    <a:lnTo>
                      <a:pt x="486" y="112"/>
                    </a:lnTo>
                    <a:lnTo>
                      <a:pt x="486" y="113"/>
                    </a:lnTo>
                    <a:lnTo>
                      <a:pt x="485" y="113"/>
                    </a:lnTo>
                    <a:lnTo>
                      <a:pt x="484" y="110"/>
                    </a:lnTo>
                    <a:lnTo>
                      <a:pt x="483" y="109"/>
                    </a:lnTo>
                    <a:lnTo>
                      <a:pt x="481" y="106"/>
                    </a:lnTo>
                    <a:lnTo>
                      <a:pt x="480" y="105"/>
                    </a:lnTo>
                    <a:lnTo>
                      <a:pt x="479" y="106"/>
                    </a:lnTo>
                    <a:lnTo>
                      <a:pt x="479" y="107"/>
                    </a:lnTo>
                    <a:lnTo>
                      <a:pt x="477" y="110"/>
                    </a:lnTo>
                    <a:lnTo>
                      <a:pt x="479" y="113"/>
                    </a:lnTo>
                    <a:lnTo>
                      <a:pt x="479" y="116"/>
                    </a:lnTo>
                    <a:lnTo>
                      <a:pt x="480" y="118"/>
                    </a:lnTo>
                    <a:lnTo>
                      <a:pt x="482" y="121"/>
                    </a:lnTo>
                    <a:lnTo>
                      <a:pt x="485" y="124"/>
                    </a:lnTo>
                    <a:lnTo>
                      <a:pt x="486" y="126"/>
                    </a:lnTo>
                    <a:lnTo>
                      <a:pt x="486" y="131"/>
                    </a:lnTo>
                    <a:lnTo>
                      <a:pt x="486" y="137"/>
                    </a:lnTo>
                    <a:lnTo>
                      <a:pt x="485" y="147"/>
                    </a:lnTo>
                    <a:lnTo>
                      <a:pt x="483" y="158"/>
                    </a:lnTo>
                    <a:lnTo>
                      <a:pt x="483" y="163"/>
                    </a:lnTo>
                    <a:lnTo>
                      <a:pt x="483" y="166"/>
                    </a:lnTo>
                    <a:lnTo>
                      <a:pt x="484" y="167"/>
                    </a:lnTo>
                    <a:lnTo>
                      <a:pt x="486" y="166"/>
                    </a:lnTo>
                    <a:lnTo>
                      <a:pt x="488" y="164"/>
                    </a:lnTo>
                    <a:lnTo>
                      <a:pt x="490" y="161"/>
                    </a:lnTo>
                    <a:lnTo>
                      <a:pt x="490" y="157"/>
                    </a:lnTo>
                    <a:lnTo>
                      <a:pt x="490" y="154"/>
                    </a:lnTo>
                    <a:lnTo>
                      <a:pt x="490" y="152"/>
                    </a:lnTo>
                    <a:lnTo>
                      <a:pt x="490" y="150"/>
                    </a:lnTo>
                    <a:lnTo>
                      <a:pt x="491" y="147"/>
                    </a:lnTo>
                    <a:lnTo>
                      <a:pt x="494" y="138"/>
                    </a:lnTo>
                    <a:lnTo>
                      <a:pt x="495" y="125"/>
                    </a:lnTo>
                    <a:lnTo>
                      <a:pt x="494" y="110"/>
                    </a:lnTo>
                    <a:lnTo>
                      <a:pt x="492" y="97"/>
                    </a:lnTo>
                    <a:lnTo>
                      <a:pt x="489" y="86"/>
                    </a:lnTo>
                    <a:lnTo>
                      <a:pt x="488" y="85"/>
                    </a:lnTo>
                    <a:lnTo>
                      <a:pt x="488" y="82"/>
                    </a:lnTo>
                    <a:lnTo>
                      <a:pt x="487" y="79"/>
                    </a:lnTo>
                    <a:lnTo>
                      <a:pt x="486" y="75"/>
                    </a:lnTo>
                    <a:lnTo>
                      <a:pt x="485" y="70"/>
                    </a:lnTo>
                    <a:lnTo>
                      <a:pt x="484" y="65"/>
                    </a:lnTo>
                    <a:lnTo>
                      <a:pt x="483" y="62"/>
                    </a:lnTo>
                    <a:lnTo>
                      <a:pt x="482" y="59"/>
                    </a:lnTo>
                    <a:lnTo>
                      <a:pt x="482" y="58"/>
                    </a:lnTo>
                    <a:lnTo>
                      <a:pt x="481" y="56"/>
                    </a:lnTo>
                    <a:lnTo>
                      <a:pt x="480" y="54"/>
                    </a:lnTo>
                    <a:lnTo>
                      <a:pt x="479" y="53"/>
                    </a:lnTo>
                    <a:lnTo>
                      <a:pt x="477" y="52"/>
                    </a:lnTo>
                    <a:lnTo>
                      <a:pt x="477" y="52"/>
                    </a:lnTo>
                    <a:lnTo>
                      <a:pt x="477" y="51"/>
                    </a:lnTo>
                    <a:lnTo>
                      <a:pt x="479" y="49"/>
                    </a:lnTo>
                    <a:lnTo>
                      <a:pt x="479" y="48"/>
                    </a:lnTo>
                    <a:lnTo>
                      <a:pt x="477" y="47"/>
                    </a:lnTo>
                    <a:lnTo>
                      <a:pt x="476" y="46"/>
                    </a:lnTo>
                    <a:lnTo>
                      <a:pt x="476" y="44"/>
                    </a:lnTo>
                    <a:lnTo>
                      <a:pt x="477" y="42"/>
                    </a:lnTo>
                    <a:lnTo>
                      <a:pt x="480" y="40"/>
                    </a:lnTo>
                    <a:lnTo>
                      <a:pt x="484" y="37"/>
                    </a:lnTo>
                    <a:lnTo>
                      <a:pt x="487" y="34"/>
                    </a:lnTo>
                    <a:lnTo>
                      <a:pt x="489" y="32"/>
                    </a:lnTo>
                    <a:lnTo>
                      <a:pt x="492" y="29"/>
                    </a:lnTo>
                    <a:lnTo>
                      <a:pt x="495" y="24"/>
                    </a:lnTo>
                    <a:lnTo>
                      <a:pt x="500" y="15"/>
                    </a:lnTo>
                    <a:lnTo>
                      <a:pt x="502" y="12"/>
                    </a:lnTo>
                    <a:lnTo>
                      <a:pt x="504" y="9"/>
                    </a:lnTo>
                    <a:lnTo>
                      <a:pt x="506" y="6"/>
                    </a:lnTo>
                    <a:lnTo>
                      <a:pt x="507" y="4"/>
                    </a:lnTo>
                    <a:lnTo>
                      <a:pt x="508" y="3"/>
                    </a:lnTo>
                    <a:lnTo>
                      <a:pt x="509" y="2"/>
                    </a:lnTo>
                    <a:lnTo>
                      <a:pt x="512" y="1"/>
                    </a:lnTo>
                    <a:lnTo>
                      <a:pt x="516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" name="Freeform 364"/>
              <p:cNvSpPr>
                <a:spLocks/>
              </p:cNvSpPr>
              <p:nvPr/>
            </p:nvSpPr>
            <p:spPr bwMode="auto">
              <a:xfrm>
                <a:off x="6108477" y="4211638"/>
                <a:ext cx="549275" cy="431800"/>
              </a:xfrm>
              <a:custGeom>
                <a:avLst/>
                <a:gdLst>
                  <a:gd name="T0" fmla="*/ 339 w 346"/>
                  <a:gd name="T1" fmla="*/ 33 h 272"/>
                  <a:gd name="T2" fmla="*/ 345 w 346"/>
                  <a:gd name="T3" fmla="*/ 47 h 272"/>
                  <a:gd name="T4" fmla="*/ 331 w 346"/>
                  <a:gd name="T5" fmla="*/ 84 h 272"/>
                  <a:gd name="T6" fmla="*/ 292 w 346"/>
                  <a:gd name="T7" fmla="*/ 56 h 272"/>
                  <a:gd name="T8" fmla="*/ 304 w 346"/>
                  <a:gd name="T9" fmla="*/ 79 h 272"/>
                  <a:gd name="T10" fmla="*/ 337 w 346"/>
                  <a:gd name="T11" fmla="*/ 126 h 272"/>
                  <a:gd name="T12" fmla="*/ 311 w 346"/>
                  <a:gd name="T13" fmla="*/ 170 h 272"/>
                  <a:gd name="T14" fmla="*/ 271 w 346"/>
                  <a:gd name="T15" fmla="*/ 169 h 272"/>
                  <a:gd name="T16" fmla="*/ 269 w 346"/>
                  <a:gd name="T17" fmla="*/ 162 h 272"/>
                  <a:gd name="T18" fmla="*/ 287 w 346"/>
                  <a:gd name="T19" fmla="*/ 134 h 272"/>
                  <a:gd name="T20" fmla="*/ 282 w 346"/>
                  <a:gd name="T21" fmla="*/ 118 h 272"/>
                  <a:gd name="T22" fmla="*/ 275 w 346"/>
                  <a:gd name="T23" fmla="*/ 113 h 272"/>
                  <a:gd name="T24" fmla="*/ 277 w 346"/>
                  <a:gd name="T25" fmla="*/ 136 h 272"/>
                  <a:gd name="T26" fmla="*/ 234 w 346"/>
                  <a:gd name="T27" fmla="*/ 168 h 272"/>
                  <a:gd name="T28" fmla="*/ 222 w 346"/>
                  <a:gd name="T29" fmla="*/ 167 h 272"/>
                  <a:gd name="T30" fmla="*/ 198 w 346"/>
                  <a:gd name="T31" fmla="*/ 131 h 272"/>
                  <a:gd name="T32" fmla="*/ 185 w 346"/>
                  <a:gd name="T33" fmla="*/ 94 h 272"/>
                  <a:gd name="T34" fmla="*/ 172 w 346"/>
                  <a:gd name="T35" fmla="*/ 78 h 272"/>
                  <a:gd name="T36" fmla="*/ 176 w 346"/>
                  <a:gd name="T37" fmla="*/ 91 h 272"/>
                  <a:gd name="T38" fmla="*/ 191 w 346"/>
                  <a:gd name="T39" fmla="*/ 140 h 272"/>
                  <a:gd name="T40" fmla="*/ 214 w 346"/>
                  <a:gd name="T41" fmla="*/ 171 h 272"/>
                  <a:gd name="T42" fmla="*/ 205 w 346"/>
                  <a:gd name="T43" fmla="*/ 187 h 272"/>
                  <a:gd name="T44" fmla="*/ 194 w 346"/>
                  <a:gd name="T45" fmla="*/ 205 h 272"/>
                  <a:gd name="T46" fmla="*/ 186 w 346"/>
                  <a:gd name="T47" fmla="*/ 209 h 272"/>
                  <a:gd name="T48" fmla="*/ 152 w 346"/>
                  <a:gd name="T49" fmla="*/ 182 h 272"/>
                  <a:gd name="T50" fmla="*/ 176 w 346"/>
                  <a:gd name="T51" fmla="*/ 220 h 272"/>
                  <a:gd name="T52" fmla="*/ 162 w 346"/>
                  <a:gd name="T53" fmla="*/ 262 h 272"/>
                  <a:gd name="T54" fmla="*/ 113 w 346"/>
                  <a:gd name="T55" fmla="*/ 268 h 272"/>
                  <a:gd name="T56" fmla="*/ 102 w 346"/>
                  <a:gd name="T57" fmla="*/ 265 h 272"/>
                  <a:gd name="T58" fmla="*/ 89 w 346"/>
                  <a:gd name="T59" fmla="*/ 241 h 272"/>
                  <a:gd name="T60" fmla="*/ 95 w 346"/>
                  <a:gd name="T61" fmla="*/ 231 h 272"/>
                  <a:gd name="T62" fmla="*/ 105 w 346"/>
                  <a:gd name="T63" fmla="*/ 227 h 272"/>
                  <a:gd name="T64" fmla="*/ 124 w 346"/>
                  <a:gd name="T65" fmla="*/ 235 h 272"/>
                  <a:gd name="T66" fmla="*/ 127 w 346"/>
                  <a:gd name="T67" fmla="*/ 242 h 272"/>
                  <a:gd name="T68" fmla="*/ 126 w 346"/>
                  <a:gd name="T69" fmla="*/ 255 h 272"/>
                  <a:gd name="T70" fmla="*/ 138 w 346"/>
                  <a:gd name="T71" fmla="*/ 234 h 272"/>
                  <a:gd name="T72" fmla="*/ 110 w 346"/>
                  <a:gd name="T73" fmla="*/ 218 h 272"/>
                  <a:gd name="T74" fmla="*/ 79 w 346"/>
                  <a:gd name="T75" fmla="*/ 201 h 272"/>
                  <a:gd name="T76" fmla="*/ 54 w 346"/>
                  <a:gd name="T77" fmla="*/ 193 h 272"/>
                  <a:gd name="T78" fmla="*/ 29 w 346"/>
                  <a:gd name="T79" fmla="*/ 186 h 272"/>
                  <a:gd name="T80" fmla="*/ 6 w 346"/>
                  <a:gd name="T81" fmla="*/ 159 h 272"/>
                  <a:gd name="T82" fmla="*/ 41 w 346"/>
                  <a:gd name="T83" fmla="*/ 131 h 272"/>
                  <a:gd name="T84" fmla="*/ 81 w 346"/>
                  <a:gd name="T85" fmla="*/ 126 h 272"/>
                  <a:gd name="T86" fmla="*/ 116 w 346"/>
                  <a:gd name="T87" fmla="*/ 169 h 272"/>
                  <a:gd name="T88" fmla="*/ 123 w 346"/>
                  <a:gd name="T89" fmla="*/ 174 h 272"/>
                  <a:gd name="T90" fmla="*/ 126 w 346"/>
                  <a:gd name="T91" fmla="*/ 162 h 272"/>
                  <a:gd name="T92" fmla="*/ 118 w 346"/>
                  <a:gd name="T93" fmla="*/ 124 h 272"/>
                  <a:gd name="T94" fmla="*/ 118 w 346"/>
                  <a:gd name="T95" fmla="*/ 100 h 272"/>
                  <a:gd name="T96" fmla="*/ 120 w 346"/>
                  <a:gd name="T97" fmla="*/ 95 h 272"/>
                  <a:gd name="T98" fmla="*/ 130 w 346"/>
                  <a:gd name="T99" fmla="*/ 84 h 272"/>
                  <a:gd name="T100" fmla="*/ 183 w 346"/>
                  <a:gd name="T101" fmla="*/ 46 h 272"/>
                  <a:gd name="T102" fmla="*/ 200 w 346"/>
                  <a:gd name="T103" fmla="*/ 35 h 272"/>
                  <a:gd name="T104" fmla="*/ 205 w 346"/>
                  <a:gd name="T105" fmla="*/ 44 h 272"/>
                  <a:gd name="T106" fmla="*/ 218 w 346"/>
                  <a:gd name="T107" fmla="*/ 62 h 272"/>
                  <a:gd name="T108" fmla="*/ 251 w 346"/>
                  <a:gd name="T109" fmla="*/ 92 h 272"/>
                  <a:gd name="T110" fmla="*/ 259 w 346"/>
                  <a:gd name="T111" fmla="*/ 106 h 272"/>
                  <a:gd name="T112" fmla="*/ 259 w 346"/>
                  <a:gd name="T113" fmla="*/ 87 h 272"/>
                  <a:gd name="T114" fmla="*/ 226 w 346"/>
                  <a:gd name="T115" fmla="*/ 55 h 272"/>
                  <a:gd name="T116" fmla="*/ 227 w 346"/>
                  <a:gd name="T117" fmla="*/ 49 h 272"/>
                  <a:gd name="T118" fmla="*/ 289 w 346"/>
                  <a:gd name="T119" fmla="*/ 24 h 272"/>
                  <a:gd name="T120" fmla="*/ 309 w 346"/>
                  <a:gd name="T121" fmla="*/ 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46" h="272">
                    <a:moveTo>
                      <a:pt x="312" y="0"/>
                    </a:moveTo>
                    <a:lnTo>
                      <a:pt x="317" y="9"/>
                    </a:lnTo>
                    <a:lnTo>
                      <a:pt x="324" y="18"/>
                    </a:lnTo>
                    <a:lnTo>
                      <a:pt x="330" y="24"/>
                    </a:lnTo>
                    <a:lnTo>
                      <a:pt x="336" y="31"/>
                    </a:lnTo>
                    <a:lnTo>
                      <a:pt x="339" y="33"/>
                    </a:lnTo>
                    <a:lnTo>
                      <a:pt x="341" y="36"/>
                    </a:lnTo>
                    <a:lnTo>
                      <a:pt x="344" y="38"/>
                    </a:lnTo>
                    <a:lnTo>
                      <a:pt x="345" y="39"/>
                    </a:lnTo>
                    <a:lnTo>
                      <a:pt x="345" y="41"/>
                    </a:lnTo>
                    <a:lnTo>
                      <a:pt x="346" y="42"/>
                    </a:lnTo>
                    <a:lnTo>
                      <a:pt x="345" y="47"/>
                    </a:lnTo>
                    <a:lnTo>
                      <a:pt x="341" y="54"/>
                    </a:lnTo>
                    <a:lnTo>
                      <a:pt x="339" y="64"/>
                    </a:lnTo>
                    <a:lnTo>
                      <a:pt x="336" y="73"/>
                    </a:lnTo>
                    <a:lnTo>
                      <a:pt x="333" y="79"/>
                    </a:lnTo>
                    <a:lnTo>
                      <a:pt x="333" y="81"/>
                    </a:lnTo>
                    <a:lnTo>
                      <a:pt x="331" y="84"/>
                    </a:lnTo>
                    <a:lnTo>
                      <a:pt x="330" y="85"/>
                    </a:lnTo>
                    <a:lnTo>
                      <a:pt x="328" y="87"/>
                    </a:lnTo>
                    <a:lnTo>
                      <a:pt x="319" y="79"/>
                    </a:lnTo>
                    <a:lnTo>
                      <a:pt x="308" y="69"/>
                    </a:lnTo>
                    <a:lnTo>
                      <a:pt x="298" y="61"/>
                    </a:lnTo>
                    <a:lnTo>
                      <a:pt x="292" y="56"/>
                    </a:lnTo>
                    <a:lnTo>
                      <a:pt x="288" y="55"/>
                    </a:lnTo>
                    <a:lnTo>
                      <a:pt x="285" y="56"/>
                    </a:lnTo>
                    <a:lnTo>
                      <a:pt x="287" y="58"/>
                    </a:lnTo>
                    <a:lnTo>
                      <a:pt x="290" y="62"/>
                    </a:lnTo>
                    <a:lnTo>
                      <a:pt x="296" y="69"/>
                    </a:lnTo>
                    <a:lnTo>
                      <a:pt x="304" y="79"/>
                    </a:lnTo>
                    <a:lnTo>
                      <a:pt x="317" y="93"/>
                    </a:lnTo>
                    <a:lnTo>
                      <a:pt x="327" y="104"/>
                    </a:lnTo>
                    <a:lnTo>
                      <a:pt x="333" y="111"/>
                    </a:lnTo>
                    <a:lnTo>
                      <a:pt x="337" y="117"/>
                    </a:lnTo>
                    <a:lnTo>
                      <a:pt x="338" y="122"/>
                    </a:lnTo>
                    <a:lnTo>
                      <a:pt x="337" y="126"/>
                    </a:lnTo>
                    <a:lnTo>
                      <a:pt x="335" y="131"/>
                    </a:lnTo>
                    <a:lnTo>
                      <a:pt x="332" y="136"/>
                    </a:lnTo>
                    <a:lnTo>
                      <a:pt x="328" y="145"/>
                    </a:lnTo>
                    <a:lnTo>
                      <a:pt x="321" y="154"/>
                    </a:lnTo>
                    <a:lnTo>
                      <a:pt x="316" y="163"/>
                    </a:lnTo>
                    <a:lnTo>
                      <a:pt x="311" y="170"/>
                    </a:lnTo>
                    <a:lnTo>
                      <a:pt x="306" y="177"/>
                    </a:lnTo>
                    <a:lnTo>
                      <a:pt x="301" y="177"/>
                    </a:lnTo>
                    <a:lnTo>
                      <a:pt x="295" y="175"/>
                    </a:lnTo>
                    <a:lnTo>
                      <a:pt x="288" y="173"/>
                    </a:lnTo>
                    <a:lnTo>
                      <a:pt x="278" y="171"/>
                    </a:lnTo>
                    <a:lnTo>
                      <a:pt x="271" y="169"/>
                    </a:lnTo>
                    <a:lnTo>
                      <a:pt x="264" y="167"/>
                    </a:lnTo>
                    <a:lnTo>
                      <a:pt x="262" y="166"/>
                    </a:lnTo>
                    <a:lnTo>
                      <a:pt x="263" y="165"/>
                    </a:lnTo>
                    <a:lnTo>
                      <a:pt x="264" y="164"/>
                    </a:lnTo>
                    <a:lnTo>
                      <a:pt x="266" y="163"/>
                    </a:lnTo>
                    <a:lnTo>
                      <a:pt x="269" y="162"/>
                    </a:lnTo>
                    <a:lnTo>
                      <a:pt x="272" y="159"/>
                    </a:lnTo>
                    <a:lnTo>
                      <a:pt x="274" y="155"/>
                    </a:lnTo>
                    <a:lnTo>
                      <a:pt x="276" y="152"/>
                    </a:lnTo>
                    <a:lnTo>
                      <a:pt x="279" y="147"/>
                    </a:lnTo>
                    <a:lnTo>
                      <a:pt x="283" y="140"/>
                    </a:lnTo>
                    <a:lnTo>
                      <a:pt x="287" y="134"/>
                    </a:lnTo>
                    <a:lnTo>
                      <a:pt x="288" y="130"/>
                    </a:lnTo>
                    <a:lnTo>
                      <a:pt x="288" y="129"/>
                    </a:lnTo>
                    <a:lnTo>
                      <a:pt x="287" y="127"/>
                    </a:lnTo>
                    <a:lnTo>
                      <a:pt x="285" y="125"/>
                    </a:lnTo>
                    <a:lnTo>
                      <a:pt x="284" y="122"/>
                    </a:lnTo>
                    <a:lnTo>
                      <a:pt x="282" y="118"/>
                    </a:lnTo>
                    <a:lnTo>
                      <a:pt x="281" y="116"/>
                    </a:lnTo>
                    <a:lnTo>
                      <a:pt x="280" y="115"/>
                    </a:lnTo>
                    <a:lnTo>
                      <a:pt x="278" y="113"/>
                    </a:lnTo>
                    <a:lnTo>
                      <a:pt x="277" y="112"/>
                    </a:lnTo>
                    <a:lnTo>
                      <a:pt x="276" y="112"/>
                    </a:lnTo>
                    <a:lnTo>
                      <a:pt x="275" y="113"/>
                    </a:lnTo>
                    <a:lnTo>
                      <a:pt x="275" y="114"/>
                    </a:lnTo>
                    <a:lnTo>
                      <a:pt x="275" y="116"/>
                    </a:lnTo>
                    <a:lnTo>
                      <a:pt x="275" y="118"/>
                    </a:lnTo>
                    <a:lnTo>
                      <a:pt x="276" y="123"/>
                    </a:lnTo>
                    <a:lnTo>
                      <a:pt x="278" y="130"/>
                    </a:lnTo>
                    <a:lnTo>
                      <a:pt x="277" y="136"/>
                    </a:lnTo>
                    <a:lnTo>
                      <a:pt x="274" y="143"/>
                    </a:lnTo>
                    <a:lnTo>
                      <a:pt x="266" y="150"/>
                    </a:lnTo>
                    <a:lnTo>
                      <a:pt x="260" y="155"/>
                    </a:lnTo>
                    <a:lnTo>
                      <a:pt x="252" y="160"/>
                    </a:lnTo>
                    <a:lnTo>
                      <a:pt x="238" y="166"/>
                    </a:lnTo>
                    <a:lnTo>
                      <a:pt x="234" y="168"/>
                    </a:lnTo>
                    <a:lnTo>
                      <a:pt x="229" y="169"/>
                    </a:lnTo>
                    <a:lnTo>
                      <a:pt x="227" y="170"/>
                    </a:lnTo>
                    <a:lnTo>
                      <a:pt x="225" y="170"/>
                    </a:lnTo>
                    <a:lnTo>
                      <a:pt x="224" y="170"/>
                    </a:lnTo>
                    <a:lnTo>
                      <a:pt x="223" y="169"/>
                    </a:lnTo>
                    <a:lnTo>
                      <a:pt x="222" y="167"/>
                    </a:lnTo>
                    <a:lnTo>
                      <a:pt x="222" y="165"/>
                    </a:lnTo>
                    <a:lnTo>
                      <a:pt x="219" y="160"/>
                    </a:lnTo>
                    <a:lnTo>
                      <a:pt x="216" y="154"/>
                    </a:lnTo>
                    <a:lnTo>
                      <a:pt x="210" y="147"/>
                    </a:lnTo>
                    <a:lnTo>
                      <a:pt x="204" y="139"/>
                    </a:lnTo>
                    <a:lnTo>
                      <a:pt x="198" y="131"/>
                    </a:lnTo>
                    <a:lnTo>
                      <a:pt x="194" y="126"/>
                    </a:lnTo>
                    <a:lnTo>
                      <a:pt x="191" y="122"/>
                    </a:lnTo>
                    <a:lnTo>
                      <a:pt x="190" y="117"/>
                    </a:lnTo>
                    <a:lnTo>
                      <a:pt x="189" y="112"/>
                    </a:lnTo>
                    <a:lnTo>
                      <a:pt x="187" y="102"/>
                    </a:lnTo>
                    <a:lnTo>
                      <a:pt x="185" y="94"/>
                    </a:lnTo>
                    <a:lnTo>
                      <a:pt x="182" y="89"/>
                    </a:lnTo>
                    <a:lnTo>
                      <a:pt x="180" y="87"/>
                    </a:lnTo>
                    <a:lnTo>
                      <a:pt x="178" y="84"/>
                    </a:lnTo>
                    <a:lnTo>
                      <a:pt x="176" y="81"/>
                    </a:lnTo>
                    <a:lnTo>
                      <a:pt x="173" y="79"/>
                    </a:lnTo>
                    <a:lnTo>
                      <a:pt x="172" y="78"/>
                    </a:lnTo>
                    <a:lnTo>
                      <a:pt x="171" y="77"/>
                    </a:lnTo>
                    <a:lnTo>
                      <a:pt x="170" y="78"/>
                    </a:lnTo>
                    <a:lnTo>
                      <a:pt x="170" y="79"/>
                    </a:lnTo>
                    <a:lnTo>
                      <a:pt x="171" y="83"/>
                    </a:lnTo>
                    <a:lnTo>
                      <a:pt x="172" y="86"/>
                    </a:lnTo>
                    <a:lnTo>
                      <a:pt x="176" y="91"/>
                    </a:lnTo>
                    <a:lnTo>
                      <a:pt x="180" y="99"/>
                    </a:lnTo>
                    <a:lnTo>
                      <a:pt x="182" y="113"/>
                    </a:lnTo>
                    <a:lnTo>
                      <a:pt x="183" y="122"/>
                    </a:lnTo>
                    <a:lnTo>
                      <a:pt x="184" y="128"/>
                    </a:lnTo>
                    <a:lnTo>
                      <a:pt x="187" y="133"/>
                    </a:lnTo>
                    <a:lnTo>
                      <a:pt x="191" y="140"/>
                    </a:lnTo>
                    <a:lnTo>
                      <a:pt x="199" y="146"/>
                    </a:lnTo>
                    <a:lnTo>
                      <a:pt x="206" y="154"/>
                    </a:lnTo>
                    <a:lnTo>
                      <a:pt x="211" y="161"/>
                    </a:lnTo>
                    <a:lnTo>
                      <a:pt x="214" y="165"/>
                    </a:lnTo>
                    <a:lnTo>
                      <a:pt x="215" y="168"/>
                    </a:lnTo>
                    <a:lnTo>
                      <a:pt x="214" y="171"/>
                    </a:lnTo>
                    <a:lnTo>
                      <a:pt x="214" y="172"/>
                    </a:lnTo>
                    <a:lnTo>
                      <a:pt x="213" y="175"/>
                    </a:lnTo>
                    <a:lnTo>
                      <a:pt x="210" y="178"/>
                    </a:lnTo>
                    <a:lnTo>
                      <a:pt x="209" y="180"/>
                    </a:lnTo>
                    <a:lnTo>
                      <a:pt x="207" y="183"/>
                    </a:lnTo>
                    <a:lnTo>
                      <a:pt x="205" y="187"/>
                    </a:lnTo>
                    <a:lnTo>
                      <a:pt x="203" y="190"/>
                    </a:lnTo>
                    <a:lnTo>
                      <a:pt x="202" y="193"/>
                    </a:lnTo>
                    <a:lnTo>
                      <a:pt x="200" y="197"/>
                    </a:lnTo>
                    <a:lnTo>
                      <a:pt x="198" y="200"/>
                    </a:lnTo>
                    <a:lnTo>
                      <a:pt x="196" y="203"/>
                    </a:lnTo>
                    <a:lnTo>
                      <a:pt x="194" y="205"/>
                    </a:lnTo>
                    <a:lnTo>
                      <a:pt x="192" y="207"/>
                    </a:lnTo>
                    <a:lnTo>
                      <a:pt x="191" y="208"/>
                    </a:lnTo>
                    <a:lnTo>
                      <a:pt x="191" y="209"/>
                    </a:lnTo>
                    <a:lnTo>
                      <a:pt x="190" y="210"/>
                    </a:lnTo>
                    <a:lnTo>
                      <a:pt x="188" y="210"/>
                    </a:lnTo>
                    <a:lnTo>
                      <a:pt x="186" y="209"/>
                    </a:lnTo>
                    <a:lnTo>
                      <a:pt x="184" y="207"/>
                    </a:lnTo>
                    <a:lnTo>
                      <a:pt x="181" y="204"/>
                    </a:lnTo>
                    <a:lnTo>
                      <a:pt x="178" y="200"/>
                    </a:lnTo>
                    <a:lnTo>
                      <a:pt x="167" y="190"/>
                    </a:lnTo>
                    <a:lnTo>
                      <a:pt x="157" y="183"/>
                    </a:lnTo>
                    <a:lnTo>
                      <a:pt x="152" y="182"/>
                    </a:lnTo>
                    <a:lnTo>
                      <a:pt x="152" y="183"/>
                    </a:lnTo>
                    <a:lnTo>
                      <a:pt x="154" y="187"/>
                    </a:lnTo>
                    <a:lnTo>
                      <a:pt x="160" y="196"/>
                    </a:lnTo>
                    <a:lnTo>
                      <a:pt x="168" y="207"/>
                    </a:lnTo>
                    <a:lnTo>
                      <a:pt x="173" y="214"/>
                    </a:lnTo>
                    <a:lnTo>
                      <a:pt x="176" y="220"/>
                    </a:lnTo>
                    <a:lnTo>
                      <a:pt x="178" y="226"/>
                    </a:lnTo>
                    <a:lnTo>
                      <a:pt x="178" y="235"/>
                    </a:lnTo>
                    <a:lnTo>
                      <a:pt x="179" y="248"/>
                    </a:lnTo>
                    <a:lnTo>
                      <a:pt x="172" y="254"/>
                    </a:lnTo>
                    <a:lnTo>
                      <a:pt x="167" y="259"/>
                    </a:lnTo>
                    <a:lnTo>
                      <a:pt x="162" y="262"/>
                    </a:lnTo>
                    <a:lnTo>
                      <a:pt x="157" y="265"/>
                    </a:lnTo>
                    <a:lnTo>
                      <a:pt x="149" y="267"/>
                    </a:lnTo>
                    <a:lnTo>
                      <a:pt x="140" y="271"/>
                    </a:lnTo>
                    <a:lnTo>
                      <a:pt x="131" y="272"/>
                    </a:lnTo>
                    <a:lnTo>
                      <a:pt x="123" y="272"/>
                    </a:lnTo>
                    <a:lnTo>
                      <a:pt x="113" y="268"/>
                    </a:lnTo>
                    <a:lnTo>
                      <a:pt x="110" y="267"/>
                    </a:lnTo>
                    <a:lnTo>
                      <a:pt x="107" y="267"/>
                    </a:lnTo>
                    <a:lnTo>
                      <a:pt x="105" y="266"/>
                    </a:lnTo>
                    <a:lnTo>
                      <a:pt x="103" y="266"/>
                    </a:lnTo>
                    <a:lnTo>
                      <a:pt x="103" y="265"/>
                    </a:lnTo>
                    <a:lnTo>
                      <a:pt x="102" y="265"/>
                    </a:lnTo>
                    <a:lnTo>
                      <a:pt x="101" y="263"/>
                    </a:lnTo>
                    <a:lnTo>
                      <a:pt x="99" y="261"/>
                    </a:lnTo>
                    <a:lnTo>
                      <a:pt x="97" y="258"/>
                    </a:lnTo>
                    <a:lnTo>
                      <a:pt x="92" y="250"/>
                    </a:lnTo>
                    <a:lnTo>
                      <a:pt x="90" y="245"/>
                    </a:lnTo>
                    <a:lnTo>
                      <a:pt x="89" y="241"/>
                    </a:lnTo>
                    <a:lnTo>
                      <a:pt x="89" y="239"/>
                    </a:lnTo>
                    <a:lnTo>
                      <a:pt x="89" y="238"/>
                    </a:lnTo>
                    <a:lnTo>
                      <a:pt x="90" y="237"/>
                    </a:lnTo>
                    <a:lnTo>
                      <a:pt x="91" y="236"/>
                    </a:lnTo>
                    <a:lnTo>
                      <a:pt x="92" y="234"/>
                    </a:lnTo>
                    <a:lnTo>
                      <a:pt x="95" y="231"/>
                    </a:lnTo>
                    <a:lnTo>
                      <a:pt x="97" y="229"/>
                    </a:lnTo>
                    <a:lnTo>
                      <a:pt x="99" y="228"/>
                    </a:lnTo>
                    <a:lnTo>
                      <a:pt x="101" y="227"/>
                    </a:lnTo>
                    <a:lnTo>
                      <a:pt x="102" y="226"/>
                    </a:lnTo>
                    <a:lnTo>
                      <a:pt x="103" y="227"/>
                    </a:lnTo>
                    <a:lnTo>
                      <a:pt x="105" y="227"/>
                    </a:lnTo>
                    <a:lnTo>
                      <a:pt x="108" y="228"/>
                    </a:lnTo>
                    <a:lnTo>
                      <a:pt x="111" y="229"/>
                    </a:lnTo>
                    <a:lnTo>
                      <a:pt x="114" y="231"/>
                    </a:lnTo>
                    <a:lnTo>
                      <a:pt x="117" y="233"/>
                    </a:lnTo>
                    <a:lnTo>
                      <a:pt x="121" y="234"/>
                    </a:lnTo>
                    <a:lnTo>
                      <a:pt x="124" y="235"/>
                    </a:lnTo>
                    <a:lnTo>
                      <a:pt x="126" y="236"/>
                    </a:lnTo>
                    <a:lnTo>
                      <a:pt x="127" y="237"/>
                    </a:lnTo>
                    <a:lnTo>
                      <a:pt x="128" y="237"/>
                    </a:lnTo>
                    <a:lnTo>
                      <a:pt x="128" y="238"/>
                    </a:lnTo>
                    <a:lnTo>
                      <a:pt x="127" y="240"/>
                    </a:lnTo>
                    <a:lnTo>
                      <a:pt x="127" y="242"/>
                    </a:lnTo>
                    <a:lnTo>
                      <a:pt x="126" y="244"/>
                    </a:lnTo>
                    <a:lnTo>
                      <a:pt x="124" y="248"/>
                    </a:lnTo>
                    <a:lnTo>
                      <a:pt x="124" y="252"/>
                    </a:lnTo>
                    <a:lnTo>
                      <a:pt x="124" y="253"/>
                    </a:lnTo>
                    <a:lnTo>
                      <a:pt x="125" y="254"/>
                    </a:lnTo>
                    <a:lnTo>
                      <a:pt x="126" y="255"/>
                    </a:lnTo>
                    <a:lnTo>
                      <a:pt x="130" y="253"/>
                    </a:lnTo>
                    <a:lnTo>
                      <a:pt x="133" y="248"/>
                    </a:lnTo>
                    <a:lnTo>
                      <a:pt x="136" y="242"/>
                    </a:lnTo>
                    <a:lnTo>
                      <a:pt x="139" y="237"/>
                    </a:lnTo>
                    <a:lnTo>
                      <a:pt x="139" y="235"/>
                    </a:lnTo>
                    <a:lnTo>
                      <a:pt x="138" y="234"/>
                    </a:lnTo>
                    <a:lnTo>
                      <a:pt x="134" y="231"/>
                    </a:lnTo>
                    <a:lnTo>
                      <a:pt x="129" y="228"/>
                    </a:lnTo>
                    <a:lnTo>
                      <a:pt x="120" y="223"/>
                    </a:lnTo>
                    <a:lnTo>
                      <a:pt x="116" y="221"/>
                    </a:lnTo>
                    <a:lnTo>
                      <a:pt x="113" y="219"/>
                    </a:lnTo>
                    <a:lnTo>
                      <a:pt x="110" y="218"/>
                    </a:lnTo>
                    <a:lnTo>
                      <a:pt x="108" y="217"/>
                    </a:lnTo>
                    <a:lnTo>
                      <a:pt x="106" y="216"/>
                    </a:lnTo>
                    <a:lnTo>
                      <a:pt x="104" y="215"/>
                    </a:lnTo>
                    <a:lnTo>
                      <a:pt x="97" y="211"/>
                    </a:lnTo>
                    <a:lnTo>
                      <a:pt x="89" y="207"/>
                    </a:lnTo>
                    <a:lnTo>
                      <a:pt x="79" y="201"/>
                    </a:lnTo>
                    <a:lnTo>
                      <a:pt x="73" y="198"/>
                    </a:lnTo>
                    <a:lnTo>
                      <a:pt x="67" y="196"/>
                    </a:lnTo>
                    <a:lnTo>
                      <a:pt x="60" y="195"/>
                    </a:lnTo>
                    <a:lnTo>
                      <a:pt x="58" y="195"/>
                    </a:lnTo>
                    <a:lnTo>
                      <a:pt x="55" y="193"/>
                    </a:lnTo>
                    <a:lnTo>
                      <a:pt x="54" y="193"/>
                    </a:lnTo>
                    <a:lnTo>
                      <a:pt x="53" y="192"/>
                    </a:lnTo>
                    <a:lnTo>
                      <a:pt x="51" y="192"/>
                    </a:lnTo>
                    <a:lnTo>
                      <a:pt x="49" y="191"/>
                    </a:lnTo>
                    <a:lnTo>
                      <a:pt x="45" y="191"/>
                    </a:lnTo>
                    <a:lnTo>
                      <a:pt x="37" y="189"/>
                    </a:lnTo>
                    <a:lnTo>
                      <a:pt x="29" y="186"/>
                    </a:lnTo>
                    <a:lnTo>
                      <a:pt x="18" y="182"/>
                    </a:lnTo>
                    <a:lnTo>
                      <a:pt x="9" y="177"/>
                    </a:lnTo>
                    <a:lnTo>
                      <a:pt x="3" y="173"/>
                    </a:lnTo>
                    <a:lnTo>
                      <a:pt x="0" y="171"/>
                    </a:lnTo>
                    <a:lnTo>
                      <a:pt x="2" y="166"/>
                    </a:lnTo>
                    <a:lnTo>
                      <a:pt x="6" y="159"/>
                    </a:lnTo>
                    <a:lnTo>
                      <a:pt x="14" y="150"/>
                    </a:lnTo>
                    <a:lnTo>
                      <a:pt x="23" y="143"/>
                    </a:lnTo>
                    <a:lnTo>
                      <a:pt x="33" y="135"/>
                    </a:lnTo>
                    <a:lnTo>
                      <a:pt x="35" y="134"/>
                    </a:lnTo>
                    <a:lnTo>
                      <a:pt x="38" y="132"/>
                    </a:lnTo>
                    <a:lnTo>
                      <a:pt x="41" y="131"/>
                    </a:lnTo>
                    <a:lnTo>
                      <a:pt x="45" y="130"/>
                    </a:lnTo>
                    <a:lnTo>
                      <a:pt x="49" y="128"/>
                    </a:lnTo>
                    <a:lnTo>
                      <a:pt x="53" y="127"/>
                    </a:lnTo>
                    <a:lnTo>
                      <a:pt x="58" y="127"/>
                    </a:lnTo>
                    <a:lnTo>
                      <a:pt x="67" y="127"/>
                    </a:lnTo>
                    <a:lnTo>
                      <a:pt x="81" y="126"/>
                    </a:lnTo>
                    <a:lnTo>
                      <a:pt x="86" y="129"/>
                    </a:lnTo>
                    <a:lnTo>
                      <a:pt x="95" y="136"/>
                    </a:lnTo>
                    <a:lnTo>
                      <a:pt x="104" y="145"/>
                    </a:lnTo>
                    <a:lnTo>
                      <a:pt x="110" y="154"/>
                    </a:lnTo>
                    <a:lnTo>
                      <a:pt x="114" y="165"/>
                    </a:lnTo>
                    <a:lnTo>
                      <a:pt x="116" y="169"/>
                    </a:lnTo>
                    <a:lnTo>
                      <a:pt x="117" y="172"/>
                    </a:lnTo>
                    <a:lnTo>
                      <a:pt x="118" y="173"/>
                    </a:lnTo>
                    <a:lnTo>
                      <a:pt x="120" y="174"/>
                    </a:lnTo>
                    <a:lnTo>
                      <a:pt x="122" y="175"/>
                    </a:lnTo>
                    <a:lnTo>
                      <a:pt x="122" y="175"/>
                    </a:lnTo>
                    <a:lnTo>
                      <a:pt x="123" y="174"/>
                    </a:lnTo>
                    <a:lnTo>
                      <a:pt x="123" y="173"/>
                    </a:lnTo>
                    <a:lnTo>
                      <a:pt x="124" y="171"/>
                    </a:lnTo>
                    <a:lnTo>
                      <a:pt x="124" y="169"/>
                    </a:lnTo>
                    <a:lnTo>
                      <a:pt x="125" y="165"/>
                    </a:lnTo>
                    <a:lnTo>
                      <a:pt x="125" y="163"/>
                    </a:lnTo>
                    <a:lnTo>
                      <a:pt x="126" y="162"/>
                    </a:lnTo>
                    <a:lnTo>
                      <a:pt x="127" y="160"/>
                    </a:lnTo>
                    <a:lnTo>
                      <a:pt x="127" y="158"/>
                    </a:lnTo>
                    <a:lnTo>
                      <a:pt x="126" y="153"/>
                    </a:lnTo>
                    <a:lnTo>
                      <a:pt x="124" y="146"/>
                    </a:lnTo>
                    <a:lnTo>
                      <a:pt x="122" y="134"/>
                    </a:lnTo>
                    <a:lnTo>
                      <a:pt x="118" y="124"/>
                    </a:lnTo>
                    <a:lnTo>
                      <a:pt x="117" y="117"/>
                    </a:lnTo>
                    <a:lnTo>
                      <a:pt x="116" y="113"/>
                    </a:lnTo>
                    <a:lnTo>
                      <a:pt x="117" y="109"/>
                    </a:lnTo>
                    <a:lnTo>
                      <a:pt x="117" y="105"/>
                    </a:lnTo>
                    <a:lnTo>
                      <a:pt x="117" y="103"/>
                    </a:lnTo>
                    <a:lnTo>
                      <a:pt x="118" y="100"/>
                    </a:lnTo>
                    <a:lnTo>
                      <a:pt x="120" y="99"/>
                    </a:lnTo>
                    <a:lnTo>
                      <a:pt x="121" y="98"/>
                    </a:lnTo>
                    <a:lnTo>
                      <a:pt x="122" y="97"/>
                    </a:lnTo>
                    <a:lnTo>
                      <a:pt x="122" y="96"/>
                    </a:lnTo>
                    <a:lnTo>
                      <a:pt x="121" y="96"/>
                    </a:lnTo>
                    <a:lnTo>
                      <a:pt x="120" y="95"/>
                    </a:lnTo>
                    <a:lnTo>
                      <a:pt x="121" y="95"/>
                    </a:lnTo>
                    <a:lnTo>
                      <a:pt x="121" y="93"/>
                    </a:lnTo>
                    <a:lnTo>
                      <a:pt x="123" y="92"/>
                    </a:lnTo>
                    <a:lnTo>
                      <a:pt x="125" y="90"/>
                    </a:lnTo>
                    <a:lnTo>
                      <a:pt x="127" y="87"/>
                    </a:lnTo>
                    <a:lnTo>
                      <a:pt x="130" y="84"/>
                    </a:lnTo>
                    <a:lnTo>
                      <a:pt x="132" y="80"/>
                    </a:lnTo>
                    <a:lnTo>
                      <a:pt x="139" y="72"/>
                    </a:lnTo>
                    <a:lnTo>
                      <a:pt x="147" y="66"/>
                    </a:lnTo>
                    <a:lnTo>
                      <a:pt x="158" y="58"/>
                    </a:lnTo>
                    <a:lnTo>
                      <a:pt x="171" y="52"/>
                    </a:lnTo>
                    <a:lnTo>
                      <a:pt x="183" y="46"/>
                    </a:lnTo>
                    <a:lnTo>
                      <a:pt x="190" y="40"/>
                    </a:lnTo>
                    <a:lnTo>
                      <a:pt x="194" y="38"/>
                    </a:lnTo>
                    <a:lnTo>
                      <a:pt x="197" y="36"/>
                    </a:lnTo>
                    <a:lnTo>
                      <a:pt x="198" y="35"/>
                    </a:lnTo>
                    <a:lnTo>
                      <a:pt x="200" y="35"/>
                    </a:lnTo>
                    <a:lnTo>
                      <a:pt x="200" y="35"/>
                    </a:lnTo>
                    <a:lnTo>
                      <a:pt x="201" y="35"/>
                    </a:lnTo>
                    <a:lnTo>
                      <a:pt x="201" y="36"/>
                    </a:lnTo>
                    <a:lnTo>
                      <a:pt x="202" y="38"/>
                    </a:lnTo>
                    <a:lnTo>
                      <a:pt x="202" y="40"/>
                    </a:lnTo>
                    <a:lnTo>
                      <a:pt x="203" y="42"/>
                    </a:lnTo>
                    <a:lnTo>
                      <a:pt x="205" y="44"/>
                    </a:lnTo>
                    <a:lnTo>
                      <a:pt x="206" y="47"/>
                    </a:lnTo>
                    <a:lnTo>
                      <a:pt x="207" y="48"/>
                    </a:lnTo>
                    <a:lnTo>
                      <a:pt x="208" y="50"/>
                    </a:lnTo>
                    <a:lnTo>
                      <a:pt x="208" y="52"/>
                    </a:lnTo>
                    <a:lnTo>
                      <a:pt x="211" y="56"/>
                    </a:lnTo>
                    <a:lnTo>
                      <a:pt x="218" y="62"/>
                    </a:lnTo>
                    <a:lnTo>
                      <a:pt x="226" y="69"/>
                    </a:lnTo>
                    <a:lnTo>
                      <a:pt x="237" y="76"/>
                    </a:lnTo>
                    <a:lnTo>
                      <a:pt x="244" y="84"/>
                    </a:lnTo>
                    <a:lnTo>
                      <a:pt x="248" y="88"/>
                    </a:lnTo>
                    <a:lnTo>
                      <a:pt x="250" y="90"/>
                    </a:lnTo>
                    <a:lnTo>
                      <a:pt x="251" y="92"/>
                    </a:lnTo>
                    <a:lnTo>
                      <a:pt x="252" y="95"/>
                    </a:lnTo>
                    <a:lnTo>
                      <a:pt x="254" y="100"/>
                    </a:lnTo>
                    <a:lnTo>
                      <a:pt x="255" y="104"/>
                    </a:lnTo>
                    <a:lnTo>
                      <a:pt x="257" y="106"/>
                    </a:lnTo>
                    <a:lnTo>
                      <a:pt x="258" y="106"/>
                    </a:lnTo>
                    <a:lnTo>
                      <a:pt x="259" y="106"/>
                    </a:lnTo>
                    <a:lnTo>
                      <a:pt x="259" y="105"/>
                    </a:lnTo>
                    <a:lnTo>
                      <a:pt x="260" y="102"/>
                    </a:lnTo>
                    <a:lnTo>
                      <a:pt x="260" y="98"/>
                    </a:lnTo>
                    <a:lnTo>
                      <a:pt x="260" y="93"/>
                    </a:lnTo>
                    <a:lnTo>
                      <a:pt x="259" y="90"/>
                    </a:lnTo>
                    <a:lnTo>
                      <a:pt x="259" y="87"/>
                    </a:lnTo>
                    <a:lnTo>
                      <a:pt x="259" y="85"/>
                    </a:lnTo>
                    <a:lnTo>
                      <a:pt x="258" y="83"/>
                    </a:lnTo>
                    <a:lnTo>
                      <a:pt x="257" y="81"/>
                    </a:lnTo>
                    <a:lnTo>
                      <a:pt x="250" y="73"/>
                    </a:lnTo>
                    <a:lnTo>
                      <a:pt x="239" y="64"/>
                    </a:lnTo>
                    <a:lnTo>
                      <a:pt x="226" y="55"/>
                    </a:lnTo>
                    <a:lnTo>
                      <a:pt x="224" y="53"/>
                    </a:lnTo>
                    <a:lnTo>
                      <a:pt x="222" y="52"/>
                    </a:lnTo>
                    <a:lnTo>
                      <a:pt x="222" y="51"/>
                    </a:lnTo>
                    <a:lnTo>
                      <a:pt x="222" y="50"/>
                    </a:lnTo>
                    <a:lnTo>
                      <a:pt x="224" y="50"/>
                    </a:lnTo>
                    <a:lnTo>
                      <a:pt x="227" y="49"/>
                    </a:lnTo>
                    <a:lnTo>
                      <a:pt x="234" y="48"/>
                    </a:lnTo>
                    <a:lnTo>
                      <a:pt x="243" y="44"/>
                    </a:lnTo>
                    <a:lnTo>
                      <a:pt x="254" y="40"/>
                    </a:lnTo>
                    <a:lnTo>
                      <a:pt x="264" y="36"/>
                    </a:lnTo>
                    <a:lnTo>
                      <a:pt x="274" y="32"/>
                    </a:lnTo>
                    <a:lnTo>
                      <a:pt x="289" y="24"/>
                    </a:lnTo>
                    <a:lnTo>
                      <a:pt x="298" y="19"/>
                    </a:lnTo>
                    <a:lnTo>
                      <a:pt x="304" y="15"/>
                    </a:lnTo>
                    <a:lnTo>
                      <a:pt x="306" y="14"/>
                    </a:lnTo>
                    <a:lnTo>
                      <a:pt x="307" y="11"/>
                    </a:lnTo>
                    <a:lnTo>
                      <a:pt x="308" y="9"/>
                    </a:lnTo>
                    <a:lnTo>
                      <a:pt x="309" y="6"/>
                    </a:lnTo>
                    <a:lnTo>
                      <a:pt x="310" y="4"/>
                    </a:lnTo>
                    <a:lnTo>
                      <a:pt x="311" y="2"/>
                    </a:lnTo>
                    <a:lnTo>
                      <a:pt x="312" y="0"/>
                    </a:lnTo>
                    <a:close/>
                  </a:path>
                </a:pathLst>
              </a:custGeom>
              <a:solidFill>
                <a:srgbClr val="FFB380"/>
              </a:solidFill>
              <a:ln w="0">
                <a:solidFill>
                  <a:srgbClr val="FFB3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" name="Freeform 365"/>
              <p:cNvSpPr>
                <a:spLocks/>
              </p:cNvSpPr>
              <p:nvPr/>
            </p:nvSpPr>
            <p:spPr bwMode="auto">
              <a:xfrm>
                <a:off x="6110064" y="4214813"/>
                <a:ext cx="546100" cy="428625"/>
              </a:xfrm>
              <a:custGeom>
                <a:avLst/>
                <a:gdLst>
                  <a:gd name="T0" fmla="*/ 318 w 344"/>
                  <a:gd name="T1" fmla="*/ 9 h 270"/>
                  <a:gd name="T2" fmla="*/ 343 w 344"/>
                  <a:gd name="T3" fmla="*/ 38 h 270"/>
                  <a:gd name="T4" fmla="*/ 332 w 344"/>
                  <a:gd name="T5" fmla="*/ 77 h 270"/>
                  <a:gd name="T6" fmla="*/ 325 w 344"/>
                  <a:gd name="T7" fmla="*/ 83 h 270"/>
                  <a:gd name="T8" fmla="*/ 292 w 344"/>
                  <a:gd name="T9" fmla="*/ 55 h 270"/>
                  <a:gd name="T10" fmla="*/ 286 w 344"/>
                  <a:gd name="T11" fmla="*/ 55 h 270"/>
                  <a:gd name="T12" fmla="*/ 323 w 344"/>
                  <a:gd name="T13" fmla="*/ 98 h 270"/>
                  <a:gd name="T14" fmla="*/ 336 w 344"/>
                  <a:gd name="T15" fmla="*/ 123 h 270"/>
                  <a:gd name="T16" fmla="*/ 325 w 344"/>
                  <a:gd name="T17" fmla="*/ 145 h 270"/>
                  <a:gd name="T18" fmla="*/ 296 w 344"/>
                  <a:gd name="T19" fmla="*/ 173 h 270"/>
                  <a:gd name="T20" fmla="*/ 262 w 344"/>
                  <a:gd name="T21" fmla="*/ 163 h 270"/>
                  <a:gd name="T22" fmla="*/ 286 w 344"/>
                  <a:gd name="T23" fmla="*/ 130 h 270"/>
                  <a:gd name="T24" fmla="*/ 277 w 344"/>
                  <a:gd name="T25" fmla="*/ 111 h 270"/>
                  <a:gd name="T26" fmla="*/ 274 w 344"/>
                  <a:gd name="T27" fmla="*/ 117 h 270"/>
                  <a:gd name="T28" fmla="*/ 237 w 344"/>
                  <a:gd name="T29" fmla="*/ 163 h 270"/>
                  <a:gd name="T30" fmla="*/ 206 w 344"/>
                  <a:gd name="T31" fmla="*/ 141 h 270"/>
                  <a:gd name="T32" fmla="*/ 186 w 344"/>
                  <a:gd name="T33" fmla="*/ 100 h 270"/>
                  <a:gd name="T34" fmla="*/ 170 w 344"/>
                  <a:gd name="T35" fmla="*/ 75 h 270"/>
                  <a:gd name="T36" fmla="*/ 177 w 344"/>
                  <a:gd name="T37" fmla="*/ 94 h 270"/>
                  <a:gd name="T38" fmla="*/ 186 w 344"/>
                  <a:gd name="T39" fmla="*/ 131 h 270"/>
                  <a:gd name="T40" fmla="*/ 213 w 344"/>
                  <a:gd name="T41" fmla="*/ 167 h 270"/>
                  <a:gd name="T42" fmla="*/ 206 w 344"/>
                  <a:gd name="T43" fmla="*/ 180 h 270"/>
                  <a:gd name="T44" fmla="*/ 185 w 344"/>
                  <a:gd name="T45" fmla="*/ 206 h 270"/>
                  <a:gd name="T46" fmla="*/ 161 w 344"/>
                  <a:gd name="T47" fmla="*/ 184 h 270"/>
                  <a:gd name="T48" fmla="*/ 165 w 344"/>
                  <a:gd name="T49" fmla="*/ 203 h 270"/>
                  <a:gd name="T50" fmla="*/ 177 w 344"/>
                  <a:gd name="T51" fmla="*/ 231 h 270"/>
                  <a:gd name="T52" fmla="*/ 137 w 344"/>
                  <a:gd name="T53" fmla="*/ 269 h 270"/>
                  <a:gd name="T54" fmla="*/ 113 w 344"/>
                  <a:gd name="T55" fmla="*/ 266 h 270"/>
                  <a:gd name="T56" fmla="*/ 89 w 344"/>
                  <a:gd name="T57" fmla="*/ 237 h 270"/>
                  <a:gd name="T58" fmla="*/ 100 w 344"/>
                  <a:gd name="T59" fmla="*/ 226 h 270"/>
                  <a:gd name="T60" fmla="*/ 114 w 344"/>
                  <a:gd name="T61" fmla="*/ 229 h 270"/>
                  <a:gd name="T62" fmla="*/ 126 w 344"/>
                  <a:gd name="T63" fmla="*/ 237 h 270"/>
                  <a:gd name="T64" fmla="*/ 123 w 344"/>
                  <a:gd name="T65" fmla="*/ 252 h 270"/>
                  <a:gd name="T66" fmla="*/ 138 w 344"/>
                  <a:gd name="T67" fmla="*/ 235 h 270"/>
                  <a:gd name="T68" fmla="*/ 121 w 344"/>
                  <a:gd name="T69" fmla="*/ 221 h 270"/>
                  <a:gd name="T70" fmla="*/ 93 w 344"/>
                  <a:gd name="T71" fmla="*/ 207 h 270"/>
                  <a:gd name="T72" fmla="*/ 60 w 344"/>
                  <a:gd name="T73" fmla="*/ 193 h 270"/>
                  <a:gd name="T74" fmla="*/ 37 w 344"/>
                  <a:gd name="T75" fmla="*/ 186 h 270"/>
                  <a:gd name="T76" fmla="*/ 1 w 344"/>
                  <a:gd name="T77" fmla="*/ 170 h 270"/>
                  <a:gd name="T78" fmla="*/ 24 w 344"/>
                  <a:gd name="T79" fmla="*/ 140 h 270"/>
                  <a:gd name="T80" fmla="*/ 93 w 344"/>
                  <a:gd name="T81" fmla="*/ 134 h 270"/>
                  <a:gd name="T82" fmla="*/ 112 w 344"/>
                  <a:gd name="T83" fmla="*/ 162 h 270"/>
                  <a:gd name="T84" fmla="*/ 120 w 344"/>
                  <a:gd name="T85" fmla="*/ 173 h 270"/>
                  <a:gd name="T86" fmla="*/ 124 w 344"/>
                  <a:gd name="T87" fmla="*/ 163 h 270"/>
                  <a:gd name="T88" fmla="*/ 121 w 344"/>
                  <a:gd name="T89" fmla="*/ 134 h 270"/>
                  <a:gd name="T90" fmla="*/ 117 w 344"/>
                  <a:gd name="T91" fmla="*/ 101 h 270"/>
                  <a:gd name="T92" fmla="*/ 121 w 344"/>
                  <a:gd name="T93" fmla="*/ 92 h 270"/>
                  <a:gd name="T94" fmla="*/ 154 w 344"/>
                  <a:gd name="T95" fmla="*/ 58 h 270"/>
                  <a:gd name="T96" fmla="*/ 196 w 344"/>
                  <a:gd name="T97" fmla="*/ 35 h 270"/>
                  <a:gd name="T98" fmla="*/ 203 w 344"/>
                  <a:gd name="T99" fmla="*/ 41 h 270"/>
                  <a:gd name="T100" fmla="*/ 233 w 344"/>
                  <a:gd name="T101" fmla="*/ 73 h 270"/>
                  <a:gd name="T102" fmla="*/ 246 w 344"/>
                  <a:gd name="T103" fmla="*/ 85 h 270"/>
                  <a:gd name="T104" fmla="*/ 257 w 344"/>
                  <a:gd name="T105" fmla="*/ 104 h 270"/>
                  <a:gd name="T106" fmla="*/ 258 w 344"/>
                  <a:gd name="T107" fmla="*/ 86 h 270"/>
                  <a:gd name="T108" fmla="*/ 232 w 344"/>
                  <a:gd name="T109" fmla="*/ 56 h 270"/>
                  <a:gd name="T110" fmla="*/ 222 w 344"/>
                  <a:gd name="T111" fmla="*/ 49 h 270"/>
                  <a:gd name="T112" fmla="*/ 254 w 344"/>
                  <a:gd name="T113" fmla="*/ 38 h 270"/>
                  <a:gd name="T114" fmla="*/ 301 w 344"/>
                  <a:gd name="T115" fmla="*/ 14 h 270"/>
                  <a:gd name="T116" fmla="*/ 310 w 344"/>
                  <a:gd name="T117" fmla="*/ 1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44" h="270">
                    <a:moveTo>
                      <a:pt x="311" y="0"/>
                    </a:moveTo>
                    <a:lnTo>
                      <a:pt x="312" y="0"/>
                    </a:lnTo>
                    <a:lnTo>
                      <a:pt x="313" y="1"/>
                    </a:lnTo>
                    <a:lnTo>
                      <a:pt x="314" y="3"/>
                    </a:lnTo>
                    <a:lnTo>
                      <a:pt x="316" y="7"/>
                    </a:lnTo>
                    <a:lnTo>
                      <a:pt x="318" y="9"/>
                    </a:lnTo>
                    <a:lnTo>
                      <a:pt x="325" y="18"/>
                    </a:lnTo>
                    <a:lnTo>
                      <a:pt x="333" y="28"/>
                    </a:lnTo>
                    <a:lnTo>
                      <a:pt x="336" y="31"/>
                    </a:lnTo>
                    <a:lnTo>
                      <a:pt x="339" y="34"/>
                    </a:lnTo>
                    <a:lnTo>
                      <a:pt x="342" y="36"/>
                    </a:lnTo>
                    <a:lnTo>
                      <a:pt x="343" y="38"/>
                    </a:lnTo>
                    <a:lnTo>
                      <a:pt x="344" y="39"/>
                    </a:lnTo>
                    <a:lnTo>
                      <a:pt x="343" y="44"/>
                    </a:lnTo>
                    <a:lnTo>
                      <a:pt x="340" y="51"/>
                    </a:lnTo>
                    <a:lnTo>
                      <a:pt x="338" y="60"/>
                    </a:lnTo>
                    <a:lnTo>
                      <a:pt x="335" y="70"/>
                    </a:lnTo>
                    <a:lnTo>
                      <a:pt x="332" y="77"/>
                    </a:lnTo>
                    <a:lnTo>
                      <a:pt x="330" y="82"/>
                    </a:lnTo>
                    <a:lnTo>
                      <a:pt x="329" y="83"/>
                    </a:lnTo>
                    <a:lnTo>
                      <a:pt x="328" y="84"/>
                    </a:lnTo>
                    <a:lnTo>
                      <a:pt x="327" y="84"/>
                    </a:lnTo>
                    <a:lnTo>
                      <a:pt x="327" y="84"/>
                    </a:lnTo>
                    <a:lnTo>
                      <a:pt x="325" y="83"/>
                    </a:lnTo>
                    <a:lnTo>
                      <a:pt x="323" y="81"/>
                    </a:lnTo>
                    <a:lnTo>
                      <a:pt x="319" y="78"/>
                    </a:lnTo>
                    <a:lnTo>
                      <a:pt x="316" y="75"/>
                    </a:lnTo>
                    <a:lnTo>
                      <a:pt x="307" y="67"/>
                    </a:lnTo>
                    <a:lnTo>
                      <a:pt x="298" y="60"/>
                    </a:lnTo>
                    <a:lnTo>
                      <a:pt x="292" y="55"/>
                    </a:lnTo>
                    <a:lnTo>
                      <a:pt x="290" y="54"/>
                    </a:lnTo>
                    <a:lnTo>
                      <a:pt x="288" y="53"/>
                    </a:lnTo>
                    <a:lnTo>
                      <a:pt x="287" y="53"/>
                    </a:lnTo>
                    <a:lnTo>
                      <a:pt x="286" y="53"/>
                    </a:lnTo>
                    <a:lnTo>
                      <a:pt x="284" y="54"/>
                    </a:lnTo>
                    <a:lnTo>
                      <a:pt x="286" y="55"/>
                    </a:lnTo>
                    <a:lnTo>
                      <a:pt x="287" y="57"/>
                    </a:lnTo>
                    <a:lnTo>
                      <a:pt x="289" y="60"/>
                    </a:lnTo>
                    <a:lnTo>
                      <a:pt x="294" y="67"/>
                    </a:lnTo>
                    <a:lnTo>
                      <a:pt x="302" y="75"/>
                    </a:lnTo>
                    <a:lnTo>
                      <a:pt x="314" y="89"/>
                    </a:lnTo>
                    <a:lnTo>
                      <a:pt x="323" y="98"/>
                    </a:lnTo>
                    <a:lnTo>
                      <a:pt x="329" y="106"/>
                    </a:lnTo>
                    <a:lnTo>
                      <a:pt x="333" y="111"/>
                    </a:lnTo>
                    <a:lnTo>
                      <a:pt x="335" y="115"/>
                    </a:lnTo>
                    <a:lnTo>
                      <a:pt x="336" y="119"/>
                    </a:lnTo>
                    <a:lnTo>
                      <a:pt x="336" y="121"/>
                    </a:lnTo>
                    <a:lnTo>
                      <a:pt x="336" y="123"/>
                    </a:lnTo>
                    <a:lnTo>
                      <a:pt x="336" y="125"/>
                    </a:lnTo>
                    <a:lnTo>
                      <a:pt x="335" y="127"/>
                    </a:lnTo>
                    <a:lnTo>
                      <a:pt x="334" y="129"/>
                    </a:lnTo>
                    <a:lnTo>
                      <a:pt x="332" y="132"/>
                    </a:lnTo>
                    <a:lnTo>
                      <a:pt x="329" y="138"/>
                    </a:lnTo>
                    <a:lnTo>
                      <a:pt x="325" y="145"/>
                    </a:lnTo>
                    <a:lnTo>
                      <a:pt x="319" y="153"/>
                    </a:lnTo>
                    <a:lnTo>
                      <a:pt x="314" y="162"/>
                    </a:lnTo>
                    <a:lnTo>
                      <a:pt x="309" y="169"/>
                    </a:lnTo>
                    <a:lnTo>
                      <a:pt x="306" y="175"/>
                    </a:lnTo>
                    <a:lnTo>
                      <a:pt x="302" y="175"/>
                    </a:lnTo>
                    <a:lnTo>
                      <a:pt x="296" y="173"/>
                    </a:lnTo>
                    <a:lnTo>
                      <a:pt x="288" y="171"/>
                    </a:lnTo>
                    <a:lnTo>
                      <a:pt x="279" y="169"/>
                    </a:lnTo>
                    <a:lnTo>
                      <a:pt x="271" y="167"/>
                    </a:lnTo>
                    <a:lnTo>
                      <a:pt x="264" y="165"/>
                    </a:lnTo>
                    <a:lnTo>
                      <a:pt x="262" y="164"/>
                    </a:lnTo>
                    <a:lnTo>
                      <a:pt x="262" y="163"/>
                    </a:lnTo>
                    <a:lnTo>
                      <a:pt x="263" y="162"/>
                    </a:lnTo>
                    <a:lnTo>
                      <a:pt x="269" y="159"/>
                    </a:lnTo>
                    <a:lnTo>
                      <a:pt x="274" y="151"/>
                    </a:lnTo>
                    <a:lnTo>
                      <a:pt x="280" y="143"/>
                    </a:lnTo>
                    <a:lnTo>
                      <a:pt x="284" y="134"/>
                    </a:lnTo>
                    <a:lnTo>
                      <a:pt x="286" y="130"/>
                    </a:lnTo>
                    <a:lnTo>
                      <a:pt x="286" y="126"/>
                    </a:lnTo>
                    <a:lnTo>
                      <a:pt x="283" y="121"/>
                    </a:lnTo>
                    <a:lnTo>
                      <a:pt x="281" y="116"/>
                    </a:lnTo>
                    <a:lnTo>
                      <a:pt x="280" y="113"/>
                    </a:lnTo>
                    <a:lnTo>
                      <a:pt x="278" y="111"/>
                    </a:lnTo>
                    <a:lnTo>
                      <a:pt x="277" y="111"/>
                    </a:lnTo>
                    <a:lnTo>
                      <a:pt x="276" y="110"/>
                    </a:lnTo>
                    <a:lnTo>
                      <a:pt x="274" y="110"/>
                    </a:lnTo>
                    <a:lnTo>
                      <a:pt x="274" y="111"/>
                    </a:lnTo>
                    <a:lnTo>
                      <a:pt x="274" y="113"/>
                    </a:lnTo>
                    <a:lnTo>
                      <a:pt x="274" y="114"/>
                    </a:lnTo>
                    <a:lnTo>
                      <a:pt x="274" y="117"/>
                    </a:lnTo>
                    <a:lnTo>
                      <a:pt x="275" y="120"/>
                    </a:lnTo>
                    <a:lnTo>
                      <a:pt x="276" y="129"/>
                    </a:lnTo>
                    <a:lnTo>
                      <a:pt x="274" y="138"/>
                    </a:lnTo>
                    <a:lnTo>
                      <a:pt x="265" y="147"/>
                    </a:lnTo>
                    <a:lnTo>
                      <a:pt x="254" y="156"/>
                    </a:lnTo>
                    <a:lnTo>
                      <a:pt x="237" y="163"/>
                    </a:lnTo>
                    <a:lnTo>
                      <a:pt x="230" y="166"/>
                    </a:lnTo>
                    <a:lnTo>
                      <a:pt x="225" y="167"/>
                    </a:lnTo>
                    <a:lnTo>
                      <a:pt x="222" y="165"/>
                    </a:lnTo>
                    <a:lnTo>
                      <a:pt x="219" y="160"/>
                    </a:lnTo>
                    <a:lnTo>
                      <a:pt x="214" y="150"/>
                    </a:lnTo>
                    <a:lnTo>
                      <a:pt x="206" y="141"/>
                    </a:lnTo>
                    <a:lnTo>
                      <a:pt x="200" y="132"/>
                    </a:lnTo>
                    <a:lnTo>
                      <a:pt x="195" y="126"/>
                    </a:lnTo>
                    <a:lnTo>
                      <a:pt x="193" y="121"/>
                    </a:lnTo>
                    <a:lnTo>
                      <a:pt x="190" y="116"/>
                    </a:lnTo>
                    <a:lnTo>
                      <a:pt x="189" y="112"/>
                    </a:lnTo>
                    <a:lnTo>
                      <a:pt x="186" y="100"/>
                    </a:lnTo>
                    <a:lnTo>
                      <a:pt x="183" y="92"/>
                    </a:lnTo>
                    <a:lnTo>
                      <a:pt x="180" y="86"/>
                    </a:lnTo>
                    <a:lnTo>
                      <a:pt x="176" y="81"/>
                    </a:lnTo>
                    <a:lnTo>
                      <a:pt x="174" y="77"/>
                    </a:lnTo>
                    <a:lnTo>
                      <a:pt x="171" y="76"/>
                    </a:lnTo>
                    <a:lnTo>
                      <a:pt x="170" y="75"/>
                    </a:lnTo>
                    <a:lnTo>
                      <a:pt x="169" y="76"/>
                    </a:lnTo>
                    <a:lnTo>
                      <a:pt x="169" y="77"/>
                    </a:lnTo>
                    <a:lnTo>
                      <a:pt x="170" y="81"/>
                    </a:lnTo>
                    <a:lnTo>
                      <a:pt x="171" y="84"/>
                    </a:lnTo>
                    <a:lnTo>
                      <a:pt x="174" y="89"/>
                    </a:lnTo>
                    <a:lnTo>
                      <a:pt x="177" y="94"/>
                    </a:lnTo>
                    <a:lnTo>
                      <a:pt x="179" y="98"/>
                    </a:lnTo>
                    <a:lnTo>
                      <a:pt x="180" y="103"/>
                    </a:lnTo>
                    <a:lnTo>
                      <a:pt x="181" y="111"/>
                    </a:lnTo>
                    <a:lnTo>
                      <a:pt x="182" y="120"/>
                    </a:lnTo>
                    <a:lnTo>
                      <a:pt x="183" y="126"/>
                    </a:lnTo>
                    <a:lnTo>
                      <a:pt x="186" y="131"/>
                    </a:lnTo>
                    <a:lnTo>
                      <a:pt x="190" y="138"/>
                    </a:lnTo>
                    <a:lnTo>
                      <a:pt x="198" y="145"/>
                    </a:lnTo>
                    <a:lnTo>
                      <a:pt x="205" y="153"/>
                    </a:lnTo>
                    <a:lnTo>
                      <a:pt x="210" y="159"/>
                    </a:lnTo>
                    <a:lnTo>
                      <a:pt x="212" y="163"/>
                    </a:lnTo>
                    <a:lnTo>
                      <a:pt x="213" y="167"/>
                    </a:lnTo>
                    <a:lnTo>
                      <a:pt x="213" y="168"/>
                    </a:lnTo>
                    <a:lnTo>
                      <a:pt x="213" y="169"/>
                    </a:lnTo>
                    <a:lnTo>
                      <a:pt x="212" y="171"/>
                    </a:lnTo>
                    <a:lnTo>
                      <a:pt x="210" y="173"/>
                    </a:lnTo>
                    <a:lnTo>
                      <a:pt x="208" y="177"/>
                    </a:lnTo>
                    <a:lnTo>
                      <a:pt x="206" y="180"/>
                    </a:lnTo>
                    <a:lnTo>
                      <a:pt x="199" y="194"/>
                    </a:lnTo>
                    <a:lnTo>
                      <a:pt x="193" y="202"/>
                    </a:lnTo>
                    <a:lnTo>
                      <a:pt x="189" y="207"/>
                    </a:lnTo>
                    <a:lnTo>
                      <a:pt x="187" y="208"/>
                    </a:lnTo>
                    <a:lnTo>
                      <a:pt x="186" y="207"/>
                    </a:lnTo>
                    <a:lnTo>
                      <a:pt x="185" y="206"/>
                    </a:lnTo>
                    <a:lnTo>
                      <a:pt x="183" y="205"/>
                    </a:lnTo>
                    <a:lnTo>
                      <a:pt x="181" y="202"/>
                    </a:lnTo>
                    <a:lnTo>
                      <a:pt x="178" y="200"/>
                    </a:lnTo>
                    <a:lnTo>
                      <a:pt x="176" y="197"/>
                    </a:lnTo>
                    <a:lnTo>
                      <a:pt x="168" y="189"/>
                    </a:lnTo>
                    <a:lnTo>
                      <a:pt x="161" y="184"/>
                    </a:lnTo>
                    <a:lnTo>
                      <a:pt x="156" y="181"/>
                    </a:lnTo>
                    <a:lnTo>
                      <a:pt x="152" y="179"/>
                    </a:lnTo>
                    <a:lnTo>
                      <a:pt x="151" y="181"/>
                    </a:lnTo>
                    <a:lnTo>
                      <a:pt x="152" y="185"/>
                    </a:lnTo>
                    <a:lnTo>
                      <a:pt x="158" y="193"/>
                    </a:lnTo>
                    <a:lnTo>
                      <a:pt x="165" y="203"/>
                    </a:lnTo>
                    <a:lnTo>
                      <a:pt x="168" y="206"/>
                    </a:lnTo>
                    <a:lnTo>
                      <a:pt x="170" y="210"/>
                    </a:lnTo>
                    <a:lnTo>
                      <a:pt x="171" y="213"/>
                    </a:lnTo>
                    <a:lnTo>
                      <a:pt x="174" y="215"/>
                    </a:lnTo>
                    <a:lnTo>
                      <a:pt x="175" y="221"/>
                    </a:lnTo>
                    <a:lnTo>
                      <a:pt x="177" y="231"/>
                    </a:lnTo>
                    <a:lnTo>
                      <a:pt x="177" y="240"/>
                    </a:lnTo>
                    <a:lnTo>
                      <a:pt x="177" y="246"/>
                    </a:lnTo>
                    <a:lnTo>
                      <a:pt x="170" y="253"/>
                    </a:lnTo>
                    <a:lnTo>
                      <a:pt x="159" y="261"/>
                    </a:lnTo>
                    <a:lnTo>
                      <a:pt x="144" y="266"/>
                    </a:lnTo>
                    <a:lnTo>
                      <a:pt x="137" y="269"/>
                    </a:lnTo>
                    <a:lnTo>
                      <a:pt x="130" y="270"/>
                    </a:lnTo>
                    <a:lnTo>
                      <a:pt x="124" y="269"/>
                    </a:lnTo>
                    <a:lnTo>
                      <a:pt x="124" y="269"/>
                    </a:lnTo>
                    <a:lnTo>
                      <a:pt x="121" y="269"/>
                    </a:lnTo>
                    <a:lnTo>
                      <a:pt x="117" y="268"/>
                    </a:lnTo>
                    <a:lnTo>
                      <a:pt x="113" y="266"/>
                    </a:lnTo>
                    <a:lnTo>
                      <a:pt x="110" y="265"/>
                    </a:lnTo>
                    <a:lnTo>
                      <a:pt x="102" y="263"/>
                    </a:lnTo>
                    <a:lnTo>
                      <a:pt x="96" y="256"/>
                    </a:lnTo>
                    <a:lnTo>
                      <a:pt x="91" y="247"/>
                    </a:lnTo>
                    <a:lnTo>
                      <a:pt x="89" y="241"/>
                    </a:lnTo>
                    <a:lnTo>
                      <a:pt x="89" y="237"/>
                    </a:lnTo>
                    <a:lnTo>
                      <a:pt x="90" y="235"/>
                    </a:lnTo>
                    <a:lnTo>
                      <a:pt x="91" y="233"/>
                    </a:lnTo>
                    <a:lnTo>
                      <a:pt x="93" y="231"/>
                    </a:lnTo>
                    <a:lnTo>
                      <a:pt x="95" y="228"/>
                    </a:lnTo>
                    <a:lnTo>
                      <a:pt x="97" y="227"/>
                    </a:lnTo>
                    <a:lnTo>
                      <a:pt x="100" y="226"/>
                    </a:lnTo>
                    <a:lnTo>
                      <a:pt x="101" y="225"/>
                    </a:lnTo>
                    <a:lnTo>
                      <a:pt x="102" y="225"/>
                    </a:lnTo>
                    <a:lnTo>
                      <a:pt x="104" y="226"/>
                    </a:lnTo>
                    <a:lnTo>
                      <a:pt x="107" y="227"/>
                    </a:lnTo>
                    <a:lnTo>
                      <a:pt x="110" y="228"/>
                    </a:lnTo>
                    <a:lnTo>
                      <a:pt x="114" y="229"/>
                    </a:lnTo>
                    <a:lnTo>
                      <a:pt x="119" y="232"/>
                    </a:lnTo>
                    <a:lnTo>
                      <a:pt x="122" y="233"/>
                    </a:lnTo>
                    <a:lnTo>
                      <a:pt x="124" y="235"/>
                    </a:lnTo>
                    <a:lnTo>
                      <a:pt x="126" y="235"/>
                    </a:lnTo>
                    <a:lnTo>
                      <a:pt x="126" y="236"/>
                    </a:lnTo>
                    <a:lnTo>
                      <a:pt x="126" y="237"/>
                    </a:lnTo>
                    <a:lnTo>
                      <a:pt x="125" y="240"/>
                    </a:lnTo>
                    <a:lnTo>
                      <a:pt x="124" y="242"/>
                    </a:lnTo>
                    <a:lnTo>
                      <a:pt x="124" y="245"/>
                    </a:lnTo>
                    <a:lnTo>
                      <a:pt x="123" y="248"/>
                    </a:lnTo>
                    <a:lnTo>
                      <a:pt x="123" y="250"/>
                    </a:lnTo>
                    <a:lnTo>
                      <a:pt x="123" y="252"/>
                    </a:lnTo>
                    <a:lnTo>
                      <a:pt x="124" y="253"/>
                    </a:lnTo>
                    <a:lnTo>
                      <a:pt x="125" y="253"/>
                    </a:lnTo>
                    <a:lnTo>
                      <a:pt x="129" y="251"/>
                    </a:lnTo>
                    <a:lnTo>
                      <a:pt x="132" y="246"/>
                    </a:lnTo>
                    <a:lnTo>
                      <a:pt x="135" y="240"/>
                    </a:lnTo>
                    <a:lnTo>
                      <a:pt x="138" y="235"/>
                    </a:lnTo>
                    <a:lnTo>
                      <a:pt x="138" y="233"/>
                    </a:lnTo>
                    <a:lnTo>
                      <a:pt x="137" y="232"/>
                    </a:lnTo>
                    <a:lnTo>
                      <a:pt x="135" y="231"/>
                    </a:lnTo>
                    <a:lnTo>
                      <a:pt x="133" y="229"/>
                    </a:lnTo>
                    <a:lnTo>
                      <a:pt x="128" y="225"/>
                    </a:lnTo>
                    <a:lnTo>
                      <a:pt x="121" y="221"/>
                    </a:lnTo>
                    <a:lnTo>
                      <a:pt x="112" y="217"/>
                    </a:lnTo>
                    <a:lnTo>
                      <a:pt x="106" y="214"/>
                    </a:lnTo>
                    <a:lnTo>
                      <a:pt x="104" y="213"/>
                    </a:lnTo>
                    <a:lnTo>
                      <a:pt x="101" y="212"/>
                    </a:lnTo>
                    <a:lnTo>
                      <a:pt x="96" y="209"/>
                    </a:lnTo>
                    <a:lnTo>
                      <a:pt x="93" y="207"/>
                    </a:lnTo>
                    <a:lnTo>
                      <a:pt x="89" y="205"/>
                    </a:lnTo>
                    <a:lnTo>
                      <a:pt x="80" y="200"/>
                    </a:lnTo>
                    <a:lnTo>
                      <a:pt x="73" y="197"/>
                    </a:lnTo>
                    <a:lnTo>
                      <a:pt x="68" y="195"/>
                    </a:lnTo>
                    <a:lnTo>
                      <a:pt x="64" y="194"/>
                    </a:lnTo>
                    <a:lnTo>
                      <a:pt x="60" y="193"/>
                    </a:lnTo>
                    <a:lnTo>
                      <a:pt x="57" y="191"/>
                    </a:lnTo>
                    <a:lnTo>
                      <a:pt x="54" y="191"/>
                    </a:lnTo>
                    <a:lnTo>
                      <a:pt x="51" y="190"/>
                    </a:lnTo>
                    <a:lnTo>
                      <a:pt x="47" y="189"/>
                    </a:lnTo>
                    <a:lnTo>
                      <a:pt x="44" y="188"/>
                    </a:lnTo>
                    <a:lnTo>
                      <a:pt x="37" y="186"/>
                    </a:lnTo>
                    <a:lnTo>
                      <a:pt x="28" y="183"/>
                    </a:lnTo>
                    <a:lnTo>
                      <a:pt x="18" y="179"/>
                    </a:lnTo>
                    <a:lnTo>
                      <a:pt x="11" y="176"/>
                    </a:lnTo>
                    <a:lnTo>
                      <a:pt x="5" y="173"/>
                    </a:lnTo>
                    <a:lnTo>
                      <a:pt x="3" y="171"/>
                    </a:lnTo>
                    <a:lnTo>
                      <a:pt x="1" y="170"/>
                    </a:lnTo>
                    <a:lnTo>
                      <a:pt x="0" y="168"/>
                    </a:lnTo>
                    <a:lnTo>
                      <a:pt x="0" y="166"/>
                    </a:lnTo>
                    <a:lnTo>
                      <a:pt x="1" y="164"/>
                    </a:lnTo>
                    <a:lnTo>
                      <a:pt x="3" y="161"/>
                    </a:lnTo>
                    <a:lnTo>
                      <a:pt x="13" y="149"/>
                    </a:lnTo>
                    <a:lnTo>
                      <a:pt x="24" y="140"/>
                    </a:lnTo>
                    <a:lnTo>
                      <a:pt x="38" y="130"/>
                    </a:lnTo>
                    <a:lnTo>
                      <a:pt x="49" y="126"/>
                    </a:lnTo>
                    <a:lnTo>
                      <a:pt x="64" y="125"/>
                    </a:lnTo>
                    <a:lnTo>
                      <a:pt x="79" y="124"/>
                    </a:lnTo>
                    <a:lnTo>
                      <a:pt x="85" y="128"/>
                    </a:lnTo>
                    <a:lnTo>
                      <a:pt x="93" y="134"/>
                    </a:lnTo>
                    <a:lnTo>
                      <a:pt x="101" y="142"/>
                    </a:lnTo>
                    <a:lnTo>
                      <a:pt x="107" y="149"/>
                    </a:lnTo>
                    <a:lnTo>
                      <a:pt x="108" y="151"/>
                    </a:lnTo>
                    <a:lnTo>
                      <a:pt x="110" y="154"/>
                    </a:lnTo>
                    <a:lnTo>
                      <a:pt x="111" y="158"/>
                    </a:lnTo>
                    <a:lnTo>
                      <a:pt x="112" y="162"/>
                    </a:lnTo>
                    <a:lnTo>
                      <a:pt x="114" y="165"/>
                    </a:lnTo>
                    <a:lnTo>
                      <a:pt x="115" y="168"/>
                    </a:lnTo>
                    <a:lnTo>
                      <a:pt x="116" y="170"/>
                    </a:lnTo>
                    <a:lnTo>
                      <a:pt x="117" y="172"/>
                    </a:lnTo>
                    <a:lnTo>
                      <a:pt x="119" y="172"/>
                    </a:lnTo>
                    <a:lnTo>
                      <a:pt x="120" y="173"/>
                    </a:lnTo>
                    <a:lnTo>
                      <a:pt x="121" y="173"/>
                    </a:lnTo>
                    <a:lnTo>
                      <a:pt x="122" y="172"/>
                    </a:lnTo>
                    <a:lnTo>
                      <a:pt x="123" y="171"/>
                    </a:lnTo>
                    <a:lnTo>
                      <a:pt x="123" y="169"/>
                    </a:lnTo>
                    <a:lnTo>
                      <a:pt x="124" y="166"/>
                    </a:lnTo>
                    <a:lnTo>
                      <a:pt x="124" y="163"/>
                    </a:lnTo>
                    <a:lnTo>
                      <a:pt x="125" y="161"/>
                    </a:lnTo>
                    <a:lnTo>
                      <a:pt x="125" y="160"/>
                    </a:lnTo>
                    <a:lnTo>
                      <a:pt x="126" y="158"/>
                    </a:lnTo>
                    <a:lnTo>
                      <a:pt x="126" y="153"/>
                    </a:lnTo>
                    <a:lnTo>
                      <a:pt x="124" y="146"/>
                    </a:lnTo>
                    <a:lnTo>
                      <a:pt x="121" y="134"/>
                    </a:lnTo>
                    <a:lnTo>
                      <a:pt x="119" y="124"/>
                    </a:lnTo>
                    <a:lnTo>
                      <a:pt x="117" y="117"/>
                    </a:lnTo>
                    <a:lnTo>
                      <a:pt x="116" y="112"/>
                    </a:lnTo>
                    <a:lnTo>
                      <a:pt x="116" y="108"/>
                    </a:lnTo>
                    <a:lnTo>
                      <a:pt x="116" y="104"/>
                    </a:lnTo>
                    <a:lnTo>
                      <a:pt x="117" y="101"/>
                    </a:lnTo>
                    <a:lnTo>
                      <a:pt x="117" y="100"/>
                    </a:lnTo>
                    <a:lnTo>
                      <a:pt x="119" y="98"/>
                    </a:lnTo>
                    <a:lnTo>
                      <a:pt x="121" y="96"/>
                    </a:lnTo>
                    <a:lnTo>
                      <a:pt x="121" y="94"/>
                    </a:lnTo>
                    <a:lnTo>
                      <a:pt x="120" y="93"/>
                    </a:lnTo>
                    <a:lnTo>
                      <a:pt x="121" y="92"/>
                    </a:lnTo>
                    <a:lnTo>
                      <a:pt x="125" y="87"/>
                    </a:lnTo>
                    <a:lnTo>
                      <a:pt x="129" y="81"/>
                    </a:lnTo>
                    <a:lnTo>
                      <a:pt x="134" y="74"/>
                    </a:lnTo>
                    <a:lnTo>
                      <a:pt x="140" y="70"/>
                    </a:lnTo>
                    <a:lnTo>
                      <a:pt x="145" y="65"/>
                    </a:lnTo>
                    <a:lnTo>
                      <a:pt x="154" y="58"/>
                    </a:lnTo>
                    <a:lnTo>
                      <a:pt x="168" y="51"/>
                    </a:lnTo>
                    <a:lnTo>
                      <a:pt x="177" y="47"/>
                    </a:lnTo>
                    <a:lnTo>
                      <a:pt x="184" y="42"/>
                    </a:lnTo>
                    <a:lnTo>
                      <a:pt x="190" y="38"/>
                    </a:lnTo>
                    <a:lnTo>
                      <a:pt x="193" y="36"/>
                    </a:lnTo>
                    <a:lnTo>
                      <a:pt x="196" y="35"/>
                    </a:lnTo>
                    <a:lnTo>
                      <a:pt x="197" y="34"/>
                    </a:lnTo>
                    <a:lnTo>
                      <a:pt x="199" y="33"/>
                    </a:lnTo>
                    <a:lnTo>
                      <a:pt x="199" y="33"/>
                    </a:lnTo>
                    <a:lnTo>
                      <a:pt x="200" y="34"/>
                    </a:lnTo>
                    <a:lnTo>
                      <a:pt x="201" y="36"/>
                    </a:lnTo>
                    <a:lnTo>
                      <a:pt x="203" y="41"/>
                    </a:lnTo>
                    <a:lnTo>
                      <a:pt x="207" y="50"/>
                    </a:lnTo>
                    <a:lnTo>
                      <a:pt x="213" y="56"/>
                    </a:lnTo>
                    <a:lnTo>
                      <a:pt x="216" y="59"/>
                    </a:lnTo>
                    <a:lnTo>
                      <a:pt x="222" y="65"/>
                    </a:lnTo>
                    <a:lnTo>
                      <a:pt x="230" y="70"/>
                    </a:lnTo>
                    <a:lnTo>
                      <a:pt x="233" y="73"/>
                    </a:lnTo>
                    <a:lnTo>
                      <a:pt x="237" y="76"/>
                    </a:lnTo>
                    <a:lnTo>
                      <a:pt x="240" y="78"/>
                    </a:lnTo>
                    <a:lnTo>
                      <a:pt x="242" y="81"/>
                    </a:lnTo>
                    <a:lnTo>
                      <a:pt x="244" y="82"/>
                    </a:lnTo>
                    <a:lnTo>
                      <a:pt x="245" y="83"/>
                    </a:lnTo>
                    <a:lnTo>
                      <a:pt x="246" y="85"/>
                    </a:lnTo>
                    <a:lnTo>
                      <a:pt x="247" y="88"/>
                    </a:lnTo>
                    <a:lnTo>
                      <a:pt x="250" y="91"/>
                    </a:lnTo>
                    <a:lnTo>
                      <a:pt x="251" y="94"/>
                    </a:lnTo>
                    <a:lnTo>
                      <a:pt x="254" y="100"/>
                    </a:lnTo>
                    <a:lnTo>
                      <a:pt x="255" y="103"/>
                    </a:lnTo>
                    <a:lnTo>
                      <a:pt x="257" y="104"/>
                    </a:lnTo>
                    <a:lnTo>
                      <a:pt x="258" y="104"/>
                    </a:lnTo>
                    <a:lnTo>
                      <a:pt x="258" y="103"/>
                    </a:lnTo>
                    <a:lnTo>
                      <a:pt x="259" y="98"/>
                    </a:lnTo>
                    <a:lnTo>
                      <a:pt x="259" y="93"/>
                    </a:lnTo>
                    <a:lnTo>
                      <a:pt x="259" y="89"/>
                    </a:lnTo>
                    <a:lnTo>
                      <a:pt x="258" y="86"/>
                    </a:lnTo>
                    <a:lnTo>
                      <a:pt x="258" y="84"/>
                    </a:lnTo>
                    <a:lnTo>
                      <a:pt x="257" y="82"/>
                    </a:lnTo>
                    <a:lnTo>
                      <a:pt x="254" y="76"/>
                    </a:lnTo>
                    <a:lnTo>
                      <a:pt x="247" y="70"/>
                    </a:lnTo>
                    <a:lnTo>
                      <a:pt x="240" y="63"/>
                    </a:lnTo>
                    <a:lnTo>
                      <a:pt x="232" y="56"/>
                    </a:lnTo>
                    <a:lnTo>
                      <a:pt x="228" y="54"/>
                    </a:lnTo>
                    <a:lnTo>
                      <a:pt x="225" y="53"/>
                    </a:lnTo>
                    <a:lnTo>
                      <a:pt x="224" y="51"/>
                    </a:lnTo>
                    <a:lnTo>
                      <a:pt x="222" y="50"/>
                    </a:lnTo>
                    <a:lnTo>
                      <a:pt x="222" y="50"/>
                    </a:lnTo>
                    <a:lnTo>
                      <a:pt x="222" y="49"/>
                    </a:lnTo>
                    <a:lnTo>
                      <a:pt x="222" y="49"/>
                    </a:lnTo>
                    <a:lnTo>
                      <a:pt x="224" y="48"/>
                    </a:lnTo>
                    <a:lnTo>
                      <a:pt x="226" y="48"/>
                    </a:lnTo>
                    <a:lnTo>
                      <a:pt x="231" y="47"/>
                    </a:lnTo>
                    <a:lnTo>
                      <a:pt x="241" y="44"/>
                    </a:lnTo>
                    <a:lnTo>
                      <a:pt x="254" y="38"/>
                    </a:lnTo>
                    <a:lnTo>
                      <a:pt x="267" y="33"/>
                    </a:lnTo>
                    <a:lnTo>
                      <a:pt x="274" y="30"/>
                    </a:lnTo>
                    <a:lnTo>
                      <a:pt x="282" y="26"/>
                    </a:lnTo>
                    <a:lnTo>
                      <a:pt x="291" y="21"/>
                    </a:lnTo>
                    <a:lnTo>
                      <a:pt x="297" y="17"/>
                    </a:lnTo>
                    <a:lnTo>
                      <a:pt x="301" y="14"/>
                    </a:lnTo>
                    <a:lnTo>
                      <a:pt x="303" y="13"/>
                    </a:lnTo>
                    <a:lnTo>
                      <a:pt x="305" y="11"/>
                    </a:lnTo>
                    <a:lnTo>
                      <a:pt x="307" y="9"/>
                    </a:lnTo>
                    <a:lnTo>
                      <a:pt x="308" y="6"/>
                    </a:lnTo>
                    <a:lnTo>
                      <a:pt x="309" y="3"/>
                    </a:lnTo>
                    <a:lnTo>
                      <a:pt x="310" y="1"/>
                    </a:lnTo>
                    <a:lnTo>
                      <a:pt x="311" y="0"/>
                    </a:lnTo>
                    <a:lnTo>
                      <a:pt x="311" y="0"/>
                    </a:lnTo>
                    <a:close/>
                  </a:path>
                </a:pathLst>
              </a:custGeom>
              <a:solidFill>
                <a:srgbClr val="FFB380"/>
              </a:solidFill>
              <a:ln w="0">
                <a:solidFill>
                  <a:srgbClr val="FFB3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" name="Freeform 366"/>
              <p:cNvSpPr>
                <a:spLocks/>
              </p:cNvSpPr>
              <p:nvPr/>
            </p:nvSpPr>
            <p:spPr bwMode="auto">
              <a:xfrm>
                <a:off x="6452964" y="4419600"/>
                <a:ext cx="471488" cy="346075"/>
              </a:xfrm>
              <a:custGeom>
                <a:avLst/>
                <a:gdLst>
                  <a:gd name="T0" fmla="*/ 291 w 297"/>
                  <a:gd name="T1" fmla="*/ 39 h 218"/>
                  <a:gd name="T2" fmla="*/ 279 w 297"/>
                  <a:gd name="T3" fmla="*/ 31 h 218"/>
                  <a:gd name="T4" fmla="*/ 265 w 297"/>
                  <a:gd name="T5" fmla="*/ 22 h 218"/>
                  <a:gd name="T6" fmla="*/ 281 w 297"/>
                  <a:gd name="T7" fmla="*/ 59 h 218"/>
                  <a:gd name="T8" fmla="*/ 265 w 297"/>
                  <a:gd name="T9" fmla="*/ 91 h 218"/>
                  <a:gd name="T10" fmla="*/ 250 w 297"/>
                  <a:gd name="T11" fmla="*/ 115 h 218"/>
                  <a:gd name="T12" fmla="*/ 237 w 297"/>
                  <a:gd name="T13" fmla="*/ 114 h 218"/>
                  <a:gd name="T14" fmla="*/ 228 w 297"/>
                  <a:gd name="T15" fmla="*/ 96 h 218"/>
                  <a:gd name="T16" fmla="*/ 223 w 297"/>
                  <a:gd name="T17" fmla="*/ 100 h 218"/>
                  <a:gd name="T18" fmla="*/ 225 w 297"/>
                  <a:gd name="T19" fmla="*/ 109 h 218"/>
                  <a:gd name="T20" fmla="*/ 242 w 297"/>
                  <a:gd name="T21" fmla="*/ 123 h 218"/>
                  <a:gd name="T22" fmla="*/ 229 w 297"/>
                  <a:gd name="T23" fmla="*/ 140 h 218"/>
                  <a:gd name="T24" fmla="*/ 194 w 297"/>
                  <a:gd name="T25" fmla="*/ 141 h 218"/>
                  <a:gd name="T26" fmla="*/ 188 w 297"/>
                  <a:gd name="T27" fmla="*/ 134 h 218"/>
                  <a:gd name="T28" fmla="*/ 186 w 297"/>
                  <a:gd name="T29" fmla="*/ 146 h 218"/>
                  <a:gd name="T30" fmla="*/ 172 w 297"/>
                  <a:gd name="T31" fmla="*/ 161 h 218"/>
                  <a:gd name="T32" fmla="*/ 153 w 297"/>
                  <a:gd name="T33" fmla="*/ 171 h 218"/>
                  <a:gd name="T34" fmla="*/ 135 w 297"/>
                  <a:gd name="T35" fmla="*/ 158 h 218"/>
                  <a:gd name="T36" fmla="*/ 148 w 297"/>
                  <a:gd name="T37" fmla="*/ 150 h 218"/>
                  <a:gd name="T38" fmla="*/ 161 w 297"/>
                  <a:gd name="T39" fmla="*/ 127 h 218"/>
                  <a:gd name="T40" fmla="*/ 190 w 297"/>
                  <a:gd name="T41" fmla="*/ 122 h 218"/>
                  <a:gd name="T42" fmla="*/ 211 w 297"/>
                  <a:gd name="T43" fmla="*/ 108 h 218"/>
                  <a:gd name="T44" fmla="*/ 220 w 297"/>
                  <a:gd name="T45" fmla="*/ 85 h 218"/>
                  <a:gd name="T46" fmla="*/ 248 w 297"/>
                  <a:gd name="T47" fmla="*/ 80 h 218"/>
                  <a:gd name="T48" fmla="*/ 263 w 297"/>
                  <a:gd name="T49" fmla="*/ 62 h 218"/>
                  <a:gd name="T50" fmla="*/ 240 w 297"/>
                  <a:gd name="T51" fmla="*/ 74 h 218"/>
                  <a:gd name="T52" fmla="*/ 214 w 297"/>
                  <a:gd name="T53" fmla="*/ 84 h 218"/>
                  <a:gd name="T54" fmla="*/ 182 w 297"/>
                  <a:gd name="T55" fmla="*/ 116 h 218"/>
                  <a:gd name="T56" fmla="*/ 161 w 297"/>
                  <a:gd name="T57" fmla="*/ 103 h 218"/>
                  <a:gd name="T58" fmla="*/ 163 w 297"/>
                  <a:gd name="T59" fmla="*/ 91 h 218"/>
                  <a:gd name="T60" fmla="*/ 154 w 297"/>
                  <a:gd name="T61" fmla="*/ 103 h 218"/>
                  <a:gd name="T62" fmla="*/ 155 w 297"/>
                  <a:gd name="T63" fmla="*/ 114 h 218"/>
                  <a:gd name="T64" fmla="*/ 149 w 297"/>
                  <a:gd name="T65" fmla="*/ 140 h 218"/>
                  <a:gd name="T66" fmla="*/ 127 w 297"/>
                  <a:gd name="T67" fmla="*/ 153 h 218"/>
                  <a:gd name="T68" fmla="*/ 112 w 297"/>
                  <a:gd name="T69" fmla="*/ 156 h 218"/>
                  <a:gd name="T70" fmla="*/ 91 w 297"/>
                  <a:gd name="T71" fmla="*/ 153 h 218"/>
                  <a:gd name="T72" fmla="*/ 65 w 297"/>
                  <a:gd name="T73" fmla="*/ 156 h 218"/>
                  <a:gd name="T74" fmla="*/ 38 w 297"/>
                  <a:gd name="T75" fmla="*/ 165 h 218"/>
                  <a:gd name="T76" fmla="*/ 38 w 297"/>
                  <a:gd name="T77" fmla="*/ 170 h 218"/>
                  <a:gd name="T78" fmla="*/ 28 w 297"/>
                  <a:gd name="T79" fmla="*/ 183 h 218"/>
                  <a:gd name="T80" fmla="*/ 46 w 297"/>
                  <a:gd name="T81" fmla="*/ 172 h 218"/>
                  <a:gd name="T82" fmla="*/ 84 w 297"/>
                  <a:gd name="T83" fmla="*/ 162 h 218"/>
                  <a:gd name="T84" fmla="*/ 113 w 297"/>
                  <a:gd name="T85" fmla="*/ 163 h 218"/>
                  <a:gd name="T86" fmla="*/ 129 w 297"/>
                  <a:gd name="T87" fmla="*/ 173 h 218"/>
                  <a:gd name="T88" fmla="*/ 115 w 297"/>
                  <a:gd name="T89" fmla="*/ 183 h 218"/>
                  <a:gd name="T90" fmla="*/ 93 w 297"/>
                  <a:gd name="T91" fmla="*/ 190 h 218"/>
                  <a:gd name="T92" fmla="*/ 83 w 297"/>
                  <a:gd name="T93" fmla="*/ 182 h 218"/>
                  <a:gd name="T94" fmla="*/ 26 w 297"/>
                  <a:gd name="T95" fmla="*/ 216 h 218"/>
                  <a:gd name="T96" fmla="*/ 10 w 297"/>
                  <a:gd name="T97" fmla="*/ 206 h 218"/>
                  <a:gd name="T98" fmla="*/ 0 w 297"/>
                  <a:gd name="T99" fmla="*/ 188 h 218"/>
                  <a:gd name="T100" fmla="*/ 18 w 297"/>
                  <a:gd name="T101" fmla="*/ 166 h 218"/>
                  <a:gd name="T102" fmla="*/ 64 w 297"/>
                  <a:gd name="T103" fmla="*/ 136 h 218"/>
                  <a:gd name="T104" fmla="*/ 131 w 297"/>
                  <a:gd name="T105" fmla="*/ 104 h 218"/>
                  <a:gd name="T106" fmla="*/ 161 w 297"/>
                  <a:gd name="T107" fmla="*/ 68 h 218"/>
                  <a:gd name="T108" fmla="*/ 174 w 297"/>
                  <a:gd name="T109" fmla="*/ 66 h 218"/>
                  <a:gd name="T110" fmla="*/ 223 w 297"/>
                  <a:gd name="T111" fmla="*/ 49 h 218"/>
                  <a:gd name="T112" fmla="*/ 246 w 297"/>
                  <a:gd name="T113" fmla="*/ 15 h 218"/>
                  <a:gd name="T114" fmla="*/ 287 w 297"/>
                  <a:gd name="T115" fmla="*/ 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7" h="218">
                    <a:moveTo>
                      <a:pt x="293" y="0"/>
                    </a:moveTo>
                    <a:lnTo>
                      <a:pt x="295" y="3"/>
                    </a:lnTo>
                    <a:lnTo>
                      <a:pt x="296" y="8"/>
                    </a:lnTo>
                    <a:lnTo>
                      <a:pt x="297" y="13"/>
                    </a:lnTo>
                    <a:lnTo>
                      <a:pt x="296" y="21"/>
                    </a:lnTo>
                    <a:lnTo>
                      <a:pt x="295" y="28"/>
                    </a:lnTo>
                    <a:lnTo>
                      <a:pt x="293" y="34"/>
                    </a:lnTo>
                    <a:lnTo>
                      <a:pt x="291" y="39"/>
                    </a:lnTo>
                    <a:lnTo>
                      <a:pt x="290" y="41"/>
                    </a:lnTo>
                    <a:lnTo>
                      <a:pt x="288" y="41"/>
                    </a:lnTo>
                    <a:lnTo>
                      <a:pt x="287" y="41"/>
                    </a:lnTo>
                    <a:lnTo>
                      <a:pt x="286" y="40"/>
                    </a:lnTo>
                    <a:lnTo>
                      <a:pt x="284" y="38"/>
                    </a:lnTo>
                    <a:lnTo>
                      <a:pt x="282" y="36"/>
                    </a:lnTo>
                    <a:lnTo>
                      <a:pt x="280" y="33"/>
                    </a:lnTo>
                    <a:lnTo>
                      <a:pt x="279" y="31"/>
                    </a:lnTo>
                    <a:lnTo>
                      <a:pt x="277" y="28"/>
                    </a:lnTo>
                    <a:lnTo>
                      <a:pt x="277" y="25"/>
                    </a:lnTo>
                    <a:lnTo>
                      <a:pt x="275" y="23"/>
                    </a:lnTo>
                    <a:lnTo>
                      <a:pt x="274" y="21"/>
                    </a:lnTo>
                    <a:lnTo>
                      <a:pt x="271" y="21"/>
                    </a:lnTo>
                    <a:lnTo>
                      <a:pt x="268" y="20"/>
                    </a:lnTo>
                    <a:lnTo>
                      <a:pt x="266" y="21"/>
                    </a:lnTo>
                    <a:lnTo>
                      <a:pt x="265" y="22"/>
                    </a:lnTo>
                    <a:lnTo>
                      <a:pt x="266" y="23"/>
                    </a:lnTo>
                    <a:lnTo>
                      <a:pt x="268" y="25"/>
                    </a:lnTo>
                    <a:lnTo>
                      <a:pt x="269" y="27"/>
                    </a:lnTo>
                    <a:lnTo>
                      <a:pt x="271" y="30"/>
                    </a:lnTo>
                    <a:lnTo>
                      <a:pt x="274" y="33"/>
                    </a:lnTo>
                    <a:lnTo>
                      <a:pt x="276" y="37"/>
                    </a:lnTo>
                    <a:lnTo>
                      <a:pt x="281" y="46"/>
                    </a:lnTo>
                    <a:lnTo>
                      <a:pt x="281" y="59"/>
                    </a:lnTo>
                    <a:lnTo>
                      <a:pt x="281" y="73"/>
                    </a:lnTo>
                    <a:lnTo>
                      <a:pt x="277" y="77"/>
                    </a:lnTo>
                    <a:lnTo>
                      <a:pt x="275" y="80"/>
                    </a:lnTo>
                    <a:lnTo>
                      <a:pt x="272" y="84"/>
                    </a:lnTo>
                    <a:lnTo>
                      <a:pt x="269" y="86"/>
                    </a:lnTo>
                    <a:lnTo>
                      <a:pt x="267" y="88"/>
                    </a:lnTo>
                    <a:lnTo>
                      <a:pt x="266" y="90"/>
                    </a:lnTo>
                    <a:lnTo>
                      <a:pt x="265" y="91"/>
                    </a:lnTo>
                    <a:lnTo>
                      <a:pt x="265" y="93"/>
                    </a:lnTo>
                    <a:lnTo>
                      <a:pt x="264" y="96"/>
                    </a:lnTo>
                    <a:lnTo>
                      <a:pt x="263" y="99"/>
                    </a:lnTo>
                    <a:lnTo>
                      <a:pt x="262" y="103"/>
                    </a:lnTo>
                    <a:lnTo>
                      <a:pt x="259" y="106"/>
                    </a:lnTo>
                    <a:lnTo>
                      <a:pt x="256" y="110"/>
                    </a:lnTo>
                    <a:lnTo>
                      <a:pt x="252" y="113"/>
                    </a:lnTo>
                    <a:lnTo>
                      <a:pt x="250" y="115"/>
                    </a:lnTo>
                    <a:lnTo>
                      <a:pt x="249" y="117"/>
                    </a:lnTo>
                    <a:lnTo>
                      <a:pt x="247" y="118"/>
                    </a:lnTo>
                    <a:lnTo>
                      <a:pt x="246" y="118"/>
                    </a:lnTo>
                    <a:lnTo>
                      <a:pt x="245" y="118"/>
                    </a:lnTo>
                    <a:lnTo>
                      <a:pt x="243" y="117"/>
                    </a:lnTo>
                    <a:lnTo>
                      <a:pt x="241" y="117"/>
                    </a:lnTo>
                    <a:lnTo>
                      <a:pt x="239" y="116"/>
                    </a:lnTo>
                    <a:lnTo>
                      <a:pt x="237" y="114"/>
                    </a:lnTo>
                    <a:lnTo>
                      <a:pt x="235" y="114"/>
                    </a:lnTo>
                    <a:lnTo>
                      <a:pt x="235" y="113"/>
                    </a:lnTo>
                    <a:lnTo>
                      <a:pt x="234" y="111"/>
                    </a:lnTo>
                    <a:lnTo>
                      <a:pt x="233" y="108"/>
                    </a:lnTo>
                    <a:lnTo>
                      <a:pt x="232" y="105"/>
                    </a:lnTo>
                    <a:lnTo>
                      <a:pt x="230" y="102"/>
                    </a:lnTo>
                    <a:lnTo>
                      <a:pt x="229" y="99"/>
                    </a:lnTo>
                    <a:lnTo>
                      <a:pt x="228" y="96"/>
                    </a:lnTo>
                    <a:lnTo>
                      <a:pt x="228" y="95"/>
                    </a:lnTo>
                    <a:lnTo>
                      <a:pt x="227" y="94"/>
                    </a:lnTo>
                    <a:lnTo>
                      <a:pt x="226" y="93"/>
                    </a:lnTo>
                    <a:lnTo>
                      <a:pt x="225" y="93"/>
                    </a:lnTo>
                    <a:lnTo>
                      <a:pt x="224" y="94"/>
                    </a:lnTo>
                    <a:lnTo>
                      <a:pt x="224" y="95"/>
                    </a:lnTo>
                    <a:lnTo>
                      <a:pt x="224" y="97"/>
                    </a:lnTo>
                    <a:lnTo>
                      <a:pt x="223" y="100"/>
                    </a:lnTo>
                    <a:lnTo>
                      <a:pt x="223" y="103"/>
                    </a:lnTo>
                    <a:lnTo>
                      <a:pt x="223" y="106"/>
                    </a:lnTo>
                    <a:lnTo>
                      <a:pt x="223" y="108"/>
                    </a:lnTo>
                    <a:lnTo>
                      <a:pt x="223" y="109"/>
                    </a:lnTo>
                    <a:lnTo>
                      <a:pt x="223" y="109"/>
                    </a:lnTo>
                    <a:lnTo>
                      <a:pt x="224" y="109"/>
                    </a:lnTo>
                    <a:lnTo>
                      <a:pt x="224" y="108"/>
                    </a:lnTo>
                    <a:lnTo>
                      <a:pt x="225" y="109"/>
                    </a:lnTo>
                    <a:lnTo>
                      <a:pt x="225" y="110"/>
                    </a:lnTo>
                    <a:lnTo>
                      <a:pt x="226" y="112"/>
                    </a:lnTo>
                    <a:lnTo>
                      <a:pt x="228" y="115"/>
                    </a:lnTo>
                    <a:lnTo>
                      <a:pt x="230" y="118"/>
                    </a:lnTo>
                    <a:lnTo>
                      <a:pt x="233" y="121"/>
                    </a:lnTo>
                    <a:lnTo>
                      <a:pt x="238" y="122"/>
                    </a:lnTo>
                    <a:lnTo>
                      <a:pt x="240" y="123"/>
                    </a:lnTo>
                    <a:lnTo>
                      <a:pt x="242" y="123"/>
                    </a:lnTo>
                    <a:lnTo>
                      <a:pt x="243" y="124"/>
                    </a:lnTo>
                    <a:lnTo>
                      <a:pt x="244" y="124"/>
                    </a:lnTo>
                    <a:lnTo>
                      <a:pt x="244" y="125"/>
                    </a:lnTo>
                    <a:lnTo>
                      <a:pt x="243" y="126"/>
                    </a:lnTo>
                    <a:lnTo>
                      <a:pt x="242" y="128"/>
                    </a:lnTo>
                    <a:lnTo>
                      <a:pt x="239" y="133"/>
                    </a:lnTo>
                    <a:lnTo>
                      <a:pt x="235" y="136"/>
                    </a:lnTo>
                    <a:lnTo>
                      <a:pt x="229" y="140"/>
                    </a:lnTo>
                    <a:lnTo>
                      <a:pt x="220" y="143"/>
                    </a:lnTo>
                    <a:lnTo>
                      <a:pt x="207" y="146"/>
                    </a:lnTo>
                    <a:lnTo>
                      <a:pt x="198" y="148"/>
                    </a:lnTo>
                    <a:lnTo>
                      <a:pt x="194" y="148"/>
                    </a:lnTo>
                    <a:lnTo>
                      <a:pt x="194" y="147"/>
                    </a:lnTo>
                    <a:lnTo>
                      <a:pt x="194" y="146"/>
                    </a:lnTo>
                    <a:lnTo>
                      <a:pt x="194" y="144"/>
                    </a:lnTo>
                    <a:lnTo>
                      <a:pt x="194" y="141"/>
                    </a:lnTo>
                    <a:lnTo>
                      <a:pt x="193" y="135"/>
                    </a:lnTo>
                    <a:lnTo>
                      <a:pt x="193" y="132"/>
                    </a:lnTo>
                    <a:lnTo>
                      <a:pt x="193" y="131"/>
                    </a:lnTo>
                    <a:lnTo>
                      <a:pt x="192" y="130"/>
                    </a:lnTo>
                    <a:lnTo>
                      <a:pt x="191" y="130"/>
                    </a:lnTo>
                    <a:lnTo>
                      <a:pt x="190" y="130"/>
                    </a:lnTo>
                    <a:lnTo>
                      <a:pt x="189" y="131"/>
                    </a:lnTo>
                    <a:lnTo>
                      <a:pt x="188" y="134"/>
                    </a:lnTo>
                    <a:lnTo>
                      <a:pt x="188" y="136"/>
                    </a:lnTo>
                    <a:lnTo>
                      <a:pt x="187" y="137"/>
                    </a:lnTo>
                    <a:lnTo>
                      <a:pt x="187" y="139"/>
                    </a:lnTo>
                    <a:lnTo>
                      <a:pt x="187" y="140"/>
                    </a:lnTo>
                    <a:lnTo>
                      <a:pt x="186" y="142"/>
                    </a:lnTo>
                    <a:lnTo>
                      <a:pt x="186" y="143"/>
                    </a:lnTo>
                    <a:lnTo>
                      <a:pt x="186" y="145"/>
                    </a:lnTo>
                    <a:lnTo>
                      <a:pt x="186" y="146"/>
                    </a:lnTo>
                    <a:lnTo>
                      <a:pt x="185" y="148"/>
                    </a:lnTo>
                    <a:lnTo>
                      <a:pt x="184" y="150"/>
                    </a:lnTo>
                    <a:lnTo>
                      <a:pt x="182" y="152"/>
                    </a:lnTo>
                    <a:lnTo>
                      <a:pt x="179" y="154"/>
                    </a:lnTo>
                    <a:lnTo>
                      <a:pt x="178" y="156"/>
                    </a:lnTo>
                    <a:lnTo>
                      <a:pt x="176" y="158"/>
                    </a:lnTo>
                    <a:lnTo>
                      <a:pt x="175" y="160"/>
                    </a:lnTo>
                    <a:lnTo>
                      <a:pt x="172" y="161"/>
                    </a:lnTo>
                    <a:lnTo>
                      <a:pt x="170" y="163"/>
                    </a:lnTo>
                    <a:lnTo>
                      <a:pt x="166" y="166"/>
                    </a:lnTo>
                    <a:lnTo>
                      <a:pt x="163" y="168"/>
                    </a:lnTo>
                    <a:lnTo>
                      <a:pt x="160" y="169"/>
                    </a:lnTo>
                    <a:lnTo>
                      <a:pt x="158" y="170"/>
                    </a:lnTo>
                    <a:lnTo>
                      <a:pt x="157" y="171"/>
                    </a:lnTo>
                    <a:lnTo>
                      <a:pt x="155" y="171"/>
                    </a:lnTo>
                    <a:lnTo>
                      <a:pt x="153" y="171"/>
                    </a:lnTo>
                    <a:lnTo>
                      <a:pt x="151" y="171"/>
                    </a:lnTo>
                    <a:lnTo>
                      <a:pt x="146" y="171"/>
                    </a:lnTo>
                    <a:lnTo>
                      <a:pt x="141" y="170"/>
                    </a:lnTo>
                    <a:lnTo>
                      <a:pt x="138" y="169"/>
                    </a:lnTo>
                    <a:lnTo>
                      <a:pt x="137" y="167"/>
                    </a:lnTo>
                    <a:lnTo>
                      <a:pt x="135" y="164"/>
                    </a:lnTo>
                    <a:lnTo>
                      <a:pt x="135" y="161"/>
                    </a:lnTo>
                    <a:lnTo>
                      <a:pt x="135" y="158"/>
                    </a:lnTo>
                    <a:lnTo>
                      <a:pt x="136" y="156"/>
                    </a:lnTo>
                    <a:lnTo>
                      <a:pt x="138" y="155"/>
                    </a:lnTo>
                    <a:lnTo>
                      <a:pt x="140" y="154"/>
                    </a:lnTo>
                    <a:lnTo>
                      <a:pt x="140" y="154"/>
                    </a:lnTo>
                    <a:lnTo>
                      <a:pt x="142" y="153"/>
                    </a:lnTo>
                    <a:lnTo>
                      <a:pt x="144" y="152"/>
                    </a:lnTo>
                    <a:lnTo>
                      <a:pt x="146" y="151"/>
                    </a:lnTo>
                    <a:lnTo>
                      <a:pt x="148" y="150"/>
                    </a:lnTo>
                    <a:lnTo>
                      <a:pt x="149" y="149"/>
                    </a:lnTo>
                    <a:lnTo>
                      <a:pt x="151" y="148"/>
                    </a:lnTo>
                    <a:lnTo>
                      <a:pt x="151" y="148"/>
                    </a:lnTo>
                    <a:lnTo>
                      <a:pt x="153" y="146"/>
                    </a:lnTo>
                    <a:lnTo>
                      <a:pt x="155" y="142"/>
                    </a:lnTo>
                    <a:lnTo>
                      <a:pt x="158" y="135"/>
                    </a:lnTo>
                    <a:lnTo>
                      <a:pt x="161" y="129"/>
                    </a:lnTo>
                    <a:lnTo>
                      <a:pt x="161" y="127"/>
                    </a:lnTo>
                    <a:lnTo>
                      <a:pt x="163" y="125"/>
                    </a:lnTo>
                    <a:lnTo>
                      <a:pt x="164" y="124"/>
                    </a:lnTo>
                    <a:lnTo>
                      <a:pt x="165" y="124"/>
                    </a:lnTo>
                    <a:lnTo>
                      <a:pt x="167" y="123"/>
                    </a:lnTo>
                    <a:lnTo>
                      <a:pt x="170" y="124"/>
                    </a:lnTo>
                    <a:lnTo>
                      <a:pt x="173" y="124"/>
                    </a:lnTo>
                    <a:lnTo>
                      <a:pt x="182" y="124"/>
                    </a:lnTo>
                    <a:lnTo>
                      <a:pt x="190" y="122"/>
                    </a:lnTo>
                    <a:lnTo>
                      <a:pt x="196" y="118"/>
                    </a:lnTo>
                    <a:lnTo>
                      <a:pt x="197" y="117"/>
                    </a:lnTo>
                    <a:lnTo>
                      <a:pt x="200" y="115"/>
                    </a:lnTo>
                    <a:lnTo>
                      <a:pt x="202" y="114"/>
                    </a:lnTo>
                    <a:lnTo>
                      <a:pt x="205" y="112"/>
                    </a:lnTo>
                    <a:lnTo>
                      <a:pt x="207" y="110"/>
                    </a:lnTo>
                    <a:lnTo>
                      <a:pt x="209" y="109"/>
                    </a:lnTo>
                    <a:lnTo>
                      <a:pt x="211" y="108"/>
                    </a:lnTo>
                    <a:lnTo>
                      <a:pt x="212" y="107"/>
                    </a:lnTo>
                    <a:lnTo>
                      <a:pt x="213" y="106"/>
                    </a:lnTo>
                    <a:lnTo>
                      <a:pt x="214" y="103"/>
                    </a:lnTo>
                    <a:lnTo>
                      <a:pt x="215" y="99"/>
                    </a:lnTo>
                    <a:lnTo>
                      <a:pt x="217" y="94"/>
                    </a:lnTo>
                    <a:lnTo>
                      <a:pt x="219" y="91"/>
                    </a:lnTo>
                    <a:lnTo>
                      <a:pt x="220" y="88"/>
                    </a:lnTo>
                    <a:lnTo>
                      <a:pt x="220" y="85"/>
                    </a:lnTo>
                    <a:lnTo>
                      <a:pt x="221" y="84"/>
                    </a:lnTo>
                    <a:lnTo>
                      <a:pt x="221" y="83"/>
                    </a:lnTo>
                    <a:lnTo>
                      <a:pt x="222" y="83"/>
                    </a:lnTo>
                    <a:lnTo>
                      <a:pt x="224" y="83"/>
                    </a:lnTo>
                    <a:lnTo>
                      <a:pt x="227" y="83"/>
                    </a:lnTo>
                    <a:lnTo>
                      <a:pt x="231" y="81"/>
                    </a:lnTo>
                    <a:lnTo>
                      <a:pt x="237" y="81"/>
                    </a:lnTo>
                    <a:lnTo>
                      <a:pt x="248" y="80"/>
                    </a:lnTo>
                    <a:lnTo>
                      <a:pt x="254" y="78"/>
                    </a:lnTo>
                    <a:lnTo>
                      <a:pt x="258" y="75"/>
                    </a:lnTo>
                    <a:lnTo>
                      <a:pt x="262" y="70"/>
                    </a:lnTo>
                    <a:lnTo>
                      <a:pt x="263" y="67"/>
                    </a:lnTo>
                    <a:lnTo>
                      <a:pt x="264" y="65"/>
                    </a:lnTo>
                    <a:lnTo>
                      <a:pt x="264" y="62"/>
                    </a:lnTo>
                    <a:lnTo>
                      <a:pt x="264" y="62"/>
                    </a:lnTo>
                    <a:lnTo>
                      <a:pt x="263" y="62"/>
                    </a:lnTo>
                    <a:lnTo>
                      <a:pt x="261" y="65"/>
                    </a:lnTo>
                    <a:lnTo>
                      <a:pt x="258" y="67"/>
                    </a:lnTo>
                    <a:lnTo>
                      <a:pt x="256" y="69"/>
                    </a:lnTo>
                    <a:lnTo>
                      <a:pt x="252" y="71"/>
                    </a:lnTo>
                    <a:lnTo>
                      <a:pt x="250" y="72"/>
                    </a:lnTo>
                    <a:lnTo>
                      <a:pt x="249" y="73"/>
                    </a:lnTo>
                    <a:lnTo>
                      <a:pt x="246" y="73"/>
                    </a:lnTo>
                    <a:lnTo>
                      <a:pt x="240" y="74"/>
                    </a:lnTo>
                    <a:lnTo>
                      <a:pt x="232" y="75"/>
                    </a:lnTo>
                    <a:lnTo>
                      <a:pt x="226" y="76"/>
                    </a:lnTo>
                    <a:lnTo>
                      <a:pt x="222" y="77"/>
                    </a:lnTo>
                    <a:lnTo>
                      <a:pt x="219" y="77"/>
                    </a:lnTo>
                    <a:lnTo>
                      <a:pt x="216" y="78"/>
                    </a:lnTo>
                    <a:lnTo>
                      <a:pt x="216" y="79"/>
                    </a:lnTo>
                    <a:lnTo>
                      <a:pt x="215" y="81"/>
                    </a:lnTo>
                    <a:lnTo>
                      <a:pt x="214" y="84"/>
                    </a:lnTo>
                    <a:lnTo>
                      <a:pt x="213" y="87"/>
                    </a:lnTo>
                    <a:lnTo>
                      <a:pt x="210" y="95"/>
                    </a:lnTo>
                    <a:lnTo>
                      <a:pt x="206" y="100"/>
                    </a:lnTo>
                    <a:lnTo>
                      <a:pt x="200" y="106"/>
                    </a:lnTo>
                    <a:lnTo>
                      <a:pt x="193" y="111"/>
                    </a:lnTo>
                    <a:lnTo>
                      <a:pt x="189" y="114"/>
                    </a:lnTo>
                    <a:lnTo>
                      <a:pt x="185" y="116"/>
                    </a:lnTo>
                    <a:lnTo>
                      <a:pt x="182" y="116"/>
                    </a:lnTo>
                    <a:lnTo>
                      <a:pt x="174" y="115"/>
                    </a:lnTo>
                    <a:lnTo>
                      <a:pt x="168" y="114"/>
                    </a:lnTo>
                    <a:lnTo>
                      <a:pt x="164" y="112"/>
                    </a:lnTo>
                    <a:lnTo>
                      <a:pt x="161" y="111"/>
                    </a:lnTo>
                    <a:lnTo>
                      <a:pt x="160" y="109"/>
                    </a:lnTo>
                    <a:lnTo>
                      <a:pt x="160" y="107"/>
                    </a:lnTo>
                    <a:lnTo>
                      <a:pt x="160" y="105"/>
                    </a:lnTo>
                    <a:lnTo>
                      <a:pt x="161" y="103"/>
                    </a:lnTo>
                    <a:lnTo>
                      <a:pt x="164" y="98"/>
                    </a:lnTo>
                    <a:lnTo>
                      <a:pt x="165" y="95"/>
                    </a:lnTo>
                    <a:lnTo>
                      <a:pt x="166" y="92"/>
                    </a:lnTo>
                    <a:lnTo>
                      <a:pt x="166" y="90"/>
                    </a:lnTo>
                    <a:lnTo>
                      <a:pt x="166" y="89"/>
                    </a:lnTo>
                    <a:lnTo>
                      <a:pt x="165" y="89"/>
                    </a:lnTo>
                    <a:lnTo>
                      <a:pt x="164" y="89"/>
                    </a:lnTo>
                    <a:lnTo>
                      <a:pt x="163" y="91"/>
                    </a:lnTo>
                    <a:lnTo>
                      <a:pt x="160" y="93"/>
                    </a:lnTo>
                    <a:lnTo>
                      <a:pt x="159" y="95"/>
                    </a:lnTo>
                    <a:lnTo>
                      <a:pt x="158" y="97"/>
                    </a:lnTo>
                    <a:lnTo>
                      <a:pt x="157" y="99"/>
                    </a:lnTo>
                    <a:lnTo>
                      <a:pt x="156" y="102"/>
                    </a:lnTo>
                    <a:lnTo>
                      <a:pt x="156" y="103"/>
                    </a:lnTo>
                    <a:lnTo>
                      <a:pt x="155" y="103"/>
                    </a:lnTo>
                    <a:lnTo>
                      <a:pt x="154" y="103"/>
                    </a:lnTo>
                    <a:lnTo>
                      <a:pt x="153" y="102"/>
                    </a:lnTo>
                    <a:lnTo>
                      <a:pt x="152" y="102"/>
                    </a:lnTo>
                    <a:lnTo>
                      <a:pt x="152" y="103"/>
                    </a:lnTo>
                    <a:lnTo>
                      <a:pt x="152" y="105"/>
                    </a:lnTo>
                    <a:lnTo>
                      <a:pt x="152" y="107"/>
                    </a:lnTo>
                    <a:lnTo>
                      <a:pt x="153" y="110"/>
                    </a:lnTo>
                    <a:lnTo>
                      <a:pt x="154" y="112"/>
                    </a:lnTo>
                    <a:lnTo>
                      <a:pt x="155" y="114"/>
                    </a:lnTo>
                    <a:lnTo>
                      <a:pt x="156" y="115"/>
                    </a:lnTo>
                    <a:lnTo>
                      <a:pt x="157" y="117"/>
                    </a:lnTo>
                    <a:lnTo>
                      <a:pt x="157" y="118"/>
                    </a:lnTo>
                    <a:lnTo>
                      <a:pt x="157" y="119"/>
                    </a:lnTo>
                    <a:lnTo>
                      <a:pt x="156" y="122"/>
                    </a:lnTo>
                    <a:lnTo>
                      <a:pt x="154" y="128"/>
                    </a:lnTo>
                    <a:lnTo>
                      <a:pt x="151" y="133"/>
                    </a:lnTo>
                    <a:lnTo>
                      <a:pt x="149" y="140"/>
                    </a:lnTo>
                    <a:lnTo>
                      <a:pt x="146" y="143"/>
                    </a:lnTo>
                    <a:lnTo>
                      <a:pt x="145" y="144"/>
                    </a:lnTo>
                    <a:lnTo>
                      <a:pt x="141" y="146"/>
                    </a:lnTo>
                    <a:lnTo>
                      <a:pt x="138" y="148"/>
                    </a:lnTo>
                    <a:lnTo>
                      <a:pt x="135" y="150"/>
                    </a:lnTo>
                    <a:lnTo>
                      <a:pt x="132" y="151"/>
                    </a:lnTo>
                    <a:lnTo>
                      <a:pt x="130" y="152"/>
                    </a:lnTo>
                    <a:lnTo>
                      <a:pt x="127" y="153"/>
                    </a:lnTo>
                    <a:lnTo>
                      <a:pt x="124" y="155"/>
                    </a:lnTo>
                    <a:lnTo>
                      <a:pt x="122" y="156"/>
                    </a:lnTo>
                    <a:lnTo>
                      <a:pt x="121" y="158"/>
                    </a:lnTo>
                    <a:lnTo>
                      <a:pt x="119" y="159"/>
                    </a:lnTo>
                    <a:lnTo>
                      <a:pt x="118" y="158"/>
                    </a:lnTo>
                    <a:lnTo>
                      <a:pt x="116" y="158"/>
                    </a:lnTo>
                    <a:lnTo>
                      <a:pt x="114" y="158"/>
                    </a:lnTo>
                    <a:lnTo>
                      <a:pt x="112" y="156"/>
                    </a:lnTo>
                    <a:lnTo>
                      <a:pt x="109" y="155"/>
                    </a:lnTo>
                    <a:lnTo>
                      <a:pt x="107" y="154"/>
                    </a:lnTo>
                    <a:lnTo>
                      <a:pt x="103" y="153"/>
                    </a:lnTo>
                    <a:lnTo>
                      <a:pt x="99" y="152"/>
                    </a:lnTo>
                    <a:lnTo>
                      <a:pt x="96" y="152"/>
                    </a:lnTo>
                    <a:lnTo>
                      <a:pt x="94" y="152"/>
                    </a:lnTo>
                    <a:lnTo>
                      <a:pt x="92" y="152"/>
                    </a:lnTo>
                    <a:lnTo>
                      <a:pt x="91" y="153"/>
                    </a:lnTo>
                    <a:lnTo>
                      <a:pt x="91" y="153"/>
                    </a:lnTo>
                    <a:lnTo>
                      <a:pt x="90" y="153"/>
                    </a:lnTo>
                    <a:lnTo>
                      <a:pt x="89" y="153"/>
                    </a:lnTo>
                    <a:lnTo>
                      <a:pt x="86" y="152"/>
                    </a:lnTo>
                    <a:lnTo>
                      <a:pt x="85" y="152"/>
                    </a:lnTo>
                    <a:lnTo>
                      <a:pt x="82" y="152"/>
                    </a:lnTo>
                    <a:lnTo>
                      <a:pt x="76" y="154"/>
                    </a:lnTo>
                    <a:lnTo>
                      <a:pt x="65" y="156"/>
                    </a:lnTo>
                    <a:lnTo>
                      <a:pt x="57" y="158"/>
                    </a:lnTo>
                    <a:lnTo>
                      <a:pt x="53" y="160"/>
                    </a:lnTo>
                    <a:lnTo>
                      <a:pt x="48" y="163"/>
                    </a:lnTo>
                    <a:lnTo>
                      <a:pt x="46" y="164"/>
                    </a:lnTo>
                    <a:lnTo>
                      <a:pt x="44" y="165"/>
                    </a:lnTo>
                    <a:lnTo>
                      <a:pt x="42" y="165"/>
                    </a:lnTo>
                    <a:lnTo>
                      <a:pt x="40" y="165"/>
                    </a:lnTo>
                    <a:lnTo>
                      <a:pt x="38" y="165"/>
                    </a:lnTo>
                    <a:lnTo>
                      <a:pt x="37" y="165"/>
                    </a:lnTo>
                    <a:lnTo>
                      <a:pt x="36" y="166"/>
                    </a:lnTo>
                    <a:lnTo>
                      <a:pt x="35" y="168"/>
                    </a:lnTo>
                    <a:lnTo>
                      <a:pt x="36" y="169"/>
                    </a:lnTo>
                    <a:lnTo>
                      <a:pt x="37" y="169"/>
                    </a:lnTo>
                    <a:lnTo>
                      <a:pt x="38" y="169"/>
                    </a:lnTo>
                    <a:lnTo>
                      <a:pt x="38" y="170"/>
                    </a:lnTo>
                    <a:lnTo>
                      <a:pt x="38" y="170"/>
                    </a:lnTo>
                    <a:lnTo>
                      <a:pt x="36" y="171"/>
                    </a:lnTo>
                    <a:lnTo>
                      <a:pt x="35" y="172"/>
                    </a:lnTo>
                    <a:lnTo>
                      <a:pt x="33" y="174"/>
                    </a:lnTo>
                    <a:lnTo>
                      <a:pt x="31" y="175"/>
                    </a:lnTo>
                    <a:lnTo>
                      <a:pt x="30" y="177"/>
                    </a:lnTo>
                    <a:lnTo>
                      <a:pt x="29" y="178"/>
                    </a:lnTo>
                    <a:lnTo>
                      <a:pt x="28" y="180"/>
                    </a:lnTo>
                    <a:lnTo>
                      <a:pt x="28" y="183"/>
                    </a:lnTo>
                    <a:lnTo>
                      <a:pt x="28" y="184"/>
                    </a:lnTo>
                    <a:lnTo>
                      <a:pt x="29" y="185"/>
                    </a:lnTo>
                    <a:lnTo>
                      <a:pt x="31" y="185"/>
                    </a:lnTo>
                    <a:lnTo>
                      <a:pt x="33" y="184"/>
                    </a:lnTo>
                    <a:lnTo>
                      <a:pt x="36" y="182"/>
                    </a:lnTo>
                    <a:lnTo>
                      <a:pt x="39" y="180"/>
                    </a:lnTo>
                    <a:lnTo>
                      <a:pt x="43" y="175"/>
                    </a:lnTo>
                    <a:lnTo>
                      <a:pt x="46" y="172"/>
                    </a:lnTo>
                    <a:lnTo>
                      <a:pt x="49" y="170"/>
                    </a:lnTo>
                    <a:lnTo>
                      <a:pt x="52" y="168"/>
                    </a:lnTo>
                    <a:lnTo>
                      <a:pt x="54" y="166"/>
                    </a:lnTo>
                    <a:lnTo>
                      <a:pt x="55" y="165"/>
                    </a:lnTo>
                    <a:lnTo>
                      <a:pt x="59" y="164"/>
                    </a:lnTo>
                    <a:lnTo>
                      <a:pt x="66" y="163"/>
                    </a:lnTo>
                    <a:lnTo>
                      <a:pt x="76" y="162"/>
                    </a:lnTo>
                    <a:lnTo>
                      <a:pt x="84" y="162"/>
                    </a:lnTo>
                    <a:lnTo>
                      <a:pt x="87" y="161"/>
                    </a:lnTo>
                    <a:lnTo>
                      <a:pt x="91" y="161"/>
                    </a:lnTo>
                    <a:lnTo>
                      <a:pt x="93" y="161"/>
                    </a:lnTo>
                    <a:lnTo>
                      <a:pt x="95" y="160"/>
                    </a:lnTo>
                    <a:lnTo>
                      <a:pt x="96" y="160"/>
                    </a:lnTo>
                    <a:lnTo>
                      <a:pt x="99" y="160"/>
                    </a:lnTo>
                    <a:lnTo>
                      <a:pt x="104" y="161"/>
                    </a:lnTo>
                    <a:lnTo>
                      <a:pt x="113" y="163"/>
                    </a:lnTo>
                    <a:lnTo>
                      <a:pt x="118" y="164"/>
                    </a:lnTo>
                    <a:lnTo>
                      <a:pt x="121" y="166"/>
                    </a:lnTo>
                    <a:lnTo>
                      <a:pt x="124" y="167"/>
                    </a:lnTo>
                    <a:lnTo>
                      <a:pt x="127" y="168"/>
                    </a:lnTo>
                    <a:lnTo>
                      <a:pt x="128" y="169"/>
                    </a:lnTo>
                    <a:lnTo>
                      <a:pt x="128" y="171"/>
                    </a:lnTo>
                    <a:lnTo>
                      <a:pt x="129" y="173"/>
                    </a:lnTo>
                    <a:lnTo>
                      <a:pt x="129" y="173"/>
                    </a:lnTo>
                    <a:lnTo>
                      <a:pt x="128" y="174"/>
                    </a:lnTo>
                    <a:lnTo>
                      <a:pt x="127" y="174"/>
                    </a:lnTo>
                    <a:lnTo>
                      <a:pt x="126" y="177"/>
                    </a:lnTo>
                    <a:lnTo>
                      <a:pt x="126" y="178"/>
                    </a:lnTo>
                    <a:lnTo>
                      <a:pt x="124" y="179"/>
                    </a:lnTo>
                    <a:lnTo>
                      <a:pt x="122" y="180"/>
                    </a:lnTo>
                    <a:lnTo>
                      <a:pt x="118" y="182"/>
                    </a:lnTo>
                    <a:lnTo>
                      <a:pt x="115" y="183"/>
                    </a:lnTo>
                    <a:lnTo>
                      <a:pt x="111" y="185"/>
                    </a:lnTo>
                    <a:lnTo>
                      <a:pt x="107" y="187"/>
                    </a:lnTo>
                    <a:lnTo>
                      <a:pt x="103" y="188"/>
                    </a:lnTo>
                    <a:lnTo>
                      <a:pt x="99" y="189"/>
                    </a:lnTo>
                    <a:lnTo>
                      <a:pt x="97" y="190"/>
                    </a:lnTo>
                    <a:lnTo>
                      <a:pt x="96" y="190"/>
                    </a:lnTo>
                    <a:lnTo>
                      <a:pt x="94" y="190"/>
                    </a:lnTo>
                    <a:lnTo>
                      <a:pt x="93" y="190"/>
                    </a:lnTo>
                    <a:lnTo>
                      <a:pt x="92" y="189"/>
                    </a:lnTo>
                    <a:lnTo>
                      <a:pt x="90" y="188"/>
                    </a:lnTo>
                    <a:lnTo>
                      <a:pt x="89" y="187"/>
                    </a:lnTo>
                    <a:lnTo>
                      <a:pt x="87" y="184"/>
                    </a:lnTo>
                    <a:lnTo>
                      <a:pt x="86" y="182"/>
                    </a:lnTo>
                    <a:lnTo>
                      <a:pt x="85" y="181"/>
                    </a:lnTo>
                    <a:lnTo>
                      <a:pt x="84" y="181"/>
                    </a:lnTo>
                    <a:lnTo>
                      <a:pt x="83" y="182"/>
                    </a:lnTo>
                    <a:lnTo>
                      <a:pt x="81" y="184"/>
                    </a:lnTo>
                    <a:lnTo>
                      <a:pt x="80" y="187"/>
                    </a:lnTo>
                    <a:lnTo>
                      <a:pt x="71" y="200"/>
                    </a:lnTo>
                    <a:lnTo>
                      <a:pt x="59" y="209"/>
                    </a:lnTo>
                    <a:lnTo>
                      <a:pt x="44" y="216"/>
                    </a:lnTo>
                    <a:lnTo>
                      <a:pt x="36" y="218"/>
                    </a:lnTo>
                    <a:lnTo>
                      <a:pt x="30" y="218"/>
                    </a:lnTo>
                    <a:lnTo>
                      <a:pt x="26" y="216"/>
                    </a:lnTo>
                    <a:lnTo>
                      <a:pt x="22" y="214"/>
                    </a:lnTo>
                    <a:lnTo>
                      <a:pt x="19" y="211"/>
                    </a:lnTo>
                    <a:lnTo>
                      <a:pt x="16" y="209"/>
                    </a:lnTo>
                    <a:lnTo>
                      <a:pt x="15" y="208"/>
                    </a:lnTo>
                    <a:lnTo>
                      <a:pt x="14" y="208"/>
                    </a:lnTo>
                    <a:lnTo>
                      <a:pt x="12" y="208"/>
                    </a:lnTo>
                    <a:lnTo>
                      <a:pt x="11" y="207"/>
                    </a:lnTo>
                    <a:lnTo>
                      <a:pt x="10" y="206"/>
                    </a:lnTo>
                    <a:lnTo>
                      <a:pt x="9" y="205"/>
                    </a:lnTo>
                    <a:lnTo>
                      <a:pt x="8" y="203"/>
                    </a:lnTo>
                    <a:lnTo>
                      <a:pt x="7" y="201"/>
                    </a:lnTo>
                    <a:lnTo>
                      <a:pt x="6" y="199"/>
                    </a:lnTo>
                    <a:lnTo>
                      <a:pt x="4" y="197"/>
                    </a:lnTo>
                    <a:lnTo>
                      <a:pt x="3" y="193"/>
                    </a:lnTo>
                    <a:lnTo>
                      <a:pt x="1" y="190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0" y="186"/>
                    </a:lnTo>
                    <a:lnTo>
                      <a:pt x="1" y="184"/>
                    </a:lnTo>
                    <a:lnTo>
                      <a:pt x="3" y="182"/>
                    </a:lnTo>
                    <a:lnTo>
                      <a:pt x="5" y="180"/>
                    </a:lnTo>
                    <a:lnTo>
                      <a:pt x="8" y="177"/>
                    </a:lnTo>
                    <a:lnTo>
                      <a:pt x="10" y="173"/>
                    </a:lnTo>
                    <a:lnTo>
                      <a:pt x="18" y="166"/>
                    </a:lnTo>
                    <a:lnTo>
                      <a:pt x="25" y="158"/>
                    </a:lnTo>
                    <a:lnTo>
                      <a:pt x="33" y="149"/>
                    </a:lnTo>
                    <a:lnTo>
                      <a:pt x="43" y="137"/>
                    </a:lnTo>
                    <a:lnTo>
                      <a:pt x="49" y="137"/>
                    </a:lnTo>
                    <a:lnTo>
                      <a:pt x="55" y="139"/>
                    </a:lnTo>
                    <a:lnTo>
                      <a:pt x="58" y="137"/>
                    </a:lnTo>
                    <a:lnTo>
                      <a:pt x="62" y="137"/>
                    </a:lnTo>
                    <a:lnTo>
                      <a:pt x="64" y="136"/>
                    </a:lnTo>
                    <a:lnTo>
                      <a:pt x="67" y="135"/>
                    </a:lnTo>
                    <a:lnTo>
                      <a:pt x="72" y="135"/>
                    </a:lnTo>
                    <a:lnTo>
                      <a:pt x="76" y="134"/>
                    </a:lnTo>
                    <a:lnTo>
                      <a:pt x="91" y="131"/>
                    </a:lnTo>
                    <a:lnTo>
                      <a:pt x="102" y="126"/>
                    </a:lnTo>
                    <a:lnTo>
                      <a:pt x="111" y="121"/>
                    </a:lnTo>
                    <a:lnTo>
                      <a:pt x="120" y="112"/>
                    </a:lnTo>
                    <a:lnTo>
                      <a:pt x="131" y="104"/>
                    </a:lnTo>
                    <a:lnTo>
                      <a:pt x="141" y="95"/>
                    </a:lnTo>
                    <a:lnTo>
                      <a:pt x="150" y="87"/>
                    </a:lnTo>
                    <a:lnTo>
                      <a:pt x="156" y="80"/>
                    </a:lnTo>
                    <a:lnTo>
                      <a:pt x="158" y="76"/>
                    </a:lnTo>
                    <a:lnTo>
                      <a:pt x="159" y="75"/>
                    </a:lnTo>
                    <a:lnTo>
                      <a:pt x="159" y="73"/>
                    </a:lnTo>
                    <a:lnTo>
                      <a:pt x="160" y="71"/>
                    </a:lnTo>
                    <a:lnTo>
                      <a:pt x="161" y="68"/>
                    </a:lnTo>
                    <a:lnTo>
                      <a:pt x="164" y="70"/>
                    </a:lnTo>
                    <a:lnTo>
                      <a:pt x="166" y="71"/>
                    </a:lnTo>
                    <a:lnTo>
                      <a:pt x="168" y="69"/>
                    </a:lnTo>
                    <a:lnTo>
                      <a:pt x="168" y="68"/>
                    </a:lnTo>
                    <a:lnTo>
                      <a:pt x="169" y="67"/>
                    </a:lnTo>
                    <a:lnTo>
                      <a:pt x="170" y="66"/>
                    </a:lnTo>
                    <a:lnTo>
                      <a:pt x="172" y="66"/>
                    </a:lnTo>
                    <a:lnTo>
                      <a:pt x="174" y="66"/>
                    </a:lnTo>
                    <a:lnTo>
                      <a:pt x="178" y="65"/>
                    </a:lnTo>
                    <a:lnTo>
                      <a:pt x="185" y="65"/>
                    </a:lnTo>
                    <a:lnTo>
                      <a:pt x="194" y="62"/>
                    </a:lnTo>
                    <a:lnTo>
                      <a:pt x="203" y="59"/>
                    </a:lnTo>
                    <a:lnTo>
                      <a:pt x="213" y="54"/>
                    </a:lnTo>
                    <a:lnTo>
                      <a:pt x="216" y="52"/>
                    </a:lnTo>
                    <a:lnTo>
                      <a:pt x="220" y="51"/>
                    </a:lnTo>
                    <a:lnTo>
                      <a:pt x="223" y="49"/>
                    </a:lnTo>
                    <a:lnTo>
                      <a:pt x="225" y="48"/>
                    </a:lnTo>
                    <a:lnTo>
                      <a:pt x="231" y="46"/>
                    </a:lnTo>
                    <a:lnTo>
                      <a:pt x="234" y="43"/>
                    </a:lnTo>
                    <a:lnTo>
                      <a:pt x="238" y="38"/>
                    </a:lnTo>
                    <a:lnTo>
                      <a:pt x="241" y="31"/>
                    </a:lnTo>
                    <a:lnTo>
                      <a:pt x="244" y="23"/>
                    </a:lnTo>
                    <a:lnTo>
                      <a:pt x="246" y="19"/>
                    </a:lnTo>
                    <a:lnTo>
                      <a:pt x="246" y="15"/>
                    </a:lnTo>
                    <a:lnTo>
                      <a:pt x="246" y="11"/>
                    </a:lnTo>
                    <a:lnTo>
                      <a:pt x="246" y="4"/>
                    </a:lnTo>
                    <a:lnTo>
                      <a:pt x="249" y="4"/>
                    </a:lnTo>
                    <a:lnTo>
                      <a:pt x="256" y="5"/>
                    </a:lnTo>
                    <a:lnTo>
                      <a:pt x="265" y="6"/>
                    </a:lnTo>
                    <a:lnTo>
                      <a:pt x="277" y="8"/>
                    </a:lnTo>
                    <a:lnTo>
                      <a:pt x="283" y="8"/>
                    </a:lnTo>
                    <a:lnTo>
                      <a:pt x="287" y="3"/>
                    </a:lnTo>
                    <a:lnTo>
                      <a:pt x="293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" name="Freeform 367"/>
              <p:cNvSpPr>
                <a:spLocks noEditPoints="1"/>
              </p:cNvSpPr>
              <p:nvPr/>
            </p:nvSpPr>
            <p:spPr bwMode="auto">
              <a:xfrm>
                <a:off x="6202139" y="4606925"/>
                <a:ext cx="115888" cy="96838"/>
              </a:xfrm>
              <a:custGeom>
                <a:avLst/>
                <a:gdLst>
                  <a:gd name="T0" fmla="*/ 25 w 73"/>
                  <a:gd name="T1" fmla="*/ 7 h 61"/>
                  <a:gd name="T2" fmla="*/ 25 w 73"/>
                  <a:gd name="T3" fmla="*/ 10 h 61"/>
                  <a:gd name="T4" fmla="*/ 26 w 73"/>
                  <a:gd name="T5" fmla="*/ 11 h 61"/>
                  <a:gd name="T6" fmla="*/ 27 w 73"/>
                  <a:gd name="T7" fmla="*/ 8 h 61"/>
                  <a:gd name="T8" fmla="*/ 25 w 73"/>
                  <a:gd name="T9" fmla="*/ 7 h 61"/>
                  <a:gd name="T10" fmla="*/ 25 w 73"/>
                  <a:gd name="T11" fmla="*/ 0 h 61"/>
                  <a:gd name="T12" fmla="*/ 25 w 73"/>
                  <a:gd name="T13" fmla="*/ 3 h 61"/>
                  <a:gd name="T14" fmla="*/ 28 w 73"/>
                  <a:gd name="T15" fmla="*/ 6 h 61"/>
                  <a:gd name="T16" fmla="*/ 31 w 73"/>
                  <a:gd name="T17" fmla="*/ 11 h 61"/>
                  <a:gd name="T18" fmla="*/ 35 w 73"/>
                  <a:gd name="T19" fmla="*/ 15 h 61"/>
                  <a:gd name="T20" fmla="*/ 37 w 73"/>
                  <a:gd name="T21" fmla="*/ 19 h 61"/>
                  <a:gd name="T22" fmla="*/ 38 w 73"/>
                  <a:gd name="T23" fmla="*/ 22 h 61"/>
                  <a:gd name="T24" fmla="*/ 40 w 73"/>
                  <a:gd name="T25" fmla="*/ 23 h 61"/>
                  <a:gd name="T26" fmla="*/ 45 w 73"/>
                  <a:gd name="T27" fmla="*/ 25 h 61"/>
                  <a:gd name="T28" fmla="*/ 53 w 73"/>
                  <a:gd name="T29" fmla="*/ 28 h 61"/>
                  <a:gd name="T30" fmla="*/ 59 w 73"/>
                  <a:gd name="T31" fmla="*/ 31 h 61"/>
                  <a:gd name="T32" fmla="*/ 64 w 73"/>
                  <a:gd name="T33" fmla="*/ 31 h 61"/>
                  <a:gd name="T34" fmla="*/ 68 w 73"/>
                  <a:gd name="T35" fmla="*/ 31 h 61"/>
                  <a:gd name="T36" fmla="*/ 73 w 73"/>
                  <a:gd name="T37" fmla="*/ 31 h 61"/>
                  <a:gd name="T38" fmla="*/ 73 w 73"/>
                  <a:gd name="T39" fmla="*/ 32 h 61"/>
                  <a:gd name="T40" fmla="*/ 71 w 73"/>
                  <a:gd name="T41" fmla="*/ 33 h 61"/>
                  <a:gd name="T42" fmla="*/ 70 w 73"/>
                  <a:gd name="T43" fmla="*/ 36 h 61"/>
                  <a:gd name="T44" fmla="*/ 69 w 73"/>
                  <a:gd name="T45" fmla="*/ 41 h 61"/>
                  <a:gd name="T46" fmla="*/ 67 w 73"/>
                  <a:gd name="T47" fmla="*/ 46 h 61"/>
                  <a:gd name="T48" fmla="*/ 66 w 73"/>
                  <a:gd name="T49" fmla="*/ 51 h 61"/>
                  <a:gd name="T50" fmla="*/ 66 w 73"/>
                  <a:gd name="T51" fmla="*/ 61 h 61"/>
                  <a:gd name="T52" fmla="*/ 57 w 73"/>
                  <a:gd name="T53" fmla="*/ 60 h 61"/>
                  <a:gd name="T54" fmla="*/ 51 w 73"/>
                  <a:gd name="T55" fmla="*/ 60 h 61"/>
                  <a:gd name="T56" fmla="*/ 45 w 73"/>
                  <a:gd name="T57" fmla="*/ 59 h 61"/>
                  <a:gd name="T58" fmla="*/ 40 w 73"/>
                  <a:gd name="T59" fmla="*/ 56 h 61"/>
                  <a:gd name="T60" fmla="*/ 35 w 73"/>
                  <a:gd name="T61" fmla="*/ 52 h 61"/>
                  <a:gd name="T62" fmla="*/ 16 w 73"/>
                  <a:gd name="T63" fmla="*/ 42 h 61"/>
                  <a:gd name="T64" fmla="*/ 1 w 73"/>
                  <a:gd name="T65" fmla="*/ 29 h 61"/>
                  <a:gd name="T66" fmla="*/ 0 w 73"/>
                  <a:gd name="T67" fmla="*/ 17 h 61"/>
                  <a:gd name="T68" fmla="*/ 1 w 73"/>
                  <a:gd name="T69" fmla="*/ 14 h 61"/>
                  <a:gd name="T70" fmla="*/ 2 w 73"/>
                  <a:gd name="T71" fmla="*/ 15 h 61"/>
                  <a:gd name="T72" fmla="*/ 3 w 73"/>
                  <a:gd name="T73" fmla="*/ 14 h 61"/>
                  <a:gd name="T74" fmla="*/ 5 w 73"/>
                  <a:gd name="T75" fmla="*/ 11 h 61"/>
                  <a:gd name="T76" fmla="*/ 6 w 73"/>
                  <a:gd name="T77" fmla="*/ 9 h 61"/>
                  <a:gd name="T78" fmla="*/ 10 w 73"/>
                  <a:gd name="T79" fmla="*/ 7 h 61"/>
                  <a:gd name="T80" fmla="*/ 14 w 73"/>
                  <a:gd name="T81" fmla="*/ 5 h 61"/>
                  <a:gd name="T82" fmla="*/ 17 w 73"/>
                  <a:gd name="T83" fmla="*/ 5 h 61"/>
                  <a:gd name="T84" fmla="*/ 19 w 73"/>
                  <a:gd name="T85" fmla="*/ 3 h 61"/>
                  <a:gd name="T86" fmla="*/ 24 w 73"/>
                  <a:gd name="T8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3" h="61">
                    <a:moveTo>
                      <a:pt x="25" y="7"/>
                    </a:moveTo>
                    <a:lnTo>
                      <a:pt x="25" y="7"/>
                    </a:lnTo>
                    <a:lnTo>
                      <a:pt x="24" y="8"/>
                    </a:lnTo>
                    <a:lnTo>
                      <a:pt x="25" y="10"/>
                    </a:lnTo>
                    <a:lnTo>
                      <a:pt x="25" y="11"/>
                    </a:lnTo>
                    <a:lnTo>
                      <a:pt x="26" y="11"/>
                    </a:lnTo>
                    <a:lnTo>
                      <a:pt x="27" y="10"/>
                    </a:lnTo>
                    <a:lnTo>
                      <a:pt x="27" y="8"/>
                    </a:lnTo>
                    <a:lnTo>
                      <a:pt x="26" y="7"/>
                    </a:lnTo>
                    <a:lnTo>
                      <a:pt x="25" y="7"/>
                    </a:lnTo>
                    <a:close/>
                    <a:moveTo>
                      <a:pt x="24" y="0"/>
                    </a:moveTo>
                    <a:lnTo>
                      <a:pt x="25" y="0"/>
                    </a:lnTo>
                    <a:lnTo>
                      <a:pt x="25" y="1"/>
                    </a:lnTo>
                    <a:lnTo>
                      <a:pt x="25" y="3"/>
                    </a:lnTo>
                    <a:lnTo>
                      <a:pt x="26" y="4"/>
                    </a:lnTo>
                    <a:lnTo>
                      <a:pt x="28" y="6"/>
                    </a:lnTo>
                    <a:lnTo>
                      <a:pt x="29" y="8"/>
                    </a:lnTo>
                    <a:lnTo>
                      <a:pt x="31" y="11"/>
                    </a:lnTo>
                    <a:lnTo>
                      <a:pt x="33" y="13"/>
                    </a:lnTo>
                    <a:lnTo>
                      <a:pt x="35" y="15"/>
                    </a:lnTo>
                    <a:lnTo>
                      <a:pt x="36" y="17"/>
                    </a:lnTo>
                    <a:lnTo>
                      <a:pt x="37" y="19"/>
                    </a:lnTo>
                    <a:lnTo>
                      <a:pt x="38" y="21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3"/>
                    </a:lnTo>
                    <a:lnTo>
                      <a:pt x="43" y="24"/>
                    </a:lnTo>
                    <a:lnTo>
                      <a:pt x="45" y="25"/>
                    </a:lnTo>
                    <a:lnTo>
                      <a:pt x="49" y="27"/>
                    </a:lnTo>
                    <a:lnTo>
                      <a:pt x="53" y="28"/>
                    </a:lnTo>
                    <a:lnTo>
                      <a:pt x="57" y="30"/>
                    </a:lnTo>
                    <a:lnTo>
                      <a:pt x="59" y="31"/>
                    </a:lnTo>
                    <a:lnTo>
                      <a:pt x="62" y="31"/>
                    </a:lnTo>
                    <a:lnTo>
                      <a:pt x="64" y="31"/>
                    </a:lnTo>
                    <a:lnTo>
                      <a:pt x="66" y="31"/>
                    </a:lnTo>
                    <a:lnTo>
                      <a:pt x="68" y="31"/>
                    </a:lnTo>
                    <a:lnTo>
                      <a:pt x="71" y="31"/>
                    </a:lnTo>
                    <a:lnTo>
                      <a:pt x="73" y="31"/>
                    </a:lnTo>
                    <a:lnTo>
                      <a:pt x="73" y="31"/>
                    </a:lnTo>
                    <a:lnTo>
                      <a:pt x="73" y="32"/>
                    </a:lnTo>
                    <a:lnTo>
                      <a:pt x="72" y="32"/>
                    </a:lnTo>
                    <a:lnTo>
                      <a:pt x="71" y="33"/>
                    </a:lnTo>
                    <a:lnTo>
                      <a:pt x="71" y="35"/>
                    </a:lnTo>
                    <a:lnTo>
                      <a:pt x="70" y="36"/>
                    </a:lnTo>
                    <a:lnTo>
                      <a:pt x="70" y="38"/>
                    </a:lnTo>
                    <a:lnTo>
                      <a:pt x="69" y="41"/>
                    </a:lnTo>
                    <a:lnTo>
                      <a:pt x="68" y="43"/>
                    </a:lnTo>
                    <a:lnTo>
                      <a:pt x="67" y="46"/>
                    </a:lnTo>
                    <a:lnTo>
                      <a:pt x="66" y="48"/>
                    </a:lnTo>
                    <a:lnTo>
                      <a:pt x="66" y="51"/>
                    </a:lnTo>
                    <a:lnTo>
                      <a:pt x="66" y="54"/>
                    </a:lnTo>
                    <a:lnTo>
                      <a:pt x="66" y="61"/>
                    </a:lnTo>
                    <a:lnTo>
                      <a:pt x="61" y="61"/>
                    </a:lnTo>
                    <a:lnTo>
                      <a:pt x="57" y="60"/>
                    </a:lnTo>
                    <a:lnTo>
                      <a:pt x="54" y="60"/>
                    </a:lnTo>
                    <a:lnTo>
                      <a:pt x="51" y="60"/>
                    </a:lnTo>
                    <a:lnTo>
                      <a:pt x="47" y="59"/>
                    </a:lnTo>
                    <a:lnTo>
                      <a:pt x="45" y="59"/>
                    </a:lnTo>
                    <a:lnTo>
                      <a:pt x="43" y="57"/>
                    </a:lnTo>
                    <a:lnTo>
                      <a:pt x="40" y="56"/>
                    </a:lnTo>
                    <a:lnTo>
                      <a:pt x="38" y="54"/>
                    </a:lnTo>
                    <a:lnTo>
                      <a:pt x="35" y="52"/>
                    </a:lnTo>
                    <a:lnTo>
                      <a:pt x="31" y="51"/>
                    </a:lnTo>
                    <a:lnTo>
                      <a:pt x="16" y="42"/>
                    </a:lnTo>
                    <a:lnTo>
                      <a:pt x="6" y="33"/>
                    </a:lnTo>
                    <a:lnTo>
                      <a:pt x="1" y="29"/>
                    </a:lnTo>
                    <a:lnTo>
                      <a:pt x="1" y="21"/>
                    </a:lnTo>
                    <a:lnTo>
                      <a:pt x="0" y="17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3" y="14"/>
                    </a:lnTo>
                    <a:lnTo>
                      <a:pt x="3" y="13"/>
                    </a:lnTo>
                    <a:lnTo>
                      <a:pt x="5" y="11"/>
                    </a:lnTo>
                    <a:lnTo>
                      <a:pt x="5" y="10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12" y="6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8" y="4"/>
                    </a:lnTo>
                    <a:lnTo>
                      <a:pt x="19" y="3"/>
                    </a:lnTo>
                    <a:lnTo>
                      <a:pt x="21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" name="Freeform 368"/>
              <p:cNvSpPr>
                <a:spLocks/>
              </p:cNvSpPr>
              <p:nvPr/>
            </p:nvSpPr>
            <p:spPr bwMode="auto">
              <a:xfrm>
                <a:off x="6314852" y="4287838"/>
                <a:ext cx="31750" cy="26988"/>
              </a:xfrm>
              <a:custGeom>
                <a:avLst/>
                <a:gdLst>
                  <a:gd name="T0" fmla="*/ 0 w 20"/>
                  <a:gd name="T1" fmla="*/ 0 h 17"/>
                  <a:gd name="T2" fmla="*/ 1 w 20"/>
                  <a:gd name="T3" fmla="*/ 0 h 17"/>
                  <a:gd name="T4" fmla="*/ 5 w 20"/>
                  <a:gd name="T5" fmla="*/ 1 h 17"/>
                  <a:gd name="T6" fmla="*/ 10 w 20"/>
                  <a:gd name="T7" fmla="*/ 2 h 17"/>
                  <a:gd name="T8" fmla="*/ 15 w 20"/>
                  <a:gd name="T9" fmla="*/ 2 h 17"/>
                  <a:gd name="T10" fmla="*/ 18 w 20"/>
                  <a:gd name="T11" fmla="*/ 1 h 17"/>
                  <a:gd name="T12" fmla="*/ 19 w 20"/>
                  <a:gd name="T13" fmla="*/ 1 h 17"/>
                  <a:gd name="T14" fmla="*/ 20 w 20"/>
                  <a:gd name="T15" fmla="*/ 2 h 17"/>
                  <a:gd name="T16" fmla="*/ 20 w 20"/>
                  <a:gd name="T17" fmla="*/ 2 h 17"/>
                  <a:gd name="T18" fmla="*/ 19 w 20"/>
                  <a:gd name="T19" fmla="*/ 4 h 17"/>
                  <a:gd name="T20" fmla="*/ 18 w 20"/>
                  <a:gd name="T21" fmla="*/ 5 h 17"/>
                  <a:gd name="T22" fmla="*/ 16 w 20"/>
                  <a:gd name="T23" fmla="*/ 6 h 17"/>
                  <a:gd name="T24" fmla="*/ 15 w 20"/>
                  <a:gd name="T25" fmla="*/ 6 h 17"/>
                  <a:gd name="T26" fmla="*/ 14 w 20"/>
                  <a:gd name="T27" fmla="*/ 6 h 17"/>
                  <a:gd name="T28" fmla="*/ 14 w 20"/>
                  <a:gd name="T29" fmla="*/ 7 h 17"/>
                  <a:gd name="T30" fmla="*/ 13 w 20"/>
                  <a:gd name="T31" fmla="*/ 8 h 17"/>
                  <a:gd name="T32" fmla="*/ 12 w 20"/>
                  <a:gd name="T33" fmla="*/ 9 h 17"/>
                  <a:gd name="T34" fmla="*/ 10 w 20"/>
                  <a:gd name="T35" fmla="*/ 11 h 17"/>
                  <a:gd name="T36" fmla="*/ 8 w 20"/>
                  <a:gd name="T37" fmla="*/ 13 h 17"/>
                  <a:gd name="T38" fmla="*/ 5 w 20"/>
                  <a:gd name="T39" fmla="*/ 16 h 17"/>
                  <a:gd name="T40" fmla="*/ 4 w 20"/>
                  <a:gd name="T41" fmla="*/ 17 h 17"/>
                  <a:gd name="T42" fmla="*/ 3 w 20"/>
                  <a:gd name="T43" fmla="*/ 16 h 17"/>
                  <a:gd name="T44" fmla="*/ 3 w 20"/>
                  <a:gd name="T45" fmla="*/ 14 h 17"/>
                  <a:gd name="T46" fmla="*/ 2 w 20"/>
                  <a:gd name="T47" fmla="*/ 13 h 17"/>
                  <a:gd name="T48" fmla="*/ 2 w 20"/>
                  <a:gd name="T49" fmla="*/ 11 h 17"/>
                  <a:gd name="T50" fmla="*/ 1 w 20"/>
                  <a:gd name="T51" fmla="*/ 8 h 17"/>
                  <a:gd name="T52" fmla="*/ 1 w 20"/>
                  <a:gd name="T53" fmla="*/ 6 h 17"/>
                  <a:gd name="T54" fmla="*/ 0 w 20"/>
                  <a:gd name="T55" fmla="*/ 3 h 17"/>
                  <a:gd name="T56" fmla="*/ 0 w 20"/>
                  <a:gd name="T57" fmla="*/ 1 h 17"/>
                  <a:gd name="T58" fmla="*/ 0 w 20"/>
                  <a:gd name="T59" fmla="*/ 0 h 17"/>
                  <a:gd name="T60" fmla="*/ 0 w 20"/>
                  <a:gd name="T6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0" h="17">
                    <a:moveTo>
                      <a:pt x="0" y="0"/>
                    </a:moveTo>
                    <a:lnTo>
                      <a:pt x="1" y="0"/>
                    </a:lnTo>
                    <a:lnTo>
                      <a:pt x="5" y="1"/>
                    </a:lnTo>
                    <a:lnTo>
                      <a:pt x="10" y="2"/>
                    </a:lnTo>
                    <a:lnTo>
                      <a:pt x="15" y="2"/>
                    </a:lnTo>
                    <a:lnTo>
                      <a:pt x="18" y="1"/>
                    </a:lnTo>
                    <a:lnTo>
                      <a:pt x="19" y="1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9" y="4"/>
                    </a:lnTo>
                    <a:lnTo>
                      <a:pt x="18" y="5"/>
                    </a:lnTo>
                    <a:lnTo>
                      <a:pt x="16" y="6"/>
                    </a:lnTo>
                    <a:lnTo>
                      <a:pt x="15" y="6"/>
                    </a:lnTo>
                    <a:lnTo>
                      <a:pt x="14" y="6"/>
                    </a:lnTo>
                    <a:lnTo>
                      <a:pt x="14" y="7"/>
                    </a:lnTo>
                    <a:lnTo>
                      <a:pt x="13" y="8"/>
                    </a:lnTo>
                    <a:lnTo>
                      <a:pt x="12" y="9"/>
                    </a:lnTo>
                    <a:lnTo>
                      <a:pt x="10" y="11"/>
                    </a:lnTo>
                    <a:lnTo>
                      <a:pt x="8" y="13"/>
                    </a:lnTo>
                    <a:lnTo>
                      <a:pt x="5" y="16"/>
                    </a:lnTo>
                    <a:lnTo>
                      <a:pt x="4" y="17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" name="Freeform 369"/>
              <p:cNvSpPr>
                <a:spLocks noEditPoints="1"/>
              </p:cNvSpPr>
              <p:nvPr/>
            </p:nvSpPr>
            <p:spPr bwMode="auto">
              <a:xfrm>
                <a:off x="5889402" y="3968750"/>
                <a:ext cx="768350" cy="541338"/>
              </a:xfrm>
              <a:custGeom>
                <a:avLst/>
                <a:gdLst>
                  <a:gd name="T0" fmla="*/ 385 w 484"/>
                  <a:gd name="T1" fmla="*/ 0 h 341"/>
                  <a:gd name="T2" fmla="*/ 403 w 484"/>
                  <a:gd name="T3" fmla="*/ 12 h 341"/>
                  <a:gd name="T4" fmla="*/ 456 w 484"/>
                  <a:gd name="T5" fmla="*/ 8 h 341"/>
                  <a:gd name="T6" fmla="*/ 484 w 484"/>
                  <a:gd name="T7" fmla="*/ 16 h 341"/>
                  <a:gd name="T8" fmla="*/ 451 w 484"/>
                  <a:gd name="T9" fmla="*/ 16 h 341"/>
                  <a:gd name="T10" fmla="*/ 430 w 484"/>
                  <a:gd name="T11" fmla="*/ 20 h 341"/>
                  <a:gd name="T12" fmla="*/ 421 w 484"/>
                  <a:gd name="T13" fmla="*/ 23 h 341"/>
                  <a:gd name="T14" fmla="*/ 403 w 484"/>
                  <a:gd name="T15" fmla="*/ 22 h 341"/>
                  <a:gd name="T16" fmla="*/ 347 w 484"/>
                  <a:gd name="T17" fmla="*/ 43 h 341"/>
                  <a:gd name="T18" fmla="*/ 296 w 484"/>
                  <a:gd name="T19" fmla="*/ 50 h 341"/>
                  <a:gd name="T20" fmla="*/ 252 w 484"/>
                  <a:gd name="T21" fmla="*/ 63 h 341"/>
                  <a:gd name="T22" fmla="*/ 200 w 484"/>
                  <a:gd name="T23" fmla="*/ 94 h 341"/>
                  <a:gd name="T24" fmla="*/ 161 w 484"/>
                  <a:gd name="T25" fmla="*/ 121 h 341"/>
                  <a:gd name="T26" fmla="*/ 124 w 484"/>
                  <a:gd name="T27" fmla="*/ 177 h 341"/>
                  <a:gd name="T28" fmla="*/ 114 w 484"/>
                  <a:gd name="T29" fmla="*/ 195 h 341"/>
                  <a:gd name="T30" fmla="*/ 69 w 484"/>
                  <a:gd name="T31" fmla="*/ 247 h 341"/>
                  <a:gd name="T32" fmla="*/ 47 w 484"/>
                  <a:gd name="T33" fmla="*/ 261 h 341"/>
                  <a:gd name="T34" fmla="*/ 37 w 484"/>
                  <a:gd name="T35" fmla="*/ 266 h 341"/>
                  <a:gd name="T36" fmla="*/ 59 w 484"/>
                  <a:gd name="T37" fmla="*/ 262 h 341"/>
                  <a:gd name="T38" fmla="*/ 63 w 484"/>
                  <a:gd name="T39" fmla="*/ 285 h 341"/>
                  <a:gd name="T40" fmla="*/ 65 w 484"/>
                  <a:gd name="T41" fmla="*/ 307 h 341"/>
                  <a:gd name="T42" fmla="*/ 51 w 484"/>
                  <a:gd name="T43" fmla="*/ 340 h 341"/>
                  <a:gd name="T44" fmla="*/ 26 w 484"/>
                  <a:gd name="T45" fmla="*/ 330 h 341"/>
                  <a:gd name="T46" fmla="*/ 13 w 484"/>
                  <a:gd name="T47" fmla="*/ 309 h 341"/>
                  <a:gd name="T48" fmla="*/ 17 w 484"/>
                  <a:gd name="T49" fmla="*/ 261 h 341"/>
                  <a:gd name="T50" fmla="*/ 1 w 484"/>
                  <a:gd name="T51" fmla="*/ 220 h 341"/>
                  <a:gd name="T52" fmla="*/ 30 w 484"/>
                  <a:gd name="T53" fmla="*/ 175 h 341"/>
                  <a:gd name="T54" fmla="*/ 59 w 484"/>
                  <a:gd name="T55" fmla="*/ 125 h 341"/>
                  <a:gd name="T56" fmla="*/ 42 w 484"/>
                  <a:gd name="T57" fmla="*/ 165 h 341"/>
                  <a:gd name="T58" fmla="*/ 36 w 484"/>
                  <a:gd name="T59" fmla="*/ 190 h 341"/>
                  <a:gd name="T60" fmla="*/ 29 w 484"/>
                  <a:gd name="T61" fmla="*/ 215 h 341"/>
                  <a:gd name="T62" fmla="*/ 33 w 484"/>
                  <a:gd name="T63" fmla="*/ 225 h 341"/>
                  <a:gd name="T64" fmla="*/ 53 w 484"/>
                  <a:gd name="T65" fmla="*/ 237 h 341"/>
                  <a:gd name="T66" fmla="*/ 39 w 484"/>
                  <a:gd name="T67" fmla="*/ 221 h 341"/>
                  <a:gd name="T68" fmla="*/ 46 w 484"/>
                  <a:gd name="T69" fmla="*/ 183 h 341"/>
                  <a:gd name="T70" fmla="*/ 56 w 484"/>
                  <a:gd name="T71" fmla="*/ 162 h 341"/>
                  <a:gd name="T72" fmla="*/ 103 w 484"/>
                  <a:gd name="T73" fmla="*/ 106 h 341"/>
                  <a:gd name="T74" fmla="*/ 119 w 484"/>
                  <a:gd name="T75" fmla="*/ 71 h 341"/>
                  <a:gd name="T76" fmla="*/ 165 w 484"/>
                  <a:gd name="T77" fmla="*/ 52 h 341"/>
                  <a:gd name="T78" fmla="*/ 163 w 484"/>
                  <a:gd name="T79" fmla="*/ 67 h 341"/>
                  <a:gd name="T80" fmla="*/ 84 w 484"/>
                  <a:gd name="T81" fmla="*/ 149 h 341"/>
                  <a:gd name="T82" fmla="*/ 69 w 484"/>
                  <a:gd name="T83" fmla="*/ 174 h 341"/>
                  <a:gd name="T84" fmla="*/ 66 w 484"/>
                  <a:gd name="T85" fmla="*/ 187 h 341"/>
                  <a:gd name="T86" fmla="*/ 79 w 484"/>
                  <a:gd name="T87" fmla="*/ 186 h 341"/>
                  <a:gd name="T88" fmla="*/ 99 w 484"/>
                  <a:gd name="T89" fmla="*/ 201 h 341"/>
                  <a:gd name="T90" fmla="*/ 96 w 484"/>
                  <a:gd name="T91" fmla="*/ 142 h 341"/>
                  <a:gd name="T92" fmla="*/ 137 w 484"/>
                  <a:gd name="T93" fmla="*/ 93 h 341"/>
                  <a:gd name="T94" fmla="*/ 171 w 484"/>
                  <a:gd name="T95" fmla="*/ 69 h 341"/>
                  <a:gd name="T96" fmla="*/ 203 w 484"/>
                  <a:gd name="T97" fmla="*/ 61 h 341"/>
                  <a:gd name="T98" fmla="*/ 202 w 484"/>
                  <a:gd name="T99" fmla="*/ 74 h 341"/>
                  <a:gd name="T100" fmla="*/ 239 w 484"/>
                  <a:gd name="T101" fmla="*/ 37 h 341"/>
                  <a:gd name="T102" fmla="*/ 279 w 484"/>
                  <a:gd name="T103" fmla="*/ 18 h 341"/>
                  <a:gd name="T104" fmla="*/ 320 w 484"/>
                  <a:gd name="T105" fmla="*/ 27 h 341"/>
                  <a:gd name="T106" fmla="*/ 316 w 484"/>
                  <a:gd name="T107" fmla="*/ 18 h 341"/>
                  <a:gd name="T108" fmla="*/ 336 w 484"/>
                  <a:gd name="T109" fmla="*/ 3 h 341"/>
                  <a:gd name="T110" fmla="*/ 343 w 484"/>
                  <a:gd name="T111" fmla="*/ 14 h 341"/>
                  <a:gd name="T112" fmla="*/ 365 w 484"/>
                  <a:gd name="T113" fmla="*/ 23 h 341"/>
                  <a:gd name="T114" fmla="*/ 351 w 484"/>
                  <a:gd name="T115" fmla="*/ 16 h 341"/>
                  <a:gd name="T116" fmla="*/ 375 w 484"/>
                  <a:gd name="T117" fmla="*/ 1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84" h="341">
                    <a:moveTo>
                      <a:pt x="132" y="82"/>
                    </a:moveTo>
                    <a:lnTo>
                      <a:pt x="131" y="83"/>
                    </a:lnTo>
                    <a:lnTo>
                      <a:pt x="130" y="84"/>
                    </a:lnTo>
                    <a:lnTo>
                      <a:pt x="130" y="84"/>
                    </a:lnTo>
                    <a:lnTo>
                      <a:pt x="131" y="86"/>
                    </a:lnTo>
                    <a:lnTo>
                      <a:pt x="133" y="84"/>
                    </a:lnTo>
                    <a:lnTo>
                      <a:pt x="133" y="83"/>
                    </a:lnTo>
                    <a:lnTo>
                      <a:pt x="133" y="82"/>
                    </a:lnTo>
                    <a:lnTo>
                      <a:pt x="132" y="82"/>
                    </a:lnTo>
                    <a:close/>
                    <a:moveTo>
                      <a:pt x="379" y="0"/>
                    </a:moveTo>
                    <a:lnTo>
                      <a:pt x="381" y="0"/>
                    </a:lnTo>
                    <a:lnTo>
                      <a:pt x="385" y="0"/>
                    </a:lnTo>
                    <a:lnTo>
                      <a:pt x="390" y="1"/>
                    </a:lnTo>
                    <a:lnTo>
                      <a:pt x="396" y="2"/>
                    </a:lnTo>
                    <a:lnTo>
                      <a:pt x="399" y="2"/>
                    </a:lnTo>
                    <a:lnTo>
                      <a:pt x="402" y="3"/>
                    </a:lnTo>
                    <a:lnTo>
                      <a:pt x="404" y="3"/>
                    </a:lnTo>
                    <a:lnTo>
                      <a:pt x="406" y="4"/>
                    </a:lnTo>
                    <a:lnTo>
                      <a:pt x="406" y="4"/>
                    </a:lnTo>
                    <a:lnTo>
                      <a:pt x="406" y="5"/>
                    </a:lnTo>
                    <a:lnTo>
                      <a:pt x="404" y="6"/>
                    </a:lnTo>
                    <a:lnTo>
                      <a:pt x="403" y="7"/>
                    </a:lnTo>
                    <a:lnTo>
                      <a:pt x="403" y="9"/>
                    </a:lnTo>
                    <a:lnTo>
                      <a:pt x="403" y="12"/>
                    </a:lnTo>
                    <a:lnTo>
                      <a:pt x="404" y="12"/>
                    </a:lnTo>
                    <a:lnTo>
                      <a:pt x="406" y="12"/>
                    </a:lnTo>
                    <a:lnTo>
                      <a:pt x="408" y="11"/>
                    </a:lnTo>
                    <a:lnTo>
                      <a:pt x="411" y="9"/>
                    </a:lnTo>
                    <a:lnTo>
                      <a:pt x="417" y="5"/>
                    </a:lnTo>
                    <a:lnTo>
                      <a:pt x="423" y="3"/>
                    </a:lnTo>
                    <a:lnTo>
                      <a:pt x="432" y="3"/>
                    </a:lnTo>
                    <a:lnTo>
                      <a:pt x="441" y="5"/>
                    </a:lnTo>
                    <a:lnTo>
                      <a:pt x="446" y="6"/>
                    </a:lnTo>
                    <a:lnTo>
                      <a:pt x="450" y="7"/>
                    </a:lnTo>
                    <a:lnTo>
                      <a:pt x="454" y="7"/>
                    </a:lnTo>
                    <a:lnTo>
                      <a:pt x="456" y="8"/>
                    </a:lnTo>
                    <a:lnTo>
                      <a:pt x="459" y="9"/>
                    </a:lnTo>
                    <a:lnTo>
                      <a:pt x="462" y="9"/>
                    </a:lnTo>
                    <a:lnTo>
                      <a:pt x="463" y="11"/>
                    </a:lnTo>
                    <a:lnTo>
                      <a:pt x="464" y="12"/>
                    </a:lnTo>
                    <a:lnTo>
                      <a:pt x="466" y="12"/>
                    </a:lnTo>
                    <a:lnTo>
                      <a:pt x="468" y="12"/>
                    </a:lnTo>
                    <a:lnTo>
                      <a:pt x="471" y="12"/>
                    </a:lnTo>
                    <a:lnTo>
                      <a:pt x="474" y="13"/>
                    </a:lnTo>
                    <a:lnTo>
                      <a:pt x="478" y="14"/>
                    </a:lnTo>
                    <a:lnTo>
                      <a:pt x="481" y="14"/>
                    </a:lnTo>
                    <a:lnTo>
                      <a:pt x="484" y="15"/>
                    </a:lnTo>
                    <a:lnTo>
                      <a:pt x="484" y="16"/>
                    </a:lnTo>
                    <a:lnTo>
                      <a:pt x="484" y="16"/>
                    </a:lnTo>
                    <a:lnTo>
                      <a:pt x="484" y="16"/>
                    </a:lnTo>
                    <a:lnTo>
                      <a:pt x="482" y="16"/>
                    </a:lnTo>
                    <a:lnTo>
                      <a:pt x="477" y="16"/>
                    </a:lnTo>
                    <a:lnTo>
                      <a:pt x="470" y="17"/>
                    </a:lnTo>
                    <a:lnTo>
                      <a:pt x="462" y="17"/>
                    </a:lnTo>
                    <a:lnTo>
                      <a:pt x="455" y="18"/>
                    </a:lnTo>
                    <a:lnTo>
                      <a:pt x="454" y="19"/>
                    </a:lnTo>
                    <a:lnTo>
                      <a:pt x="453" y="18"/>
                    </a:lnTo>
                    <a:lnTo>
                      <a:pt x="453" y="17"/>
                    </a:lnTo>
                    <a:lnTo>
                      <a:pt x="452" y="16"/>
                    </a:lnTo>
                    <a:lnTo>
                      <a:pt x="451" y="16"/>
                    </a:lnTo>
                    <a:lnTo>
                      <a:pt x="451" y="16"/>
                    </a:lnTo>
                    <a:lnTo>
                      <a:pt x="450" y="17"/>
                    </a:lnTo>
                    <a:lnTo>
                      <a:pt x="450" y="18"/>
                    </a:lnTo>
                    <a:lnTo>
                      <a:pt x="449" y="18"/>
                    </a:lnTo>
                    <a:lnTo>
                      <a:pt x="447" y="19"/>
                    </a:lnTo>
                    <a:lnTo>
                      <a:pt x="445" y="19"/>
                    </a:lnTo>
                    <a:lnTo>
                      <a:pt x="440" y="19"/>
                    </a:lnTo>
                    <a:lnTo>
                      <a:pt x="436" y="19"/>
                    </a:lnTo>
                    <a:lnTo>
                      <a:pt x="433" y="19"/>
                    </a:lnTo>
                    <a:lnTo>
                      <a:pt x="431" y="19"/>
                    </a:lnTo>
                    <a:lnTo>
                      <a:pt x="430" y="19"/>
                    </a:lnTo>
                    <a:lnTo>
                      <a:pt x="430" y="20"/>
                    </a:lnTo>
                    <a:lnTo>
                      <a:pt x="431" y="21"/>
                    </a:lnTo>
                    <a:lnTo>
                      <a:pt x="431" y="22"/>
                    </a:lnTo>
                    <a:lnTo>
                      <a:pt x="430" y="22"/>
                    </a:lnTo>
                    <a:lnTo>
                      <a:pt x="428" y="22"/>
                    </a:lnTo>
                    <a:lnTo>
                      <a:pt x="426" y="22"/>
                    </a:lnTo>
                    <a:lnTo>
                      <a:pt x="425" y="23"/>
                    </a:lnTo>
                    <a:lnTo>
                      <a:pt x="423" y="23"/>
                    </a:lnTo>
                    <a:lnTo>
                      <a:pt x="422" y="24"/>
                    </a:lnTo>
                    <a:lnTo>
                      <a:pt x="421" y="24"/>
                    </a:lnTo>
                    <a:lnTo>
                      <a:pt x="420" y="24"/>
                    </a:lnTo>
                    <a:lnTo>
                      <a:pt x="420" y="23"/>
                    </a:lnTo>
                    <a:lnTo>
                      <a:pt x="421" y="23"/>
                    </a:lnTo>
                    <a:lnTo>
                      <a:pt x="422" y="22"/>
                    </a:lnTo>
                    <a:lnTo>
                      <a:pt x="422" y="21"/>
                    </a:lnTo>
                    <a:lnTo>
                      <a:pt x="421" y="21"/>
                    </a:lnTo>
                    <a:lnTo>
                      <a:pt x="420" y="21"/>
                    </a:lnTo>
                    <a:lnTo>
                      <a:pt x="418" y="22"/>
                    </a:lnTo>
                    <a:lnTo>
                      <a:pt x="415" y="22"/>
                    </a:lnTo>
                    <a:lnTo>
                      <a:pt x="412" y="22"/>
                    </a:lnTo>
                    <a:lnTo>
                      <a:pt x="409" y="23"/>
                    </a:lnTo>
                    <a:lnTo>
                      <a:pt x="407" y="23"/>
                    </a:lnTo>
                    <a:lnTo>
                      <a:pt x="406" y="23"/>
                    </a:lnTo>
                    <a:lnTo>
                      <a:pt x="404" y="23"/>
                    </a:lnTo>
                    <a:lnTo>
                      <a:pt x="403" y="22"/>
                    </a:lnTo>
                    <a:lnTo>
                      <a:pt x="403" y="22"/>
                    </a:lnTo>
                    <a:lnTo>
                      <a:pt x="402" y="22"/>
                    </a:lnTo>
                    <a:lnTo>
                      <a:pt x="401" y="22"/>
                    </a:lnTo>
                    <a:lnTo>
                      <a:pt x="400" y="23"/>
                    </a:lnTo>
                    <a:lnTo>
                      <a:pt x="398" y="24"/>
                    </a:lnTo>
                    <a:lnTo>
                      <a:pt x="395" y="25"/>
                    </a:lnTo>
                    <a:lnTo>
                      <a:pt x="392" y="25"/>
                    </a:lnTo>
                    <a:lnTo>
                      <a:pt x="381" y="28"/>
                    </a:lnTo>
                    <a:lnTo>
                      <a:pt x="373" y="32"/>
                    </a:lnTo>
                    <a:lnTo>
                      <a:pt x="362" y="36"/>
                    </a:lnTo>
                    <a:lnTo>
                      <a:pt x="354" y="41"/>
                    </a:lnTo>
                    <a:lnTo>
                      <a:pt x="347" y="43"/>
                    </a:lnTo>
                    <a:lnTo>
                      <a:pt x="341" y="44"/>
                    </a:lnTo>
                    <a:lnTo>
                      <a:pt x="333" y="44"/>
                    </a:lnTo>
                    <a:lnTo>
                      <a:pt x="323" y="44"/>
                    </a:lnTo>
                    <a:lnTo>
                      <a:pt x="319" y="44"/>
                    </a:lnTo>
                    <a:lnTo>
                      <a:pt x="315" y="45"/>
                    </a:lnTo>
                    <a:lnTo>
                      <a:pt x="313" y="46"/>
                    </a:lnTo>
                    <a:lnTo>
                      <a:pt x="309" y="47"/>
                    </a:lnTo>
                    <a:lnTo>
                      <a:pt x="307" y="47"/>
                    </a:lnTo>
                    <a:lnTo>
                      <a:pt x="304" y="47"/>
                    </a:lnTo>
                    <a:lnTo>
                      <a:pt x="301" y="49"/>
                    </a:lnTo>
                    <a:lnTo>
                      <a:pt x="298" y="49"/>
                    </a:lnTo>
                    <a:lnTo>
                      <a:pt x="296" y="50"/>
                    </a:lnTo>
                    <a:lnTo>
                      <a:pt x="291" y="51"/>
                    </a:lnTo>
                    <a:lnTo>
                      <a:pt x="288" y="51"/>
                    </a:lnTo>
                    <a:lnTo>
                      <a:pt x="284" y="52"/>
                    </a:lnTo>
                    <a:lnTo>
                      <a:pt x="278" y="53"/>
                    </a:lnTo>
                    <a:lnTo>
                      <a:pt x="273" y="54"/>
                    </a:lnTo>
                    <a:lnTo>
                      <a:pt x="269" y="55"/>
                    </a:lnTo>
                    <a:lnTo>
                      <a:pt x="266" y="56"/>
                    </a:lnTo>
                    <a:lnTo>
                      <a:pt x="263" y="58"/>
                    </a:lnTo>
                    <a:lnTo>
                      <a:pt x="260" y="59"/>
                    </a:lnTo>
                    <a:lnTo>
                      <a:pt x="258" y="60"/>
                    </a:lnTo>
                    <a:lnTo>
                      <a:pt x="255" y="61"/>
                    </a:lnTo>
                    <a:lnTo>
                      <a:pt x="252" y="63"/>
                    </a:lnTo>
                    <a:lnTo>
                      <a:pt x="250" y="64"/>
                    </a:lnTo>
                    <a:lnTo>
                      <a:pt x="247" y="68"/>
                    </a:lnTo>
                    <a:lnTo>
                      <a:pt x="244" y="69"/>
                    </a:lnTo>
                    <a:lnTo>
                      <a:pt x="241" y="70"/>
                    </a:lnTo>
                    <a:lnTo>
                      <a:pt x="240" y="71"/>
                    </a:lnTo>
                    <a:lnTo>
                      <a:pt x="236" y="72"/>
                    </a:lnTo>
                    <a:lnTo>
                      <a:pt x="234" y="74"/>
                    </a:lnTo>
                    <a:lnTo>
                      <a:pt x="231" y="75"/>
                    </a:lnTo>
                    <a:lnTo>
                      <a:pt x="223" y="81"/>
                    </a:lnTo>
                    <a:lnTo>
                      <a:pt x="214" y="87"/>
                    </a:lnTo>
                    <a:lnTo>
                      <a:pt x="206" y="92"/>
                    </a:lnTo>
                    <a:lnTo>
                      <a:pt x="200" y="94"/>
                    </a:lnTo>
                    <a:lnTo>
                      <a:pt x="193" y="97"/>
                    </a:lnTo>
                    <a:lnTo>
                      <a:pt x="185" y="102"/>
                    </a:lnTo>
                    <a:lnTo>
                      <a:pt x="178" y="107"/>
                    </a:lnTo>
                    <a:lnTo>
                      <a:pt x="176" y="108"/>
                    </a:lnTo>
                    <a:lnTo>
                      <a:pt x="175" y="109"/>
                    </a:lnTo>
                    <a:lnTo>
                      <a:pt x="173" y="109"/>
                    </a:lnTo>
                    <a:lnTo>
                      <a:pt x="172" y="110"/>
                    </a:lnTo>
                    <a:lnTo>
                      <a:pt x="170" y="111"/>
                    </a:lnTo>
                    <a:lnTo>
                      <a:pt x="168" y="113"/>
                    </a:lnTo>
                    <a:lnTo>
                      <a:pt x="166" y="115"/>
                    </a:lnTo>
                    <a:lnTo>
                      <a:pt x="163" y="118"/>
                    </a:lnTo>
                    <a:lnTo>
                      <a:pt x="161" y="121"/>
                    </a:lnTo>
                    <a:lnTo>
                      <a:pt x="160" y="124"/>
                    </a:lnTo>
                    <a:lnTo>
                      <a:pt x="159" y="127"/>
                    </a:lnTo>
                    <a:lnTo>
                      <a:pt x="157" y="129"/>
                    </a:lnTo>
                    <a:lnTo>
                      <a:pt x="155" y="131"/>
                    </a:lnTo>
                    <a:lnTo>
                      <a:pt x="151" y="137"/>
                    </a:lnTo>
                    <a:lnTo>
                      <a:pt x="144" y="146"/>
                    </a:lnTo>
                    <a:lnTo>
                      <a:pt x="138" y="156"/>
                    </a:lnTo>
                    <a:lnTo>
                      <a:pt x="131" y="167"/>
                    </a:lnTo>
                    <a:lnTo>
                      <a:pt x="130" y="170"/>
                    </a:lnTo>
                    <a:lnTo>
                      <a:pt x="128" y="173"/>
                    </a:lnTo>
                    <a:lnTo>
                      <a:pt x="125" y="175"/>
                    </a:lnTo>
                    <a:lnTo>
                      <a:pt x="124" y="177"/>
                    </a:lnTo>
                    <a:lnTo>
                      <a:pt x="124" y="177"/>
                    </a:lnTo>
                    <a:lnTo>
                      <a:pt x="123" y="178"/>
                    </a:lnTo>
                    <a:lnTo>
                      <a:pt x="123" y="180"/>
                    </a:lnTo>
                    <a:lnTo>
                      <a:pt x="123" y="181"/>
                    </a:lnTo>
                    <a:lnTo>
                      <a:pt x="122" y="182"/>
                    </a:lnTo>
                    <a:lnTo>
                      <a:pt x="121" y="184"/>
                    </a:lnTo>
                    <a:lnTo>
                      <a:pt x="120" y="186"/>
                    </a:lnTo>
                    <a:lnTo>
                      <a:pt x="119" y="188"/>
                    </a:lnTo>
                    <a:lnTo>
                      <a:pt x="118" y="190"/>
                    </a:lnTo>
                    <a:lnTo>
                      <a:pt x="116" y="192"/>
                    </a:lnTo>
                    <a:lnTo>
                      <a:pt x="116" y="194"/>
                    </a:lnTo>
                    <a:lnTo>
                      <a:pt x="114" y="195"/>
                    </a:lnTo>
                    <a:lnTo>
                      <a:pt x="113" y="197"/>
                    </a:lnTo>
                    <a:lnTo>
                      <a:pt x="110" y="199"/>
                    </a:lnTo>
                    <a:lnTo>
                      <a:pt x="109" y="200"/>
                    </a:lnTo>
                    <a:lnTo>
                      <a:pt x="106" y="202"/>
                    </a:lnTo>
                    <a:lnTo>
                      <a:pt x="103" y="204"/>
                    </a:lnTo>
                    <a:lnTo>
                      <a:pt x="100" y="206"/>
                    </a:lnTo>
                    <a:lnTo>
                      <a:pt x="98" y="209"/>
                    </a:lnTo>
                    <a:lnTo>
                      <a:pt x="92" y="215"/>
                    </a:lnTo>
                    <a:lnTo>
                      <a:pt x="87" y="221"/>
                    </a:lnTo>
                    <a:lnTo>
                      <a:pt x="82" y="230"/>
                    </a:lnTo>
                    <a:lnTo>
                      <a:pt x="76" y="240"/>
                    </a:lnTo>
                    <a:lnTo>
                      <a:pt x="69" y="247"/>
                    </a:lnTo>
                    <a:lnTo>
                      <a:pt x="66" y="249"/>
                    </a:lnTo>
                    <a:lnTo>
                      <a:pt x="64" y="248"/>
                    </a:lnTo>
                    <a:lnTo>
                      <a:pt x="63" y="248"/>
                    </a:lnTo>
                    <a:lnTo>
                      <a:pt x="62" y="249"/>
                    </a:lnTo>
                    <a:lnTo>
                      <a:pt x="61" y="251"/>
                    </a:lnTo>
                    <a:lnTo>
                      <a:pt x="59" y="253"/>
                    </a:lnTo>
                    <a:lnTo>
                      <a:pt x="57" y="256"/>
                    </a:lnTo>
                    <a:lnTo>
                      <a:pt x="55" y="257"/>
                    </a:lnTo>
                    <a:lnTo>
                      <a:pt x="54" y="258"/>
                    </a:lnTo>
                    <a:lnTo>
                      <a:pt x="51" y="259"/>
                    </a:lnTo>
                    <a:lnTo>
                      <a:pt x="50" y="260"/>
                    </a:lnTo>
                    <a:lnTo>
                      <a:pt x="47" y="261"/>
                    </a:lnTo>
                    <a:lnTo>
                      <a:pt x="44" y="262"/>
                    </a:lnTo>
                    <a:lnTo>
                      <a:pt x="40" y="261"/>
                    </a:lnTo>
                    <a:lnTo>
                      <a:pt x="37" y="259"/>
                    </a:lnTo>
                    <a:lnTo>
                      <a:pt x="33" y="258"/>
                    </a:lnTo>
                    <a:lnTo>
                      <a:pt x="31" y="257"/>
                    </a:lnTo>
                    <a:lnTo>
                      <a:pt x="30" y="256"/>
                    </a:lnTo>
                    <a:lnTo>
                      <a:pt x="29" y="257"/>
                    </a:lnTo>
                    <a:lnTo>
                      <a:pt x="30" y="258"/>
                    </a:lnTo>
                    <a:lnTo>
                      <a:pt x="31" y="260"/>
                    </a:lnTo>
                    <a:lnTo>
                      <a:pt x="33" y="262"/>
                    </a:lnTo>
                    <a:lnTo>
                      <a:pt x="36" y="265"/>
                    </a:lnTo>
                    <a:lnTo>
                      <a:pt x="37" y="266"/>
                    </a:lnTo>
                    <a:lnTo>
                      <a:pt x="38" y="267"/>
                    </a:lnTo>
                    <a:lnTo>
                      <a:pt x="38" y="268"/>
                    </a:lnTo>
                    <a:lnTo>
                      <a:pt x="37" y="269"/>
                    </a:lnTo>
                    <a:lnTo>
                      <a:pt x="36" y="270"/>
                    </a:lnTo>
                    <a:lnTo>
                      <a:pt x="36" y="271"/>
                    </a:lnTo>
                    <a:lnTo>
                      <a:pt x="36" y="272"/>
                    </a:lnTo>
                    <a:lnTo>
                      <a:pt x="37" y="272"/>
                    </a:lnTo>
                    <a:lnTo>
                      <a:pt x="40" y="271"/>
                    </a:lnTo>
                    <a:lnTo>
                      <a:pt x="43" y="270"/>
                    </a:lnTo>
                    <a:lnTo>
                      <a:pt x="47" y="268"/>
                    </a:lnTo>
                    <a:lnTo>
                      <a:pt x="53" y="265"/>
                    </a:lnTo>
                    <a:lnTo>
                      <a:pt x="59" y="262"/>
                    </a:lnTo>
                    <a:lnTo>
                      <a:pt x="65" y="259"/>
                    </a:lnTo>
                    <a:lnTo>
                      <a:pt x="68" y="258"/>
                    </a:lnTo>
                    <a:lnTo>
                      <a:pt x="68" y="258"/>
                    </a:lnTo>
                    <a:lnTo>
                      <a:pt x="69" y="260"/>
                    </a:lnTo>
                    <a:lnTo>
                      <a:pt x="68" y="263"/>
                    </a:lnTo>
                    <a:lnTo>
                      <a:pt x="67" y="266"/>
                    </a:lnTo>
                    <a:lnTo>
                      <a:pt x="67" y="269"/>
                    </a:lnTo>
                    <a:lnTo>
                      <a:pt x="66" y="274"/>
                    </a:lnTo>
                    <a:lnTo>
                      <a:pt x="65" y="277"/>
                    </a:lnTo>
                    <a:lnTo>
                      <a:pt x="64" y="280"/>
                    </a:lnTo>
                    <a:lnTo>
                      <a:pt x="64" y="283"/>
                    </a:lnTo>
                    <a:lnTo>
                      <a:pt x="63" y="285"/>
                    </a:lnTo>
                    <a:lnTo>
                      <a:pt x="63" y="287"/>
                    </a:lnTo>
                    <a:lnTo>
                      <a:pt x="64" y="288"/>
                    </a:lnTo>
                    <a:lnTo>
                      <a:pt x="65" y="290"/>
                    </a:lnTo>
                    <a:lnTo>
                      <a:pt x="66" y="293"/>
                    </a:lnTo>
                    <a:lnTo>
                      <a:pt x="67" y="296"/>
                    </a:lnTo>
                    <a:lnTo>
                      <a:pt x="67" y="298"/>
                    </a:lnTo>
                    <a:lnTo>
                      <a:pt x="67" y="299"/>
                    </a:lnTo>
                    <a:lnTo>
                      <a:pt x="66" y="300"/>
                    </a:lnTo>
                    <a:lnTo>
                      <a:pt x="66" y="301"/>
                    </a:lnTo>
                    <a:lnTo>
                      <a:pt x="66" y="302"/>
                    </a:lnTo>
                    <a:lnTo>
                      <a:pt x="65" y="304"/>
                    </a:lnTo>
                    <a:lnTo>
                      <a:pt x="65" y="307"/>
                    </a:lnTo>
                    <a:lnTo>
                      <a:pt x="65" y="312"/>
                    </a:lnTo>
                    <a:lnTo>
                      <a:pt x="65" y="315"/>
                    </a:lnTo>
                    <a:lnTo>
                      <a:pt x="65" y="318"/>
                    </a:lnTo>
                    <a:lnTo>
                      <a:pt x="64" y="321"/>
                    </a:lnTo>
                    <a:lnTo>
                      <a:pt x="62" y="324"/>
                    </a:lnTo>
                    <a:lnTo>
                      <a:pt x="59" y="327"/>
                    </a:lnTo>
                    <a:lnTo>
                      <a:pt x="58" y="330"/>
                    </a:lnTo>
                    <a:lnTo>
                      <a:pt x="57" y="333"/>
                    </a:lnTo>
                    <a:lnTo>
                      <a:pt x="55" y="335"/>
                    </a:lnTo>
                    <a:lnTo>
                      <a:pt x="54" y="337"/>
                    </a:lnTo>
                    <a:lnTo>
                      <a:pt x="53" y="339"/>
                    </a:lnTo>
                    <a:lnTo>
                      <a:pt x="51" y="340"/>
                    </a:lnTo>
                    <a:lnTo>
                      <a:pt x="49" y="341"/>
                    </a:lnTo>
                    <a:lnTo>
                      <a:pt x="46" y="341"/>
                    </a:lnTo>
                    <a:lnTo>
                      <a:pt x="43" y="341"/>
                    </a:lnTo>
                    <a:lnTo>
                      <a:pt x="41" y="340"/>
                    </a:lnTo>
                    <a:lnTo>
                      <a:pt x="40" y="340"/>
                    </a:lnTo>
                    <a:lnTo>
                      <a:pt x="38" y="339"/>
                    </a:lnTo>
                    <a:lnTo>
                      <a:pt x="35" y="337"/>
                    </a:lnTo>
                    <a:lnTo>
                      <a:pt x="32" y="335"/>
                    </a:lnTo>
                    <a:lnTo>
                      <a:pt x="30" y="334"/>
                    </a:lnTo>
                    <a:lnTo>
                      <a:pt x="28" y="332"/>
                    </a:lnTo>
                    <a:lnTo>
                      <a:pt x="26" y="331"/>
                    </a:lnTo>
                    <a:lnTo>
                      <a:pt x="26" y="330"/>
                    </a:lnTo>
                    <a:lnTo>
                      <a:pt x="26" y="330"/>
                    </a:lnTo>
                    <a:lnTo>
                      <a:pt x="25" y="327"/>
                    </a:lnTo>
                    <a:lnTo>
                      <a:pt x="24" y="326"/>
                    </a:lnTo>
                    <a:lnTo>
                      <a:pt x="22" y="324"/>
                    </a:lnTo>
                    <a:lnTo>
                      <a:pt x="21" y="322"/>
                    </a:lnTo>
                    <a:lnTo>
                      <a:pt x="20" y="321"/>
                    </a:lnTo>
                    <a:lnTo>
                      <a:pt x="19" y="320"/>
                    </a:lnTo>
                    <a:lnTo>
                      <a:pt x="19" y="319"/>
                    </a:lnTo>
                    <a:lnTo>
                      <a:pt x="19" y="318"/>
                    </a:lnTo>
                    <a:lnTo>
                      <a:pt x="18" y="316"/>
                    </a:lnTo>
                    <a:lnTo>
                      <a:pt x="17" y="313"/>
                    </a:lnTo>
                    <a:lnTo>
                      <a:pt x="13" y="309"/>
                    </a:lnTo>
                    <a:lnTo>
                      <a:pt x="12" y="307"/>
                    </a:lnTo>
                    <a:lnTo>
                      <a:pt x="10" y="305"/>
                    </a:lnTo>
                    <a:lnTo>
                      <a:pt x="9" y="304"/>
                    </a:lnTo>
                    <a:lnTo>
                      <a:pt x="9" y="299"/>
                    </a:lnTo>
                    <a:lnTo>
                      <a:pt x="11" y="292"/>
                    </a:lnTo>
                    <a:lnTo>
                      <a:pt x="14" y="282"/>
                    </a:lnTo>
                    <a:lnTo>
                      <a:pt x="18" y="274"/>
                    </a:lnTo>
                    <a:lnTo>
                      <a:pt x="21" y="269"/>
                    </a:lnTo>
                    <a:lnTo>
                      <a:pt x="22" y="267"/>
                    </a:lnTo>
                    <a:lnTo>
                      <a:pt x="22" y="266"/>
                    </a:lnTo>
                    <a:lnTo>
                      <a:pt x="20" y="264"/>
                    </a:lnTo>
                    <a:lnTo>
                      <a:pt x="17" y="261"/>
                    </a:lnTo>
                    <a:lnTo>
                      <a:pt x="11" y="257"/>
                    </a:lnTo>
                    <a:lnTo>
                      <a:pt x="8" y="252"/>
                    </a:lnTo>
                    <a:lnTo>
                      <a:pt x="5" y="248"/>
                    </a:lnTo>
                    <a:lnTo>
                      <a:pt x="4" y="243"/>
                    </a:lnTo>
                    <a:lnTo>
                      <a:pt x="3" y="237"/>
                    </a:lnTo>
                    <a:lnTo>
                      <a:pt x="2" y="228"/>
                    </a:lnTo>
                    <a:lnTo>
                      <a:pt x="2" y="226"/>
                    </a:lnTo>
                    <a:lnTo>
                      <a:pt x="1" y="224"/>
                    </a:lnTo>
                    <a:lnTo>
                      <a:pt x="1" y="223"/>
                    </a:lnTo>
                    <a:lnTo>
                      <a:pt x="0" y="222"/>
                    </a:lnTo>
                    <a:lnTo>
                      <a:pt x="0" y="221"/>
                    </a:lnTo>
                    <a:lnTo>
                      <a:pt x="1" y="220"/>
                    </a:lnTo>
                    <a:lnTo>
                      <a:pt x="2" y="218"/>
                    </a:lnTo>
                    <a:lnTo>
                      <a:pt x="3" y="214"/>
                    </a:lnTo>
                    <a:lnTo>
                      <a:pt x="6" y="206"/>
                    </a:lnTo>
                    <a:lnTo>
                      <a:pt x="13" y="195"/>
                    </a:lnTo>
                    <a:lnTo>
                      <a:pt x="22" y="187"/>
                    </a:lnTo>
                    <a:lnTo>
                      <a:pt x="28" y="182"/>
                    </a:lnTo>
                    <a:lnTo>
                      <a:pt x="30" y="181"/>
                    </a:lnTo>
                    <a:lnTo>
                      <a:pt x="32" y="180"/>
                    </a:lnTo>
                    <a:lnTo>
                      <a:pt x="32" y="178"/>
                    </a:lnTo>
                    <a:lnTo>
                      <a:pt x="32" y="177"/>
                    </a:lnTo>
                    <a:lnTo>
                      <a:pt x="31" y="176"/>
                    </a:lnTo>
                    <a:lnTo>
                      <a:pt x="30" y="175"/>
                    </a:lnTo>
                    <a:lnTo>
                      <a:pt x="29" y="173"/>
                    </a:lnTo>
                    <a:lnTo>
                      <a:pt x="26" y="168"/>
                    </a:lnTo>
                    <a:lnTo>
                      <a:pt x="26" y="164"/>
                    </a:lnTo>
                    <a:lnTo>
                      <a:pt x="28" y="157"/>
                    </a:lnTo>
                    <a:lnTo>
                      <a:pt x="32" y="151"/>
                    </a:lnTo>
                    <a:lnTo>
                      <a:pt x="36" y="147"/>
                    </a:lnTo>
                    <a:lnTo>
                      <a:pt x="40" y="143"/>
                    </a:lnTo>
                    <a:lnTo>
                      <a:pt x="44" y="137"/>
                    </a:lnTo>
                    <a:lnTo>
                      <a:pt x="51" y="131"/>
                    </a:lnTo>
                    <a:lnTo>
                      <a:pt x="55" y="128"/>
                    </a:lnTo>
                    <a:lnTo>
                      <a:pt x="57" y="126"/>
                    </a:lnTo>
                    <a:lnTo>
                      <a:pt x="59" y="125"/>
                    </a:lnTo>
                    <a:lnTo>
                      <a:pt x="61" y="124"/>
                    </a:lnTo>
                    <a:lnTo>
                      <a:pt x="61" y="124"/>
                    </a:lnTo>
                    <a:lnTo>
                      <a:pt x="62" y="125"/>
                    </a:lnTo>
                    <a:lnTo>
                      <a:pt x="62" y="126"/>
                    </a:lnTo>
                    <a:lnTo>
                      <a:pt x="62" y="128"/>
                    </a:lnTo>
                    <a:lnTo>
                      <a:pt x="62" y="130"/>
                    </a:lnTo>
                    <a:lnTo>
                      <a:pt x="60" y="134"/>
                    </a:lnTo>
                    <a:lnTo>
                      <a:pt x="57" y="140"/>
                    </a:lnTo>
                    <a:lnTo>
                      <a:pt x="51" y="148"/>
                    </a:lnTo>
                    <a:lnTo>
                      <a:pt x="46" y="155"/>
                    </a:lnTo>
                    <a:lnTo>
                      <a:pt x="43" y="161"/>
                    </a:lnTo>
                    <a:lnTo>
                      <a:pt x="42" y="165"/>
                    </a:lnTo>
                    <a:lnTo>
                      <a:pt x="42" y="167"/>
                    </a:lnTo>
                    <a:lnTo>
                      <a:pt x="42" y="170"/>
                    </a:lnTo>
                    <a:lnTo>
                      <a:pt x="42" y="173"/>
                    </a:lnTo>
                    <a:lnTo>
                      <a:pt x="41" y="176"/>
                    </a:lnTo>
                    <a:lnTo>
                      <a:pt x="40" y="181"/>
                    </a:lnTo>
                    <a:lnTo>
                      <a:pt x="38" y="184"/>
                    </a:lnTo>
                    <a:lnTo>
                      <a:pt x="36" y="186"/>
                    </a:lnTo>
                    <a:lnTo>
                      <a:pt x="36" y="188"/>
                    </a:lnTo>
                    <a:lnTo>
                      <a:pt x="35" y="189"/>
                    </a:lnTo>
                    <a:lnTo>
                      <a:pt x="35" y="189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36" y="191"/>
                    </a:lnTo>
                    <a:lnTo>
                      <a:pt x="35" y="192"/>
                    </a:lnTo>
                    <a:lnTo>
                      <a:pt x="35" y="193"/>
                    </a:lnTo>
                    <a:lnTo>
                      <a:pt x="33" y="196"/>
                    </a:lnTo>
                    <a:lnTo>
                      <a:pt x="33" y="201"/>
                    </a:lnTo>
                    <a:lnTo>
                      <a:pt x="33" y="204"/>
                    </a:lnTo>
                    <a:lnTo>
                      <a:pt x="33" y="207"/>
                    </a:lnTo>
                    <a:lnTo>
                      <a:pt x="33" y="209"/>
                    </a:lnTo>
                    <a:lnTo>
                      <a:pt x="33" y="210"/>
                    </a:lnTo>
                    <a:lnTo>
                      <a:pt x="32" y="212"/>
                    </a:lnTo>
                    <a:lnTo>
                      <a:pt x="31" y="213"/>
                    </a:lnTo>
                    <a:lnTo>
                      <a:pt x="29" y="215"/>
                    </a:lnTo>
                    <a:lnTo>
                      <a:pt x="28" y="218"/>
                    </a:lnTo>
                    <a:lnTo>
                      <a:pt x="26" y="221"/>
                    </a:lnTo>
                    <a:lnTo>
                      <a:pt x="24" y="223"/>
                    </a:lnTo>
                    <a:lnTo>
                      <a:pt x="23" y="225"/>
                    </a:lnTo>
                    <a:lnTo>
                      <a:pt x="23" y="226"/>
                    </a:lnTo>
                    <a:lnTo>
                      <a:pt x="24" y="227"/>
                    </a:lnTo>
                    <a:lnTo>
                      <a:pt x="26" y="227"/>
                    </a:lnTo>
                    <a:lnTo>
                      <a:pt x="27" y="226"/>
                    </a:lnTo>
                    <a:lnTo>
                      <a:pt x="29" y="226"/>
                    </a:lnTo>
                    <a:lnTo>
                      <a:pt x="31" y="225"/>
                    </a:lnTo>
                    <a:lnTo>
                      <a:pt x="32" y="225"/>
                    </a:lnTo>
                    <a:lnTo>
                      <a:pt x="33" y="225"/>
                    </a:lnTo>
                    <a:lnTo>
                      <a:pt x="35" y="225"/>
                    </a:lnTo>
                    <a:lnTo>
                      <a:pt x="36" y="226"/>
                    </a:lnTo>
                    <a:lnTo>
                      <a:pt x="38" y="227"/>
                    </a:lnTo>
                    <a:lnTo>
                      <a:pt x="40" y="229"/>
                    </a:lnTo>
                    <a:lnTo>
                      <a:pt x="43" y="231"/>
                    </a:lnTo>
                    <a:lnTo>
                      <a:pt x="45" y="233"/>
                    </a:lnTo>
                    <a:lnTo>
                      <a:pt x="47" y="234"/>
                    </a:lnTo>
                    <a:lnTo>
                      <a:pt x="48" y="234"/>
                    </a:lnTo>
                    <a:lnTo>
                      <a:pt x="49" y="236"/>
                    </a:lnTo>
                    <a:lnTo>
                      <a:pt x="50" y="236"/>
                    </a:lnTo>
                    <a:lnTo>
                      <a:pt x="51" y="237"/>
                    </a:lnTo>
                    <a:lnTo>
                      <a:pt x="53" y="237"/>
                    </a:lnTo>
                    <a:lnTo>
                      <a:pt x="54" y="237"/>
                    </a:lnTo>
                    <a:lnTo>
                      <a:pt x="55" y="237"/>
                    </a:lnTo>
                    <a:lnTo>
                      <a:pt x="54" y="236"/>
                    </a:lnTo>
                    <a:lnTo>
                      <a:pt x="53" y="234"/>
                    </a:lnTo>
                    <a:lnTo>
                      <a:pt x="51" y="232"/>
                    </a:lnTo>
                    <a:lnTo>
                      <a:pt x="49" y="230"/>
                    </a:lnTo>
                    <a:lnTo>
                      <a:pt x="47" y="228"/>
                    </a:lnTo>
                    <a:lnTo>
                      <a:pt x="45" y="226"/>
                    </a:lnTo>
                    <a:lnTo>
                      <a:pt x="42" y="224"/>
                    </a:lnTo>
                    <a:lnTo>
                      <a:pt x="41" y="223"/>
                    </a:lnTo>
                    <a:lnTo>
                      <a:pt x="40" y="222"/>
                    </a:lnTo>
                    <a:lnTo>
                      <a:pt x="39" y="221"/>
                    </a:lnTo>
                    <a:lnTo>
                      <a:pt x="39" y="220"/>
                    </a:lnTo>
                    <a:lnTo>
                      <a:pt x="40" y="219"/>
                    </a:lnTo>
                    <a:lnTo>
                      <a:pt x="40" y="217"/>
                    </a:lnTo>
                    <a:lnTo>
                      <a:pt x="40" y="213"/>
                    </a:lnTo>
                    <a:lnTo>
                      <a:pt x="40" y="209"/>
                    </a:lnTo>
                    <a:lnTo>
                      <a:pt x="41" y="205"/>
                    </a:lnTo>
                    <a:lnTo>
                      <a:pt x="41" y="200"/>
                    </a:lnTo>
                    <a:lnTo>
                      <a:pt x="42" y="195"/>
                    </a:lnTo>
                    <a:lnTo>
                      <a:pt x="43" y="192"/>
                    </a:lnTo>
                    <a:lnTo>
                      <a:pt x="44" y="190"/>
                    </a:lnTo>
                    <a:lnTo>
                      <a:pt x="45" y="187"/>
                    </a:lnTo>
                    <a:lnTo>
                      <a:pt x="46" y="183"/>
                    </a:lnTo>
                    <a:lnTo>
                      <a:pt x="46" y="181"/>
                    </a:lnTo>
                    <a:lnTo>
                      <a:pt x="47" y="177"/>
                    </a:lnTo>
                    <a:lnTo>
                      <a:pt x="48" y="174"/>
                    </a:lnTo>
                    <a:lnTo>
                      <a:pt x="49" y="171"/>
                    </a:lnTo>
                    <a:lnTo>
                      <a:pt x="50" y="169"/>
                    </a:lnTo>
                    <a:lnTo>
                      <a:pt x="51" y="167"/>
                    </a:lnTo>
                    <a:lnTo>
                      <a:pt x="51" y="165"/>
                    </a:lnTo>
                    <a:lnTo>
                      <a:pt x="53" y="163"/>
                    </a:lnTo>
                    <a:lnTo>
                      <a:pt x="53" y="162"/>
                    </a:lnTo>
                    <a:lnTo>
                      <a:pt x="55" y="162"/>
                    </a:lnTo>
                    <a:lnTo>
                      <a:pt x="56" y="163"/>
                    </a:lnTo>
                    <a:lnTo>
                      <a:pt x="56" y="162"/>
                    </a:lnTo>
                    <a:lnTo>
                      <a:pt x="56" y="162"/>
                    </a:lnTo>
                    <a:lnTo>
                      <a:pt x="56" y="159"/>
                    </a:lnTo>
                    <a:lnTo>
                      <a:pt x="55" y="158"/>
                    </a:lnTo>
                    <a:lnTo>
                      <a:pt x="56" y="156"/>
                    </a:lnTo>
                    <a:lnTo>
                      <a:pt x="56" y="155"/>
                    </a:lnTo>
                    <a:lnTo>
                      <a:pt x="57" y="153"/>
                    </a:lnTo>
                    <a:lnTo>
                      <a:pt x="60" y="148"/>
                    </a:lnTo>
                    <a:lnTo>
                      <a:pt x="66" y="139"/>
                    </a:lnTo>
                    <a:lnTo>
                      <a:pt x="76" y="130"/>
                    </a:lnTo>
                    <a:lnTo>
                      <a:pt x="86" y="119"/>
                    </a:lnTo>
                    <a:lnTo>
                      <a:pt x="99" y="109"/>
                    </a:lnTo>
                    <a:lnTo>
                      <a:pt x="103" y="106"/>
                    </a:lnTo>
                    <a:lnTo>
                      <a:pt x="105" y="103"/>
                    </a:lnTo>
                    <a:lnTo>
                      <a:pt x="109" y="100"/>
                    </a:lnTo>
                    <a:lnTo>
                      <a:pt x="110" y="99"/>
                    </a:lnTo>
                    <a:lnTo>
                      <a:pt x="111" y="98"/>
                    </a:lnTo>
                    <a:lnTo>
                      <a:pt x="112" y="94"/>
                    </a:lnTo>
                    <a:lnTo>
                      <a:pt x="113" y="91"/>
                    </a:lnTo>
                    <a:lnTo>
                      <a:pt x="114" y="88"/>
                    </a:lnTo>
                    <a:lnTo>
                      <a:pt x="114" y="84"/>
                    </a:lnTo>
                    <a:lnTo>
                      <a:pt x="114" y="81"/>
                    </a:lnTo>
                    <a:lnTo>
                      <a:pt x="113" y="76"/>
                    </a:lnTo>
                    <a:lnTo>
                      <a:pt x="116" y="73"/>
                    </a:lnTo>
                    <a:lnTo>
                      <a:pt x="119" y="71"/>
                    </a:lnTo>
                    <a:lnTo>
                      <a:pt x="125" y="68"/>
                    </a:lnTo>
                    <a:lnTo>
                      <a:pt x="131" y="63"/>
                    </a:lnTo>
                    <a:lnTo>
                      <a:pt x="137" y="61"/>
                    </a:lnTo>
                    <a:lnTo>
                      <a:pt x="140" y="59"/>
                    </a:lnTo>
                    <a:lnTo>
                      <a:pt x="142" y="59"/>
                    </a:lnTo>
                    <a:lnTo>
                      <a:pt x="143" y="58"/>
                    </a:lnTo>
                    <a:lnTo>
                      <a:pt x="146" y="57"/>
                    </a:lnTo>
                    <a:lnTo>
                      <a:pt x="150" y="56"/>
                    </a:lnTo>
                    <a:lnTo>
                      <a:pt x="155" y="54"/>
                    </a:lnTo>
                    <a:lnTo>
                      <a:pt x="160" y="53"/>
                    </a:lnTo>
                    <a:lnTo>
                      <a:pt x="162" y="53"/>
                    </a:lnTo>
                    <a:lnTo>
                      <a:pt x="165" y="52"/>
                    </a:lnTo>
                    <a:lnTo>
                      <a:pt x="168" y="52"/>
                    </a:lnTo>
                    <a:lnTo>
                      <a:pt x="169" y="53"/>
                    </a:lnTo>
                    <a:lnTo>
                      <a:pt x="170" y="53"/>
                    </a:lnTo>
                    <a:lnTo>
                      <a:pt x="171" y="54"/>
                    </a:lnTo>
                    <a:lnTo>
                      <a:pt x="171" y="56"/>
                    </a:lnTo>
                    <a:lnTo>
                      <a:pt x="171" y="59"/>
                    </a:lnTo>
                    <a:lnTo>
                      <a:pt x="170" y="61"/>
                    </a:lnTo>
                    <a:lnTo>
                      <a:pt x="169" y="63"/>
                    </a:lnTo>
                    <a:lnTo>
                      <a:pt x="168" y="64"/>
                    </a:lnTo>
                    <a:lnTo>
                      <a:pt x="167" y="64"/>
                    </a:lnTo>
                    <a:lnTo>
                      <a:pt x="165" y="65"/>
                    </a:lnTo>
                    <a:lnTo>
                      <a:pt x="163" y="67"/>
                    </a:lnTo>
                    <a:lnTo>
                      <a:pt x="161" y="68"/>
                    </a:lnTo>
                    <a:lnTo>
                      <a:pt x="158" y="70"/>
                    </a:lnTo>
                    <a:lnTo>
                      <a:pt x="155" y="72"/>
                    </a:lnTo>
                    <a:lnTo>
                      <a:pt x="152" y="74"/>
                    </a:lnTo>
                    <a:lnTo>
                      <a:pt x="150" y="75"/>
                    </a:lnTo>
                    <a:lnTo>
                      <a:pt x="138" y="83"/>
                    </a:lnTo>
                    <a:lnTo>
                      <a:pt x="124" y="93"/>
                    </a:lnTo>
                    <a:lnTo>
                      <a:pt x="112" y="105"/>
                    </a:lnTo>
                    <a:lnTo>
                      <a:pt x="101" y="116"/>
                    </a:lnTo>
                    <a:lnTo>
                      <a:pt x="92" y="129"/>
                    </a:lnTo>
                    <a:lnTo>
                      <a:pt x="85" y="145"/>
                    </a:lnTo>
                    <a:lnTo>
                      <a:pt x="84" y="149"/>
                    </a:lnTo>
                    <a:lnTo>
                      <a:pt x="83" y="153"/>
                    </a:lnTo>
                    <a:lnTo>
                      <a:pt x="82" y="156"/>
                    </a:lnTo>
                    <a:lnTo>
                      <a:pt x="81" y="158"/>
                    </a:lnTo>
                    <a:lnTo>
                      <a:pt x="80" y="161"/>
                    </a:lnTo>
                    <a:lnTo>
                      <a:pt x="80" y="163"/>
                    </a:lnTo>
                    <a:lnTo>
                      <a:pt x="80" y="164"/>
                    </a:lnTo>
                    <a:lnTo>
                      <a:pt x="79" y="165"/>
                    </a:lnTo>
                    <a:lnTo>
                      <a:pt x="78" y="166"/>
                    </a:lnTo>
                    <a:lnTo>
                      <a:pt x="77" y="167"/>
                    </a:lnTo>
                    <a:lnTo>
                      <a:pt x="74" y="168"/>
                    </a:lnTo>
                    <a:lnTo>
                      <a:pt x="72" y="171"/>
                    </a:lnTo>
                    <a:lnTo>
                      <a:pt x="69" y="174"/>
                    </a:lnTo>
                    <a:lnTo>
                      <a:pt x="66" y="176"/>
                    </a:lnTo>
                    <a:lnTo>
                      <a:pt x="64" y="177"/>
                    </a:lnTo>
                    <a:lnTo>
                      <a:pt x="62" y="178"/>
                    </a:lnTo>
                    <a:lnTo>
                      <a:pt x="62" y="178"/>
                    </a:lnTo>
                    <a:lnTo>
                      <a:pt x="61" y="180"/>
                    </a:lnTo>
                    <a:lnTo>
                      <a:pt x="61" y="180"/>
                    </a:lnTo>
                    <a:lnTo>
                      <a:pt x="62" y="181"/>
                    </a:lnTo>
                    <a:lnTo>
                      <a:pt x="63" y="182"/>
                    </a:lnTo>
                    <a:lnTo>
                      <a:pt x="64" y="183"/>
                    </a:lnTo>
                    <a:lnTo>
                      <a:pt x="65" y="183"/>
                    </a:lnTo>
                    <a:lnTo>
                      <a:pt x="65" y="185"/>
                    </a:lnTo>
                    <a:lnTo>
                      <a:pt x="66" y="187"/>
                    </a:lnTo>
                    <a:lnTo>
                      <a:pt x="67" y="190"/>
                    </a:lnTo>
                    <a:lnTo>
                      <a:pt x="67" y="191"/>
                    </a:lnTo>
                    <a:lnTo>
                      <a:pt x="68" y="192"/>
                    </a:lnTo>
                    <a:lnTo>
                      <a:pt x="69" y="192"/>
                    </a:lnTo>
                    <a:lnTo>
                      <a:pt x="70" y="190"/>
                    </a:lnTo>
                    <a:lnTo>
                      <a:pt x="72" y="186"/>
                    </a:lnTo>
                    <a:lnTo>
                      <a:pt x="73" y="183"/>
                    </a:lnTo>
                    <a:lnTo>
                      <a:pt x="75" y="181"/>
                    </a:lnTo>
                    <a:lnTo>
                      <a:pt x="77" y="178"/>
                    </a:lnTo>
                    <a:lnTo>
                      <a:pt x="78" y="182"/>
                    </a:lnTo>
                    <a:lnTo>
                      <a:pt x="78" y="184"/>
                    </a:lnTo>
                    <a:lnTo>
                      <a:pt x="79" y="186"/>
                    </a:lnTo>
                    <a:lnTo>
                      <a:pt x="81" y="192"/>
                    </a:lnTo>
                    <a:lnTo>
                      <a:pt x="85" y="199"/>
                    </a:lnTo>
                    <a:lnTo>
                      <a:pt x="92" y="203"/>
                    </a:lnTo>
                    <a:lnTo>
                      <a:pt x="94" y="204"/>
                    </a:lnTo>
                    <a:lnTo>
                      <a:pt x="95" y="204"/>
                    </a:lnTo>
                    <a:lnTo>
                      <a:pt x="96" y="204"/>
                    </a:lnTo>
                    <a:lnTo>
                      <a:pt x="98" y="203"/>
                    </a:lnTo>
                    <a:lnTo>
                      <a:pt x="99" y="202"/>
                    </a:lnTo>
                    <a:lnTo>
                      <a:pt x="100" y="202"/>
                    </a:lnTo>
                    <a:lnTo>
                      <a:pt x="100" y="201"/>
                    </a:lnTo>
                    <a:lnTo>
                      <a:pt x="100" y="201"/>
                    </a:lnTo>
                    <a:lnTo>
                      <a:pt x="99" y="201"/>
                    </a:lnTo>
                    <a:lnTo>
                      <a:pt x="98" y="201"/>
                    </a:lnTo>
                    <a:lnTo>
                      <a:pt x="96" y="200"/>
                    </a:lnTo>
                    <a:lnTo>
                      <a:pt x="94" y="199"/>
                    </a:lnTo>
                    <a:lnTo>
                      <a:pt x="92" y="195"/>
                    </a:lnTo>
                    <a:lnTo>
                      <a:pt x="86" y="190"/>
                    </a:lnTo>
                    <a:lnTo>
                      <a:pt x="85" y="183"/>
                    </a:lnTo>
                    <a:lnTo>
                      <a:pt x="85" y="174"/>
                    </a:lnTo>
                    <a:lnTo>
                      <a:pt x="85" y="167"/>
                    </a:lnTo>
                    <a:lnTo>
                      <a:pt x="88" y="162"/>
                    </a:lnTo>
                    <a:lnTo>
                      <a:pt x="91" y="157"/>
                    </a:lnTo>
                    <a:lnTo>
                      <a:pt x="93" y="151"/>
                    </a:lnTo>
                    <a:lnTo>
                      <a:pt x="96" y="142"/>
                    </a:lnTo>
                    <a:lnTo>
                      <a:pt x="97" y="137"/>
                    </a:lnTo>
                    <a:lnTo>
                      <a:pt x="98" y="134"/>
                    </a:lnTo>
                    <a:lnTo>
                      <a:pt x="100" y="131"/>
                    </a:lnTo>
                    <a:lnTo>
                      <a:pt x="101" y="128"/>
                    </a:lnTo>
                    <a:lnTo>
                      <a:pt x="105" y="122"/>
                    </a:lnTo>
                    <a:lnTo>
                      <a:pt x="113" y="115"/>
                    </a:lnTo>
                    <a:lnTo>
                      <a:pt x="120" y="108"/>
                    </a:lnTo>
                    <a:lnTo>
                      <a:pt x="129" y="101"/>
                    </a:lnTo>
                    <a:lnTo>
                      <a:pt x="132" y="98"/>
                    </a:lnTo>
                    <a:lnTo>
                      <a:pt x="135" y="96"/>
                    </a:lnTo>
                    <a:lnTo>
                      <a:pt x="136" y="94"/>
                    </a:lnTo>
                    <a:lnTo>
                      <a:pt x="137" y="93"/>
                    </a:lnTo>
                    <a:lnTo>
                      <a:pt x="138" y="92"/>
                    </a:lnTo>
                    <a:lnTo>
                      <a:pt x="140" y="90"/>
                    </a:lnTo>
                    <a:lnTo>
                      <a:pt x="143" y="88"/>
                    </a:lnTo>
                    <a:lnTo>
                      <a:pt x="147" y="84"/>
                    </a:lnTo>
                    <a:lnTo>
                      <a:pt x="150" y="82"/>
                    </a:lnTo>
                    <a:lnTo>
                      <a:pt x="153" y="80"/>
                    </a:lnTo>
                    <a:lnTo>
                      <a:pt x="155" y="78"/>
                    </a:lnTo>
                    <a:lnTo>
                      <a:pt x="157" y="77"/>
                    </a:lnTo>
                    <a:lnTo>
                      <a:pt x="158" y="76"/>
                    </a:lnTo>
                    <a:lnTo>
                      <a:pt x="162" y="73"/>
                    </a:lnTo>
                    <a:lnTo>
                      <a:pt x="167" y="71"/>
                    </a:lnTo>
                    <a:lnTo>
                      <a:pt x="171" y="69"/>
                    </a:lnTo>
                    <a:lnTo>
                      <a:pt x="175" y="68"/>
                    </a:lnTo>
                    <a:lnTo>
                      <a:pt x="177" y="68"/>
                    </a:lnTo>
                    <a:lnTo>
                      <a:pt x="179" y="67"/>
                    </a:lnTo>
                    <a:lnTo>
                      <a:pt x="184" y="65"/>
                    </a:lnTo>
                    <a:lnTo>
                      <a:pt x="187" y="64"/>
                    </a:lnTo>
                    <a:lnTo>
                      <a:pt x="191" y="63"/>
                    </a:lnTo>
                    <a:lnTo>
                      <a:pt x="194" y="62"/>
                    </a:lnTo>
                    <a:lnTo>
                      <a:pt x="197" y="61"/>
                    </a:lnTo>
                    <a:lnTo>
                      <a:pt x="200" y="60"/>
                    </a:lnTo>
                    <a:lnTo>
                      <a:pt x="202" y="60"/>
                    </a:lnTo>
                    <a:lnTo>
                      <a:pt x="203" y="60"/>
                    </a:lnTo>
                    <a:lnTo>
                      <a:pt x="203" y="61"/>
                    </a:lnTo>
                    <a:lnTo>
                      <a:pt x="202" y="62"/>
                    </a:lnTo>
                    <a:lnTo>
                      <a:pt x="200" y="64"/>
                    </a:lnTo>
                    <a:lnTo>
                      <a:pt x="199" y="68"/>
                    </a:lnTo>
                    <a:lnTo>
                      <a:pt x="198" y="70"/>
                    </a:lnTo>
                    <a:lnTo>
                      <a:pt x="197" y="73"/>
                    </a:lnTo>
                    <a:lnTo>
                      <a:pt x="197" y="75"/>
                    </a:lnTo>
                    <a:lnTo>
                      <a:pt x="197" y="77"/>
                    </a:lnTo>
                    <a:lnTo>
                      <a:pt x="197" y="78"/>
                    </a:lnTo>
                    <a:lnTo>
                      <a:pt x="198" y="79"/>
                    </a:lnTo>
                    <a:lnTo>
                      <a:pt x="199" y="78"/>
                    </a:lnTo>
                    <a:lnTo>
                      <a:pt x="200" y="77"/>
                    </a:lnTo>
                    <a:lnTo>
                      <a:pt x="202" y="74"/>
                    </a:lnTo>
                    <a:lnTo>
                      <a:pt x="203" y="72"/>
                    </a:lnTo>
                    <a:lnTo>
                      <a:pt x="204" y="69"/>
                    </a:lnTo>
                    <a:lnTo>
                      <a:pt x="206" y="67"/>
                    </a:lnTo>
                    <a:lnTo>
                      <a:pt x="211" y="60"/>
                    </a:lnTo>
                    <a:lnTo>
                      <a:pt x="217" y="54"/>
                    </a:lnTo>
                    <a:lnTo>
                      <a:pt x="225" y="47"/>
                    </a:lnTo>
                    <a:lnTo>
                      <a:pt x="231" y="43"/>
                    </a:lnTo>
                    <a:lnTo>
                      <a:pt x="233" y="41"/>
                    </a:lnTo>
                    <a:lnTo>
                      <a:pt x="235" y="40"/>
                    </a:lnTo>
                    <a:lnTo>
                      <a:pt x="236" y="39"/>
                    </a:lnTo>
                    <a:lnTo>
                      <a:pt x="237" y="38"/>
                    </a:lnTo>
                    <a:lnTo>
                      <a:pt x="239" y="37"/>
                    </a:lnTo>
                    <a:lnTo>
                      <a:pt x="240" y="37"/>
                    </a:lnTo>
                    <a:lnTo>
                      <a:pt x="243" y="36"/>
                    </a:lnTo>
                    <a:lnTo>
                      <a:pt x="245" y="36"/>
                    </a:lnTo>
                    <a:lnTo>
                      <a:pt x="248" y="35"/>
                    </a:lnTo>
                    <a:lnTo>
                      <a:pt x="250" y="34"/>
                    </a:lnTo>
                    <a:lnTo>
                      <a:pt x="252" y="34"/>
                    </a:lnTo>
                    <a:lnTo>
                      <a:pt x="255" y="33"/>
                    </a:lnTo>
                    <a:lnTo>
                      <a:pt x="259" y="32"/>
                    </a:lnTo>
                    <a:lnTo>
                      <a:pt x="270" y="30"/>
                    </a:lnTo>
                    <a:lnTo>
                      <a:pt x="276" y="25"/>
                    </a:lnTo>
                    <a:lnTo>
                      <a:pt x="279" y="19"/>
                    </a:lnTo>
                    <a:lnTo>
                      <a:pt x="279" y="18"/>
                    </a:lnTo>
                    <a:lnTo>
                      <a:pt x="279" y="16"/>
                    </a:lnTo>
                    <a:lnTo>
                      <a:pt x="280" y="15"/>
                    </a:lnTo>
                    <a:lnTo>
                      <a:pt x="281" y="15"/>
                    </a:lnTo>
                    <a:lnTo>
                      <a:pt x="284" y="14"/>
                    </a:lnTo>
                    <a:lnTo>
                      <a:pt x="287" y="13"/>
                    </a:lnTo>
                    <a:lnTo>
                      <a:pt x="291" y="12"/>
                    </a:lnTo>
                    <a:lnTo>
                      <a:pt x="300" y="9"/>
                    </a:lnTo>
                    <a:lnTo>
                      <a:pt x="308" y="18"/>
                    </a:lnTo>
                    <a:lnTo>
                      <a:pt x="313" y="21"/>
                    </a:lnTo>
                    <a:lnTo>
                      <a:pt x="316" y="24"/>
                    </a:lnTo>
                    <a:lnTo>
                      <a:pt x="318" y="26"/>
                    </a:lnTo>
                    <a:lnTo>
                      <a:pt x="320" y="27"/>
                    </a:lnTo>
                    <a:lnTo>
                      <a:pt x="322" y="28"/>
                    </a:lnTo>
                    <a:lnTo>
                      <a:pt x="323" y="28"/>
                    </a:lnTo>
                    <a:lnTo>
                      <a:pt x="324" y="27"/>
                    </a:lnTo>
                    <a:lnTo>
                      <a:pt x="326" y="26"/>
                    </a:lnTo>
                    <a:lnTo>
                      <a:pt x="326" y="25"/>
                    </a:lnTo>
                    <a:lnTo>
                      <a:pt x="324" y="24"/>
                    </a:lnTo>
                    <a:lnTo>
                      <a:pt x="323" y="23"/>
                    </a:lnTo>
                    <a:lnTo>
                      <a:pt x="322" y="22"/>
                    </a:lnTo>
                    <a:lnTo>
                      <a:pt x="321" y="21"/>
                    </a:lnTo>
                    <a:lnTo>
                      <a:pt x="320" y="20"/>
                    </a:lnTo>
                    <a:lnTo>
                      <a:pt x="318" y="19"/>
                    </a:lnTo>
                    <a:lnTo>
                      <a:pt x="316" y="18"/>
                    </a:lnTo>
                    <a:lnTo>
                      <a:pt x="315" y="16"/>
                    </a:lnTo>
                    <a:lnTo>
                      <a:pt x="315" y="15"/>
                    </a:lnTo>
                    <a:lnTo>
                      <a:pt x="314" y="14"/>
                    </a:lnTo>
                    <a:lnTo>
                      <a:pt x="313" y="14"/>
                    </a:lnTo>
                    <a:lnTo>
                      <a:pt x="310" y="13"/>
                    </a:lnTo>
                    <a:lnTo>
                      <a:pt x="309" y="12"/>
                    </a:lnTo>
                    <a:lnTo>
                      <a:pt x="308" y="9"/>
                    </a:lnTo>
                    <a:lnTo>
                      <a:pt x="308" y="8"/>
                    </a:lnTo>
                    <a:lnTo>
                      <a:pt x="313" y="7"/>
                    </a:lnTo>
                    <a:lnTo>
                      <a:pt x="321" y="5"/>
                    </a:lnTo>
                    <a:lnTo>
                      <a:pt x="332" y="4"/>
                    </a:lnTo>
                    <a:lnTo>
                      <a:pt x="336" y="3"/>
                    </a:lnTo>
                    <a:lnTo>
                      <a:pt x="340" y="3"/>
                    </a:lnTo>
                    <a:lnTo>
                      <a:pt x="344" y="3"/>
                    </a:lnTo>
                    <a:lnTo>
                      <a:pt x="347" y="2"/>
                    </a:lnTo>
                    <a:lnTo>
                      <a:pt x="349" y="2"/>
                    </a:lnTo>
                    <a:lnTo>
                      <a:pt x="352" y="2"/>
                    </a:lnTo>
                    <a:lnTo>
                      <a:pt x="352" y="3"/>
                    </a:lnTo>
                    <a:lnTo>
                      <a:pt x="352" y="3"/>
                    </a:lnTo>
                    <a:lnTo>
                      <a:pt x="352" y="5"/>
                    </a:lnTo>
                    <a:lnTo>
                      <a:pt x="351" y="6"/>
                    </a:lnTo>
                    <a:lnTo>
                      <a:pt x="348" y="9"/>
                    </a:lnTo>
                    <a:lnTo>
                      <a:pt x="346" y="12"/>
                    </a:lnTo>
                    <a:lnTo>
                      <a:pt x="343" y="14"/>
                    </a:lnTo>
                    <a:lnTo>
                      <a:pt x="341" y="16"/>
                    </a:lnTo>
                    <a:lnTo>
                      <a:pt x="339" y="17"/>
                    </a:lnTo>
                    <a:lnTo>
                      <a:pt x="337" y="18"/>
                    </a:lnTo>
                    <a:lnTo>
                      <a:pt x="334" y="19"/>
                    </a:lnTo>
                    <a:lnTo>
                      <a:pt x="333" y="20"/>
                    </a:lnTo>
                    <a:lnTo>
                      <a:pt x="333" y="21"/>
                    </a:lnTo>
                    <a:lnTo>
                      <a:pt x="334" y="23"/>
                    </a:lnTo>
                    <a:lnTo>
                      <a:pt x="335" y="23"/>
                    </a:lnTo>
                    <a:lnTo>
                      <a:pt x="337" y="24"/>
                    </a:lnTo>
                    <a:lnTo>
                      <a:pt x="343" y="24"/>
                    </a:lnTo>
                    <a:lnTo>
                      <a:pt x="353" y="24"/>
                    </a:lnTo>
                    <a:lnTo>
                      <a:pt x="365" y="23"/>
                    </a:lnTo>
                    <a:lnTo>
                      <a:pt x="373" y="22"/>
                    </a:lnTo>
                    <a:lnTo>
                      <a:pt x="373" y="21"/>
                    </a:lnTo>
                    <a:lnTo>
                      <a:pt x="372" y="21"/>
                    </a:lnTo>
                    <a:lnTo>
                      <a:pt x="370" y="20"/>
                    </a:lnTo>
                    <a:lnTo>
                      <a:pt x="365" y="20"/>
                    </a:lnTo>
                    <a:lnTo>
                      <a:pt x="361" y="20"/>
                    </a:lnTo>
                    <a:lnTo>
                      <a:pt x="357" y="19"/>
                    </a:lnTo>
                    <a:lnTo>
                      <a:pt x="353" y="19"/>
                    </a:lnTo>
                    <a:lnTo>
                      <a:pt x="351" y="18"/>
                    </a:lnTo>
                    <a:lnTo>
                      <a:pt x="349" y="18"/>
                    </a:lnTo>
                    <a:lnTo>
                      <a:pt x="349" y="17"/>
                    </a:lnTo>
                    <a:lnTo>
                      <a:pt x="351" y="16"/>
                    </a:lnTo>
                    <a:lnTo>
                      <a:pt x="353" y="13"/>
                    </a:lnTo>
                    <a:lnTo>
                      <a:pt x="355" y="11"/>
                    </a:lnTo>
                    <a:lnTo>
                      <a:pt x="358" y="7"/>
                    </a:lnTo>
                    <a:lnTo>
                      <a:pt x="360" y="5"/>
                    </a:lnTo>
                    <a:lnTo>
                      <a:pt x="361" y="4"/>
                    </a:lnTo>
                    <a:lnTo>
                      <a:pt x="362" y="3"/>
                    </a:lnTo>
                    <a:lnTo>
                      <a:pt x="364" y="3"/>
                    </a:lnTo>
                    <a:lnTo>
                      <a:pt x="365" y="3"/>
                    </a:lnTo>
                    <a:lnTo>
                      <a:pt x="367" y="3"/>
                    </a:lnTo>
                    <a:lnTo>
                      <a:pt x="371" y="2"/>
                    </a:lnTo>
                    <a:lnTo>
                      <a:pt x="373" y="1"/>
                    </a:lnTo>
                    <a:lnTo>
                      <a:pt x="375" y="1"/>
                    </a:lnTo>
                    <a:lnTo>
                      <a:pt x="377" y="0"/>
                    </a:lnTo>
                    <a:lnTo>
                      <a:pt x="379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" name="Freeform 370"/>
              <p:cNvSpPr>
                <a:spLocks noEditPoints="1"/>
              </p:cNvSpPr>
              <p:nvPr/>
            </p:nvSpPr>
            <p:spPr bwMode="auto">
              <a:xfrm>
                <a:off x="6164039" y="3994150"/>
                <a:ext cx="155575" cy="74613"/>
              </a:xfrm>
              <a:custGeom>
                <a:avLst/>
                <a:gdLst>
                  <a:gd name="T0" fmla="*/ 26 w 98"/>
                  <a:gd name="T1" fmla="*/ 29 h 47"/>
                  <a:gd name="T2" fmla="*/ 24 w 98"/>
                  <a:gd name="T3" fmla="*/ 31 h 47"/>
                  <a:gd name="T4" fmla="*/ 22 w 98"/>
                  <a:gd name="T5" fmla="*/ 34 h 47"/>
                  <a:gd name="T6" fmla="*/ 24 w 98"/>
                  <a:gd name="T7" fmla="*/ 34 h 47"/>
                  <a:gd name="T8" fmla="*/ 26 w 98"/>
                  <a:gd name="T9" fmla="*/ 31 h 47"/>
                  <a:gd name="T10" fmla="*/ 27 w 98"/>
                  <a:gd name="T11" fmla="*/ 29 h 47"/>
                  <a:gd name="T12" fmla="*/ 94 w 98"/>
                  <a:gd name="T13" fmla="*/ 0 h 47"/>
                  <a:gd name="T14" fmla="*/ 98 w 98"/>
                  <a:gd name="T15" fmla="*/ 3 h 47"/>
                  <a:gd name="T16" fmla="*/ 96 w 98"/>
                  <a:gd name="T17" fmla="*/ 6 h 47"/>
                  <a:gd name="T18" fmla="*/ 93 w 98"/>
                  <a:gd name="T19" fmla="*/ 7 h 47"/>
                  <a:gd name="T20" fmla="*/ 91 w 98"/>
                  <a:gd name="T21" fmla="*/ 9 h 47"/>
                  <a:gd name="T22" fmla="*/ 88 w 98"/>
                  <a:gd name="T23" fmla="*/ 10 h 47"/>
                  <a:gd name="T24" fmla="*/ 82 w 98"/>
                  <a:gd name="T25" fmla="*/ 11 h 47"/>
                  <a:gd name="T26" fmla="*/ 76 w 98"/>
                  <a:gd name="T27" fmla="*/ 12 h 47"/>
                  <a:gd name="T28" fmla="*/ 66 w 98"/>
                  <a:gd name="T29" fmla="*/ 15 h 47"/>
                  <a:gd name="T30" fmla="*/ 54 w 98"/>
                  <a:gd name="T31" fmla="*/ 20 h 47"/>
                  <a:gd name="T32" fmla="*/ 53 w 98"/>
                  <a:gd name="T33" fmla="*/ 24 h 47"/>
                  <a:gd name="T34" fmla="*/ 49 w 98"/>
                  <a:gd name="T35" fmla="*/ 26 h 47"/>
                  <a:gd name="T36" fmla="*/ 45 w 98"/>
                  <a:gd name="T37" fmla="*/ 28 h 47"/>
                  <a:gd name="T38" fmla="*/ 43 w 98"/>
                  <a:gd name="T39" fmla="*/ 28 h 47"/>
                  <a:gd name="T40" fmla="*/ 44 w 98"/>
                  <a:gd name="T41" fmla="*/ 30 h 47"/>
                  <a:gd name="T42" fmla="*/ 43 w 98"/>
                  <a:gd name="T43" fmla="*/ 31 h 47"/>
                  <a:gd name="T44" fmla="*/ 41 w 98"/>
                  <a:gd name="T45" fmla="*/ 35 h 47"/>
                  <a:gd name="T46" fmla="*/ 39 w 98"/>
                  <a:gd name="T47" fmla="*/ 37 h 47"/>
                  <a:gd name="T48" fmla="*/ 35 w 98"/>
                  <a:gd name="T49" fmla="*/ 39 h 47"/>
                  <a:gd name="T50" fmla="*/ 27 w 98"/>
                  <a:gd name="T51" fmla="*/ 40 h 47"/>
                  <a:gd name="T52" fmla="*/ 20 w 98"/>
                  <a:gd name="T53" fmla="*/ 41 h 47"/>
                  <a:gd name="T54" fmla="*/ 14 w 98"/>
                  <a:gd name="T55" fmla="*/ 43 h 47"/>
                  <a:gd name="T56" fmla="*/ 7 w 98"/>
                  <a:gd name="T57" fmla="*/ 45 h 47"/>
                  <a:gd name="T58" fmla="*/ 4 w 98"/>
                  <a:gd name="T59" fmla="*/ 47 h 47"/>
                  <a:gd name="T60" fmla="*/ 2 w 98"/>
                  <a:gd name="T61" fmla="*/ 47 h 47"/>
                  <a:gd name="T62" fmla="*/ 2 w 98"/>
                  <a:gd name="T63" fmla="*/ 45 h 47"/>
                  <a:gd name="T64" fmla="*/ 2 w 98"/>
                  <a:gd name="T65" fmla="*/ 39 h 47"/>
                  <a:gd name="T66" fmla="*/ 1 w 98"/>
                  <a:gd name="T67" fmla="*/ 34 h 47"/>
                  <a:gd name="T68" fmla="*/ 0 w 98"/>
                  <a:gd name="T69" fmla="*/ 31 h 47"/>
                  <a:gd name="T70" fmla="*/ 1 w 98"/>
                  <a:gd name="T71" fmla="*/ 30 h 47"/>
                  <a:gd name="T72" fmla="*/ 5 w 98"/>
                  <a:gd name="T73" fmla="*/ 29 h 47"/>
                  <a:gd name="T74" fmla="*/ 10 w 98"/>
                  <a:gd name="T75" fmla="*/ 28 h 47"/>
                  <a:gd name="T76" fmla="*/ 14 w 98"/>
                  <a:gd name="T77" fmla="*/ 26 h 47"/>
                  <a:gd name="T78" fmla="*/ 20 w 98"/>
                  <a:gd name="T79" fmla="*/ 23 h 47"/>
                  <a:gd name="T80" fmla="*/ 25 w 98"/>
                  <a:gd name="T81" fmla="*/ 22 h 47"/>
                  <a:gd name="T82" fmla="*/ 29 w 98"/>
                  <a:gd name="T83" fmla="*/ 21 h 47"/>
                  <a:gd name="T84" fmla="*/ 30 w 98"/>
                  <a:gd name="T85" fmla="*/ 20 h 47"/>
                  <a:gd name="T86" fmla="*/ 39 w 98"/>
                  <a:gd name="T87" fmla="*/ 18 h 47"/>
                  <a:gd name="T88" fmla="*/ 54 w 98"/>
                  <a:gd name="T89" fmla="*/ 14 h 47"/>
                  <a:gd name="T90" fmla="*/ 62 w 98"/>
                  <a:gd name="T91" fmla="*/ 10 h 47"/>
                  <a:gd name="T92" fmla="*/ 69 w 98"/>
                  <a:gd name="T93" fmla="*/ 8 h 47"/>
                  <a:gd name="T94" fmla="*/ 79 w 98"/>
                  <a:gd name="T95" fmla="*/ 4 h 47"/>
                  <a:gd name="T96" fmla="*/ 94 w 98"/>
                  <a:gd name="T9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8" h="47">
                    <a:moveTo>
                      <a:pt x="26" y="29"/>
                    </a:moveTo>
                    <a:lnTo>
                      <a:pt x="26" y="29"/>
                    </a:lnTo>
                    <a:lnTo>
                      <a:pt x="25" y="30"/>
                    </a:lnTo>
                    <a:lnTo>
                      <a:pt x="24" y="31"/>
                    </a:lnTo>
                    <a:lnTo>
                      <a:pt x="23" y="33"/>
                    </a:lnTo>
                    <a:lnTo>
                      <a:pt x="22" y="34"/>
                    </a:lnTo>
                    <a:lnTo>
                      <a:pt x="23" y="35"/>
                    </a:lnTo>
                    <a:lnTo>
                      <a:pt x="24" y="34"/>
                    </a:lnTo>
                    <a:lnTo>
                      <a:pt x="25" y="33"/>
                    </a:lnTo>
                    <a:lnTo>
                      <a:pt x="26" y="31"/>
                    </a:lnTo>
                    <a:lnTo>
                      <a:pt x="27" y="30"/>
                    </a:lnTo>
                    <a:lnTo>
                      <a:pt x="27" y="29"/>
                    </a:lnTo>
                    <a:lnTo>
                      <a:pt x="26" y="29"/>
                    </a:lnTo>
                    <a:close/>
                    <a:moveTo>
                      <a:pt x="94" y="0"/>
                    </a:moveTo>
                    <a:lnTo>
                      <a:pt x="97" y="1"/>
                    </a:lnTo>
                    <a:lnTo>
                      <a:pt x="98" y="3"/>
                    </a:lnTo>
                    <a:lnTo>
                      <a:pt x="97" y="4"/>
                    </a:lnTo>
                    <a:lnTo>
                      <a:pt x="96" y="6"/>
                    </a:lnTo>
                    <a:lnTo>
                      <a:pt x="95" y="7"/>
                    </a:lnTo>
                    <a:lnTo>
                      <a:pt x="93" y="7"/>
                    </a:lnTo>
                    <a:lnTo>
                      <a:pt x="93" y="8"/>
                    </a:lnTo>
                    <a:lnTo>
                      <a:pt x="91" y="9"/>
                    </a:lnTo>
                    <a:lnTo>
                      <a:pt x="89" y="9"/>
                    </a:lnTo>
                    <a:lnTo>
                      <a:pt x="88" y="10"/>
                    </a:lnTo>
                    <a:lnTo>
                      <a:pt x="85" y="10"/>
                    </a:lnTo>
                    <a:lnTo>
                      <a:pt x="82" y="11"/>
                    </a:lnTo>
                    <a:lnTo>
                      <a:pt x="79" y="11"/>
                    </a:lnTo>
                    <a:lnTo>
                      <a:pt x="76" y="12"/>
                    </a:lnTo>
                    <a:lnTo>
                      <a:pt x="72" y="12"/>
                    </a:lnTo>
                    <a:lnTo>
                      <a:pt x="66" y="15"/>
                    </a:lnTo>
                    <a:lnTo>
                      <a:pt x="59" y="17"/>
                    </a:lnTo>
                    <a:lnTo>
                      <a:pt x="54" y="20"/>
                    </a:lnTo>
                    <a:lnTo>
                      <a:pt x="53" y="22"/>
                    </a:lnTo>
                    <a:lnTo>
                      <a:pt x="53" y="24"/>
                    </a:lnTo>
                    <a:lnTo>
                      <a:pt x="51" y="25"/>
                    </a:lnTo>
                    <a:lnTo>
                      <a:pt x="49" y="26"/>
                    </a:lnTo>
                    <a:lnTo>
                      <a:pt x="46" y="27"/>
                    </a:lnTo>
                    <a:lnTo>
                      <a:pt x="45" y="28"/>
                    </a:lnTo>
                    <a:lnTo>
                      <a:pt x="43" y="28"/>
                    </a:lnTo>
                    <a:lnTo>
                      <a:pt x="43" y="28"/>
                    </a:lnTo>
                    <a:lnTo>
                      <a:pt x="43" y="29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3" y="31"/>
                    </a:lnTo>
                    <a:lnTo>
                      <a:pt x="42" y="34"/>
                    </a:lnTo>
                    <a:lnTo>
                      <a:pt x="41" y="35"/>
                    </a:lnTo>
                    <a:lnTo>
                      <a:pt x="39" y="36"/>
                    </a:lnTo>
                    <a:lnTo>
                      <a:pt x="39" y="37"/>
                    </a:lnTo>
                    <a:lnTo>
                      <a:pt x="37" y="38"/>
                    </a:lnTo>
                    <a:lnTo>
                      <a:pt x="35" y="39"/>
                    </a:lnTo>
                    <a:lnTo>
                      <a:pt x="31" y="39"/>
                    </a:lnTo>
                    <a:lnTo>
                      <a:pt x="27" y="40"/>
                    </a:lnTo>
                    <a:lnTo>
                      <a:pt x="23" y="40"/>
                    </a:lnTo>
                    <a:lnTo>
                      <a:pt x="20" y="41"/>
                    </a:lnTo>
                    <a:lnTo>
                      <a:pt x="17" y="42"/>
                    </a:lnTo>
                    <a:lnTo>
                      <a:pt x="14" y="43"/>
                    </a:lnTo>
                    <a:lnTo>
                      <a:pt x="11" y="44"/>
                    </a:lnTo>
                    <a:lnTo>
                      <a:pt x="7" y="45"/>
                    </a:lnTo>
                    <a:lnTo>
                      <a:pt x="5" y="46"/>
                    </a:lnTo>
                    <a:lnTo>
                      <a:pt x="4" y="47"/>
                    </a:lnTo>
                    <a:lnTo>
                      <a:pt x="3" y="47"/>
                    </a:lnTo>
                    <a:lnTo>
                      <a:pt x="2" y="47"/>
                    </a:lnTo>
                    <a:lnTo>
                      <a:pt x="2" y="46"/>
                    </a:lnTo>
                    <a:lnTo>
                      <a:pt x="2" y="45"/>
                    </a:lnTo>
                    <a:lnTo>
                      <a:pt x="2" y="42"/>
                    </a:lnTo>
                    <a:lnTo>
                      <a:pt x="2" y="39"/>
                    </a:lnTo>
                    <a:lnTo>
                      <a:pt x="2" y="36"/>
                    </a:lnTo>
                    <a:lnTo>
                      <a:pt x="1" y="34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3" y="29"/>
                    </a:lnTo>
                    <a:lnTo>
                      <a:pt x="5" y="29"/>
                    </a:lnTo>
                    <a:lnTo>
                      <a:pt x="7" y="28"/>
                    </a:lnTo>
                    <a:lnTo>
                      <a:pt x="10" y="28"/>
                    </a:lnTo>
                    <a:lnTo>
                      <a:pt x="11" y="27"/>
                    </a:lnTo>
                    <a:lnTo>
                      <a:pt x="14" y="26"/>
                    </a:lnTo>
                    <a:lnTo>
                      <a:pt x="17" y="24"/>
                    </a:lnTo>
                    <a:lnTo>
                      <a:pt x="20" y="23"/>
                    </a:lnTo>
                    <a:lnTo>
                      <a:pt x="23" y="22"/>
                    </a:lnTo>
                    <a:lnTo>
                      <a:pt x="25" y="22"/>
                    </a:lnTo>
                    <a:lnTo>
                      <a:pt x="27" y="22"/>
                    </a:lnTo>
                    <a:lnTo>
                      <a:pt x="29" y="21"/>
                    </a:lnTo>
                    <a:lnTo>
                      <a:pt x="29" y="20"/>
                    </a:lnTo>
                    <a:lnTo>
                      <a:pt x="30" y="20"/>
                    </a:lnTo>
                    <a:lnTo>
                      <a:pt x="33" y="19"/>
                    </a:lnTo>
                    <a:lnTo>
                      <a:pt x="39" y="18"/>
                    </a:lnTo>
                    <a:lnTo>
                      <a:pt x="46" y="16"/>
                    </a:lnTo>
                    <a:lnTo>
                      <a:pt x="54" y="14"/>
                    </a:lnTo>
                    <a:lnTo>
                      <a:pt x="60" y="11"/>
                    </a:lnTo>
                    <a:lnTo>
                      <a:pt x="62" y="10"/>
                    </a:lnTo>
                    <a:lnTo>
                      <a:pt x="66" y="9"/>
                    </a:lnTo>
                    <a:lnTo>
                      <a:pt x="69" y="8"/>
                    </a:lnTo>
                    <a:lnTo>
                      <a:pt x="72" y="7"/>
                    </a:lnTo>
                    <a:lnTo>
                      <a:pt x="79" y="4"/>
                    </a:lnTo>
                    <a:lnTo>
                      <a:pt x="88" y="1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" name="Freeform 371"/>
              <p:cNvSpPr>
                <a:spLocks/>
              </p:cNvSpPr>
              <p:nvPr/>
            </p:nvSpPr>
            <p:spPr bwMode="auto">
              <a:xfrm>
                <a:off x="6603777" y="4002088"/>
                <a:ext cx="146050" cy="87313"/>
              </a:xfrm>
              <a:custGeom>
                <a:avLst/>
                <a:gdLst>
                  <a:gd name="T0" fmla="*/ 72 w 92"/>
                  <a:gd name="T1" fmla="*/ 1 h 55"/>
                  <a:gd name="T2" fmla="*/ 73 w 92"/>
                  <a:gd name="T3" fmla="*/ 3 h 55"/>
                  <a:gd name="T4" fmla="*/ 75 w 92"/>
                  <a:gd name="T5" fmla="*/ 4 h 55"/>
                  <a:gd name="T6" fmla="*/ 79 w 92"/>
                  <a:gd name="T7" fmla="*/ 4 h 55"/>
                  <a:gd name="T8" fmla="*/ 83 w 92"/>
                  <a:gd name="T9" fmla="*/ 5 h 55"/>
                  <a:gd name="T10" fmla="*/ 88 w 92"/>
                  <a:gd name="T11" fmla="*/ 6 h 55"/>
                  <a:gd name="T12" fmla="*/ 92 w 92"/>
                  <a:gd name="T13" fmla="*/ 9 h 55"/>
                  <a:gd name="T14" fmla="*/ 90 w 92"/>
                  <a:gd name="T15" fmla="*/ 11 h 55"/>
                  <a:gd name="T16" fmla="*/ 87 w 92"/>
                  <a:gd name="T17" fmla="*/ 13 h 55"/>
                  <a:gd name="T18" fmla="*/ 84 w 92"/>
                  <a:gd name="T19" fmla="*/ 17 h 55"/>
                  <a:gd name="T20" fmla="*/ 77 w 92"/>
                  <a:gd name="T21" fmla="*/ 32 h 55"/>
                  <a:gd name="T22" fmla="*/ 63 w 92"/>
                  <a:gd name="T23" fmla="*/ 40 h 55"/>
                  <a:gd name="T24" fmla="*/ 59 w 92"/>
                  <a:gd name="T25" fmla="*/ 42 h 55"/>
                  <a:gd name="T26" fmla="*/ 59 w 92"/>
                  <a:gd name="T27" fmla="*/ 43 h 55"/>
                  <a:gd name="T28" fmla="*/ 63 w 92"/>
                  <a:gd name="T29" fmla="*/ 43 h 55"/>
                  <a:gd name="T30" fmla="*/ 59 w 92"/>
                  <a:gd name="T31" fmla="*/ 48 h 55"/>
                  <a:gd name="T32" fmla="*/ 57 w 92"/>
                  <a:gd name="T33" fmla="*/ 52 h 55"/>
                  <a:gd name="T34" fmla="*/ 47 w 92"/>
                  <a:gd name="T35" fmla="*/ 46 h 55"/>
                  <a:gd name="T36" fmla="*/ 41 w 92"/>
                  <a:gd name="T37" fmla="*/ 39 h 55"/>
                  <a:gd name="T38" fmla="*/ 38 w 92"/>
                  <a:gd name="T39" fmla="*/ 35 h 55"/>
                  <a:gd name="T40" fmla="*/ 37 w 92"/>
                  <a:gd name="T41" fmla="*/ 33 h 55"/>
                  <a:gd name="T42" fmla="*/ 36 w 92"/>
                  <a:gd name="T43" fmla="*/ 32 h 55"/>
                  <a:gd name="T44" fmla="*/ 35 w 92"/>
                  <a:gd name="T45" fmla="*/ 32 h 55"/>
                  <a:gd name="T46" fmla="*/ 33 w 92"/>
                  <a:gd name="T47" fmla="*/ 31 h 55"/>
                  <a:gd name="T48" fmla="*/ 31 w 92"/>
                  <a:gd name="T49" fmla="*/ 29 h 55"/>
                  <a:gd name="T50" fmla="*/ 26 w 92"/>
                  <a:gd name="T51" fmla="*/ 24 h 55"/>
                  <a:gd name="T52" fmla="*/ 22 w 92"/>
                  <a:gd name="T53" fmla="*/ 21 h 55"/>
                  <a:gd name="T54" fmla="*/ 19 w 92"/>
                  <a:gd name="T55" fmla="*/ 18 h 55"/>
                  <a:gd name="T56" fmla="*/ 19 w 92"/>
                  <a:gd name="T57" fmla="*/ 17 h 55"/>
                  <a:gd name="T58" fmla="*/ 18 w 92"/>
                  <a:gd name="T59" fmla="*/ 16 h 55"/>
                  <a:gd name="T60" fmla="*/ 16 w 92"/>
                  <a:gd name="T61" fmla="*/ 13 h 55"/>
                  <a:gd name="T62" fmla="*/ 14 w 92"/>
                  <a:gd name="T63" fmla="*/ 13 h 55"/>
                  <a:gd name="T64" fmla="*/ 10 w 92"/>
                  <a:gd name="T65" fmla="*/ 13 h 55"/>
                  <a:gd name="T66" fmla="*/ 4 w 92"/>
                  <a:gd name="T67" fmla="*/ 13 h 55"/>
                  <a:gd name="T68" fmla="*/ 0 w 92"/>
                  <a:gd name="T69" fmla="*/ 11 h 55"/>
                  <a:gd name="T70" fmla="*/ 0 w 92"/>
                  <a:gd name="T71" fmla="*/ 10 h 55"/>
                  <a:gd name="T72" fmla="*/ 2 w 92"/>
                  <a:gd name="T73" fmla="*/ 9 h 55"/>
                  <a:gd name="T74" fmla="*/ 7 w 92"/>
                  <a:gd name="T75" fmla="*/ 6 h 55"/>
                  <a:gd name="T76" fmla="*/ 13 w 92"/>
                  <a:gd name="T77" fmla="*/ 5 h 55"/>
                  <a:gd name="T78" fmla="*/ 15 w 92"/>
                  <a:gd name="T79" fmla="*/ 4 h 55"/>
                  <a:gd name="T80" fmla="*/ 18 w 92"/>
                  <a:gd name="T81" fmla="*/ 3 h 55"/>
                  <a:gd name="T82" fmla="*/ 21 w 92"/>
                  <a:gd name="T83" fmla="*/ 2 h 55"/>
                  <a:gd name="T84" fmla="*/ 25 w 92"/>
                  <a:gd name="T85" fmla="*/ 2 h 55"/>
                  <a:gd name="T86" fmla="*/ 37 w 92"/>
                  <a:gd name="T87" fmla="*/ 3 h 55"/>
                  <a:gd name="T88" fmla="*/ 51 w 92"/>
                  <a:gd name="T89" fmla="*/ 3 h 55"/>
                  <a:gd name="T90" fmla="*/ 59 w 92"/>
                  <a:gd name="T91" fmla="*/ 3 h 55"/>
                  <a:gd name="T92" fmla="*/ 61 w 92"/>
                  <a:gd name="T93" fmla="*/ 4 h 55"/>
                  <a:gd name="T94" fmla="*/ 64 w 92"/>
                  <a:gd name="T95" fmla="*/ 4 h 55"/>
                  <a:gd name="T96" fmla="*/ 69 w 92"/>
                  <a:gd name="T97" fmla="*/ 1 h 55"/>
                  <a:gd name="T98" fmla="*/ 72 w 92"/>
                  <a:gd name="T9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2" h="55">
                    <a:moveTo>
                      <a:pt x="72" y="0"/>
                    </a:moveTo>
                    <a:lnTo>
                      <a:pt x="72" y="1"/>
                    </a:lnTo>
                    <a:lnTo>
                      <a:pt x="73" y="2"/>
                    </a:lnTo>
                    <a:lnTo>
                      <a:pt x="73" y="3"/>
                    </a:lnTo>
                    <a:lnTo>
                      <a:pt x="74" y="3"/>
                    </a:lnTo>
                    <a:lnTo>
                      <a:pt x="75" y="4"/>
                    </a:lnTo>
                    <a:lnTo>
                      <a:pt x="77" y="4"/>
                    </a:lnTo>
                    <a:lnTo>
                      <a:pt x="79" y="4"/>
                    </a:lnTo>
                    <a:lnTo>
                      <a:pt x="81" y="4"/>
                    </a:lnTo>
                    <a:lnTo>
                      <a:pt x="83" y="5"/>
                    </a:lnTo>
                    <a:lnTo>
                      <a:pt x="86" y="5"/>
                    </a:lnTo>
                    <a:lnTo>
                      <a:pt x="88" y="6"/>
                    </a:lnTo>
                    <a:lnTo>
                      <a:pt x="91" y="7"/>
                    </a:lnTo>
                    <a:lnTo>
                      <a:pt x="92" y="9"/>
                    </a:lnTo>
                    <a:lnTo>
                      <a:pt x="91" y="10"/>
                    </a:lnTo>
                    <a:lnTo>
                      <a:pt x="90" y="11"/>
                    </a:lnTo>
                    <a:lnTo>
                      <a:pt x="88" y="12"/>
                    </a:lnTo>
                    <a:lnTo>
                      <a:pt x="87" y="13"/>
                    </a:lnTo>
                    <a:lnTo>
                      <a:pt x="86" y="15"/>
                    </a:lnTo>
                    <a:lnTo>
                      <a:pt x="84" y="17"/>
                    </a:lnTo>
                    <a:lnTo>
                      <a:pt x="82" y="21"/>
                    </a:lnTo>
                    <a:lnTo>
                      <a:pt x="77" y="32"/>
                    </a:lnTo>
                    <a:lnTo>
                      <a:pt x="71" y="37"/>
                    </a:lnTo>
                    <a:lnTo>
                      <a:pt x="63" y="40"/>
                    </a:lnTo>
                    <a:lnTo>
                      <a:pt x="61" y="41"/>
                    </a:lnTo>
                    <a:lnTo>
                      <a:pt x="59" y="42"/>
                    </a:lnTo>
                    <a:lnTo>
                      <a:pt x="59" y="42"/>
                    </a:lnTo>
                    <a:lnTo>
                      <a:pt x="59" y="43"/>
                    </a:lnTo>
                    <a:lnTo>
                      <a:pt x="61" y="43"/>
                    </a:lnTo>
                    <a:lnTo>
                      <a:pt x="63" y="43"/>
                    </a:lnTo>
                    <a:lnTo>
                      <a:pt x="61" y="47"/>
                    </a:lnTo>
                    <a:lnTo>
                      <a:pt x="59" y="48"/>
                    </a:lnTo>
                    <a:lnTo>
                      <a:pt x="58" y="50"/>
                    </a:lnTo>
                    <a:lnTo>
                      <a:pt x="57" y="52"/>
                    </a:lnTo>
                    <a:lnTo>
                      <a:pt x="57" y="55"/>
                    </a:lnTo>
                    <a:lnTo>
                      <a:pt x="47" y="46"/>
                    </a:lnTo>
                    <a:lnTo>
                      <a:pt x="44" y="42"/>
                    </a:lnTo>
                    <a:lnTo>
                      <a:pt x="41" y="39"/>
                    </a:lnTo>
                    <a:lnTo>
                      <a:pt x="39" y="37"/>
                    </a:lnTo>
                    <a:lnTo>
                      <a:pt x="38" y="35"/>
                    </a:lnTo>
                    <a:lnTo>
                      <a:pt x="38" y="34"/>
                    </a:lnTo>
                    <a:lnTo>
                      <a:pt x="37" y="33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5" y="31"/>
                    </a:lnTo>
                    <a:lnTo>
                      <a:pt x="35" y="32"/>
                    </a:lnTo>
                    <a:lnTo>
                      <a:pt x="34" y="32"/>
                    </a:lnTo>
                    <a:lnTo>
                      <a:pt x="33" y="31"/>
                    </a:lnTo>
                    <a:lnTo>
                      <a:pt x="32" y="30"/>
                    </a:lnTo>
                    <a:lnTo>
                      <a:pt x="31" y="29"/>
                    </a:lnTo>
                    <a:lnTo>
                      <a:pt x="29" y="26"/>
                    </a:lnTo>
                    <a:lnTo>
                      <a:pt x="26" y="24"/>
                    </a:lnTo>
                    <a:lnTo>
                      <a:pt x="24" y="23"/>
                    </a:lnTo>
                    <a:lnTo>
                      <a:pt x="22" y="21"/>
                    </a:lnTo>
                    <a:lnTo>
                      <a:pt x="20" y="20"/>
                    </a:lnTo>
                    <a:lnTo>
                      <a:pt x="19" y="18"/>
                    </a:lnTo>
                    <a:lnTo>
                      <a:pt x="19" y="18"/>
                    </a:lnTo>
                    <a:lnTo>
                      <a:pt x="19" y="17"/>
                    </a:lnTo>
                    <a:lnTo>
                      <a:pt x="19" y="16"/>
                    </a:lnTo>
                    <a:lnTo>
                      <a:pt x="18" y="16"/>
                    </a:lnTo>
                    <a:lnTo>
                      <a:pt x="17" y="14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13" y="13"/>
                    </a:lnTo>
                    <a:lnTo>
                      <a:pt x="10" y="13"/>
                    </a:lnTo>
                    <a:lnTo>
                      <a:pt x="7" y="13"/>
                    </a:lnTo>
                    <a:lnTo>
                      <a:pt x="4" y="13"/>
                    </a:lnTo>
                    <a:lnTo>
                      <a:pt x="2" y="12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2" y="9"/>
                    </a:lnTo>
                    <a:lnTo>
                      <a:pt x="5" y="7"/>
                    </a:lnTo>
                    <a:lnTo>
                      <a:pt x="7" y="6"/>
                    </a:lnTo>
                    <a:lnTo>
                      <a:pt x="10" y="5"/>
                    </a:lnTo>
                    <a:lnTo>
                      <a:pt x="13" y="5"/>
                    </a:lnTo>
                    <a:lnTo>
                      <a:pt x="14" y="4"/>
                    </a:lnTo>
                    <a:lnTo>
                      <a:pt x="15" y="4"/>
                    </a:lnTo>
                    <a:lnTo>
                      <a:pt x="16" y="4"/>
                    </a:lnTo>
                    <a:lnTo>
                      <a:pt x="18" y="3"/>
                    </a:lnTo>
                    <a:lnTo>
                      <a:pt x="20" y="2"/>
                    </a:lnTo>
                    <a:lnTo>
                      <a:pt x="21" y="2"/>
                    </a:lnTo>
                    <a:lnTo>
                      <a:pt x="23" y="2"/>
                    </a:lnTo>
                    <a:lnTo>
                      <a:pt x="25" y="2"/>
                    </a:lnTo>
                    <a:lnTo>
                      <a:pt x="29" y="2"/>
                    </a:lnTo>
                    <a:lnTo>
                      <a:pt x="37" y="3"/>
                    </a:lnTo>
                    <a:lnTo>
                      <a:pt x="44" y="3"/>
                    </a:lnTo>
                    <a:lnTo>
                      <a:pt x="51" y="3"/>
                    </a:lnTo>
                    <a:lnTo>
                      <a:pt x="56" y="3"/>
                    </a:lnTo>
                    <a:lnTo>
                      <a:pt x="59" y="3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6" y="3"/>
                    </a:lnTo>
                    <a:lnTo>
                      <a:pt x="69" y="1"/>
                    </a:lnTo>
                    <a:lnTo>
                      <a:pt x="71" y="1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" name="Freeform 372"/>
              <p:cNvSpPr>
                <a:spLocks/>
              </p:cNvSpPr>
              <p:nvPr/>
            </p:nvSpPr>
            <p:spPr bwMode="auto">
              <a:xfrm>
                <a:off x="5994177" y="4095750"/>
                <a:ext cx="69850" cy="74613"/>
              </a:xfrm>
              <a:custGeom>
                <a:avLst/>
                <a:gdLst>
                  <a:gd name="T0" fmla="*/ 41 w 44"/>
                  <a:gd name="T1" fmla="*/ 0 h 47"/>
                  <a:gd name="T2" fmla="*/ 43 w 44"/>
                  <a:gd name="T3" fmla="*/ 1 h 47"/>
                  <a:gd name="T4" fmla="*/ 44 w 44"/>
                  <a:gd name="T5" fmla="*/ 2 h 47"/>
                  <a:gd name="T6" fmla="*/ 44 w 44"/>
                  <a:gd name="T7" fmla="*/ 4 h 47"/>
                  <a:gd name="T8" fmla="*/ 43 w 44"/>
                  <a:gd name="T9" fmla="*/ 9 h 47"/>
                  <a:gd name="T10" fmla="*/ 39 w 44"/>
                  <a:gd name="T11" fmla="*/ 14 h 47"/>
                  <a:gd name="T12" fmla="*/ 33 w 44"/>
                  <a:gd name="T13" fmla="*/ 20 h 47"/>
                  <a:gd name="T14" fmla="*/ 22 w 44"/>
                  <a:gd name="T15" fmla="*/ 30 h 47"/>
                  <a:gd name="T16" fmla="*/ 13 w 44"/>
                  <a:gd name="T17" fmla="*/ 38 h 47"/>
                  <a:gd name="T18" fmla="*/ 6 w 44"/>
                  <a:gd name="T19" fmla="*/ 44 h 47"/>
                  <a:gd name="T20" fmla="*/ 1 w 44"/>
                  <a:gd name="T21" fmla="*/ 47 h 47"/>
                  <a:gd name="T22" fmla="*/ 0 w 44"/>
                  <a:gd name="T23" fmla="*/ 47 h 47"/>
                  <a:gd name="T24" fmla="*/ 0 w 44"/>
                  <a:gd name="T25" fmla="*/ 46 h 47"/>
                  <a:gd name="T26" fmla="*/ 1 w 44"/>
                  <a:gd name="T27" fmla="*/ 45 h 47"/>
                  <a:gd name="T28" fmla="*/ 2 w 44"/>
                  <a:gd name="T29" fmla="*/ 44 h 47"/>
                  <a:gd name="T30" fmla="*/ 3 w 44"/>
                  <a:gd name="T31" fmla="*/ 42 h 47"/>
                  <a:gd name="T32" fmla="*/ 3 w 44"/>
                  <a:gd name="T33" fmla="*/ 40 h 47"/>
                  <a:gd name="T34" fmla="*/ 4 w 44"/>
                  <a:gd name="T35" fmla="*/ 38 h 47"/>
                  <a:gd name="T36" fmla="*/ 4 w 44"/>
                  <a:gd name="T37" fmla="*/ 36 h 47"/>
                  <a:gd name="T38" fmla="*/ 6 w 44"/>
                  <a:gd name="T39" fmla="*/ 34 h 47"/>
                  <a:gd name="T40" fmla="*/ 7 w 44"/>
                  <a:gd name="T41" fmla="*/ 32 h 47"/>
                  <a:gd name="T42" fmla="*/ 11 w 44"/>
                  <a:gd name="T43" fmla="*/ 27 h 47"/>
                  <a:gd name="T44" fmla="*/ 18 w 44"/>
                  <a:gd name="T45" fmla="*/ 20 h 47"/>
                  <a:gd name="T46" fmla="*/ 26 w 44"/>
                  <a:gd name="T47" fmla="*/ 15 h 47"/>
                  <a:gd name="T48" fmla="*/ 28 w 44"/>
                  <a:gd name="T49" fmla="*/ 13 h 47"/>
                  <a:gd name="T50" fmla="*/ 30 w 44"/>
                  <a:gd name="T51" fmla="*/ 11 h 47"/>
                  <a:gd name="T52" fmla="*/ 32 w 44"/>
                  <a:gd name="T53" fmla="*/ 8 h 47"/>
                  <a:gd name="T54" fmla="*/ 33 w 44"/>
                  <a:gd name="T55" fmla="*/ 6 h 47"/>
                  <a:gd name="T56" fmla="*/ 34 w 44"/>
                  <a:gd name="T57" fmla="*/ 3 h 47"/>
                  <a:gd name="T58" fmla="*/ 36 w 44"/>
                  <a:gd name="T59" fmla="*/ 2 h 47"/>
                  <a:gd name="T60" fmla="*/ 37 w 44"/>
                  <a:gd name="T61" fmla="*/ 1 h 47"/>
                  <a:gd name="T62" fmla="*/ 40 w 44"/>
                  <a:gd name="T63" fmla="*/ 1 h 47"/>
                  <a:gd name="T64" fmla="*/ 41 w 44"/>
                  <a:gd name="T6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4" h="47">
                    <a:moveTo>
                      <a:pt x="41" y="0"/>
                    </a:moveTo>
                    <a:lnTo>
                      <a:pt x="43" y="1"/>
                    </a:lnTo>
                    <a:lnTo>
                      <a:pt x="44" y="2"/>
                    </a:lnTo>
                    <a:lnTo>
                      <a:pt x="44" y="4"/>
                    </a:lnTo>
                    <a:lnTo>
                      <a:pt x="43" y="9"/>
                    </a:lnTo>
                    <a:lnTo>
                      <a:pt x="39" y="14"/>
                    </a:lnTo>
                    <a:lnTo>
                      <a:pt x="33" y="20"/>
                    </a:lnTo>
                    <a:lnTo>
                      <a:pt x="22" y="30"/>
                    </a:lnTo>
                    <a:lnTo>
                      <a:pt x="13" y="38"/>
                    </a:lnTo>
                    <a:lnTo>
                      <a:pt x="6" y="44"/>
                    </a:lnTo>
                    <a:lnTo>
                      <a:pt x="1" y="47"/>
                    </a:lnTo>
                    <a:lnTo>
                      <a:pt x="0" y="47"/>
                    </a:lnTo>
                    <a:lnTo>
                      <a:pt x="0" y="46"/>
                    </a:lnTo>
                    <a:lnTo>
                      <a:pt x="1" y="45"/>
                    </a:lnTo>
                    <a:lnTo>
                      <a:pt x="2" y="44"/>
                    </a:lnTo>
                    <a:lnTo>
                      <a:pt x="3" y="42"/>
                    </a:lnTo>
                    <a:lnTo>
                      <a:pt x="3" y="40"/>
                    </a:lnTo>
                    <a:lnTo>
                      <a:pt x="4" y="38"/>
                    </a:lnTo>
                    <a:lnTo>
                      <a:pt x="4" y="36"/>
                    </a:lnTo>
                    <a:lnTo>
                      <a:pt x="6" y="34"/>
                    </a:lnTo>
                    <a:lnTo>
                      <a:pt x="7" y="32"/>
                    </a:lnTo>
                    <a:lnTo>
                      <a:pt x="11" y="27"/>
                    </a:lnTo>
                    <a:lnTo>
                      <a:pt x="18" y="20"/>
                    </a:lnTo>
                    <a:lnTo>
                      <a:pt x="26" y="15"/>
                    </a:lnTo>
                    <a:lnTo>
                      <a:pt x="28" y="13"/>
                    </a:lnTo>
                    <a:lnTo>
                      <a:pt x="30" y="11"/>
                    </a:lnTo>
                    <a:lnTo>
                      <a:pt x="32" y="8"/>
                    </a:lnTo>
                    <a:lnTo>
                      <a:pt x="33" y="6"/>
                    </a:lnTo>
                    <a:lnTo>
                      <a:pt x="34" y="3"/>
                    </a:lnTo>
                    <a:lnTo>
                      <a:pt x="36" y="2"/>
                    </a:lnTo>
                    <a:lnTo>
                      <a:pt x="37" y="1"/>
                    </a:lnTo>
                    <a:lnTo>
                      <a:pt x="40" y="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" name="Freeform 373"/>
              <p:cNvSpPr>
                <a:spLocks/>
              </p:cNvSpPr>
              <p:nvPr/>
            </p:nvSpPr>
            <p:spPr bwMode="auto">
              <a:xfrm>
                <a:off x="6110064" y="4214813"/>
                <a:ext cx="546100" cy="428625"/>
              </a:xfrm>
              <a:custGeom>
                <a:avLst/>
                <a:gdLst>
                  <a:gd name="T0" fmla="*/ 324 w 344"/>
                  <a:gd name="T1" fmla="*/ 16 h 270"/>
                  <a:gd name="T2" fmla="*/ 343 w 344"/>
                  <a:gd name="T3" fmla="*/ 38 h 270"/>
                  <a:gd name="T4" fmla="*/ 332 w 344"/>
                  <a:gd name="T5" fmla="*/ 76 h 270"/>
                  <a:gd name="T6" fmla="*/ 325 w 344"/>
                  <a:gd name="T7" fmla="*/ 83 h 270"/>
                  <a:gd name="T8" fmla="*/ 295 w 344"/>
                  <a:gd name="T9" fmla="*/ 57 h 270"/>
                  <a:gd name="T10" fmla="*/ 286 w 344"/>
                  <a:gd name="T11" fmla="*/ 56 h 270"/>
                  <a:gd name="T12" fmla="*/ 326 w 344"/>
                  <a:gd name="T13" fmla="*/ 102 h 270"/>
                  <a:gd name="T14" fmla="*/ 336 w 344"/>
                  <a:gd name="T15" fmla="*/ 124 h 270"/>
                  <a:gd name="T16" fmla="*/ 302 w 344"/>
                  <a:gd name="T17" fmla="*/ 175 h 270"/>
                  <a:gd name="T18" fmla="*/ 262 w 344"/>
                  <a:gd name="T19" fmla="*/ 163 h 270"/>
                  <a:gd name="T20" fmla="*/ 286 w 344"/>
                  <a:gd name="T21" fmla="*/ 125 h 270"/>
                  <a:gd name="T22" fmla="*/ 276 w 344"/>
                  <a:gd name="T23" fmla="*/ 110 h 270"/>
                  <a:gd name="T24" fmla="*/ 276 w 344"/>
                  <a:gd name="T25" fmla="*/ 129 h 270"/>
                  <a:gd name="T26" fmla="*/ 238 w 344"/>
                  <a:gd name="T27" fmla="*/ 163 h 270"/>
                  <a:gd name="T28" fmla="*/ 222 w 344"/>
                  <a:gd name="T29" fmla="*/ 165 h 270"/>
                  <a:gd name="T30" fmla="*/ 200 w 344"/>
                  <a:gd name="T31" fmla="*/ 133 h 270"/>
                  <a:gd name="T32" fmla="*/ 191 w 344"/>
                  <a:gd name="T33" fmla="*/ 121 h 270"/>
                  <a:gd name="T34" fmla="*/ 184 w 344"/>
                  <a:gd name="T35" fmla="*/ 94 h 270"/>
                  <a:gd name="T36" fmla="*/ 174 w 344"/>
                  <a:gd name="T37" fmla="*/ 77 h 270"/>
                  <a:gd name="T38" fmla="*/ 170 w 344"/>
                  <a:gd name="T39" fmla="*/ 81 h 270"/>
                  <a:gd name="T40" fmla="*/ 182 w 344"/>
                  <a:gd name="T41" fmla="*/ 120 h 270"/>
                  <a:gd name="T42" fmla="*/ 210 w 344"/>
                  <a:gd name="T43" fmla="*/ 159 h 270"/>
                  <a:gd name="T44" fmla="*/ 204 w 344"/>
                  <a:gd name="T45" fmla="*/ 185 h 270"/>
                  <a:gd name="T46" fmla="*/ 188 w 344"/>
                  <a:gd name="T47" fmla="*/ 207 h 270"/>
                  <a:gd name="T48" fmla="*/ 181 w 344"/>
                  <a:gd name="T49" fmla="*/ 202 h 270"/>
                  <a:gd name="T50" fmla="*/ 151 w 344"/>
                  <a:gd name="T51" fmla="*/ 180 h 270"/>
                  <a:gd name="T52" fmla="*/ 175 w 344"/>
                  <a:gd name="T53" fmla="*/ 220 h 270"/>
                  <a:gd name="T54" fmla="*/ 170 w 344"/>
                  <a:gd name="T55" fmla="*/ 252 h 270"/>
                  <a:gd name="T56" fmla="*/ 116 w 344"/>
                  <a:gd name="T57" fmla="*/ 268 h 270"/>
                  <a:gd name="T58" fmla="*/ 89 w 344"/>
                  <a:gd name="T59" fmla="*/ 241 h 270"/>
                  <a:gd name="T60" fmla="*/ 97 w 344"/>
                  <a:gd name="T61" fmla="*/ 227 h 270"/>
                  <a:gd name="T62" fmla="*/ 109 w 344"/>
                  <a:gd name="T63" fmla="*/ 228 h 270"/>
                  <a:gd name="T64" fmla="*/ 125 w 344"/>
                  <a:gd name="T65" fmla="*/ 234 h 270"/>
                  <a:gd name="T66" fmla="*/ 124 w 344"/>
                  <a:gd name="T67" fmla="*/ 243 h 270"/>
                  <a:gd name="T68" fmla="*/ 125 w 344"/>
                  <a:gd name="T69" fmla="*/ 253 h 270"/>
                  <a:gd name="T70" fmla="*/ 137 w 344"/>
                  <a:gd name="T71" fmla="*/ 238 h 270"/>
                  <a:gd name="T72" fmla="*/ 109 w 344"/>
                  <a:gd name="T73" fmla="*/ 216 h 270"/>
                  <a:gd name="T74" fmla="*/ 67 w 344"/>
                  <a:gd name="T75" fmla="*/ 194 h 270"/>
                  <a:gd name="T76" fmla="*/ 7 w 344"/>
                  <a:gd name="T77" fmla="*/ 175 h 270"/>
                  <a:gd name="T78" fmla="*/ 24 w 344"/>
                  <a:gd name="T79" fmla="*/ 140 h 270"/>
                  <a:gd name="T80" fmla="*/ 93 w 344"/>
                  <a:gd name="T81" fmla="*/ 134 h 270"/>
                  <a:gd name="T82" fmla="*/ 113 w 344"/>
                  <a:gd name="T83" fmla="*/ 162 h 270"/>
                  <a:gd name="T84" fmla="*/ 121 w 344"/>
                  <a:gd name="T85" fmla="*/ 172 h 270"/>
                  <a:gd name="T86" fmla="*/ 125 w 344"/>
                  <a:gd name="T87" fmla="*/ 161 h 270"/>
                  <a:gd name="T88" fmla="*/ 119 w 344"/>
                  <a:gd name="T89" fmla="*/ 124 h 270"/>
                  <a:gd name="T90" fmla="*/ 117 w 344"/>
                  <a:gd name="T91" fmla="*/ 100 h 270"/>
                  <a:gd name="T92" fmla="*/ 122 w 344"/>
                  <a:gd name="T93" fmla="*/ 90 h 270"/>
                  <a:gd name="T94" fmla="*/ 144 w 344"/>
                  <a:gd name="T95" fmla="*/ 66 h 270"/>
                  <a:gd name="T96" fmla="*/ 185 w 344"/>
                  <a:gd name="T97" fmla="*/ 41 h 270"/>
                  <a:gd name="T98" fmla="*/ 199 w 344"/>
                  <a:gd name="T99" fmla="*/ 33 h 270"/>
                  <a:gd name="T100" fmla="*/ 214 w 344"/>
                  <a:gd name="T101" fmla="*/ 57 h 270"/>
                  <a:gd name="T102" fmla="*/ 240 w 344"/>
                  <a:gd name="T103" fmla="*/ 79 h 270"/>
                  <a:gd name="T104" fmla="*/ 250 w 344"/>
                  <a:gd name="T105" fmla="*/ 90 h 270"/>
                  <a:gd name="T106" fmla="*/ 258 w 344"/>
                  <a:gd name="T107" fmla="*/ 104 h 270"/>
                  <a:gd name="T108" fmla="*/ 257 w 344"/>
                  <a:gd name="T109" fmla="*/ 83 h 270"/>
                  <a:gd name="T110" fmla="*/ 230 w 344"/>
                  <a:gd name="T111" fmla="*/ 55 h 270"/>
                  <a:gd name="T112" fmla="*/ 222 w 344"/>
                  <a:gd name="T113" fmla="*/ 49 h 270"/>
                  <a:gd name="T114" fmla="*/ 278 w 344"/>
                  <a:gd name="T115" fmla="*/ 27 h 270"/>
                  <a:gd name="T116" fmla="*/ 309 w 344"/>
                  <a:gd name="T117" fmla="*/ 3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44" h="270">
                    <a:moveTo>
                      <a:pt x="311" y="0"/>
                    </a:moveTo>
                    <a:lnTo>
                      <a:pt x="312" y="0"/>
                    </a:lnTo>
                    <a:lnTo>
                      <a:pt x="313" y="1"/>
                    </a:lnTo>
                    <a:lnTo>
                      <a:pt x="313" y="2"/>
                    </a:lnTo>
                    <a:lnTo>
                      <a:pt x="317" y="9"/>
                    </a:lnTo>
                    <a:lnTo>
                      <a:pt x="324" y="16"/>
                    </a:lnTo>
                    <a:lnTo>
                      <a:pt x="330" y="23"/>
                    </a:lnTo>
                    <a:lnTo>
                      <a:pt x="335" y="30"/>
                    </a:lnTo>
                    <a:lnTo>
                      <a:pt x="338" y="32"/>
                    </a:lnTo>
                    <a:lnTo>
                      <a:pt x="340" y="34"/>
                    </a:lnTo>
                    <a:lnTo>
                      <a:pt x="342" y="36"/>
                    </a:lnTo>
                    <a:lnTo>
                      <a:pt x="343" y="38"/>
                    </a:lnTo>
                    <a:lnTo>
                      <a:pt x="344" y="39"/>
                    </a:lnTo>
                    <a:lnTo>
                      <a:pt x="343" y="44"/>
                    </a:lnTo>
                    <a:lnTo>
                      <a:pt x="342" y="51"/>
                    </a:lnTo>
                    <a:lnTo>
                      <a:pt x="338" y="59"/>
                    </a:lnTo>
                    <a:lnTo>
                      <a:pt x="335" y="69"/>
                    </a:lnTo>
                    <a:lnTo>
                      <a:pt x="332" y="76"/>
                    </a:lnTo>
                    <a:lnTo>
                      <a:pt x="330" y="81"/>
                    </a:lnTo>
                    <a:lnTo>
                      <a:pt x="329" y="83"/>
                    </a:lnTo>
                    <a:lnTo>
                      <a:pt x="328" y="84"/>
                    </a:lnTo>
                    <a:lnTo>
                      <a:pt x="327" y="85"/>
                    </a:lnTo>
                    <a:lnTo>
                      <a:pt x="327" y="84"/>
                    </a:lnTo>
                    <a:lnTo>
                      <a:pt x="325" y="83"/>
                    </a:lnTo>
                    <a:lnTo>
                      <a:pt x="324" y="82"/>
                    </a:lnTo>
                    <a:lnTo>
                      <a:pt x="320" y="79"/>
                    </a:lnTo>
                    <a:lnTo>
                      <a:pt x="318" y="76"/>
                    </a:lnTo>
                    <a:lnTo>
                      <a:pt x="315" y="74"/>
                    </a:lnTo>
                    <a:lnTo>
                      <a:pt x="303" y="65"/>
                    </a:lnTo>
                    <a:lnTo>
                      <a:pt x="295" y="57"/>
                    </a:lnTo>
                    <a:lnTo>
                      <a:pt x="290" y="54"/>
                    </a:lnTo>
                    <a:lnTo>
                      <a:pt x="286" y="53"/>
                    </a:lnTo>
                    <a:lnTo>
                      <a:pt x="286" y="53"/>
                    </a:lnTo>
                    <a:lnTo>
                      <a:pt x="284" y="54"/>
                    </a:lnTo>
                    <a:lnTo>
                      <a:pt x="284" y="55"/>
                    </a:lnTo>
                    <a:lnTo>
                      <a:pt x="286" y="56"/>
                    </a:lnTo>
                    <a:lnTo>
                      <a:pt x="289" y="59"/>
                    </a:lnTo>
                    <a:lnTo>
                      <a:pt x="293" y="65"/>
                    </a:lnTo>
                    <a:lnTo>
                      <a:pt x="299" y="72"/>
                    </a:lnTo>
                    <a:lnTo>
                      <a:pt x="309" y="82"/>
                    </a:lnTo>
                    <a:lnTo>
                      <a:pt x="318" y="93"/>
                    </a:lnTo>
                    <a:lnTo>
                      <a:pt x="326" y="102"/>
                    </a:lnTo>
                    <a:lnTo>
                      <a:pt x="330" y="108"/>
                    </a:lnTo>
                    <a:lnTo>
                      <a:pt x="334" y="112"/>
                    </a:lnTo>
                    <a:lnTo>
                      <a:pt x="335" y="115"/>
                    </a:lnTo>
                    <a:lnTo>
                      <a:pt x="336" y="119"/>
                    </a:lnTo>
                    <a:lnTo>
                      <a:pt x="336" y="121"/>
                    </a:lnTo>
                    <a:lnTo>
                      <a:pt x="336" y="124"/>
                    </a:lnTo>
                    <a:lnTo>
                      <a:pt x="334" y="129"/>
                    </a:lnTo>
                    <a:lnTo>
                      <a:pt x="330" y="135"/>
                    </a:lnTo>
                    <a:lnTo>
                      <a:pt x="325" y="145"/>
                    </a:lnTo>
                    <a:lnTo>
                      <a:pt x="316" y="158"/>
                    </a:lnTo>
                    <a:lnTo>
                      <a:pt x="306" y="175"/>
                    </a:lnTo>
                    <a:lnTo>
                      <a:pt x="302" y="175"/>
                    </a:lnTo>
                    <a:lnTo>
                      <a:pt x="293" y="172"/>
                    </a:lnTo>
                    <a:lnTo>
                      <a:pt x="282" y="170"/>
                    </a:lnTo>
                    <a:lnTo>
                      <a:pt x="273" y="167"/>
                    </a:lnTo>
                    <a:lnTo>
                      <a:pt x="265" y="165"/>
                    </a:lnTo>
                    <a:lnTo>
                      <a:pt x="262" y="164"/>
                    </a:lnTo>
                    <a:lnTo>
                      <a:pt x="262" y="163"/>
                    </a:lnTo>
                    <a:lnTo>
                      <a:pt x="264" y="162"/>
                    </a:lnTo>
                    <a:lnTo>
                      <a:pt x="265" y="161"/>
                    </a:lnTo>
                    <a:lnTo>
                      <a:pt x="274" y="152"/>
                    </a:lnTo>
                    <a:lnTo>
                      <a:pt x="281" y="139"/>
                    </a:lnTo>
                    <a:lnTo>
                      <a:pt x="287" y="129"/>
                    </a:lnTo>
                    <a:lnTo>
                      <a:pt x="286" y="125"/>
                    </a:lnTo>
                    <a:lnTo>
                      <a:pt x="284" y="122"/>
                    </a:lnTo>
                    <a:lnTo>
                      <a:pt x="282" y="119"/>
                    </a:lnTo>
                    <a:lnTo>
                      <a:pt x="281" y="115"/>
                    </a:lnTo>
                    <a:lnTo>
                      <a:pt x="279" y="113"/>
                    </a:lnTo>
                    <a:lnTo>
                      <a:pt x="277" y="111"/>
                    </a:lnTo>
                    <a:lnTo>
                      <a:pt x="276" y="110"/>
                    </a:lnTo>
                    <a:lnTo>
                      <a:pt x="275" y="110"/>
                    </a:lnTo>
                    <a:lnTo>
                      <a:pt x="274" y="111"/>
                    </a:lnTo>
                    <a:lnTo>
                      <a:pt x="274" y="113"/>
                    </a:lnTo>
                    <a:lnTo>
                      <a:pt x="274" y="115"/>
                    </a:lnTo>
                    <a:lnTo>
                      <a:pt x="275" y="119"/>
                    </a:lnTo>
                    <a:lnTo>
                      <a:pt x="276" y="129"/>
                    </a:lnTo>
                    <a:lnTo>
                      <a:pt x="274" y="137"/>
                    </a:lnTo>
                    <a:lnTo>
                      <a:pt x="270" y="143"/>
                    </a:lnTo>
                    <a:lnTo>
                      <a:pt x="261" y="150"/>
                    </a:lnTo>
                    <a:lnTo>
                      <a:pt x="254" y="156"/>
                    </a:lnTo>
                    <a:lnTo>
                      <a:pt x="246" y="160"/>
                    </a:lnTo>
                    <a:lnTo>
                      <a:pt x="238" y="163"/>
                    </a:lnTo>
                    <a:lnTo>
                      <a:pt x="231" y="166"/>
                    </a:lnTo>
                    <a:lnTo>
                      <a:pt x="226" y="167"/>
                    </a:lnTo>
                    <a:lnTo>
                      <a:pt x="225" y="167"/>
                    </a:lnTo>
                    <a:lnTo>
                      <a:pt x="224" y="167"/>
                    </a:lnTo>
                    <a:lnTo>
                      <a:pt x="223" y="166"/>
                    </a:lnTo>
                    <a:lnTo>
                      <a:pt x="222" y="165"/>
                    </a:lnTo>
                    <a:lnTo>
                      <a:pt x="221" y="163"/>
                    </a:lnTo>
                    <a:lnTo>
                      <a:pt x="220" y="161"/>
                    </a:lnTo>
                    <a:lnTo>
                      <a:pt x="217" y="156"/>
                    </a:lnTo>
                    <a:lnTo>
                      <a:pt x="214" y="150"/>
                    </a:lnTo>
                    <a:lnTo>
                      <a:pt x="208" y="143"/>
                    </a:lnTo>
                    <a:lnTo>
                      <a:pt x="200" y="133"/>
                    </a:lnTo>
                    <a:lnTo>
                      <a:pt x="198" y="130"/>
                    </a:lnTo>
                    <a:lnTo>
                      <a:pt x="196" y="128"/>
                    </a:lnTo>
                    <a:lnTo>
                      <a:pt x="195" y="125"/>
                    </a:lnTo>
                    <a:lnTo>
                      <a:pt x="193" y="123"/>
                    </a:lnTo>
                    <a:lnTo>
                      <a:pt x="193" y="122"/>
                    </a:lnTo>
                    <a:lnTo>
                      <a:pt x="191" y="121"/>
                    </a:lnTo>
                    <a:lnTo>
                      <a:pt x="190" y="117"/>
                    </a:lnTo>
                    <a:lnTo>
                      <a:pt x="189" y="114"/>
                    </a:lnTo>
                    <a:lnTo>
                      <a:pt x="188" y="111"/>
                    </a:lnTo>
                    <a:lnTo>
                      <a:pt x="187" y="107"/>
                    </a:lnTo>
                    <a:lnTo>
                      <a:pt x="186" y="100"/>
                    </a:lnTo>
                    <a:lnTo>
                      <a:pt x="184" y="94"/>
                    </a:lnTo>
                    <a:lnTo>
                      <a:pt x="183" y="90"/>
                    </a:lnTo>
                    <a:lnTo>
                      <a:pt x="181" y="88"/>
                    </a:lnTo>
                    <a:lnTo>
                      <a:pt x="180" y="85"/>
                    </a:lnTo>
                    <a:lnTo>
                      <a:pt x="178" y="83"/>
                    </a:lnTo>
                    <a:lnTo>
                      <a:pt x="176" y="79"/>
                    </a:lnTo>
                    <a:lnTo>
                      <a:pt x="174" y="77"/>
                    </a:lnTo>
                    <a:lnTo>
                      <a:pt x="171" y="76"/>
                    </a:lnTo>
                    <a:lnTo>
                      <a:pt x="170" y="75"/>
                    </a:lnTo>
                    <a:lnTo>
                      <a:pt x="169" y="76"/>
                    </a:lnTo>
                    <a:lnTo>
                      <a:pt x="169" y="76"/>
                    </a:lnTo>
                    <a:lnTo>
                      <a:pt x="169" y="78"/>
                    </a:lnTo>
                    <a:lnTo>
                      <a:pt x="170" y="81"/>
                    </a:lnTo>
                    <a:lnTo>
                      <a:pt x="171" y="84"/>
                    </a:lnTo>
                    <a:lnTo>
                      <a:pt x="174" y="88"/>
                    </a:lnTo>
                    <a:lnTo>
                      <a:pt x="178" y="95"/>
                    </a:lnTo>
                    <a:lnTo>
                      <a:pt x="179" y="101"/>
                    </a:lnTo>
                    <a:lnTo>
                      <a:pt x="180" y="110"/>
                    </a:lnTo>
                    <a:lnTo>
                      <a:pt x="182" y="120"/>
                    </a:lnTo>
                    <a:lnTo>
                      <a:pt x="183" y="126"/>
                    </a:lnTo>
                    <a:lnTo>
                      <a:pt x="186" y="131"/>
                    </a:lnTo>
                    <a:lnTo>
                      <a:pt x="191" y="138"/>
                    </a:lnTo>
                    <a:lnTo>
                      <a:pt x="199" y="146"/>
                    </a:lnTo>
                    <a:lnTo>
                      <a:pt x="206" y="153"/>
                    </a:lnTo>
                    <a:lnTo>
                      <a:pt x="210" y="159"/>
                    </a:lnTo>
                    <a:lnTo>
                      <a:pt x="212" y="163"/>
                    </a:lnTo>
                    <a:lnTo>
                      <a:pt x="213" y="166"/>
                    </a:lnTo>
                    <a:lnTo>
                      <a:pt x="213" y="169"/>
                    </a:lnTo>
                    <a:lnTo>
                      <a:pt x="212" y="172"/>
                    </a:lnTo>
                    <a:lnTo>
                      <a:pt x="208" y="178"/>
                    </a:lnTo>
                    <a:lnTo>
                      <a:pt x="204" y="185"/>
                    </a:lnTo>
                    <a:lnTo>
                      <a:pt x="197" y="196"/>
                    </a:lnTo>
                    <a:lnTo>
                      <a:pt x="195" y="200"/>
                    </a:lnTo>
                    <a:lnTo>
                      <a:pt x="193" y="203"/>
                    </a:lnTo>
                    <a:lnTo>
                      <a:pt x="190" y="205"/>
                    </a:lnTo>
                    <a:lnTo>
                      <a:pt x="189" y="207"/>
                    </a:lnTo>
                    <a:lnTo>
                      <a:pt x="188" y="207"/>
                    </a:lnTo>
                    <a:lnTo>
                      <a:pt x="188" y="208"/>
                    </a:lnTo>
                    <a:lnTo>
                      <a:pt x="187" y="208"/>
                    </a:lnTo>
                    <a:lnTo>
                      <a:pt x="186" y="207"/>
                    </a:lnTo>
                    <a:lnTo>
                      <a:pt x="185" y="206"/>
                    </a:lnTo>
                    <a:lnTo>
                      <a:pt x="183" y="204"/>
                    </a:lnTo>
                    <a:lnTo>
                      <a:pt x="181" y="202"/>
                    </a:lnTo>
                    <a:lnTo>
                      <a:pt x="178" y="200"/>
                    </a:lnTo>
                    <a:lnTo>
                      <a:pt x="170" y="193"/>
                    </a:lnTo>
                    <a:lnTo>
                      <a:pt x="164" y="186"/>
                    </a:lnTo>
                    <a:lnTo>
                      <a:pt x="158" y="182"/>
                    </a:lnTo>
                    <a:lnTo>
                      <a:pt x="153" y="180"/>
                    </a:lnTo>
                    <a:lnTo>
                      <a:pt x="151" y="180"/>
                    </a:lnTo>
                    <a:lnTo>
                      <a:pt x="152" y="183"/>
                    </a:lnTo>
                    <a:lnTo>
                      <a:pt x="156" y="189"/>
                    </a:lnTo>
                    <a:lnTo>
                      <a:pt x="163" y="199"/>
                    </a:lnTo>
                    <a:lnTo>
                      <a:pt x="169" y="208"/>
                    </a:lnTo>
                    <a:lnTo>
                      <a:pt x="172" y="215"/>
                    </a:lnTo>
                    <a:lnTo>
                      <a:pt x="175" y="220"/>
                    </a:lnTo>
                    <a:lnTo>
                      <a:pt x="176" y="226"/>
                    </a:lnTo>
                    <a:lnTo>
                      <a:pt x="177" y="231"/>
                    </a:lnTo>
                    <a:lnTo>
                      <a:pt x="177" y="236"/>
                    </a:lnTo>
                    <a:lnTo>
                      <a:pt x="177" y="240"/>
                    </a:lnTo>
                    <a:lnTo>
                      <a:pt x="177" y="246"/>
                    </a:lnTo>
                    <a:lnTo>
                      <a:pt x="170" y="252"/>
                    </a:lnTo>
                    <a:lnTo>
                      <a:pt x="160" y="260"/>
                    </a:lnTo>
                    <a:lnTo>
                      <a:pt x="145" y="266"/>
                    </a:lnTo>
                    <a:lnTo>
                      <a:pt x="137" y="269"/>
                    </a:lnTo>
                    <a:lnTo>
                      <a:pt x="130" y="270"/>
                    </a:lnTo>
                    <a:lnTo>
                      <a:pt x="123" y="269"/>
                    </a:lnTo>
                    <a:lnTo>
                      <a:pt x="116" y="268"/>
                    </a:lnTo>
                    <a:lnTo>
                      <a:pt x="109" y="265"/>
                    </a:lnTo>
                    <a:lnTo>
                      <a:pt x="104" y="264"/>
                    </a:lnTo>
                    <a:lnTo>
                      <a:pt x="100" y="261"/>
                    </a:lnTo>
                    <a:lnTo>
                      <a:pt x="95" y="255"/>
                    </a:lnTo>
                    <a:lnTo>
                      <a:pt x="92" y="247"/>
                    </a:lnTo>
                    <a:lnTo>
                      <a:pt x="89" y="241"/>
                    </a:lnTo>
                    <a:lnTo>
                      <a:pt x="89" y="237"/>
                    </a:lnTo>
                    <a:lnTo>
                      <a:pt x="89" y="236"/>
                    </a:lnTo>
                    <a:lnTo>
                      <a:pt x="91" y="234"/>
                    </a:lnTo>
                    <a:lnTo>
                      <a:pt x="93" y="232"/>
                    </a:lnTo>
                    <a:lnTo>
                      <a:pt x="95" y="229"/>
                    </a:lnTo>
                    <a:lnTo>
                      <a:pt x="97" y="227"/>
                    </a:lnTo>
                    <a:lnTo>
                      <a:pt x="100" y="226"/>
                    </a:lnTo>
                    <a:lnTo>
                      <a:pt x="101" y="225"/>
                    </a:lnTo>
                    <a:lnTo>
                      <a:pt x="102" y="225"/>
                    </a:lnTo>
                    <a:lnTo>
                      <a:pt x="104" y="226"/>
                    </a:lnTo>
                    <a:lnTo>
                      <a:pt x="106" y="227"/>
                    </a:lnTo>
                    <a:lnTo>
                      <a:pt x="109" y="228"/>
                    </a:lnTo>
                    <a:lnTo>
                      <a:pt x="112" y="229"/>
                    </a:lnTo>
                    <a:lnTo>
                      <a:pt x="116" y="231"/>
                    </a:lnTo>
                    <a:lnTo>
                      <a:pt x="119" y="232"/>
                    </a:lnTo>
                    <a:lnTo>
                      <a:pt x="122" y="233"/>
                    </a:lnTo>
                    <a:lnTo>
                      <a:pt x="124" y="234"/>
                    </a:lnTo>
                    <a:lnTo>
                      <a:pt x="125" y="234"/>
                    </a:lnTo>
                    <a:lnTo>
                      <a:pt x="125" y="234"/>
                    </a:lnTo>
                    <a:lnTo>
                      <a:pt x="126" y="235"/>
                    </a:lnTo>
                    <a:lnTo>
                      <a:pt x="126" y="236"/>
                    </a:lnTo>
                    <a:lnTo>
                      <a:pt x="126" y="238"/>
                    </a:lnTo>
                    <a:lnTo>
                      <a:pt x="125" y="240"/>
                    </a:lnTo>
                    <a:lnTo>
                      <a:pt x="124" y="243"/>
                    </a:lnTo>
                    <a:lnTo>
                      <a:pt x="124" y="245"/>
                    </a:lnTo>
                    <a:lnTo>
                      <a:pt x="123" y="248"/>
                    </a:lnTo>
                    <a:lnTo>
                      <a:pt x="123" y="250"/>
                    </a:lnTo>
                    <a:lnTo>
                      <a:pt x="123" y="251"/>
                    </a:lnTo>
                    <a:lnTo>
                      <a:pt x="124" y="252"/>
                    </a:lnTo>
                    <a:lnTo>
                      <a:pt x="125" y="253"/>
                    </a:lnTo>
                    <a:lnTo>
                      <a:pt x="127" y="252"/>
                    </a:lnTo>
                    <a:lnTo>
                      <a:pt x="129" y="250"/>
                    </a:lnTo>
                    <a:lnTo>
                      <a:pt x="131" y="247"/>
                    </a:lnTo>
                    <a:lnTo>
                      <a:pt x="133" y="245"/>
                    </a:lnTo>
                    <a:lnTo>
                      <a:pt x="135" y="242"/>
                    </a:lnTo>
                    <a:lnTo>
                      <a:pt x="137" y="238"/>
                    </a:lnTo>
                    <a:lnTo>
                      <a:pt x="138" y="235"/>
                    </a:lnTo>
                    <a:lnTo>
                      <a:pt x="137" y="232"/>
                    </a:lnTo>
                    <a:lnTo>
                      <a:pt x="134" y="229"/>
                    </a:lnTo>
                    <a:lnTo>
                      <a:pt x="128" y="226"/>
                    </a:lnTo>
                    <a:lnTo>
                      <a:pt x="120" y="221"/>
                    </a:lnTo>
                    <a:lnTo>
                      <a:pt x="109" y="216"/>
                    </a:lnTo>
                    <a:lnTo>
                      <a:pt x="102" y="212"/>
                    </a:lnTo>
                    <a:lnTo>
                      <a:pt x="93" y="207"/>
                    </a:lnTo>
                    <a:lnTo>
                      <a:pt x="85" y="202"/>
                    </a:lnTo>
                    <a:lnTo>
                      <a:pt x="77" y="199"/>
                    </a:lnTo>
                    <a:lnTo>
                      <a:pt x="72" y="196"/>
                    </a:lnTo>
                    <a:lnTo>
                      <a:pt x="67" y="194"/>
                    </a:lnTo>
                    <a:lnTo>
                      <a:pt x="58" y="193"/>
                    </a:lnTo>
                    <a:lnTo>
                      <a:pt x="46" y="189"/>
                    </a:lnTo>
                    <a:lnTo>
                      <a:pt x="37" y="186"/>
                    </a:lnTo>
                    <a:lnTo>
                      <a:pt x="27" y="183"/>
                    </a:lnTo>
                    <a:lnTo>
                      <a:pt x="16" y="179"/>
                    </a:lnTo>
                    <a:lnTo>
                      <a:pt x="7" y="175"/>
                    </a:lnTo>
                    <a:lnTo>
                      <a:pt x="1" y="170"/>
                    </a:lnTo>
                    <a:lnTo>
                      <a:pt x="0" y="168"/>
                    </a:lnTo>
                    <a:lnTo>
                      <a:pt x="1" y="164"/>
                    </a:lnTo>
                    <a:lnTo>
                      <a:pt x="4" y="159"/>
                    </a:lnTo>
                    <a:lnTo>
                      <a:pt x="11" y="151"/>
                    </a:lnTo>
                    <a:lnTo>
                      <a:pt x="24" y="140"/>
                    </a:lnTo>
                    <a:lnTo>
                      <a:pt x="39" y="130"/>
                    </a:lnTo>
                    <a:lnTo>
                      <a:pt x="49" y="126"/>
                    </a:lnTo>
                    <a:lnTo>
                      <a:pt x="65" y="125"/>
                    </a:lnTo>
                    <a:lnTo>
                      <a:pt x="80" y="124"/>
                    </a:lnTo>
                    <a:lnTo>
                      <a:pt x="86" y="128"/>
                    </a:lnTo>
                    <a:lnTo>
                      <a:pt x="93" y="134"/>
                    </a:lnTo>
                    <a:lnTo>
                      <a:pt x="101" y="142"/>
                    </a:lnTo>
                    <a:lnTo>
                      <a:pt x="107" y="149"/>
                    </a:lnTo>
                    <a:lnTo>
                      <a:pt x="108" y="151"/>
                    </a:lnTo>
                    <a:lnTo>
                      <a:pt x="110" y="154"/>
                    </a:lnTo>
                    <a:lnTo>
                      <a:pt x="111" y="159"/>
                    </a:lnTo>
                    <a:lnTo>
                      <a:pt x="113" y="162"/>
                    </a:lnTo>
                    <a:lnTo>
                      <a:pt x="114" y="166"/>
                    </a:lnTo>
                    <a:lnTo>
                      <a:pt x="116" y="169"/>
                    </a:lnTo>
                    <a:lnTo>
                      <a:pt x="117" y="171"/>
                    </a:lnTo>
                    <a:lnTo>
                      <a:pt x="119" y="172"/>
                    </a:lnTo>
                    <a:lnTo>
                      <a:pt x="120" y="173"/>
                    </a:lnTo>
                    <a:lnTo>
                      <a:pt x="121" y="172"/>
                    </a:lnTo>
                    <a:lnTo>
                      <a:pt x="122" y="172"/>
                    </a:lnTo>
                    <a:lnTo>
                      <a:pt x="122" y="171"/>
                    </a:lnTo>
                    <a:lnTo>
                      <a:pt x="123" y="169"/>
                    </a:lnTo>
                    <a:lnTo>
                      <a:pt x="123" y="167"/>
                    </a:lnTo>
                    <a:lnTo>
                      <a:pt x="124" y="164"/>
                    </a:lnTo>
                    <a:lnTo>
                      <a:pt x="125" y="161"/>
                    </a:lnTo>
                    <a:lnTo>
                      <a:pt x="125" y="160"/>
                    </a:lnTo>
                    <a:lnTo>
                      <a:pt x="126" y="158"/>
                    </a:lnTo>
                    <a:lnTo>
                      <a:pt x="126" y="154"/>
                    </a:lnTo>
                    <a:lnTo>
                      <a:pt x="124" y="147"/>
                    </a:lnTo>
                    <a:lnTo>
                      <a:pt x="121" y="134"/>
                    </a:lnTo>
                    <a:lnTo>
                      <a:pt x="119" y="124"/>
                    </a:lnTo>
                    <a:lnTo>
                      <a:pt x="117" y="117"/>
                    </a:lnTo>
                    <a:lnTo>
                      <a:pt x="116" y="112"/>
                    </a:lnTo>
                    <a:lnTo>
                      <a:pt x="116" y="108"/>
                    </a:lnTo>
                    <a:lnTo>
                      <a:pt x="116" y="104"/>
                    </a:lnTo>
                    <a:lnTo>
                      <a:pt x="117" y="102"/>
                    </a:lnTo>
                    <a:lnTo>
                      <a:pt x="117" y="100"/>
                    </a:lnTo>
                    <a:lnTo>
                      <a:pt x="119" y="97"/>
                    </a:lnTo>
                    <a:lnTo>
                      <a:pt x="121" y="95"/>
                    </a:lnTo>
                    <a:lnTo>
                      <a:pt x="121" y="94"/>
                    </a:lnTo>
                    <a:lnTo>
                      <a:pt x="120" y="94"/>
                    </a:lnTo>
                    <a:lnTo>
                      <a:pt x="120" y="93"/>
                    </a:lnTo>
                    <a:lnTo>
                      <a:pt x="122" y="90"/>
                    </a:lnTo>
                    <a:lnTo>
                      <a:pt x="126" y="85"/>
                    </a:lnTo>
                    <a:lnTo>
                      <a:pt x="133" y="76"/>
                    </a:lnTo>
                    <a:lnTo>
                      <a:pt x="135" y="73"/>
                    </a:lnTo>
                    <a:lnTo>
                      <a:pt x="139" y="71"/>
                    </a:lnTo>
                    <a:lnTo>
                      <a:pt x="141" y="68"/>
                    </a:lnTo>
                    <a:lnTo>
                      <a:pt x="144" y="66"/>
                    </a:lnTo>
                    <a:lnTo>
                      <a:pt x="145" y="65"/>
                    </a:lnTo>
                    <a:lnTo>
                      <a:pt x="150" y="62"/>
                    </a:lnTo>
                    <a:lnTo>
                      <a:pt x="158" y="57"/>
                    </a:lnTo>
                    <a:lnTo>
                      <a:pt x="166" y="52"/>
                    </a:lnTo>
                    <a:lnTo>
                      <a:pt x="176" y="47"/>
                    </a:lnTo>
                    <a:lnTo>
                      <a:pt x="185" y="41"/>
                    </a:lnTo>
                    <a:lnTo>
                      <a:pt x="190" y="38"/>
                    </a:lnTo>
                    <a:lnTo>
                      <a:pt x="194" y="36"/>
                    </a:lnTo>
                    <a:lnTo>
                      <a:pt x="196" y="35"/>
                    </a:lnTo>
                    <a:lnTo>
                      <a:pt x="198" y="34"/>
                    </a:lnTo>
                    <a:lnTo>
                      <a:pt x="199" y="33"/>
                    </a:lnTo>
                    <a:lnTo>
                      <a:pt x="199" y="33"/>
                    </a:lnTo>
                    <a:lnTo>
                      <a:pt x="200" y="34"/>
                    </a:lnTo>
                    <a:lnTo>
                      <a:pt x="200" y="35"/>
                    </a:lnTo>
                    <a:lnTo>
                      <a:pt x="201" y="37"/>
                    </a:lnTo>
                    <a:lnTo>
                      <a:pt x="204" y="44"/>
                    </a:lnTo>
                    <a:lnTo>
                      <a:pt x="208" y="51"/>
                    </a:lnTo>
                    <a:lnTo>
                      <a:pt x="214" y="57"/>
                    </a:lnTo>
                    <a:lnTo>
                      <a:pt x="218" y="60"/>
                    </a:lnTo>
                    <a:lnTo>
                      <a:pt x="223" y="66"/>
                    </a:lnTo>
                    <a:lnTo>
                      <a:pt x="231" y="71"/>
                    </a:lnTo>
                    <a:lnTo>
                      <a:pt x="235" y="74"/>
                    </a:lnTo>
                    <a:lnTo>
                      <a:pt x="238" y="76"/>
                    </a:lnTo>
                    <a:lnTo>
                      <a:pt x="240" y="79"/>
                    </a:lnTo>
                    <a:lnTo>
                      <a:pt x="243" y="82"/>
                    </a:lnTo>
                    <a:lnTo>
                      <a:pt x="244" y="83"/>
                    </a:lnTo>
                    <a:lnTo>
                      <a:pt x="245" y="84"/>
                    </a:lnTo>
                    <a:lnTo>
                      <a:pt x="246" y="85"/>
                    </a:lnTo>
                    <a:lnTo>
                      <a:pt x="247" y="88"/>
                    </a:lnTo>
                    <a:lnTo>
                      <a:pt x="250" y="90"/>
                    </a:lnTo>
                    <a:lnTo>
                      <a:pt x="251" y="94"/>
                    </a:lnTo>
                    <a:lnTo>
                      <a:pt x="253" y="98"/>
                    </a:lnTo>
                    <a:lnTo>
                      <a:pt x="255" y="102"/>
                    </a:lnTo>
                    <a:lnTo>
                      <a:pt x="256" y="104"/>
                    </a:lnTo>
                    <a:lnTo>
                      <a:pt x="257" y="104"/>
                    </a:lnTo>
                    <a:lnTo>
                      <a:pt x="258" y="104"/>
                    </a:lnTo>
                    <a:lnTo>
                      <a:pt x="258" y="102"/>
                    </a:lnTo>
                    <a:lnTo>
                      <a:pt x="259" y="97"/>
                    </a:lnTo>
                    <a:lnTo>
                      <a:pt x="259" y="93"/>
                    </a:lnTo>
                    <a:lnTo>
                      <a:pt x="258" y="89"/>
                    </a:lnTo>
                    <a:lnTo>
                      <a:pt x="258" y="85"/>
                    </a:lnTo>
                    <a:lnTo>
                      <a:pt x="257" y="83"/>
                    </a:lnTo>
                    <a:lnTo>
                      <a:pt x="257" y="81"/>
                    </a:lnTo>
                    <a:lnTo>
                      <a:pt x="253" y="76"/>
                    </a:lnTo>
                    <a:lnTo>
                      <a:pt x="247" y="70"/>
                    </a:lnTo>
                    <a:lnTo>
                      <a:pt x="239" y="63"/>
                    </a:lnTo>
                    <a:lnTo>
                      <a:pt x="233" y="57"/>
                    </a:lnTo>
                    <a:lnTo>
                      <a:pt x="230" y="55"/>
                    </a:lnTo>
                    <a:lnTo>
                      <a:pt x="227" y="54"/>
                    </a:lnTo>
                    <a:lnTo>
                      <a:pt x="225" y="52"/>
                    </a:lnTo>
                    <a:lnTo>
                      <a:pt x="223" y="51"/>
                    </a:lnTo>
                    <a:lnTo>
                      <a:pt x="223" y="51"/>
                    </a:lnTo>
                    <a:lnTo>
                      <a:pt x="222" y="50"/>
                    </a:lnTo>
                    <a:lnTo>
                      <a:pt x="222" y="49"/>
                    </a:lnTo>
                    <a:lnTo>
                      <a:pt x="223" y="49"/>
                    </a:lnTo>
                    <a:lnTo>
                      <a:pt x="224" y="48"/>
                    </a:lnTo>
                    <a:lnTo>
                      <a:pt x="227" y="47"/>
                    </a:lnTo>
                    <a:lnTo>
                      <a:pt x="231" y="47"/>
                    </a:lnTo>
                    <a:lnTo>
                      <a:pt x="253" y="38"/>
                    </a:lnTo>
                    <a:lnTo>
                      <a:pt x="278" y="27"/>
                    </a:lnTo>
                    <a:lnTo>
                      <a:pt x="290" y="21"/>
                    </a:lnTo>
                    <a:lnTo>
                      <a:pt x="297" y="17"/>
                    </a:lnTo>
                    <a:lnTo>
                      <a:pt x="301" y="14"/>
                    </a:lnTo>
                    <a:lnTo>
                      <a:pt x="305" y="10"/>
                    </a:lnTo>
                    <a:lnTo>
                      <a:pt x="308" y="6"/>
                    </a:lnTo>
                    <a:lnTo>
                      <a:pt x="309" y="3"/>
                    </a:lnTo>
                    <a:lnTo>
                      <a:pt x="310" y="1"/>
                    </a:lnTo>
                    <a:lnTo>
                      <a:pt x="311" y="0"/>
                    </a:lnTo>
                    <a:lnTo>
                      <a:pt x="311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" name="Freeform 374"/>
              <p:cNvSpPr>
                <a:spLocks/>
              </p:cNvSpPr>
              <p:nvPr/>
            </p:nvSpPr>
            <p:spPr bwMode="auto">
              <a:xfrm>
                <a:off x="6291039" y="4378325"/>
                <a:ext cx="14288" cy="65088"/>
              </a:xfrm>
              <a:custGeom>
                <a:avLst/>
                <a:gdLst>
                  <a:gd name="T0" fmla="*/ 1 w 9"/>
                  <a:gd name="T1" fmla="*/ 0 h 41"/>
                  <a:gd name="T2" fmla="*/ 1 w 9"/>
                  <a:gd name="T3" fmla="*/ 1 h 41"/>
                  <a:gd name="T4" fmla="*/ 1 w 9"/>
                  <a:gd name="T5" fmla="*/ 2 h 41"/>
                  <a:gd name="T6" fmla="*/ 1 w 9"/>
                  <a:gd name="T7" fmla="*/ 3 h 41"/>
                  <a:gd name="T8" fmla="*/ 1 w 9"/>
                  <a:gd name="T9" fmla="*/ 5 h 41"/>
                  <a:gd name="T10" fmla="*/ 1 w 9"/>
                  <a:gd name="T11" fmla="*/ 6 h 41"/>
                  <a:gd name="T12" fmla="*/ 1 w 9"/>
                  <a:gd name="T13" fmla="*/ 9 h 41"/>
                  <a:gd name="T14" fmla="*/ 1 w 9"/>
                  <a:gd name="T15" fmla="*/ 13 h 41"/>
                  <a:gd name="T16" fmla="*/ 1 w 9"/>
                  <a:gd name="T17" fmla="*/ 14 h 41"/>
                  <a:gd name="T18" fmla="*/ 2 w 9"/>
                  <a:gd name="T19" fmla="*/ 16 h 41"/>
                  <a:gd name="T20" fmla="*/ 2 w 9"/>
                  <a:gd name="T21" fmla="*/ 18 h 41"/>
                  <a:gd name="T22" fmla="*/ 3 w 9"/>
                  <a:gd name="T23" fmla="*/ 21 h 41"/>
                  <a:gd name="T24" fmla="*/ 5 w 9"/>
                  <a:gd name="T25" fmla="*/ 24 h 41"/>
                  <a:gd name="T26" fmla="*/ 6 w 9"/>
                  <a:gd name="T27" fmla="*/ 28 h 41"/>
                  <a:gd name="T28" fmla="*/ 7 w 9"/>
                  <a:gd name="T29" fmla="*/ 30 h 41"/>
                  <a:gd name="T30" fmla="*/ 7 w 9"/>
                  <a:gd name="T31" fmla="*/ 34 h 41"/>
                  <a:gd name="T32" fmla="*/ 8 w 9"/>
                  <a:gd name="T33" fmla="*/ 36 h 41"/>
                  <a:gd name="T34" fmla="*/ 9 w 9"/>
                  <a:gd name="T35" fmla="*/ 39 h 41"/>
                  <a:gd name="T36" fmla="*/ 9 w 9"/>
                  <a:gd name="T37" fmla="*/ 40 h 41"/>
                  <a:gd name="T38" fmla="*/ 9 w 9"/>
                  <a:gd name="T39" fmla="*/ 41 h 41"/>
                  <a:gd name="T40" fmla="*/ 9 w 9"/>
                  <a:gd name="T41" fmla="*/ 41 h 41"/>
                  <a:gd name="T42" fmla="*/ 9 w 9"/>
                  <a:gd name="T43" fmla="*/ 41 h 41"/>
                  <a:gd name="T44" fmla="*/ 9 w 9"/>
                  <a:gd name="T45" fmla="*/ 40 h 41"/>
                  <a:gd name="T46" fmla="*/ 8 w 9"/>
                  <a:gd name="T47" fmla="*/ 38 h 41"/>
                  <a:gd name="T48" fmla="*/ 7 w 9"/>
                  <a:gd name="T49" fmla="*/ 35 h 41"/>
                  <a:gd name="T50" fmla="*/ 7 w 9"/>
                  <a:gd name="T51" fmla="*/ 32 h 41"/>
                  <a:gd name="T52" fmla="*/ 6 w 9"/>
                  <a:gd name="T53" fmla="*/ 29 h 41"/>
                  <a:gd name="T54" fmla="*/ 5 w 9"/>
                  <a:gd name="T55" fmla="*/ 25 h 41"/>
                  <a:gd name="T56" fmla="*/ 3 w 9"/>
                  <a:gd name="T57" fmla="*/ 22 h 41"/>
                  <a:gd name="T58" fmla="*/ 2 w 9"/>
                  <a:gd name="T59" fmla="*/ 19 h 41"/>
                  <a:gd name="T60" fmla="*/ 1 w 9"/>
                  <a:gd name="T61" fmla="*/ 13 h 41"/>
                  <a:gd name="T62" fmla="*/ 0 w 9"/>
                  <a:gd name="T63" fmla="*/ 8 h 41"/>
                  <a:gd name="T64" fmla="*/ 0 w 9"/>
                  <a:gd name="T65" fmla="*/ 7 h 41"/>
                  <a:gd name="T66" fmla="*/ 0 w 9"/>
                  <a:gd name="T67" fmla="*/ 5 h 41"/>
                  <a:gd name="T68" fmla="*/ 0 w 9"/>
                  <a:gd name="T69" fmla="*/ 3 h 41"/>
                  <a:gd name="T70" fmla="*/ 0 w 9"/>
                  <a:gd name="T71" fmla="*/ 2 h 41"/>
                  <a:gd name="T72" fmla="*/ 1 w 9"/>
                  <a:gd name="T73" fmla="*/ 1 h 41"/>
                  <a:gd name="T74" fmla="*/ 1 w 9"/>
                  <a:gd name="T75" fmla="*/ 1 h 41"/>
                  <a:gd name="T76" fmla="*/ 1 w 9"/>
                  <a:gd name="T7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" h="41">
                    <a:moveTo>
                      <a:pt x="1" y="0"/>
                    </a:moveTo>
                    <a:lnTo>
                      <a:pt x="1" y="1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9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3" y="21"/>
                    </a:lnTo>
                    <a:lnTo>
                      <a:pt x="5" y="24"/>
                    </a:lnTo>
                    <a:lnTo>
                      <a:pt x="6" y="28"/>
                    </a:lnTo>
                    <a:lnTo>
                      <a:pt x="7" y="30"/>
                    </a:lnTo>
                    <a:lnTo>
                      <a:pt x="7" y="34"/>
                    </a:lnTo>
                    <a:lnTo>
                      <a:pt x="8" y="36"/>
                    </a:lnTo>
                    <a:lnTo>
                      <a:pt x="9" y="39"/>
                    </a:lnTo>
                    <a:lnTo>
                      <a:pt x="9" y="40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9" y="40"/>
                    </a:lnTo>
                    <a:lnTo>
                      <a:pt x="8" y="38"/>
                    </a:lnTo>
                    <a:lnTo>
                      <a:pt x="7" y="35"/>
                    </a:lnTo>
                    <a:lnTo>
                      <a:pt x="7" y="32"/>
                    </a:lnTo>
                    <a:lnTo>
                      <a:pt x="6" y="29"/>
                    </a:lnTo>
                    <a:lnTo>
                      <a:pt x="5" y="25"/>
                    </a:lnTo>
                    <a:lnTo>
                      <a:pt x="3" y="22"/>
                    </a:lnTo>
                    <a:lnTo>
                      <a:pt x="2" y="19"/>
                    </a:lnTo>
                    <a:lnTo>
                      <a:pt x="1" y="13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" name="Freeform 375"/>
              <p:cNvSpPr>
                <a:spLocks/>
              </p:cNvSpPr>
              <p:nvPr/>
            </p:nvSpPr>
            <p:spPr bwMode="auto">
              <a:xfrm>
                <a:off x="6289452" y="4351338"/>
                <a:ext cx="17463" cy="92075"/>
              </a:xfrm>
              <a:custGeom>
                <a:avLst/>
                <a:gdLst>
                  <a:gd name="T0" fmla="*/ 11 w 11"/>
                  <a:gd name="T1" fmla="*/ 0 h 58"/>
                  <a:gd name="T2" fmla="*/ 11 w 11"/>
                  <a:gd name="T3" fmla="*/ 1 h 58"/>
                  <a:gd name="T4" fmla="*/ 9 w 11"/>
                  <a:gd name="T5" fmla="*/ 3 h 58"/>
                  <a:gd name="T6" fmla="*/ 6 w 11"/>
                  <a:gd name="T7" fmla="*/ 5 h 58"/>
                  <a:gd name="T8" fmla="*/ 3 w 11"/>
                  <a:gd name="T9" fmla="*/ 7 h 58"/>
                  <a:gd name="T10" fmla="*/ 3 w 11"/>
                  <a:gd name="T11" fmla="*/ 9 h 58"/>
                  <a:gd name="T12" fmla="*/ 3 w 11"/>
                  <a:gd name="T13" fmla="*/ 12 h 58"/>
                  <a:gd name="T14" fmla="*/ 3 w 11"/>
                  <a:gd name="T15" fmla="*/ 14 h 58"/>
                  <a:gd name="T16" fmla="*/ 3 w 11"/>
                  <a:gd name="T17" fmla="*/ 16 h 58"/>
                  <a:gd name="T18" fmla="*/ 2 w 11"/>
                  <a:gd name="T19" fmla="*/ 18 h 58"/>
                  <a:gd name="T20" fmla="*/ 1 w 11"/>
                  <a:gd name="T21" fmla="*/ 20 h 58"/>
                  <a:gd name="T22" fmla="*/ 1 w 11"/>
                  <a:gd name="T23" fmla="*/ 23 h 58"/>
                  <a:gd name="T24" fmla="*/ 2 w 11"/>
                  <a:gd name="T25" fmla="*/ 31 h 58"/>
                  <a:gd name="T26" fmla="*/ 2 w 11"/>
                  <a:gd name="T27" fmla="*/ 35 h 58"/>
                  <a:gd name="T28" fmla="*/ 4 w 11"/>
                  <a:gd name="T29" fmla="*/ 39 h 58"/>
                  <a:gd name="T30" fmla="*/ 7 w 11"/>
                  <a:gd name="T31" fmla="*/ 47 h 58"/>
                  <a:gd name="T32" fmla="*/ 8 w 11"/>
                  <a:gd name="T33" fmla="*/ 53 h 58"/>
                  <a:gd name="T34" fmla="*/ 10 w 11"/>
                  <a:gd name="T35" fmla="*/ 57 h 58"/>
                  <a:gd name="T36" fmla="*/ 9 w 11"/>
                  <a:gd name="T37" fmla="*/ 58 h 58"/>
                  <a:gd name="T38" fmla="*/ 9 w 11"/>
                  <a:gd name="T39" fmla="*/ 57 h 58"/>
                  <a:gd name="T40" fmla="*/ 8 w 11"/>
                  <a:gd name="T41" fmla="*/ 52 h 58"/>
                  <a:gd name="T42" fmla="*/ 7 w 11"/>
                  <a:gd name="T43" fmla="*/ 46 h 58"/>
                  <a:gd name="T44" fmla="*/ 4 w 11"/>
                  <a:gd name="T45" fmla="*/ 42 h 58"/>
                  <a:gd name="T46" fmla="*/ 1 w 11"/>
                  <a:gd name="T47" fmla="*/ 33 h 58"/>
                  <a:gd name="T48" fmla="*/ 0 w 11"/>
                  <a:gd name="T49" fmla="*/ 23 h 58"/>
                  <a:gd name="T50" fmla="*/ 0 w 11"/>
                  <a:gd name="T51" fmla="*/ 20 h 58"/>
                  <a:gd name="T52" fmla="*/ 0 w 11"/>
                  <a:gd name="T53" fmla="*/ 19 h 58"/>
                  <a:gd name="T54" fmla="*/ 1 w 11"/>
                  <a:gd name="T55" fmla="*/ 18 h 58"/>
                  <a:gd name="T56" fmla="*/ 2 w 11"/>
                  <a:gd name="T57" fmla="*/ 18 h 58"/>
                  <a:gd name="T58" fmla="*/ 2 w 11"/>
                  <a:gd name="T59" fmla="*/ 16 h 58"/>
                  <a:gd name="T60" fmla="*/ 2 w 11"/>
                  <a:gd name="T61" fmla="*/ 12 h 58"/>
                  <a:gd name="T62" fmla="*/ 2 w 11"/>
                  <a:gd name="T63" fmla="*/ 8 h 58"/>
                  <a:gd name="T64" fmla="*/ 3 w 11"/>
                  <a:gd name="T65" fmla="*/ 6 h 58"/>
                  <a:gd name="T66" fmla="*/ 6 w 11"/>
                  <a:gd name="T67" fmla="*/ 5 h 58"/>
                  <a:gd name="T68" fmla="*/ 8 w 11"/>
                  <a:gd name="T69" fmla="*/ 3 h 58"/>
                  <a:gd name="T70" fmla="*/ 10 w 11"/>
                  <a:gd name="T71" fmla="*/ 2 h 58"/>
                  <a:gd name="T72" fmla="*/ 10 w 11"/>
                  <a:gd name="T73" fmla="*/ 1 h 58"/>
                  <a:gd name="T74" fmla="*/ 11 w 11"/>
                  <a:gd name="T7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" h="58">
                    <a:moveTo>
                      <a:pt x="11" y="0"/>
                    </a:moveTo>
                    <a:lnTo>
                      <a:pt x="11" y="0"/>
                    </a:lnTo>
                    <a:lnTo>
                      <a:pt x="11" y="0"/>
                    </a:lnTo>
                    <a:lnTo>
                      <a:pt x="11" y="1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5"/>
                    </a:lnTo>
                    <a:lnTo>
                      <a:pt x="3" y="16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1" y="19"/>
                    </a:lnTo>
                    <a:lnTo>
                      <a:pt x="1" y="20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1" y="27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3" y="37"/>
                    </a:lnTo>
                    <a:lnTo>
                      <a:pt x="4" y="39"/>
                    </a:lnTo>
                    <a:lnTo>
                      <a:pt x="6" y="43"/>
                    </a:lnTo>
                    <a:lnTo>
                      <a:pt x="7" y="47"/>
                    </a:lnTo>
                    <a:lnTo>
                      <a:pt x="8" y="49"/>
                    </a:lnTo>
                    <a:lnTo>
                      <a:pt x="8" y="53"/>
                    </a:lnTo>
                    <a:lnTo>
                      <a:pt x="9" y="55"/>
                    </a:lnTo>
                    <a:lnTo>
                      <a:pt x="10" y="57"/>
                    </a:lnTo>
                    <a:lnTo>
                      <a:pt x="10" y="58"/>
                    </a:lnTo>
                    <a:lnTo>
                      <a:pt x="9" y="58"/>
                    </a:lnTo>
                    <a:lnTo>
                      <a:pt x="9" y="58"/>
                    </a:lnTo>
                    <a:lnTo>
                      <a:pt x="9" y="57"/>
                    </a:lnTo>
                    <a:lnTo>
                      <a:pt x="9" y="56"/>
                    </a:lnTo>
                    <a:lnTo>
                      <a:pt x="8" y="52"/>
                    </a:lnTo>
                    <a:lnTo>
                      <a:pt x="7" y="48"/>
                    </a:lnTo>
                    <a:lnTo>
                      <a:pt x="7" y="46"/>
                    </a:lnTo>
                    <a:lnTo>
                      <a:pt x="6" y="43"/>
                    </a:lnTo>
                    <a:lnTo>
                      <a:pt x="4" y="42"/>
                    </a:lnTo>
                    <a:lnTo>
                      <a:pt x="4" y="40"/>
                    </a:lnTo>
                    <a:lnTo>
                      <a:pt x="1" y="33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2" y="18"/>
                    </a:lnTo>
                    <a:lnTo>
                      <a:pt x="2" y="17"/>
                    </a:lnTo>
                    <a:lnTo>
                      <a:pt x="2" y="16"/>
                    </a:lnTo>
                    <a:lnTo>
                      <a:pt x="2" y="15"/>
                    </a:lnTo>
                    <a:lnTo>
                      <a:pt x="2" y="12"/>
                    </a:lnTo>
                    <a:lnTo>
                      <a:pt x="2" y="9"/>
                    </a:lnTo>
                    <a:lnTo>
                      <a:pt x="2" y="8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8" y="3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" name="Freeform 376"/>
              <p:cNvSpPr>
                <a:spLocks/>
              </p:cNvSpPr>
              <p:nvPr/>
            </p:nvSpPr>
            <p:spPr bwMode="auto">
              <a:xfrm>
                <a:off x="6292627" y="4367213"/>
                <a:ext cx="12700" cy="76200"/>
              </a:xfrm>
              <a:custGeom>
                <a:avLst/>
                <a:gdLst>
                  <a:gd name="T0" fmla="*/ 5 w 8"/>
                  <a:gd name="T1" fmla="*/ 0 h 48"/>
                  <a:gd name="T2" fmla="*/ 5 w 8"/>
                  <a:gd name="T3" fmla="*/ 1 h 48"/>
                  <a:gd name="T4" fmla="*/ 4 w 8"/>
                  <a:gd name="T5" fmla="*/ 1 h 48"/>
                  <a:gd name="T6" fmla="*/ 2 w 8"/>
                  <a:gd name="T7" fmla="*/ 2 h 48"/>
                  <a:gd name="T8" fmla="*/ 2 w 8"/>
                  <a:gd name="T9" fmla="*/ 2 h 48"/>
                  <a:gd name="T10" fmla="*/ 2 w 8"/>
                  <a:gd name="T11" fmla="*/ 4 h 48"/>
                  <a:gd name="T12" fmla="*/ 1 w 8"/>
                  <a:gd name="T13" fmla="*/ 5 h 48"/>
                  <a:gd name="T14" fmla="*/ 1 w 8"/>
                  <a:gd name="T15" fmla="*/ 6 h 48"/>
                  <a:gd name="T16" fmla="*/ 1 w 8"/>
                  <a:gd name="T17" fmla="*/ 9 h 48"/>
                  <a:gd name="T18" fmla="*/ 0 w 8"/>
                  <a:gd name="T19" fmla="*/ 12 h 48"/>
                  <a:gd name="T20" fmla="*/ 0 w 8"/>
                  <a:gd name="T21" fmla="*/ 14 h 48"/>
                  <a:gd name="T22" fmla="*/ 0 w 8"/>
                  <a:gd name="T23" fmla="*/ 15 h 48"/>
                  <a:gd name="T24" fmla="*/ 0 w 8"/>
                  <a:gd name="T25" fmla="*/ 16 h 48"/>
                  <a:gd name="T26" fmla="*/ 1 w 8"/>
                  <a:gd name="T27" fmla="*/ 19 h 48"/>
                  <a:gd name="T28" fmla="*/ 2 w 8"/>
                  <a:gd name="T29" fmla="*/ 25 h 48"/>
                  <a:gd name="T30" fmla="*/ 5 w 8"/>
                  <a:gd name="T31" fmla="*/ 34 h 48"/>
                  <a:gd name="T32" fmla="*/ 6 w 8"/>
                  <a:gd name="T33" fmla="*/ 38 h 48"/>
                  <a:gd name="T34" fmla="*/ 7 w 8"/>
                  <a:gd name="T35" fmla="*/ 43 h 48"/>
                  <a:gd name="T36" fmla="*/ 8 w 8"/>
                  <a:gd name="T37" fmla="*/ 45 h 48"/>
                  <a:gd name="T38" fmla="*/ 8 w 8"/>
                  <a:gd name="T39" fmla="*/ 47 h 48"/>
                  <a:gd name="T40" fmla="*/ 8 w 8"/>
                  <a:gd name="T41" fmla="*/ 48 h 48"/>
                  <a:gd name="T42" fmla="*/ 8 w 8"/>
                  <a:gd name="T43" fmla="*/ 48 h 48"/>
                  <a:gd name="T44" fmla="*/ 8 w 8"/>
                  <a:gd name="T45" fmla="*/ 48 h 48"/>
                  <a:gd name="T46" fmla="*/ 8 w 8"/>
                  <a:gd name="T47" fmla="*/ 47 h 48"/>
                  <a:gd name="T48" fmla="*/ 8 w 8"/>
                  <a:gd name="T49" fmla="*/ 46 h 48"/>
                  <a:gd name="T50" fmla="*/ 7 w 8"/>
                  <a:gd name="T51" fmla="*/ 44 h 48"/>
                  <a:gd name="T52" fmla="*/ 6 w 8"/>
                  <a:gd name="T53" fmla="*/ 41 h 48"/>
                  <a:gd name="T54" fmla="*/ 5 w 8"/>
                  <a:gd name="T55" fmla="*/ 37 h 48"/>
                  <a:gd name="T56" fmla="*/ 5 w 8"/>
                  <a:gd name="T57" fmla="*/ 34 h 48"/>
                  <a:gd name="T58" fmla="*/ 4 w 8"/>
                  <a:gd name="T59" fmla="*/ 30 h 48"/>
                  <a:gd name="T60" fmla="*/ 2 w 8"/>
                  <a:gd name="T61" fmla="*/ 27 h 48"/>
                  <a:gd name="T62" fmla="*/ 1 w 8"/>
                  <a:gd name="T63" fmla="*/ 24 h 48"/>
                  <a:gd name="T64" fmla="*/ 1 w 8"/>
                  <a:gd name="T65" fmla="*/ 23 h 48"/>
                  <a:gd name="T66" fmla="*/ 0 w 8"/>
                  <a:gd name="T67" fmla="*/ 20 h 48"/>
                  <a:gd name="T68" fmla="*/ 0 w 8"/>
                  <a:gd name="T69" fmla="*/ 18 h 48"/>
                  <a:gd name="T70" fmla="*/ 0 w 8"/>
                  <a:gd name="T71" fmla="*/ 17 h 48"/>
                  <a:gd name="T72" fmla="*/ 0 w 8"/>
                  <a:gd name="T73" fmla="*/ 15 h 48"/>
                  <a:gd name="T74" fmla="*/ 0 w 8"/>
                  <a:gd name="T75" fmla="*/ 14 h 48"/>
                  <a:gd name="T76" fmla="*/ 0 w 8"/>
                  <a:gd name="T77" fmla="*/ 12 h 48"/>
                  <a:gd name="T78" fmla="*/ 0 w 8"/>
                  <a:gd name="T79" fmla="*/ 8 h 48"/>
                  <a:gd name="T80" fmla="*/ 1 w 8"/>
                  <a:gd name="T81" fmla="*/ 5 h 48"/>
                  <a:gd name="T82" fmla="*/ 1 w 8"/>
                  <a:gd name="T83" fmla="*/ 4 h 48"/>
                  <a:gd name="T84" fmla="*/ 2 w 8"/>
                  <a:gd name="T85" fmla="*/ 1 h 48"/>
                  <a:gd name="T86" fmla="*/ 4 w 8"/>
                  <a:gd name="T87" fmla="*/ 1 h 48"/>
                  <a:gd name="T88" fmla="*/ 5 w 8"/>
                  <a:gd name="T89" fmla="*/ 1 h 48"/>
                  <a:gd name="T90" fmla="*/ 5 w 8"/>
                  <a:gd name="T9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" h="48">
                    <a:moveTo>
                      <a:pt x="5" y="0"/>
                    </a:moveTo>
                    <a:lnTo>
                      <a:pt x="5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1" y="19"/>
                    </a:lnTo>
                    <a:lnTo>
                      <a:pt x="2" y="25"/>
                    </a:lnTo>
                    <a:lnTo>
                      <a:pt x="5" y="34"/>
                    </a:lnTo>
                    <a:lnTo>
                      <a:pt x="6" y="38"/>
                    </a:lnTo>
                    <a:lnTo>
                      <a:pt x="7" y="43"/>
                    </a:lnTo>
                    <a:lnTo>
                      <a:pt x="8" y="45"/>
                    </a:lnTo>
                    <a:lnTo>
                      <a:pt x="8" y="47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8" y="46"/>
                    </a:lnTo>
                    <a:lnTo>
                      <a:pt x="7" y="44"/>
                    </a:lnTo>
                    <a:lnTo>
                      <a:pt x="6" y="41"/>
                    </a:lnTo>
                    <a:lnTo>
                      <a:pt x="5" y="37"/>
                    </a:lnTo>
                    <a:lnTo>
                      <a:pt x="5" y="34"/>
                    </a:lnTo>
                    <a:lnTo>
                      <a:pt x="4" y="30"/>
                    </a:lnTo>
                    <a:lnTo>
                      <a:pt x="2" y="27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" name="Freeform 377"/>
              <p:cNvSpPr>
                <a:spLocks/>
              </p:cNvSpPr>
              <p:nvPr/>
            </p:nvSpPr>
            <p:spPr bwMode="auto">
              <a:xfrm>
                <a:off x="6292627" y="4368800"/>
                <a:ext cx="12700" cy="73025"/>
              </a:xfrm>
              <a:custGeom>
                <a:avLst/>
                <a:gdLst>
                  <a:gd name="T0" fmla="*/ 4 w 8"/>
                  <a:gd name="T1" fmla="*/ 0 h 46"/>
                  <a:gd name="T2" fmla="*/ 4 w 8"/>
                  <a:gd name="T3" fmla="*/ 1 h 46"/>
                  <a:gd name="T4" fmla="*/ 2 w 8"/>
                  <a:gd name="T5" fmla="*/ 3 h 46"/>
                  <a:gd name="T6" fmla="*/ 2 w 8"/>
                  <a:gd name="T7" fmla="*/ 5 h 46"/>
                  <a:gd name="T8" fmla="*/ 1 w 8"/>
                  <a:gd name="T9" fmla="*/ 8 h 46"/>
                  <a:gd name="T10" fmla="*/ 1 w 8"/>
                  <a:gd name="T11" fmla="*/ 12 h 46"/>
                  <a:gd name="T12" fmla="*/ 1 w 8"/>
                  <a:gd name="T13" fmla="*/ 14 h 46"/>
                  <a:gd name="T14" fmla="*/ 1 w 8"/>
                  <a:gd name="T15" fmla="*/ 17 h 46"/>
                  <a:gd name="T16" fmla="*/ 2 w 8"/>
                  <a:gd name="T17" fmla="*/ 22 h 46"/>
                  <a:gd name="T18" fmla="*/ 4 w 8"/>
                  <a:gd name="T19" fmla="*/ 26 h 46"/>
                  <a:gd name="T20" fmla="*/ 4 w 8"/>
                  <a:gd name="T21" fmla="*/ 27 h 46"/>
                  <a:gd name="T22" fmla="*/ 4 w 8"/>
                  <a:gd name="T23" fmla="*/ 29 h 46"/>
                  <a:gd name="T24" fmla="*/ 5 w 8"/>
                  <a:gd name="T25" fmla="*/ 31 h 46"/>
                  <a:gd name="T26" fmla="*/ 6 w 8"/>
                  <a:gd name="T27" fmla="*/ 34 h 46"/>
                  <a:gd name="T28" fmla="*/ 7 w 8"/>
                  <a:gd name="T29" fmla="*/ 38 h 46"/>
                  <a:gd name="T30" fmla="*/ 7 w 8"/>
                  <a:gd name="T31" fmla="*/ 42 h 46"/>
                  <a:gd name="T32" fmla="*/ 8 w 8"/>
                  <a:gd name="T33" fmla="*/ 44 h 46"/>
                  <a:gd name="T34" fmla="*/ 8 w 8"/>
                  <a:gd name="T35" fmla="*/ 45 h 46"/>
                  <a:gd name="T36" fmla="*/ 8 w 8"/>
                  <a:gd name="T37" fmla="*/ 46 h 46"/>
                  <a:gd name="T38" fmla="*/ 8 w 8"/>
                  <a:gd name="T39" fmla="*/ 45 h 46"/>
                  <a:gd name="T40" fmla="*/ 8 w 8"/>
                  <a:gd name="T41" fmla="*/ 45 h 46"/>
                  <a:gd name="T42" fmla="*/ 8 w 8"/>
                  <a:gd name="T43" fmla="*/ 44 h 46"/>
                  <a:gd name="T44" fmla="*/ 7 w 8"/>
                  <a:gd name="T45" fmla="*/ 41 h 46"/>
                  <a:gd name="T46" fmla="*/ 6 w 8"/>
                  <a:gd name="T47" fmla="*/ 38 h 46"/>
                  <a:gd name="T48" fmla="*/ 6 w 8"/>
                  <a:gd name="T49" fmla="*/ 35 h 46"/>
                  <a:gd name="T50" fmla="*/ 5 w 8"/>
                  <a:gd name="T51" fmla="*/ 32 h 46"/>
                  <a:gd name="T52" fmla="*/ 4 w 8"/>
                  <a:gd name="T53" fmla="*/ 27 h 46"/>
                  <a:gd name="T54" fmla="*/ 2 w 8"/>
                  <a:gd name="T55" fmla="*/ 24 h 46"/>
                  <a:gd name="T56" fmla="*/ 1 w 8"/>
                  <a:gd name="T57" fmla="*/ 20 h 46"/>
                  <a:gd name="T58" fmla="*/ 1 w 8"/>
                  <a:gd name="T59" fmla="*/ 17 h 46"/>
                  <a:gd name="T60" fmla="*/ 0 w 8"/>
                  <a:gd name="T61" fmla="*/ 15 h 46"/>
                  <a:gd name="T62" fmla="*/ 0 w 8"/>
                  <a:gd name="T63" fmla="*/ 12 h 46"/>
                  <a:gd name="T64" fmla="*/ 1 w 8"/>
                  <a:gd name="T65" fmla="*/ 9 h 46"/>
                  <a:gd name="T66" fmla="*/ 1 w 8"/>
                  <a:gd name="T67" fmla="*/ 6 h 46"/>
                  <a:gd name="T68" fmla="*/ 1 w 8"/>
                  <a:gd name="T69" fmla="*/ 4 h 46"/>
                  <a:gd name="T70" fmla="*/ 2 w 8"/>
                  <a:gd name="T71" fmla="*/ 1 h 46"/>
                  <a:gd name="T72" fmla="*/ 4 w 8"/>
                  <a:gd name="T73" fmla="*/ 1 h 46"/>
                  <a:gd name="T74" fmla="*/ 4 w 8"/>
                  <a:gd name="T75" fmla="*/ 0 h 46"/>
                  <a:gd name="T76" fmla="*/ 4 w 8"/>
                  <a:gd name="T7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46">
                    <a:moveTo>
                      <a:pt x="4" y="0"/>
                    </a:moveTo>
                    <a:lnTo>
                      <a:pt x="4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1" y="8"/>
                    </a:lnTo>
                    <a:lnTo>
                      <a:pt x="1" y="12"/>
                    </a:lnTo>
                    <a:lnTo>
                      <a:pt x="1" y="14"/>
                    </a:lnTo>
                    <a:lnTo>
                      <a:pt x="1" y="17"/>
                    </a:lnTo>
                    <a:lnTo>
                      <a:pt x="2" y="22"/>
                    </a:lnTo>
                    <a:lnTo>
                      <a:pt x="4" y="26"/>
                    </a:lnTo>
                    <a:lnTo>
                      <a:pt x="4" y="27"/>
                    </a:lnTo>
                    <a:lnTo>
                      <a:pt x="4" y="29"/>
                    </a:lnTo>
                    <a:lnTo>
                      <a:pt x="5" y="31"/>
                    </a:lnTo>
                    <a:lnTo>
                      <a:pt x="6" y="34"/>
                    </a:lnTo>
                    <a:lnTo>
                      <a:pt x="7" y="38"/>
                    </a:lnTo>
                    <a:lnTo>
                      <a:pt x="7" y="42"/>
                    </a:lnTo>
                    <a:lnTo>
                      <a:pt x="8" y="44"/>
                    </a:lnTo>
                    <a:lnTo>
                      <a:pt x="8" y="45"/>
                    </a:lnTo>
                    <a:lnTo>
                      <a:pt x="8" y="46"/>
                    </a:lnTo>
                    <a:lnTo>
                      <a:pt x="8" y="45"/>
                    </a:lnTo>
                    <a:lnTo>
                      <a:pt x="8" y="45"/>
                    </a:lnTo>
                    <a:lnTo>
                      <a:pt x="8" y="44"/>
                    </a:lnTo>
                    <a:lnTo>
                      <a:pt x="7" y="41"/>
                    </a:lnTo>
                    <a:lnTo>
                      <a:pt x="6" y="38"/>
                    </a:lnTo>
                    <a:lnTo>
                      <a:pt x="6" y="35"/>
                    </a:lnTo>
                    <a:lnTo>
                      <a:pt x="5" y="32"/>
                    </a:lnTo>
                    <a:lnTo>
                      <a:pt x="4" y="27"/>
                    </a:lnTo>
                    <a:lnTo>
                      <a:pt x="2" y="24"/>
                    </a:lnTo>
                    <a:lnTo>
                      <a:pt x="1" y="20"/>
                    </a:lnTo>
                    <a:lnTo>
                      <a:pt x="1" y="17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1" y="9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" name="Rectangle 378"/>
              <p:cNvSpPr>
                <a:spLocks noChangeArrowheads="1"/>
              </p:cNvSpPr>
              <p:nvPr/>
            </p:nvSpPr>
            <p:spPr bwMode="auto">
              <a:xfrm>
                <a:off x="6291039" y="4386263"/>
                <a:ext cx="1588" cy="1588"/>
              </a:xfrm>
              <a:prstGeom prst="rect">
                <a:avLst/>
              </a:pr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" name="Freeform 379"/>
              <p:cNvSpPr>
                <a:spLocks/>
              </p:cNvSpPr>
              <p:nvPr/>
            </p:nvSpPr>
            <p:spPr bwMode="auto">
              <a:xfrm>
                <a:off x="6291039" y="4383088"/>
                <a:ext cx="0" cy="9525"/>
              </a:xfrm>
              <a:custGeom>
                <a:avLst/>
                <a:gdLst>
                  <a:gd name="T0" fmla="*/ 0 h 6"/>
                  <a:gd name="T1" fmla="*/ 0 h 6"/>
                  <a:gd name="T2" fmla="*/ 0 h 6"/>
                  <a:gd name="T3" fmla="*/ 1 h 6"/>
                  <a:gd name="T4" fmla="*/ 2 h 6"/>
                  <a:gd name="T5" fmla="*/ 2 h 6"/>
                  <a:gd name="T6" fmla="*/ 3 h 6"/>
                  <a:gd name="T7" fmla="*/ 5 h 6"/>
                  <a:gd name="T8" fmla="*/ 6 h 6"/>
                  <a:gd name="T9" fmla="*/ 6 h 6"/>
                  <a:gd name="T10" fmla="*/ 6 h 6"/>
                  <a:gd name="T11" fmla="*/ 6 h 6"/>
                  <a:gd name="T12" fmla="*/ 4 h 6"/>
                  <a:gd name="T13" fmla="*/ 3 h 6"/>
                  <a:gd name="T14" fmla="*/ 2 h 6"/>
                  <a:gd name="T15" fmla="*/ 0 h 6"/>
                  <a:gd name="T16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" name="Freeform 380"/>
              <p:cNvSpPr>
                <a:spLocks/>
              </p:cNvSpPr>
              <p:nvPr/>
            </p:nvSpPr>
            <p:spPr bwMode="auto">
              <a:xfrm>
                <a:off x="6292627" y="4383088"/>
                <a:ext cx="0" cy="9525"/>
              </a:xfrm>
              <a:custGeom>
                <a:avLst/>
                <a:gdLst>
                  <a:gd name="T0" fmla="*/ 0 h 6"/>
                  <a:gd name="T1" fmla="*/ 1 h 6"/>
                  <a:gd name="T2" fmla="*/ 3 h 6"/>
                  <a:gd name="T3" fmla="*/ 5 h 6"/>
                  <a:gd name="T4" fmla="*/ 6 h 6"/>
                  <a:gd name="T5" fmla="*/ 6 h 6"/>
                  <a:gd name="T6" fmla="*/ 6 h 6"/>
                  <a:gd name="T7" fmla="*/ 6 h 6"/>
                  <a:gd name="T8" fmla="*/ 4 h 6"/>
                  <a:gd name="T9" fmla="*/ 3 h 6"/>
                  <a:gd name="T10" fmla="*/ 2 h 6"/>
                  <a:gd name="T11" fmla="*/ 1 h 6"/>
                  <a:gd name="T12" fmla="*/ 0 h 6"/>
                  <a:gd name="T13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" name="Freeform 381"/>
              <p:cNvSpPr>
                <a:spLocks/>
              </p:cNvSpPr>
              <p:nvPr/>
            </p:nvSpPr>
            <p:spPr bwMode="auto">
              <a:xfrm>
                <a:off x="6292627" y="4383088"/>
                <a:ext cx="1588" cy="9525"/>
              </a:xfrm>
              <a:custGeom>
                <a:avLst/>
                <a:gdLst>
                  <a:gd name="T0" fmla="*/ 1 w 1"/>
                  <a:gd name="T1" fmla="*/ 0 h 6"/>
                  <a:gd name="T2" fmla="*/ 1 w 1"/>
                  <a:gd name="T3" fmla="*/ 0 h 6"/>
                  <a:gd name="T4" fmla="*/ 1 w 1"/>
                  <a:gd name="T5" fmla="*/ 1 h 6"/>
                  <a:gd name="T6" fmla="*/ 1 w 1"/>
                  <a:gd name="T7" fmla="*/ 1 h 6"/>
                  <a:gd name="T8" fmla="*/ 0 w 1"/>
                  <a:gd name="T9" fmla="*/ 4 h 6"/>
                  <a:gd name="T10" fmla="*/ 0 w 1"/>
                  <a:gd name="T11" fmla="*/ 5 h 6"/>
                  <a:gd name="T12" fmla="*/ 0 w 1"/>
                  <a:gd name="T13" fmla="*/ 6 h 6"/>
                  <a:gd name="T14" fmla="*/ 0 w 1"/>
                  <a:gd name="T15" fmla="*/ 6 h 6"/>
                  <a:gd name="T16" fmla="*/ 0 w 1"/>
                  <a:gd name="T17" fmla="*/ 6 h 6"/>
                  <a:gd name="T18" fmla="*/ 0 w 1"/>
                  <a:gd name="T19" fmla="*/ 6 h 6"/>
                  <a:gd name="T20" fmla="*/ 0 w 1"/>
                  <a:gd name="T21" fmla="*/ 6 h 6"/>
                  <a:gd name="T22" fmla="*/ 0 w 1"/>
                  <a:gd name="T23" fmla="*/ 5 h 6"/>
                  <a:gd name="T24" fmla="*/ 0 w 1"/>
                  <a:gd name="T25" fmla="*/ 4 h 6"/>
                  <a:gd name="T26" fmla="*/ 0 w 1"/>
                  <a:gd name="T27" fmla="*/ 2 h 6"/>
                  <a:gd name="T28" fmla="*/ 1 w 1"/>
                  <a:gd name="T29" fmla="*/ 2 h 6"/>
                  <a:gd name="T30" fmla="*/ 1 w 1"/>
                  <a:gd name="T31" fmla="*/ 1 h 6"/>
                  <a:gd name="T32" fmla="*/ 1 w 1"/>
                  <a:gd name="T3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" h="6">
                    <a:moveTo>
                      <a:pt x="1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" name="Freeform 382"/>
              <p:cNvSpPr>
                <a:spLocks/>
              </p:cNvSpPr>
              <p:nvPr/>
            </p:nvSpPr>
            <p:spPr bwMode="auto">
              <a:xfrm>
                <a:off x="6291039" y="4383088"/>
                <a:ext cx="0" cy="9525"/>
              </a:xfrm>
              <a:custGeom>
                <a:avLst/>
                <a:gdLst>
                  <a:gd name="T0" fmla="*/ 0 h 6"/>
                  <a:gd name="T1" fmla="*/ 0 h 6"/>
                  <a:gd name="T2" fmla="*/ 1 h 6"/>
                  <a:gd name="T3" fmla="*/ 2 h 6"/>
                  <a:gd name="T4" fmla="*/ 2 h 6"/>
                  <a:gd name="T5" fmla="*/ 2 h 6"/>
                  <a:gd name="T6" fmla="*/ 3 h 6"/>
                  <a:gd name="T7" fmla="*/ 4 h 6"/>
                  <a:gd name="T8" fmla="*/ 5 h 6"/>
                  <a:gd name="T9" fmla="*/ 6 h 6"/>
                  <a:gd name="T10" fmla="*/ 6 h 6"/>
                  <a:gd name="T11" fmla="*/ 6 h 6"/>
                  <a:gd name="T12" fmla="*/ 6 h 6"/>
                  <a:gd name="T13" fmla="*/ 5 h 6"/>
                  <a:gd name="T14" fmla="*/ 4 h 6"/>
                  <a:gd name="T15" fmla="*/ 2 h 6"/>
                  <a:gd name="T16" fmla="*/ 0 h 6"/>
                  <a:gd name="T17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" name="Freeform 383"/>
              <p:cNvSpPr>
                <a:spLocks/>
              </p:cNvSpPr>
              <p:nvPr/>
            </p:nvSpPr>
            <p:spPr bwMode="auto">
              <a:xfrm>
                <a:off x="6291039" y="4383088"/>
                <a:ext cx="1588" cy="9525"/>
              </a:xfrm>
              <a:custGeom>
                <a:avLst/>
                <a:gdLst>
                  <a:gd name="T0" fmla="*/ 0 w 1"/>
                  <a:gd name="T1" fmla="*/ 0 h 6"/>
                  <a:gd name="T2" fmla="*/ 1 w 1"/>
                  <a:gd name="T3" fmla="*/ 0 h 6"/>
                  <a:gd name="T4" fmla="*/ 1 w 1"/>
                  <a:gd name="T5" fmla="*/ 1 h 6"/>
                  <a:gd name="T6" fmla="*/ 1 w 1"/>
                  <a:gd name="T7" fmla="*/ 2 h 6"/>
                  <a:gd name="T8" fmla="*/ 1 w 1"/>
                  <a:gd name="T9" fmla="*/ 4 h 6"/>
                  <a:gd name="T10" fmla="*/ 1 w 1"/>
                  <a:gd name="T11" fmla="*/ 6 h 6"/>
                  <a:gd name="T12" fmla="*/ 1 w 1"/>
                  <a:gd name="T13" fmla="*/ 6 h 6"/>
                  <a:gd name="T14" fmla="*/ 1 w 1"/>
                  <a:gd name="T15" fmla="*/ 6 h 6"/>
                  <a:gd name="T16" fmla="*/ 0 w 1"/>
                  <a:gd name="T17" fmla="*/ 6 h 6"/>
                  <a:gd name="T18" fmla="*/ 0 w 1"/>
                  <a:gd name="T19" fmla="*/ 6 h 6"/>
                  <a:gd name="T20" fmla="*/ 0 w 1"/>
                  <a:gd name="T21" fmla="*/ 6 h 6"/>
                  <a:gd name="T22" fmla="*/ 0 w 1"/>
                  <a:gd name="T23" fmla="*/ 6 h 6"/>
                  <a:gd name="T24" fmla="*/ 0 w 1"/>
                  <a:gd name="T25" fmla="*/ 5 h 6"/>
                  <a:gd name="T26" fmla="*/ 0 w 1"/>
                  <a:gd name="T27" fmla="*/ 4 h 6"/>
                  <a:gd name="T28" fmla="*/ 0 w 1"/>
                  <a:gd name="T29" fmla="*/ 3 h 6"/>
                  <a:gd name="T30" fmla="*/ 0 w 1"/>
                  <a:gd name="T31" fmla="*/ 2 h 6"/>
                  <a:gd name="T32" fmla="*/ 0 w 1"/>
                  <a:gd name="T33" fmla="*/ 2 h 6"/>
                  <a:gd name="T34" fmla="*/ 0 w 1"/>
                  <a:gd name="T35" fmla="*/ 2 h 6"/>
                  <a:gd name="T36" fmla="*/ 0 w 1"/>
                  <a:gd name="T37" fmla="*/ 0 h 6"/>
                  <a:gd name="T38" fmla="*/ 0 w 1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6">
                    <a:moveTo>
                      <a:pt x="0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" name="Freeform 384"/>
              <p:cNvSpPr>
                <a:spLocks/>
              </p:cNvSpPr>
              <p:nvPr/>
            </p:nvSpPr>
            <p:spPr bwMode="auto">
              <a:xfrm>
                <a:off x="6292627" y="4383088"/>
                <a:ext cx="1588" cy="9525"/>
              </a:xfrm>
              <a:custGeom>
                <a:avLst/>
                <a:gdLst>
                  <a:gd name="T0" fmla="*/ 1 w 1"/>
                  <a:gd name="T1" fmla="*/ 0 h 6"/>
                  <a:gd name="T2" fmla="*/ 1 w 1"/>
                  <a:gd name="T3" fmla="*/ 0 h 6"/>
                  <a:gd name="T4" fmla="*/ 1 w 1"/>
                  <a:gd name="T5" fmla="*/ 0 h 6"/>
                  <a:gd name="T6" fmla="*/ 1 w 1"/>
                  <a:gd name="T7" fmla="*/ 1 h 6"/>
                  <a:gd name="T8" fmla="*/ 1 w 1"/>
                  <a:gd name="T9" fmla="*/ 2 h 6"/>
                  <a:gd name="T10" fmla="*/ 1 w 1"/>
                  <a:gd name="T11" fmla="*/ 4 h 6"/>
                  <a:gd name="T12" fmla="*/ 1 w 1"/>
                  <a:gd name="T13" fmla="*/ 6 h 6"/>
                  <a:gd name="T14" fmla="*/ 1 w 1"/>
                  <a:gd name="T15" fmla="*/ 6 h 6"/>
                  <a:gd name="T16" fmla="*/ 1 w 1"/>
                  <a:gd name="T17" fmla="*/ 6 h 6"/>
                  <a:gd name="T18" fmla="*/ 0 w 1"/>
                  <a:gd name="T19" fmla="*/ 6 h 6"/>
                  <a:gd name="T20" fmla="*/ 0 w 1"/>
                  <a:gd name="T21" fmla="*/ 6 h 6"/>
                  <a:gd name="T22" fmla="*/ 0 w 1"/>
                  <a:gd name="T23" fmla="*/ 6 h 6"/>
                  <a:gd name="T24" fmla="*/ 0 w 1"/>
                  <a:gd name="T25" fmla="*/ 6 h 6"/>
                  <a:gd name="T26" fmla="*/ 0 w 1"/>
                  <a:gd name="T27" fmla="*/ 6 h 6"/>
                  <a:gd name="T28" fmla="*/ 0 w 1"/>
                  <a:gd name="T29" fmla="*/ 4 h 6"/>
                  <a:gd name="T30" fmla="*/ 0 w 1"/>
                  <a:gd name="T31" fmla="*/ 3 h 6"/>
                  <a:gd name="T32" fmla="*/ 1 w 1"/>
                  <a:gd name="T33" fmla="*/ 1 h 6"/>
                  <a:gd name="T34" fmla="*/ 1 w 1"/>
                  <a:gd name="T35" fmla="*/ 0 h 6"/>
                  <a:gd name="T36" fmla="*/ 1 w 1"/>
                  <a:gd name="T37" fmla="*/ 0 h 6"/>
                  <a:gd name="T38" fmla="*/ 1 w 1"/>
                  <a:gd name="T39" fmla="*/ 0 h 6"/>
                  <a:gd name="T40" fmla="*/ 1 w 1"/>
                  <a:gd name="T41" fmla="*/ 2 h 6"/>
                  <a:gd name="T42" fmla="*/ 0 w 1"/>
                  <a:gd name="T43" fmla="*/ 2 h 6"/>
                  <a:gd name="T44" fmla="*/ 1 w 1"/>
                  <a:gd name="T45" fmla="*/ 1 h 6"/>
                  <a:gd name="T46" fmla="*/ 1 w 1"/>
                  <a:gd name="T47" fmla="*/ 1 h 6"/>
                  <a:gd name="T48" fmla="*/ 1 w 1"/>
                  <a:gd name="T49" fmla="*/ 0 h 6"/>
                  <a:gd name="T50" fmla="*/ 1 w 1"/>
                  <a:gd name="T5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" h="6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" name="Freeform 385"/>
              <p:cNvSpPr>
                <a:spLocks noEditPoints="1"/>
              </p:cNvSpPr>
              <p:nvPr/>
            </p:nvSpPr>
            <p:spPr bwMode="auto">
              <a:xfrm>
                <a:off x="6291039" y="4379913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1 h 2"/>
                  <a:gd name="T14" fmla="*/ 1 w 1"/>
                  <a:gd name="T15" fmla="*/ 0 h 2"/>
                  <a:gd name="T16" fmla="*/ 0 w 1"/>
                  <a:gd name="T17" fmla="*/ 1 h 2"/>
                  <a:gd name="T18" fmla="*/ 0 w 1"/>
                  <a:gd name="T19" fmla="*/ 0 h 2"/>
                  <a:gd name="T20" fmla="*/ 1 w 1"/>
                  <a:gd name="T21" fmla="*/ 0 h 2"/>
                  <a:gd name="T22" fmla="*/ 1 w 1"/>
                  <a:gd name="T23" fmla="*/ 0 h 2"/>
                  <a:gd name="T24" fmla="*/ 1 w 1"/>
                  <a:gd name="T25" fmla="*/ 0 h 2"/>
                  <a:gd name="T26" fmla="*/ 1 w 1"/>
                  <a:gd name="T27" fmla="*/ 0 h 2"/>
                  <a:gd name="T28" fmla="*/ 1 w 1"/>
                  <a:gd name="T29" fmla="*/ 0 h 2"/>
                  <a:gd name="T30" fmla="*/ 1 w 1"/>
                  <a:gd name="T31" fmla="*/ 0 h 2"/>
                  <a:gd name="T32" fmla="*/ 1 w 1"/>
                  <a:gd name="T33" fmla="*/ 0 h 2"/>
                  <a:gd name="T34" fmla="*/ 1 w 1"/>
                  <a:gd name="T3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  <a:moveTo>
                      <a:pt x="1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" name="Freeform 386"/>
              <p:cNvSpPr>
                <a:spLocks/>
              </p:cNvSpPr>
              <p:nvPr/>
            </p:nvSpPr>
            <p:spPr bwMode="auto">
              <a:xfrm>
                <a:off x="6291039" y="4379913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1 h 1"/>
                  <a:gd name="T5" fmla="*/ 1 h 1"/>
                  <a:gd name="T6" fmla="*/ 1 h 1"/>
                  <a:gd name="T7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" name="Freeform 387"/>
              <p:cNvSpPr>
                <a:spLocks/>
              </p:cNvSpPr>
              <p:nvPr/>
            </p:nvSpPr>
            <p:spPr bwMode="auto">
              <a:xfrm>
                <a:off x="6292627" y="4376738"/>
                <a:ext cx="1588" cy="6350"/>
              </a:xfrm>
              <a:custGeom>
                <a:avLst/>
                <a:gdLst>
                  <a:gd name="T0" fmla="*/ 1 w 1"/>
                  <a:gd name="T1" fmla="*/ 0 h 4"/>
                  <a:gd name="T2" fmla="*/ 1 w 1"/>
                  <a:gd name="T3" fmla="*/ 0 h 4"/>
                  <a:gd name="T4" fmla="*/ 1 w 1"/>
                  <a:gd name="T5" fmla="*/ 0 h 4"/>
                  <a:gd name="T6" fmla="*/ 0 w 1"/>
                  <a:gd name="T7" fmla="*/ 1 h 4"/>
                  <a:gd name="T8" fmla="*/ 0 w 1"/>
                  <a:gd name="T9" fmla="*/ 2 h 4"/>
                  <a:gd name="T10" fmla="*/ 0 w 1"/>
                  <a:gd name="T11" fmla="*/ 3 h 4"/>
                  <a:gd name="T12" fmla="*/ 0 w 1"/>
                  <a:gd name="T13" fmla="*/ 4 h 4"/>
                  <a:gd name="T14" fmla="*/ 0 w 1"/>
                  <a:gd name="T15" fmla="*/ 4 h 4"/>
                  <a:gd name="T16" fmla="*/ 0 w 1"/>
                  <a:gd name="T17" fmla="*/ 4 h 4"/>
                  <a:gd name="T18" fmla="*/ 0 w 1"/>
                  <a:gd name="T19" fmla="*/ 3 h 4"/>
                  <a:gd name="T20" fmla="*/ 0 w 1"/>
                  <a:gd name="T21" fmla="*/ 0 h 4"/>
                  <a:gd name="T22" fmla="*/ 1 w 1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9955"/>
              </a:solidFill>
              <a:ln w="0">
                <a:solidFill>
                  <a:srgbClr val="FF995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" name="Freeform 388"/>
              <p:cNvSpPr>
                <a:spLocks noEditPoints="1"/>
              </p:cNvSpPr>
              <p:nvPr/>
            </p:nvSpPr>
            <p:spPr bwMode="auto">
              <a:xfrm>
                <a:off x="6105302" y="4206875"/>
                <a:ext cx="555625" cy="439738"/>
              </a:xfrm>
              <a:custGeom>
                <a:avLst/>
                <a:gdLst>
                  <a:gd name="T0" fmla="*/ 123 w 350"/>
                  <a:gd name="T1" fmla="*/ 99 h 277"/>
                  <a:gd name="T2" fmla="*/ 332 w 350"/>
                  <a:gd name="T3" fmla="*/ 25 h 277"/>
                  <a:gd name="T4" fmla="*/ 348 w 350"/>
                  <a:gd name="T5" fmla="*/ 53 h 277"/>
                  <a:gd name="T6" fmla="*/ 332 w 350"/>
                  <a:gd name="T7" fmla="*/ 91 h 277"/>
                  <a:gd name="T8" fmla="*/ 315 w 350"/>
                  <a:gd name="T9" fmla="*/ 78 h 277"/>
                  <a:gd name="T10" fmla="*/ 291 w 350"/>
                  <a:gd name="T11" fmla="*/ 59 h 277"/>
                  <a:gd name="T12" fmla="*/ 298 w 350"/>
                  <a:gd name="T13" fmla="*/ 70 h 277"/>
                  <a:gd name="T14" fmla="*/ 334 w 350"/>
                  <a:gd name="T15" fmla="*/ 110 h 277"/>
                  <a:gd name="T16" fmla="*/ 328 w 350"/>
                  <a:gd name="T17" fmla="*/ 154 h 277"/>
                  <a:gd name="T18" fmla="*/ 302 w 350"/>
                  <a:gd name="T19" fmla="*/ 182 h 277"/>
                  <a:gd name="T20" fmla="*/ 261 w 350"/>
                  <a:gd name="T21" fmla="*/ 167 h 277"/>
                  <a:gd name="T22" fmla="*/ 285 w 350"/>
                  <a:gd name="T23" fmla="*/ 139 h 277"/>
                  <a:gd name="T24" fmla="*/ 279 w 350"/>
                  <a:gd name="T25" fmla="*/ 117 h 277"/>
                  <a:gd name="T26" fmla="*/ 282 w 350"/>
                  <a:gd name="T27" fmla="*/ 135 h 277"/>
                  <a:gd name="T28" fmla="*/ 259 w 350"/>
                  <a:gd name="T29" fmla="*/ 164 h 277"/>
                  <a:gd name="T30" fmla="*/ 233 w 350"/>
                  <a:gd name="T31" fmla="*/ 174 h 277"/>
                  <a:gd name="T32" fmla="*/ 222 w 350"/>
                  <a:gd name="T33" fmla="*/ 169 h 277"/>
                  <a:gd name="T34" fmla="*/ 191 w 350"/>
                  <a:gd name="T35" fmla="*/ 127 h 277"/>
                  <a:gd name="T36" fmla="*/ 179 w 350"/>
                  <a:gd name="T37" fmla="*/ 87 h 277"/>
                  <a:gd name="T38" fmla="*/ 179 w 350"/>
                  <a:gd name="T39" fmla="*/ 93 h 277"/>
                  <a:gd name="T40" fmla="*/ 193 w 350"/>
                  <a:gd name="T41" fmla="*/ 138 h 277"/>
                  <a:gd name="T42" fmla="*/ 215 w 350"/>
                  <a:gd name="T43" fmla="*/ 162 h 277"/>
                  <a:gd name="T44" fmla="*/ 217 w 350"/>
                  <a:gd name="T45" fmla="*/ 181 h 277"/>
                  <a:gd name="T46" fmla="*/ 205 w 350"/>
                  <a:gd name="T47" fmla="*/ 199 h 277"/>
                  <a:gd name="T48" fmla="*/ 191 w 350"/>
                  <a:gd name="T49" fmla="*/ 217 h 277"/>
                  <a:gd name="T50" fmla="*/ 171 w 350"/>
                  <a:gd name="T51" fmla="*/ 196 h 277"/>
                  <a:gd name="T52" fmla="*/ 156 w 350"/>
                  <a:gd name="T53" fmla="*/ 188 h 277"/>
                  <a:gd name="T54" fmla="*/ 164 w 350"/>
                  <a:gd name="T55" fmla="*/ 200 h 277"/>
                  <a:gd name="T56" fmla="*/ 174 w 350"/>
                  <a:gd name="T57" fmla="*/ 211 h 277"/>
                  <a:gd name="T58" fmla="*/ 181 w 350"/>
                  <a:gd name="T59" fmla="*/ 252 h 277"/>
                  <a:gd name="T60" fmla="*/ 170 w 350"/>
                  <a:gd name="T61" fmla="*/ 264 h 277"/>
                  <a:gd name="T62" fmla="*/ 137 w 350"/>
                  <a:gd name="T63" fmla="*/ 277 h 277"/>
                  <a:gd name="T64" fmla="*/ 104 w 350"/>
                  <a:gd name="T65" fmla="*/ 270 h 277"/>
                  <a:gd name="T66" fmla="*/ 89 w 350"/>
                  <a:gd name="T67" fmla="*/ 243 h 277"/>
                  <a:gd name="T68" fmla="*/ 104 w 350"/>
                  <a:gd name="T69" fmla="*/ 227 h 277"/>
                  <a:gd name="T70" fmla="*/ 129 w 350"/>
                  <a:gd name="T71" fmla="*/ 237 h 277"/>
                  <a:gd name="T72" fmla="*/ 128 w 350"/>
                  <a:gd name="T73" fmla="*/ 251 h 277"/>
                  <a:gd name="T74" fmla="*/ 131 w 350"/>
                  <a:gd name="T75" fmla="*/ 255 h 277"/>
                  <a:gd name="T76" fmla="*/ 134 w 350"/>
                  <a:gd name="T77" fmla="*/ 234 h 277"/>
                  <a:gd name="T78" fmla="*/ 110 w 350"/>
                  <a:gd name="T79" fmla="*/ 221 h 277"/>
                  <a:gd name="T80" fmla="*/ 93 w 350"/>
                  <a:gd name="T81" fmla="*/ 213 h 277"/>
                  <a:gd name="T82" fmla="*/ 54 w 350"/>
                  <a:gd name="T83" fmla="*/ 198 h 277"/>
                  <a:gd name="T84" fmla="*/ 48 w 350"/>
                  <a:gd name="T85" fmla="*/ 198 h 277"/>
                  <a:gd name="T86" fmla="*/ 17 w 350"/>
                  <a:gd name="T87" fmla="*/ 185 h 277"/>
                  <a:gd name="T88" fmla="*/ 1 w 350"/>
                  <a:gd name="T89" fmla="*/ 170 h 277"/>
                  <a:gd name="T90" fmla="*/ 38 w 350"/>
                  <a:gd name="T91" fmla="*/ 134 h 277"/>
                  <a:gd name="T92" fmla="*/ 87 w 350"/>
                  <a:gd name="T93" fmla="*/ 129 h 277"/>
                  <a:gd name="T94" fmla="*/ 120 w 350"/>
                  <a:gd name="T95" fmla="*/ 174 h 277"/>
                  <a:gd name="T96" fmla="*/ 125 w 350"/>
                  <a:gd name="T97" fmla="*/ 164 h 277"/>
                  <a:gd name="T98" fmla="*/ 122 w 350"/>
                  <a:gd name="T99" fmla="*/ 137 h 277"/>
                  <a:gd name="T100" fmla="*/ 119 w 350"/>
                  <a:gd name="T101" fmla="*/ 98 h 277"/>
                  <a:gd name="T102" fmla="*/ 130 w 350"/>
                  <a:gd name="T103" fmla="*/ 87 h 277"/>
                  <a:gd name="T104" fmla="*/ 174 w 350"/>
                  <a:gd name="T105" fmla="*/ 52 h 277"/>
                  <a:gd name="T106" fmla="*/ 203 w 350"/>
                  <a:gd name="T107" fmla="*/ 35 h 277"/>
                  <a:gd name="T108" fmla="*/ 209 w 350"/>
                  <a:gd name="T109" fmla="*/ 46 h 277"/>
                  <a:gd name="T110" fmla="*/ 217 w 350"/>
                  <a:gd name="T111" fmla="*/ 60 h 277"/>
                  <a:gd name="T112" fmla="*/ 253 w 350"/>
                  <a:gd name="T113" fmla="*/ 89 h 277"/>
                  <a:gd name="T114" fmla="*/ 260 w 350"/>
                  <a:gd name="T115" fmla="*/ 108 h 277"/>
                  <a:gd name="T116" fmla="*/ 259 w 350"/>
                  <a:gd name="T117" fmla="*/ 91 h 277"/>
                  <a:gd name="T118" fmla="*/ 255 w 350"/>
                  <a:gd name="T119" fmla="*/ 81 h 277"/>
                  <a:gd name="T120" fmla="*/ 223 w 350"/>
                  <a:gd name="T121" fmla="*/ 56 h 277"/>
                  <a:gd name="T122" fmla="*/ 275 w 350"/>
                  <a:gd name="T123" fmla="*/ 34 h 277"/>
                  <a:gd name="T124" fmla="*/ 305 w 350"/>
                  <a:gd name="T125" fmla="*/ 14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0" h="277">
                    <a:moveTo>
                      <a:pt x="123" y="99"/>
                    </a:moveTo>
                    <a:lnTo>
                      <a:pt x="122" y="99"/>
                    </a:lnTo>
                    <a:lnTo>
                      <a:pt x="122" y="100"/>
                    </a:lnTo>
                    <a:lnTo>
                      <a:pt x="122" y="101"/>
                    </a:lnTo>
                    <a:lnTo>
                      <a:pt x="123" y="101"/>
                    </a:lnTo>
                    <a:lnTo>
                      <a:pt x="123" y="101"/>
                    </a:lnTo>
                    <a:lnTo>
                      <a:pt x="123" y="100"/>
                    </a:lnTo>
                    <a:lnTo>
                      <a:pt x="123" y="99"/>
                    </a:lnTo>
                    <a:lnTo>
                      <a:pt x="123" y="99"/>
                    </a:lnTo>
                    <a:close/>
                    <a:moveTo>
                      <a:pt x="314" y="0"/>
                    </a:moveTo>
                    <a:lnTo>
                      <a:pt x="315" y="1"/>
                    </a:lnTo>
                    <a:lnTo>
                      <a:pt x="316" y="3"/>
                    </a:lnTo>
                    <a:lnTo>
                      <a:pt x="318" y="5"/>
                    </a:lnTo>
                    <a:lnTo>
                      <a:pt x="320" y="8"/>
                    </a:lnTo>
                    <a:lnTo>
                      <a:pt x="321" y="12"/>
                    </a:lnTo>
                    <a:lnTo>
                      <a:pt x="323" y="14"/>
                    </a:lnTo>
                    <a:lnTo>
                      <a:pt x="327" y="19"/>
                    </a:lnTo>
                    <a:lnTo>
                      <a:pt x="332" y="25"/>
                    </a:lnTo>
                    <a:lnTo>
                      <a:pt x="337" y="32"/>
                    </a:lnTo>
                    <a:lnTo>
                      <a:pt x="342" y="35"/>
                    </a:lnTo>
                    <a:lnTo>
                      <a:pt x="346" y="37"/>
                    </a:lnTo>
                    <a:lnTo>
                      <a:pt x="347" y="39"/>
                    </a:lnTo>
                    <a:lnTo>
                      <a:pt x="349" y="41"/>
                    </a:lnTo>
                    <a:lnTo>
                      <a:pt x="350" y="43"/>
                    </a:lnTo>
                    <a:lnTo>
                      <a:pt x="350" y="46"/>
                    </a:lnTo>
                    <a:lnTo>
                      <a:pt x="349" y="50"/>
                    </a:lnTo>
                    <a:lnTo>
                      <a:pt x="348" y="53"/>
                    </a:lnTo>
                    <a:lnTo>
                      <a:pt x="346" y="57"/>
                    </a:lnTo>
                    <a:lnTo>
                      <a:pt x="342" y="65"/>
                    </a:lnTo>
                    <a:lnTo>
                      <a:pt x="339" y="75"/>
                    </a:lnTo>
                    <a:lnTo>
                      <a:pt x="337" y="83"/>
                    </a:lnTo>
                    <a:lnTo>
                      <a:pt x="337" y="87"/>
                    </a:lnTo>
                    <a:lnTo>
                      <a:pt x="335" y="88"/>
                    </a:lnTo>
                    <a:lnTo>
                      <a:pt x="334" y="89"/>
                    </a:lnTo>
                    <a:lnTo>
                      <a:pt x="333" y="90"/>
                    </a:lnTo>
                    <a:lnTo>
                      <a:pt x="332" y="91"/>
                    </a:lnTo>
                    <a:lnTo>
                      <a:pt x="331" y="92"/>
                    </a:lnTo>
                    <a:lnTo>
                      <a:pt x="330" y="92"/>
                    </a:lnTo>
                    <a:lnTo>
                      <a:pt x="329" y="92"/>
                    </a:lnTo>
                    <a:lnTo>
                      <a:pt x="328" y="91"/>
                    </a:lnTo>
                    <a:lnTo>
                      <a:pt x="326" y="90"/>
                    </a:lnTo>
                    <a:lnTo>
                      <a:pt x="323" y="88"/>
                    </a:lnTo>
                    <a:lnTo>
                      <a:pt x="321" y="84"/>
                    </a:lnTo>
                    <a:lnTo>
                      <a:pt x="318" y="81"/>
                    </a:lnTo>
                    <a:lnTo>
                      <a:pt x="315" y="78"/>
                    </a:lnTo>
                    <a:lnTo>
                      <a:pt x="311" y="75"/>
                    </a:lnTo>
                    <a:lnTo>
                      <a:pt x="308" y="73"/>
                    </a:lnTo>
                    <a:lnTo>
                      <a:pt x="304" y="71"/>
                    </a:lnTo>
                    <a:lnTo>
                      <a:pt x="301" y="68"/>
                    </a:lnTo>
                    <a:lnTo>
                      <a:pt x="299" y="65"/>
                    </a:lnTo>
                    <a:lnTo>
                      <a:pt x="296" y="63"/>
                    </a:lnTo>
                    <a:lnTo>
                      <a:pt x="294" y="61"/>
                    </a:lnTo>
                    <a:lnTo>
                      <a:pt x="293" y="60"/>
                    </a:lnTo>
                    <a:lnTo>
                      <a:pt x="291" y="59"/>
                    </a:lnTo>
                    <a:lnTo>
                      <a:pt x="291" y="59"/>
                    </a:lnTo>
                    <a:lnTo>
                      <a:pt x="290" y="59"/>
                    </a:lnTo>
                    <a:lnTo>
                      <a:pt x="290" y="59"/>
                    </a:lnTo>
                    <a:lnTo>
                      <a:pt x="290" y="59"/>
                    </a:lnTo>
                    <a:lnTo>
                      <a:pt x="290" y="61"/>
                    </a:lnTo>
                    <a:lnTo>
                      <a:pt x="291" y="62"/>
                    </a:lnTo>
                    <a:lnTo>
                      <a:pt x="293" y="63"/>
                    </a:lnTo>
                    <a:lnTo>
                      <a:pt x="295" y="67"/>
                    </a:lnTo>
                    <a:lnTo>
                      <a:pt x="298" y="70"/>
                    </a:lnTo>
                    <a:lnTo>
                      <a:pt x="301" y="73"/>
                    </a:lnTo>
                    <a:lnTo>
                      <a:pt x="304" y="77"/>
                    </a:lnTo>
                    <a:lnTo>
                      <a:pt x="313" y="86"/>
                    </a:lnTo>
                    <a:lnTo>
                      <a:pt x="320" y="94"/>
                    </a:lnTo>
                    <a:lnTo>
                      <a:pt x="326" y="100"/>
                    </a:lnTo>
                    <a:lnTo>
                      <a:pt x="329" y="102"/>
                    </a:lnTo>
                    <a:lnTo>
                      <a:pt x="331" y="106"/>
                    </a:lnTo>
                    <a:lnTo>
                      <a:pt x="333" y="108"/>
                    </a:lnTo>
                    <a:lnTo>
                      <a:pt x="334" y="110"/>
                    </a:lnTo>
                    <a:lnTo>
                      <a:pt x="335" y="110"/>
                    </a:lnTo>
                    <a:lnTo>
                      <a:pt x="337" y="112"/>
                    </a:lnTo>
                    <a:lnTo>
                      <a:pt x="338" y="114"/>
                    </a:lnTo>
                    <a:lnTo>
                      <a:pt x="340" y="117"/>
                    </a:lnTo>
                    <a:lnTo>
                      <a:pt x="342" y="124"/>
                    </a:lnTo>
                    <a:lnTo>
                      <a:pt x="341" y="130"/>
                    </a:lnTo>
                    <a:lnTo>
                      <a:pt x="339" y="137"/>
                    </a:lnTo>
                    <a:lnTo>
                      <a:pt x="333" y="147"/>
                    </a:lnTo>
                    <a:lnTo>
                      <a:pt x="328" y="154"/>
                    </a:lnTo>
                    <a:lnTo>
                      <a:pt x="322" y="163"/>
                    </a:lnTo>
                    <a:lnTo>
                      <a:pt x="318" y="169"/>
                    </a:lnTo>
                    <a:lnTo>
                      <a:pt x="315" y="174"/>
                    </a:lnTo>
                    <a:lnTo>
                      <a:pt x="314" y="177"/>
                    </a:lnTo>
                    <a:lnTo>
                      <a:pt x="312" y="181"/>
                    </a:lnTo>
                    <a:lnTo>
                      <a:pt x="310" y="182"/>
                    </a:lnTo>
                    <a:lnTo>
                      <a:pt x="308" y="183"/>
                    </a:lnTo>
                    <a:lnTo>
                      <a:pt x="305" y="183"/>
                    </a:lnTo>
                    <a:lnTo>
                      <a:pt x="302" y="182"/>
                    </a:lnTo>
                    <a:lnTo>
                      <a:pt x="300" y="181"/>
                    </a:lnTo>
                    <a:lnTo>
                      <a:pt x="297" y="180"/>
                    </a:lnTo>
                    <a:lnTo>
                      <a:pt x="294" y="180"/>
                    </a:lnTo>
                    <a:lnTo>
                      <a:pt x="291" y="178"/>
                    </a:lnTo>
                    <a:lnTo>
                      <a:pt x="280" y="176"/>
                    </a:lnTo>
                    <a:lnTo>
                      <a:pt x="271" y="173"/>
                    </a:lnTo>
                    <a:lnTo>
                      <a:pt x="262" y="170"/>
                    </a:lnTo>
                    <a:lnTo>
                      <a:pt x="258" y="168"/>
                    </a:lnTo>
                    <a:lnTo>
                      <a:pt x="261" y="167"/>
                    </a:lnTo>
                    <a:lnTo>
                      <a:pt x="263" y="167"/>
                    </a:lnTo>
                    <a:lnTo>
                      <a:pt x="265" y="166"/>
                    </a:lnTo>
                    <a:lnTo>
                      <a:pt x="266" y="166"/>
                    </a:lnTo>
                    <a:lnTo>
                      <a:pt x="267" y="165"/>
                    </a:lnTo>
                    <a:lnTo>
                      <a:pt x="268" y="165"/>
                    </a:lnTo>
                    <a:lnTo>
                      <a:pt x="272" y="162"/>
                    </a:lnTo>
                    <a:lnTo>
                      <a:pt x="276" y="156"/>
                    </a:lnTo>
                    <a:lnTo>
                      <a:pt x="281" y="149"/>
                    </a:lnTo>
                    <a:lnTo>
                      <a:pt x="285" y="139"/>
                    </a:lnTo>
                    <a:lnTo>
                      <a:pt x="287" y="133"/>
                    </a:lnTo>
                    <a:lnTo>
                      <a:pt x="285" y="127"/>
                    </a:lnTo>
                    <a:lnTo>
                      <a:pt x="283" y="125"/>
                    </a:lnTo>
                    <a:lnTo>
                      <a:pt x="282" y="122"/>
                    </a:lnTo>
                    <a:lnTo>
                      <a:pt x="282" y="120"/>
                    </a:lnTo>
                    <a:lnTo>
                      <a:pt x="282" y="119"/>
                    </a:lnTo>
                    <a:lnTo>
                      <a:pt x="281" y="118"/>
                    </a:lnTo>
                    <a:lnTo>
                      <a:pt x="280" y="117"/>
                    </a:lnTo>
                    <a:lnTo>
                      <a:pt x="279" y="117"/>
                    </a:lnTo>
                    <a:lnTo>
                      <a:pt x="278" y="116"/>
                    </a:lnTo>
                    <a:lnTo>
                      <a:pt x="277" y="117"/>
                    </a:lnTo>
                    <a:lnTo>
                      <a:pt x="278" y="117"/>
                    </a:lnTo>
                    <a:lnTo>
                      <a:pt x="278" y="119"/>
                    </a:lnTo>
                    <a:lnTo>
                      <a:pt x="279" y="121"/>
                    </a:lnTo>
                    <a:lnTo>
                      <a:pt x="280" y="125"/>
                    </a:lnTo>
                    <a:lnTo>
                      <a:pt x="281" y="129"/>
                    </a:lnTo>
                    <a:lnTo>
                      <a:pt x="282" y="132"/>
                    </a:lnTo>
                    <a:lnTo>
                      <a:pt x="282" y="135"/>
                    </a:lnTo>
                    <a:lnTo>
                      <a:pt x="282" y="137"/>
                    </a:lnTo>
                    <a:lnTo>
                      <a:pt x="281" y="140"/>
                    </a:lnTo>
                    <a:lnTo>
                      <a:pt x="278" y="145"/>
                    </a:lnTo>
                    <a:lnTo>
                      <a:pt x="274" y="151"/>
                    </a:lnTo>
                    <a:lnTo>
                      <a:pt x="268" y="156"/>
                    </a:lnTo>
                    <a:lnTo>
                      <a:pt x="264" y="161"/>
                    </a:lnTo>
                    <a:lnTo>
                      <a:pt x="262" y="162"/>
                    </a:lnTo>
                    <a:lnTo>
                      <a:pt x="260" y="163"/>
                    </a:lnTo>
                    <a:lnTo>
                      <a:pt x="259" y="164"/>
                    </a:lnTo>
                    <a:lnTo>
                      <a:pt x="258" y="164"/>
                    </a:lnTo>
                    <a:lnTo>
                      <a:pt x="256" y="165"/>
                    </a:lnTo>
                    <a:lnTo>
                      <a:pt x="254" y="166"/>
                    </a:lnTo>
                    <a:lnTo>
                      <a:pt x="250" y="167"/>
                    </a:lnTo>
                    <a:lnTo>
                      <a:pt x="246" y="168"/>
                    </a:lnTo>
                    <a:lnTo>
                      <a:pt x="243" y="170"/>
                    </a:lnTo>
                    <a:lnTo>
                      <a:pt x="239" y="171"/>
                    </a:lnTo>
                    <a:lnTo>
                      <a:pt x="236" y="172"/>
                    </a:lnTo>
                    <a:lnTo>
                      <a:pt x="233" y="174"/>
                    </a:lnTo>
                    <a:lnTo>
                      <a:pt x="230" y="174"/>
                    </a:lnTo>
                    <a:lnTo>
                      <a:pt x="228" y="175"/>
                    </a:lnTo>
                    <a:lnTo>
                      <a:pt x="227" y="175"/>
                    </a:lnTo>
                    <a:lnTo>
                      <a:pt x="226" y="175"/>
                    </a:lnTo>
                    <a:lnTo>
                      <a:pt x="225" y="175"/>
                    </a:lnTo>
                    <a:lnTo>
                      <a:pt x="224" y="175"/>
                    </a:lnTo>
                    <a:lnTo>
                      <a:pt x="224" y="173"/>
                    </a:lnTo>
                    <a:lnTo>
                      <a:pt x="223" y="171"/>
                    </a:lnTo>
                    <a:lnTo>
                      <a:pt x="222" y="169"/>
                    </a:lnTo>
                    <a:lnTo>
                      <a:pt x="220" y="163"/>
                    </a:lnTo>
                    <a:lnTo>
                      <a:pt x="213" y="153"/>
                    </a:lnTo>
                    <a:lnTo>
                      <a:pt x="204" y="142"/>
                    </a:lnTo>
                    <a:lnTo>
                      <a:pt x="201" y="138"/>
                    </a:lnTo>
                    <a:lnTo>
                      <a:pt x="198" y="135"/>
                    </a:lnTo>
                    <a:lnTo>
                      <a:pt x="196" y="133"/>
                    </a:lnTo>
                    <a:lnTo>
                      <a:pt x="193" y="130"/>
                    </a:lnTo>
                    <a:lnTo>
                      <a:pt x="192" y="129"/>
                    </a:lnTo>
                    <a:lnTo>
                      <a:pt x="191" y="127"/>
                    </a:lnTo>
                    <a:lnTo>
                      <a:pt x="191" y="125"/>
                    </a:lnTo>
                    <a:lnTo>
                      <a:pt x="190" y="122"/>
                    </a:lnTo>
                    <a:lnTo>
                      <a:pt x="189" y="118"/>
                    </a:lnTo>
                    <a:lnTo>
                      <a:pt x="189" y="113"/>
                    </a:lnTo>
                    <a:lnTo>
                      <a:pt x="188" y="107"/>
                    </a:lnTo>
                    <a:lnTo>
                      <a:pt x="187" y="101"/>
                    </a:lnTo>
                    <a:lnTo>
                      <a:pt x="185" y="96"/>
                    </a:lnTo>
                    <a:lnTo>
                      <a:pt x="181" y="91"/>
                    </a:lnTo>
                    <a:lnTo>
                      <a:pt x="179" y="87"/>
                    </a:lnTo>
                    <a:lnTo>
                      <a:pt x="177" y="83"/>
                    </a:lnTo>
                    <a:lnTo>
                      <a:pt x="174" y="82"/>
                    </a:lnTo>
                    <a:lnTo>
                      <a:pt x="173" y="81"/>
                    </a:lnTo>
                    <a:lnTo>
                      <a:pt x="173" y="82"/>
                    </a:lnTo>
                    <a:lnTo>
                      <a:pt x="173" y="83"/>
                    </a:lnTo>
                    <a:lnTo>
                      <a:pt x="174" y="86"/>
                    </a:lnTo>
                    <a:lnTo>
                      <a:pt x="175" y="88"/>
                    </a:lnTo>
                    <a:lnTo>
                      <a:pt x="177" y="91"/>
                    </a:lnTo>
                    <a:lnTo>
                      <a:pt x="179" y="93"/>
                    </a:lnTo>
                    <a:lnTo>
                      <a:pt x="181" y="96"/>
                    </a:lnTo>
                    <a:lnTo>
                      <a:pt x="183" y="100"/>
                    </a:lnTo>
                    <a:lnTo>
                      <a:pt x="184" y="105"/>
                    </a:lnTo>
                    <a:lnTo>
                      <a:pt x="185" y="113"/>
                    </a:lnTo>
                    <a:lnTo>
                      <a:pt x="186" y="125"/>
                    </a:lnTo>
                    <a:lnTo>
                      <a:pt x="188" y="131"/>
                    </a:lnTo>
                    <a:lnTo>
                      <a:pt x="190" y="136"/>
                    </a:lnTo>
                    <a:lnTo>
                      <a:pt x="192" y="137"/>
                    </a:lnTo>
                    <a:lnTo>
                      <a:pt x="193" y="138"/>
                    </a:lnTo>
                    <a:lnTo>
                      <a:pt x="193" y="139"/>
                    </a:lnTo>
                    <a:lnTo>
                      <a:pt x="193" y="140"/>
                    </a:lnTo>
                    <a:lnTo>
                      <a:pt x="194" y="142"/>
                    </a:lnTo>
                    <a:lnTo>
                      <a:pt x="197" y="143"/>
                    </a:lnTo>
                    <a:lnTo>
                      <a:pt x="200" y="146"/>
                    </a:lnTo>
                    <a:lnTo>
                      <a:pt x="204" y="150"/>
                    </a:lnTo>
                    <a:lnTo>
                      <a:pt x="209" y="155"/>
                    </a:lnTo>
                    <a:lnTo>
                      <a:pt x="212" y="159"/>
                    </a:lnTo>
                    <a:lnTo>
                      <a:pt x="215" y="162"/>
                    </a:lnTo>
                    <a:lnTo>
                      <a:pt x="215" y="163"/>
                    </a:lnTo>
                    <a:lnTo>
                      <a:pt x="216" y="163"/>
                    </a:lnTo>
                    <a:lnTo>
                      <a:pt x="217" y="164"/>
                    </a:lnTo>
                    <a:lnTo>
                      <a:pt x="218" y="166"/>
                    </a:lnTo>
                    <a:lnTo>
                      <a:pt x="219" y="168"/>
                    </a:lnTo>
                    <a:lnTo>
                      <a:pt x="219" y="172"/>
                    </a:lnTo>
                    <a:lnTo>
                      <a:pt x="218" y="175"/>
                    </a:lnTo>
                    <a:lnTo>
                      <a:pt x="218" y="178"/>
                    </a:lnTo>
                    <a:lnTo>
                      <a:pt x="217" y="181"/>
                    </a:lnTo>
                    <a:lnTo>
                      <a:pt x="216" y="181"/>
                    </a:lnTo>
                    <a:lnTo>
                      <a:pt x="215" y="182"/>
                    </a:lnTo>
                    <a:lnTo>
                      <a:pt x="213" y="182"/>
                    </a:lnTo>
                    <a:lnTo>
                      <a:pt x="212" y="184"/>
                    </a:lnTo>
                    <a:lnTo>
                      <a:pt x="210" y="187"/>
                    </a:lnTo>
                    <a:lnTo>
                      <a:pt x="209" y="190"/>
                    </a:lnTo>
                    <a:lnTo>
                      <a:pt x="208" y="193"/>
                    </a:lnTo>
                    <a:lnTo>
                      <a:pt x="206" y="195"/>
                    </a:lnTo>
                    <a:lnTo>
                      <a:pt x="205" y="199"/>
                    </a:lnTo>
                    <a:lnTo>
                      <a:pt x="204" y="201"/>
                    </a:lnTo>
                    <a:lnTo>
                      <a:pt x="202" y="204"/>
                    </a:lnTo>
                    <a:lnTo>
                      <a:pt x="199" y="207"/>
                    </a:lnTo>
                    <a:lnTo>
                      <a:pt x="197" y="209"/>
                    </a:lnTo>
                    <a:lnTo>
                      <a:pt x="196" y="211"/>
                    </a:lnTo>
                    <a:lnTo>
                      <a:pt x="194" y="213"/>
                    </a:lnTo>
                    <a:lnTo>
                      <a:pt x="194" y="214"/>
                    </a:lnTo>
                    <a:lnTo>
                      <a:pt x="193" y="217"/>
                    </a:lnTo>
                    <a:lnTo>
                      <a:pt x="191" y="217"/>
                    </a:lnTo>
                    <a:lnTo>
                      <a:pt x="188" y="215"/>
                    </a:lnTo>
                    <a:lnTo>
                      <a:pt x="186" y="213"/>
                    </a:lnTo>
                    <a:lnTo>
                      <a:pt x="182" y="210"/>
                    </a:lnTo>
                    <a:lnTo>
                      <a:pt x="180" y="207"/>
                    </a:lnTo>
                    <a:lnTo>
                      <a:pt x="177" y="203"/>
                    </a:lnTo>
                    <a:lnTo>
                      <a:pt x="174" y="200"/>
                    </a:lnTo>
                    <a:lnTo>
                      <a:pt x="173" y="198"/>
                    </a:lnTo>
                    <a:lnTo>
                      <a:pt x="172" y="198"/>
                    </a:lnTo>
                    <a:lnTo>
                      <a:pt x="171" y="196"/>
                    </a:lnTo>
                    <a:lnTo>
                      <a:pt x="169" y="195"/>
                    </a:lnTo>
                    <a:lnTo>
                      <a:pt x="167" y="194"/>
                    </a:lnTo>
                    <a:lnTo>
                      <a:pt x="165" y="192"/>
                    </a:lnTo>
                    <a:lnTo>
                      <a:pt x="161" y="189"/>
                    </a:lnTo>
                    <a:lnTo>
                      <a:pt x="159" y="187"/>
                    </a:lnTo>
                    <a:lnTo>
                      <a:pt x="156" y="186"/>
                    </a:lnTo>
                    <a:lnTo>
                      <a:pt x="155" y="186"/>
                    </a:lnTo>
                    <a:lnTo>
                      <a:pt x="155" y="187"/>
                    </a:lnTo>
                    <a:lnTo>
                      <a:pt x="156" y="188"/>
                    </a:lnTo>
                    <a:lnTo>
                      <a:pt x="157" y="190"/>
                    </a:lnTo>
                    <a:lnTo>
                      <a:pt x="160" y="192"/>
                    </a:lnTo>
                    <a:lnTo>
                      <a:pt x="160" y="194"/>
                    </a:lnTo>
                    <a:lnTo>
                      <a:pt x="161" y="195"/>
                    </a:lnTo>
                    <a:lnTo>
                      <a:pt x="161" y="196"/>
                    </a:lnTo>
                    <a:lnTo>
                      <a:pt x="162" y="196"/>
                    </a:lnTo>
                    <a:lnTo>
                      <a:pt x="163" y="198"/>
                    </a:lnTo>
                    <a:lnTo>
                      <a:pt x="164" y="199"/>
                    </a:lnTo>
                    <a:lnTo>
                      <a:pt x="164" y="200"/>
                    </a:lnTo>
                    <a:lnTo>
                      <a:pt x="165" y="200"/>
                    </a:lnTo>
                    <a:lnTo>
                      <a:pt x="166" y="201"/>
                    </a:lnTo>
                    <a:lnTo>
                      <a:pt x="166" y="201"/>
                    </a:lnTo>
                    <a:lnTo>
                      <a:pt x="167" y="203"/>
                    </a:lnTo>
                    <a:lnTo>
                      <a:pt x="168" y="204"/>
                    </a:lnTo>
                    <a:lnTo>
                      <a:pt x="169" y="206"/>
                    </a:lnTo>
                    <a:lnTo>
                      <a:pt x="171" y="208"/>
                    </a:lnTo>
                    <a:lnTo>
                      <a:pt x="172" y="209"/>
                    </a:lnTo>
                    <a:lnTo>
                      <a:pt x="174" y="211"/>
                    </a:lnTo>
                    <a:lnTo>
                      <a:pt x="175" y="214"/>
                    </a:lnTo>
                    <a:lnTo>
                      <a:pt x="178" y="217"/>
                    </a:lnTo>
                    <a:lnTo>
                      <a:pt x="181" y="223"/>
                    </a:lnTo>
                    <a:lnTo>
                      <a:pt x="182" y="237"/>
                    </a:lnTo>
                    <a:lnTo>
                      <a:pt x="182" y="243"/>
                    </a:lnTo>
                    <a:lnTo>
                      <a:pt x="182" y="246"/>
                    </a:lnTo>
                    <a:lnTo>
                      <a:pt x="182" y="249"/>
                    </a:lnTo>
                    <a:lnTo>
                      <a:pt x="182" y="251"/>
                    </a:lnTo>
                    <a:lnTo>
                      <a:pt x="181" y="252"/>
                    </a:lnTo>
                    <a:lnTo>
                      <a:pt x="181" y="253"/>
                    </a:lnTo>
                    <a:lnTo>
                      <a:pt x="180" y="256"/>
                    </a:lnTo>
                    <a:lnTo>
                      <a:pt x="178" y="257"/>
                    </a:lnTo>
                    <a:lnTo>
                      <a:pt x="175" y="259"/>
                    </a:lnTo>
                    <a:lnTo>
                      <a:pt x="174" y="261"/>
                    </a:lnTo>
                    <a:lnTo>
                      <a:pt x="172" y="262"/>
                    </a:lnTo>
                    <a:lnTo>
                      <a:pt x="171" y="262"/>
                    </a:lnTo>
                    <a:lnTo>
                      <a:pt x="170" y="263"/>
                    </a:lnTo>
                    <a:lnTo>
                      <a:pt x="170" y="264"/>
                    </a:lnTo>
                    <a:lnTo>
                      <a:pt x="168" y="266"/>
                    </a:lnTo>
                    <a:lnTo>
                      <a:pt x="165" y="267"/>
                    </a:lnTo>
                    <a:lnTo>
                      <a:pt x="161" y="269"/>
                    </a:lnTo>
                    <a:lnTo>
                      <a:pt x="155" y="271"/>
                    </a:lnTo>
                    <a:lnTo>
                      <a:pt x="152" y="271"/>
                    </a:lnTo>
                    <a:lnTo>
                      <a:pt x="150" y="273"/>
                    </a:lnTo>
                    <a:lnTo>
                      <a:pt x="148" y="274"/>
                    </a:lnTo>
                    <a:lnTo>
                      <a:pt x="145" y="276"/>
                    </a:lnTo>
                    <a:lnTo>
                      <a:pt x="137" y="277"/>
                    </a:lnTo>
                    <a:lnTo>
                      <a:pt x="130" y="277"/>
                    </a:lnTo>
                    <a:lnTo>
                      <a:pt x="123" y="277"/>
                    </a:lnTo>
                    <a:lnTo>
                      <a:pt x="120" y="276"/>
                    </a:lnTo>
                    <a:lnTo>
                      <a:pt x="116" y="275"/>
                    </a:lnTo>
                    <a:lnTo>
                      <a:pt x="113" y="274"/>
                    </a:lnTo>
                    <a:lnTo>
                      <a:pt x="110" y="273"/>
                    </a:lnTo>
                    <a:lnTo>
                      <a:pt x="108" y="271"/>
                    </a:lnTo>
                    <a:lnTo>
                      <a:pt x="106" y="271"/>
                    </a:lnTo>
                    <a:lnTo>
                      <a:pt x="104" y="270"/>
                    </a:lnTo>
                    <a:lnTo>
                      <a:pt x="104" y="270"/>
                    </a:lnTo>
                    <a:lnTo>
                      <a:pt x="103" y="269"/>
                    </a:lnTo>
                    <a:lnTo>
                      <a:pt x="101" y="267"/>
                    </a:lnTo>
                    <a:lnTo>
                      <a:pt x="100" y="265"/>
                    </a:lnTo>
                    <a:lnTo>
                      <a:pt x="98" y="263"/>
                    </a:lnTo>
                    <a:lnTo>
                      <a:pt x="93" y="256"/>
                    </a:lnTo>
                    <a:lnTo>
                      <a:pt x="90" y="250"/>
                    </a:lnTo>
                    <a:lnTo>
                      <a:pt x="89" y="244"/>
                    </a:lnTo>
                    <a:lnTo>
                      <a:pt x="89" y="243"/>
                    </a:lnTo>
                    <a:lnTo>
                      <a:pt x="89" y="241"/>
                    </a:lnTo>
                    <a:lnTo>
                      <a:pt x="89" y="240"/>
                    </a:lnTo>
                    <a:lnTo>
                      <a:pt x="90" y="239"/>
                    </a:lnTo>
                    <a:lnTo>
                      <a:pt x="91" y="237"/>
                    </a:lnTo>
                    <a:lnTo>
                      <a:pt x="94" y="234"/>
                    </a:lnTo>
                    <a:lnTo>
                      <a:pt x="97" y="231"/>
                    </a:lnTo>
                    <a:lnTo>
                      <a:pt x="99" y="229"/>
                    </a:lnTo>
                    <a:lnTo>
                      <a:pt x="103" y="228"/>
                    </a:lnTo>
                    <a:lnTo>
                      <a:pt x="104" y="227"/>
                    </a:lnTo>
                    <a:lnTo>
                      <a:pt x="105" y="228"/>
                    </a:lnTo>
                    <a:lnTo>
                      <a:pt x="108" y="228"/>
                    </a:lnTo>
                    <a:lnTo>
                      <a:pt x="110" y="230"/>
                    </a:lnTo>
                    <a:lnTo>
                      <a:pt x="113" y="231"/>
                    </a:lnTo>
                    <a:lnTo>
                      <a:pt x="116" y="232"/>
                    </a:lnTo>
                    <a:lnTo>
                      <a:pt x="119" y="234"/>
                    </a:lnTo>
                    <a:lnTo>
                      <a:pt x="123" y="236"/>
                    </a:lnTo>
                    <a:lnTo>
                      <a:pt x="126" y="237"/>
                    </a:lnTo>
                    <a:lnTo>
                      <a:pt x="129" y="237"/>
                    </a:lnTo>
                    <a:lnTo>
                      <a:pt x="131" y="238"/>
                    </a:lnTo>
                    <a:lnTo>
                      <a:pt x="132" y="239"/>
                    </a:lnTo>
                    <a:lnTo>
                      <a:pt x="132" y="241"/>
                    </a:lnTo>
                    <a:lnTo>
                      <a:pt x="131" y="243"/>
                    </a:lnTo>
                    <a:lnTo>
                      <a:pt x="130" y="245"/>
                    </a:lnTo>
                    <a:lnTo>
                      <a:pt x="129" y="247"/>
                    </a:lnTo>
                    <a:lnTo>
                      <a:pt x="128" y="249"/>
                    </a:lnTo>
                    <a:lnTo>
                      <a:pt x="128" y="250"/>
                    </a:lnTo>
                    <a:lnTo>
                      <a:pt x="128" y="251"/>
                    </a:lnTo>
                    <a:lnTo>
                      <a:pt x="128" y="251"/>
                    </a:lnTo>
                    <a:lnTo>
                      <a:pt x="128" y="252"/>
                    </a:lnTo>
                    <a:lnTo>
                      <a:pt x="127" y="253"/>
                    </a:lnTo>
                    <a:lnTo>
                      <a:pt x="127" y="255"/>
                    </a:lnTo>
                    <a:lnTo>
                      <a:pt x="127" y="256"/>
                    </a:lnTo>
                    <a:lnTo>
                      <a:pt x="127" y="257"/>
                    </a:lnTo>
                    <a:lnTo>
                      <a:pt x="128" y="257"/>
                    </a:lnTo>
                    <a:lnTo>
                      <a:pt x="130" y="256"/>
                    </a:lnTo>
                    <a:lnTo>
                      <a:pt x="131" y="255"/>
                    </a:lnTo>
                    <a:lnTo>
                      <a:pt x="132" y="252"/>
                    </a:lnTo>
                    <a:lnTo>
                      <a:pt x="134" y="250"/>
                    </a:lnTo>
                    <a:lnTo>
                      <a:pt x="137" y="246"/>
                    </a:lnTo>
                    <a:lnTo>
                      <a:pt x="138" y="243"/>
                    </a:lnTo>
                    <a:lnTo>
                      <a:pt x="140" y="240"/>
                    </a:lnTo>
                    <a:lnTo>
                      <a:pt x="140" y="238"/>
                    </a:lnTo>
                    <a:lnTo>
                      <a:pt x="138" y="237"/>
                    </a:lnTo>
                    <a:lnTo>
                      <a:pt x="136" y="236"/>
                    </a:lnTo>
                    <a:lnTo>
                      <a:pt x="134" y="234"/>
                    </a:lnTo>
                    <a:lnTo>
                      <a:pt x="130" y="232"/>
                    </a:lnTo>
                    <a:lnTo>
                      <a:pt x="127" y="230"/>
                    </a:lnTo>
                    <a:lnTo>
                      <a:pt x="123" y="228"/>
                    </a:lnTo>
                    <a:lnTo>
                      <a:pt x="118" y="226"/>
                    </a:lnTo>
                    <a:lnTo>
                      <a:pt x="115" y="225"/>
                    </a:lnTo>
                    <a:lnTo>
                      <a:pt x="113" y="223"/>
                    </a:lnTo>
                    <a:lnTo>
                      <a:pt x="112" y="222"/>
                    </a:lnTo>
                    <a:lnTo>
                      <a:pt x="111" y="222"/>
                    </a:lnTo>
                    <a:lnTo>
                      <a:pt x="110" y="221"/>
                    </a:lnTo>
                    <a:lnTo>
                      <a:pt x="109" y="221"/>
                    </a:lnTo>
                    <a:lnTo>
                      <a:pt x="109" y="222"/>
                    </a:lnTo>
                    <a:lnTo>
                      <a:pt x="107" y="222"/>
                    </a:lnTo>
                    <a:lnTo>
                      <a:pt x="106" y="221"/>
                    </a:lnTo>
                    <a:lnTo>
                      <a:pt x="104" y="220"/>
                    </a:lnTo>
                    <a:lnTo>
                      <a:pt x="101" y="218"/>
                    </a:lnTo>
                    <a:lnTo>
                      <a:pt x="98" y="217"/>
                    </a:lnTo>
                    <a:lnTo>
                      <a:pt x="96" y="214"/>
                    </a:lnTo>
                    <a:lnTo>
                      <a:pt x="93" y="213"/>
                    </a:lnTo>
                    <a:lnTo>
                      <a:pt x="90" y="211"/>
                    </a:lnTo>
                    <a:lnTo>
                      <a:pt x="87" y="209"/>
                    </a:lnTo>
                    <a:lnTo>
                      <a:pt x="83" y="208"/>
                    </a:lnTo>
                    <a:lnTo>
                      <a:pt x="81" y="206"/>
                    </a:lnTo>
                    <a:lnTo>
                      <a:pt x="74" y="202"/>
                    </a:lnTo>
                    <a:lnTo>
                      <a:pt x="62" y="200"/>
                    </a:lnTo>
                    <a:lnTo>
                      <a:pt x="58" y="199"/>
                    </a:lnTo>
                    <a:lnTo>
                      <a:pt x="55" y="199"/>
                    </a:lnTo>
                    <a:lnTo>
                      <a:pt x="54" y="198"/>
                    </a:lnTo>
                    <a:lnTo>
                      <a:pt x="54" y="196"/>
                    </a:lnTo>
                    <a:lnTo>
                      <a:pt x="54" y="196"/>
                    </a:lnTo>
                    <a:lnTo>
                      <a:pt x="53" y="195"/>
                    </a:lnTo>
                    <a:lnTo>
                      <a:pt x="53" y="195"/>
                    </a:lnTo>
                    <a:lnTo>
                      <a:pt x="52" y="196"/>
                    </a:lnTo>
                    <a:lnTo>
                      <a:pt x="52" y="198"/>
                    </a:lnTo>
                    <a:lnTo>
                      <a:pt x="51" y="199"/>
                    </a:lnTo>
                    <a:lnTo>
                      <a:pt x="50" y="198"/>
                    </a:lnTo>
                    <a:lnTo>
                      <a:pt x="48" y="198"/>
                    </a:lnTo>
                    <a:lnTo>
                      <a:pt x="44" y="196"/>
                    </a:lnTo>
                    <a:lnTo>
                      <a:pt x="42" y="195"/>
                    </a:lnTo>
                    <a:lnTo>
                      <a:pt x="38" y="193"/>
                    </a:lnTo>
                    <a:lnTo>
                      <a:pt x="34" y="192"/>
                    </a:lnTo>
                    <a:lnTo>
                      <a:pt x="30" y="190"/>
                    </a:lnTo>
                    <a:lnTo>
                      <a:pt x="26" y="189"/>
                    </a:lnTo>
                    <a:lnTo>
                      <a:pt x="23" y="188"/>
                    </a:lnTo>
                    <a:lnTo>
                      <a:pt x="20" y="187"/>
                    </a:lnTo>
                    <a:lnTo>
                      <a:pt x="17" y="185"/>
                    </a:lnTo>
                    <a:lnTo>
                      <a:pt x="15" y="184"/>
                    </a:lnTo>
                    <a:lnTo>
                      <a:pt x="13" y="183"/>
                    </a:lnTo>
                    <a:lnTo>
                      <a:pt x="11" y="182"/>
                    </a:lnTo>
                    <a:lnTo>
                      <a:pt x="7" y="181"/>
                    </a:lnTo>
                    <a:lnTo>
                      <a:pt x="3" y="178"/>
                    </a:lnTo>
                    <a:lnTo>
                      <a:pt x="1" y="176"/>
                    </a:lnTo>
                    <a:lnTo>
                      <a:pt x="0" y="174"/>
                    </a:lnTo>
                    <a:lnTo>
                      <a:pt x="0" y="172"/>
                    </a:lnTo>
                    <a:lnTo>
                      <a:pt x="1" y="170"/>
                    </a:lnTo>
                    <a:lnTo>
                      <a:pt x="2" y="167"/>
                    </a:lnTo>
                    <a:lnTo>
                      <a:pt x="3" y="166"/>
                    </a:lnTo>
                    <a:lnTo>
                      <a:pt x="5" y="164"/>
                    </a:lnTo>
                    <a:lnTo>
                      <a:pt x="6" y="161"/>
                    </a:lnTo>
                    <a:lnTo>
                      <a:pt x="10" y="158"/>
                    </a:lnTo>
                    <a:lnTo>
                      <a:pt x="12" y="155"/>
                    </a:lnTo>
                    <a:lnTo>
                      <a:pt x="16" y="151"/>
                    </a:lnTo>
                    <a:lnTo>
                      <a:pt x="27" y="140"/>
                    </a:lnTo>
                    <a:lnTo>
                      <a:pt x="38" y="134"/>
                    </a:lnTo>
                    <a:lnTo>
                      <a:pt x="42" y="133"/>
                    </a:lnTo>
                    <a:lnTo>
                      <a:pt x="45" y="131"/>
                    </a:lnTo>
                    <a:lnTo>
                      <a:pt x="49" y="130"/>
                    </a:lnTo>
                    <a:lnTo>
                      <a:pt x="52" y="129"/>
                    </a:lnTo>
                    <a:lnTo>
                      <a:pt x="53" y="128"/>
                    </a:lnTo>
                    <a:lnTo>
                      <a:pt x="62" y="127"/>
                    </a:lnTo>
                    <a:lnTo>
                      <a:pt x="72" y="127"/>
                    </a:lnTo>
                    <a:lnTo>
                      <a:pt x="81" y="128"/>
                    </a:lnTo>
                    <a:lnTo>
                      <a:pt x="87" y="129"/>
                    </a:lnTo>
                    <a:lnTo>
                      <a:pt x="94" y="134"/>
                    </a:lnTo>
                    <a:lnTo>
                      <a:pt x="99" y="137"/>
                    </a:lnTo>
                    <a:lnTo>
                      <a:pt x="105" y="144"/>
                    </a:lnTo>
                    <a:lnTo>
                      <a:pt x="110" y="150"/>
                    </a:lnTo>
                    <a:lnTo>
                      <a:pt x="114" y="155"/>
                    </a:lnTo>
                    <a:lnTo>
                      <a:pt x="116" y="161"/>
                    </a:lnTo>
                    <a:lnTo>
                      <a:pt x="118" y="166"/>
                    </a:lnTo>
                    <a:lnTo>
                      <a:pt x="119" y="171"/>
                    </a:lnTo>
                    <a:lnTo>
                      <a:pt x="120" y="174"/>
                    </a:lnTo>
                    <a:lnTo>
                      <a:pt x="122" y="176"/>
                    </a:lnTo>
                    <a:lnTo>
                      <a:pt x="123" y="177"/>
                    </a:lnTo>
                    <a:lnTo>
                      <a:pt x="124" y="177"/>
                    </a:lnTo>
                    <a:lnTo>
                      <a:pt x="124" y="176"/>
                    </a:lnTo>
                    <a:lnTo>
                      <a:pt x="125" y="174"/>
                    </a:lnTo>
                    <a:lnTo>
                      <a:pt x="125" y="172"/>
                    </a:lnTo>
                    <a:lnTo>
                      <a:pt x="125" y="169"/>
                    </a:lnTo>
                    <a:lnTo>
                      <a:pt x="125" y="166"/>
                    </a:lnTo>
                    <a:lnTo>
                      <a:pt x="125" y="164"/>
                    </a:lnTo>
                    <a:lnTo>
                      <a:pt x="125" y="163"/>
                    </a:lnTo>
                    <a:lnTo>
                      <a:pt x="126" y="163"/>
                    </a:lnTo>
                    <a:lnTo>
                      <a:pt x="127" y="163"/>
                    </a:lnTo>
                    <a:lnTo>
                      <a:pt x="128" y="164"/>
                    </a:lnTo>
                    <a:lnTo>
                      <a:pt x="128" y="164"/>
                    </a:lnTo>
                    <a:lnTo>
                      <a:pt x="128" y="161"/>
                    </a:lnTo>
                    <a:lnTo>
                      <a:pt x="127" y="155"/>
                    </a:lnTo>
                    <a:lnTo>
                      <a:pt x="125" y="147"/>
                    </a:lnTo>
                    <a:lnTo>
                      <a:pt x="122" y="137"/>
                    </a:lnTo>
                    <a:lnTo>
                      <a:pt x="119" y="129"/>
                    </a:lnTo>
                    <a:lnTo>
                      <a:pt x="116" y="119"/>
                    </a:lnTo>
                    <a:lnTo>
                      <a:pt x="116" y="113"/>
                    </a:lnTo>
                    <a:lnTo>
                      <a:pt x="117" y="109"/>
                    </a:lnTo>
                    <a:lnTo>
                      <a:pt x="117" y="108"/>
                    </a:lnTo>
                    <a:lnTo>
                      <a:pt x="118" y="107"/>
                    </a:lnTo>
                    <a:lnTo>
                      <a:pt x="118" y="103"/>
                    </a:lnTo>
                    <a:lnTo>
                      <a:pt x="118" y="100"/>
                    </a:lnTo>
                    <a:lnTo>
                      <a:pt x="119" y="98"/>
                    </a:lnTo>
                    <a:lnTo>
                      <a:pt x="120" y="96"/>
                    </a:lnTo>
                    <a:lnTo>
                      <a:pt x="123" y="94"/>
                    </a:lnTo>
                    <a:lnTo>
                      <a:pt x="125" y="93"/>
                    </a:lnTo>
                    <a:lnTo>
                      <a:pt x="126" y="92"/>
                    </a:lnTo>
                    <a:lnTo>
                      <a:pt x="127" y="91"/>
                    </a:lnTo>
                    <a:lnTo>
                      <a:pt x="127" y="89"/>
                    </a:lnTo>
                    <a:lnTo>
                      <a:pt x="128" y="89"/>
                    </a:lnTo>
                    <a:lnTo>
                      <a:pt x="129" y="88"/>
                    </a:lnTo>
                    <a:lnTo>
                      <a:pt x="130" y="87"/>
                    </a:lnTo>
                    <a:lnTo>
                      <a:pt x="131" y="86"/>
                    </a:lnTo>
                    <a:lnTo>
                      <a:pt x="135" y="78"/>
                    </a:lnTo>
                    <a:lnTo>
                      <a:pt x="143" y="71"/>
                    </a:lnTo>
                    <a:lnTo>
                      <a:pt x="151" y="63"/>
                    </a:lnTo>
                    <a:lnTo>
                      <a:pt x="161" y="58"/>
                    </a:lnTo>
                    <a:lnTo>
                      <a:pt x="164" y="57"/>
                    </a:lnTo>
                    <a:lnTo>
                      <a:pt x="167" y="55"/>
                    </a:lnTo>
                    <a:lnTo>
                      <a:pt x="171" y="54"/>
                    </a:lnTo>
                    <a:lnTo>
                      <a:pt x="174" y="52"/>
                    </a:lnTo>
                    <a:lnTo>
                      <a:pt x="182" y="50"/>
                    </a:lnTo>
                    <a:lnTo>
                      <a:pt x="187" y="46"/>
                    </a:lnTo>
                    <a:lnTo>
                      <a:pt x="191" y="42"/>
                    </a:lnTo>
                    <a:lnTo>
                      <a:pt x="193" y="40"/>
                    </a:lnTo>
                    <a:lnTo>
                      <a:pt x="197" y="38"/>
                    </a:lnTo>
                    <a:lnTo>
                      <a:pt x="199" y="36"/>
                    </a:lnTo>
                    <a:lnTo>
                      <a:pt x="201" y="35"/>
                    </a:lnTo>
                    <a:lnTo>
                      <a:pt x="203" y="35"/>
                    </a:lnTo>
                    <a:lnTo>
                      <a:pt x="203" y="35"/>
                    </a:lnTo>
                    <a:lnTo>
                      <a:pt x="204" y="36"/>
                    </a:lnTo>
                    <a:lnTo>
                      <a:pt x="204" y="37"/>
                    </a:lnTo>
                    <a:lnTo>
                      <a:pt x="205" y="39"/>
                    </a:lnTo>
                    <a:lnTo>
                      <a:pt x="205" y="40"/>
                    </a:lnTo>
                    <a:lnTo>
                      <a:pt x="206" y="44"/>
                    </a:lnTo>
                    <a:lnTo>
                      <a:pt x="207" y="46"/>
                    </a:lnTo>
                    <a:lnTo>
                      <a:pt x="207" y="46"/>
                    </a:lnTo>
                    <a:lnTo>
                      <a:pt x="208" y="46"/>
                    </a:lnTo>
                    <a:lnTo>
                      <a:pt x="209" y="46"/>
                    </a:lnTo>
                    <a:lnTo>
                      <a:pt x="210" y="47"/>
                    </a:lnTo>
                    <a:lnTo>
                      <a:pt x="211" y="50"/>
                    </a:lnTo>
                    <a:lnTo>
                      <a:pt x="212" y="52"/>
                    </a:lnTo>
                    <a:lnTo>
                      <a:pt x="212" y="55"/>
                    </a:lnTo>
                    <a:lnTo>
                      <a:pt x="213" y="57"/>
                    </a:lnTo>
                    <a:lnTo>
                      <a:pt x="215" y="58"/>
                    </a:lnTo>
                    <a:lnTo>
                      <a:pt x="216" y="59"/>
                    </a:lnTo>
                    <a:lnTo>
                      <a:pt x="217" y="60"/>
                    </a:lnTo>
                    <a:lnTo>
                      <a:pt x="217" y="60"/>
                    </a:lnTo>
                    <a:lnTo>
                      <a:pt x="218" y="62"/>
                    </a:lnTo>
                    <a:lnTo>
                      <a:pt x="219" y="63"/>
                    </a:lnTo>
                    <a:lnTo>
                      <a:pt x="222" y="65"/>
                    </a:lnTo>
                    <a:lnTo>
                      <a:pt x="226" y="68"/>
                    </a:lnTo>
                    <a:lnTo>
                      <a:pt x="237" y="75"/>
                    </a:lnTo>
                    <a:lnTo>
                      <a:pt x="248" y="84"/>
                    </a:lnTo>
                    <a:lnTo>
                      <a:pt x="249" y="86"/>
                    </a:lnTo>
                    <a:lnTo>
                      <a:pt x="252" y="88"/>
                    </a:lnTo>
                    <a:lnTo>
                      <a:pt x="253" y="89"/>
                    </a:lnTo>
                    <a:lnTo>
                      <a:pt x="254" y="91"/>
                    </a:lnTo>
                    <a:lnTo>
                      <a:pt x="255" y="94"/>
                    </a:lnTo>
                    <a:lnTo>
                      <a:pt x="256" y="97"/>
                    </a:lnTo>
                    <a:lnTo>
                      <a:pt x="257" y="101"/>
                    </a:lnTo>
                    <a:lnTo>
                      <a:pt x="258" y="103"/>
                    </a:lnTo>
                    <a:lnTo>
                      <a:pt x="259" y="107"/>
                    </a:lnTo>
                    <a:lnTo>
                      <a:pt x="259" y="108"/>
                    </a:lnTo>
                    <a:lnTo>
                      <a:pt x="260" y="108"/>
                    </a:lnTo>
                    <a:lnTo>
                      <a:pt x="260" y="108"/>
                    </a:lnTo>
                    <a:lnTo>
                      <a:pt x="260" y="107"/>
                    </a:lnTo>
                    <a:lnTo>
                      <a:pt x="260" y="105"/>
                    </a:lnTo>
                    <a:lnTo>
                      <a:pt x="260" y="101"/>
                    </a:lnTo>
                    <a:lnTo>
                      <a:pt x="260" y="98"/>
                    </a:lnTo>
                    <a:lnTo>
                      <a:pt x="259" y="96"/>
                    </a:lnTo>
                    <a:lnTo>
                      <a:pt x="259" y="95"/>
                    </a:lnTo>
                    <a:lnTo>
                      <a:pt x="260" y="94"/>
                    </a:lnTo>
                    <a:lnTo>
                      <a:pt x="259" y="92"/>
                    </a:lnTo>
                    <a:lnTo>
                      <a:pt x="259" y="91"/>
                    </a:lnTo>
                    <a:lnTo>
                      <a:pt x="258" y="89"/>
                    </a:lnTo>
                    <a:lnTo>
                      <a:pt x="258" y="88"/>
                    </a:lnTo>
                    <a:lnTo>
                      <a:pt x="258" y="88"/>
                    </a:lnTo>
                    <a:lnTo>
                      <a:pt x="259" y="89"/>
                    </a:lnTo>
                    <a:lnTo>
                      <a:pt x="260" y="90"/>
                    </a:lnTo>
                    <a:lnTo>
                      <a:pt x="260" y="90"/>
                    </a:lnTo>
                    <a:lnTo>
                      <a:pt x="261" y="90"/>
                    </a:lnTo>
                    <a:lnTo>
                      <a:pt x="259" y="87"/>
                    </a:lnTo>
                    <a:lnTo>
                      <a:pt x="255" y="81"/>
                    </a:lnTo>
                    <a:lnTo>
                      <a:pt x="248" y="75"/>
                    </a:lnTo>
                    <a:lnTo>
                      <a:pt x="242" y="70"/>
                    </a:lnTo>
                    <a:lnTo>
                      <a:pt x="238" y="65"/>
                    </a:lnTo>
                    <a:lnTo>
                      <a:pt x="235" y="64"/>
                    </a:lnTo>
                    <a:lnTo>
                      <a:pt x="231" y="62"/>
                    </a:lnTo>
                    <a:lnTo>
                      <a:pt x="229" y="60"/>
                    </a:lnTo>
                    <a:lnTo>
                      <a:pt x="227" y="59"/>
                    </a:lnTo>
                    <a:lnTo>
                      <a:pt x="225" y="57"/>
                    </a:lnTo>
                    <a:lnTo>
                      <a:pt x="223" y="56"/>
                    </a:lnTo>
                    <a:lnTo>
                      <a:pt x="221" y="55"/>
                    </a:lnTo>
                    <a:lnTo>
                      <a:pt x="220" y="54"/>
                    </a:lnTo>
                    <a:lnTo>
                      <a:pt x="221" y="53"/>
                    </a:lnTo>
                    <a:lnTo>
                      <a:pt x="222" y="52"/>
                    </a:lnTo>
                    <a:lnTo>
                      <a:pt x="225" y="52"/>
                    </a:lnTo>
                    <a:lnTo>
                      <a:pt x="234" y="50"/>
                    </a:lnTo>
                    <a:lnTo>
                      <a:pt x="245" y="46"/>
                    </a:lnTo>
                    <a:lnTo>
                      <a:pt x="260" y="41"/>
                    </a:lnTo>
                    <a:lnTo>
                      <a:pt x="275" y="34"/>
                    </a:lnTo>
                    <a:lnTo>
                      <a:pt x="289" y="27"/>
                    </a:lnTo>
                    <a:lnTo>
                      <a:pt x="300" y="20"/>
                    </a:lnTo>
                    <a:lnTo>
                      <a:pt x="303" y="18"/>
                    </a:lnTo>
                    <a:lnTo>
                      <a:pt x="305" y="17"/>
                    </a:lnTo>
                    <a:lnTo>
                      <a:pt x="306" y="16"/>
                    </a:lnTo>
                    <a:lnTo>
                      <a:pt x="308" y="15"/>
                    </a:lnTo>
                    <a:lnTo>
                      <a:pt x="308" y="15"/>
                    </a:lnTo>
                    <a:lnTo>
                      <a:pt x="306" y="14"/>
                    </a:lnTo>
                    <a:lnTo>
                      <a:pt x="305" y="14"/>
                    </a:lnTo>
                    <a:lnTo>
                      <a:pt x="305" y="13"/>
                    </a:lnTo>
                    <a:lnTo>
                      <a:pt x="308" y="12"/>
                    </a:lnTo>
                    <a:lnTo>
                      <a:pt x="309" y="9"/>
                    </a:lnTo>
                    <a:lnTo>
                      <a:pt x="310" y="7"/>
                    </a:lnTo>
                    <a:lnTo>
                      <a:pt x="311" y="4"/>
                    </a:lnTo>
                    <a:lnTo>
                      <a:pt x="312" y="2"/>
                    </a:lnTo>
                    <a:lnTo>
                      <a:pt x="313" y="1"/>
                    </a:lnTo>
                    <a:lnTo>
                      <a:pt x="314" y="0"/>
                    </a:lnTo>
                    <a:close/>
                  </a:path>
                </a:pathLst>
              </a:custGeom>
              <a:solidFill>
                <a:srgbClr val="FFCCAA"/>
              </a:solidFill>
              <a:ln w="0">
                <a:solidFill>
                  <a:srgbClr val="FFCCA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" name="Freeform 389"/>
              <p:cNvSpPr>
                <a:spLocks noEditPoints="1"/>
              </p:cNvSpPr>
              <p:nvPr/>
            </p:nvSpPr>
            <p:spPr bwMode="auto">
              <a:xfrm>
                <a:off x="5946552" y="4013200"/>
                <a:ext cx="982663" cy="704850"/>
              </a:xfrm>
              <a:custGeom>
                <a:avLst/>
                <a:gdLst>
                  <a:gd name="T0" fmla="*/ 477 w 619"/>
                  <a:gd name="T1" fmla="*/ 200 h 444"/>
                  <a:gd name="T2" fmla="*/ 487 w 619"/>
                  <a:gd name="T3" fmla="*/ 235 h 444"/>
                  <a:gd name="T4" fmla="*/ 513 w 619"/>
                  <a:gd name="T5" fmla="*/ 272 h 444"/>
                  <a:gd name="T6" fmla="*/ 585 w 619"/>
                  <a:gd name="T7" fmla="*/ 102 h 444"/>
                  <a:gd name="T8" fmla="*/ 542 w 619"/>
                  <a:gd name="T9" fmla="*/ 15 h 444"/>
                  <a:gd name="T10" fmla="*/ 564 w 619"/>
                  <a:gd name="T11" fmla="*/ 86 h 444"/>
                  <a:gd name="T12" fmla="*/ 553 w 619"/>
                  <a:gd name="T13" fmla="*/ 18 h 444"/>
                  <a:gd name="T14" fmla="*/ 604 w 619"/>
                  <a:gd name="T15" fmla="*/ 99 h 444"/>
                  <a:gd name="T16" fmla="*/ 573 w 619"/>
                  <a:gd name="T17" fmla="*/ 109 h 444"/>
                  <a:gd name="T18" fmla="*/ 606 w 619"/>
                  <a:gd name="T19" fmla="*/ 202 h 444"/>
                  <a:gd name="T20" fmla="*/ 607 w 619"/>
                  <a:gd name="T21" fmla="*/ 251 h 444"/>
                  <a:gd name="T22" fmla="*/ 563 w 619"/>
                  <a:gd name="T23" fmla="*/ 233 h 444"/>
                  <a:gd name="T24" fmla="*/ 540 w 619"/>
                  <a:gd name="T25" fmla="*/ 143 h 444"/>
                  <a:gd name="T26" fmla="*/ 532 w 619"/>
                  <a:gd name="T27" fmla="*/ 144 h 444"/>
                  <a:gd name="T28" fmla="*/ 517 w 619"/>
                  <a:gd name="T29" fmla="*/ 185 h 444"/>
                  <a:gd name="T30" fmla="*/ 561 w 619"/>
                  <a:gd name="T31" fmla="*/ 249 h 444"/>
                  <a:gd name="T32" fmla="*/ 483 w 619"/>
                  <a:gd name="T33" fmla="*/ 313 h 444"/>
                  <a:gd name="T34" fmla="*/ 473 w 619"/>
                  <a:gd name="T35" fmla="*/ 300 h 444"/>
                  <a:gd name="T36" fmla="*/ 376 w 619"/>
                  <a:gd name="T37" fmla="*/ 388 h 444"/>
                  <a:gd name="T38" fmla="*/ 359 w 619"/>
                  <a:gd name="T39" fmla="*/ 336 h 444"/>
                  <a:gd name="T40" fmla="*/ 324 w 619"/>
                  <a:gd name="T41" fmla="*/ 426 h 444"/>
                  <a:gd name="T42" fmla="*/ 269 w 619"/>
                  <a:gd name="T43" fmla="*/ 443 h 444"/>
                  <a:gd name="T44" fmla="*/ 280 w 619"/>
                  <a:gd name="T45" fmla="*/ 389 h 444"/>
                  <a:gd name="T46" fmla="*/ 353 w 619"/>
                  <a:gd name="T47" fmla="*/ 297 h 444"/>
                  <a:gd name="T48" fmla="*/ 419 w 619"/>
                  <a:gd name="T49" fmla="*/ 296 h 444"/>
                  <a:gd name="T50" fmla="*/ 443 w 619"/>
                  <a:gd name="T51" fmla="*/ 258 h 444"/>
                  <a:gd name="T52" fmla="*/ 452 w 619"/>
                  <a:gd name="T53" fmla="*/ 154 h 444"/>
                  <a:gd name="T54" fmla="*/ 392 w 619"/>
                  <a:gd name="T55" fmla="*/ 65 h 444"/>
                  <a:gd name="T56" fmla="*/ 372 w 619"/>
                  <a:gd name="T57" fmla="*/ 149 h 444"/>
                  <a:gd name="T58" fmla="*/ 316 w 619"/>
                  <a:gd name="T59" fmla="*/ 141 h 444"/>
                  <a:gd name="T60" fmla="*/ 277 w 619"/>
                  <a:gd name="T61" fmla="*/ 164 h 444"/>
                  <a:gd name="T62" fmla="*/ 219 w 619"/>
                  <a:gd name="T63" fmla="*/ 164 h 444"/>
                  <a:gd name="T64" fmla="*/ 212 w 619"/>
                  <a:gd name="T65" fmla="*/ 254 h 444"/>
                  <a:gd name="T66" fmla="*/ 122 w 619"/>
                  <a:gd name="T67" fmla="*/ 254 h 444"/>
                  <a:gd name="T68" fmla="*/ 93 w 619"/>
                  <a:gd name="T69" fmla="*/ 214 h 444"/>
                  <a:gd name="T70" fmla="*/ 117 w 619"/>
                  <a:gd name="T71" fmla="*/ 315 h 444"/>
                  <a:gd name="T72" fmla="*/ 198 w 619"/>
                  <a:gd name="T73" fmla="*/ 345 h 444"/>
                  <a:gd name="T74" fmla="*/ 171 w 619"/>
                  <a:gd name="T75" fmla="*/ 372 h 444"/>
                  <a:gd name="T76" fmla="*/ 103 w 619"/>
                  <a:gd name="T77" fmla="*/ 373 h 444"/>
                  <a:gd name="T78" fmla="*/ 3 w 619"/>
                  <a:gd name="T79" fmla="*/ 328 h 444"/>
                  <a:gd name="T80" fmla="*/ 47 w 619"/>
                  <a:gd name="T81" fmla="*/ 359 h 444"/>
                  <a:gd name="T82" fmla="*/ 137 w 619"/>
                  <a:gd name="T83" fmla="*/ 381 h 444"/>
                  <a:gd name="T84" fmla="*/ 36 w 619"/>
                  <a:gd name="T85" fmla="*/ 331 h 444"/>
                  <a:gd name="T86" fmla="*/ 51 w 619"/>
                  <a:gd name="T87" fmla="*/ 277 h 444"/>
                  <a:gd name="T88" fmla="*/ 49 w 619"/>
                  <a:gd name="T89" fmla="*/ 220 h 444"/>
                  <a:gd name="T90" fmla="*/ 167 w 619"/>
                  <a:gd name="T91" fmla="*/ 176 h 444"/>
                  <a:gd name="T92" fmla="*/ 90 w 619"/>
                  <a:gd name="T93" fmla="*/ 167 h 444"/>
                  <a:gd name="T94" fmla="*/ 212 w 619"/>
                  <a:gd name="T95" fmla="*/ 80 h 444"/>
                  <a:gd name="T96" fmla="*/ 234 w 619"/>
                  <a:gd name="T97" fmla="*/ 88 h 444"/>
                  <a:gd name="T98" fmla="*/ 291 w 619"/>
                  <a:gd name="T99" fmla="*/ 55 h 444"/>
                  <a:gd name="T100" fmla="*/ 291 w 619"/>
                  <a:gd name="T101" fmla="*/ 51 h 444"/>
                  <a:gd name="T102" fmla="*/ 242 w 619"/>
                  <a:gd name="T103" fmla="*/ 61 h 444"/>
                  <a:gd name="T104" fmla="*/ 153 w 619"/>
                  <a:gd name="T105" fmla="*/ 80 h 444"/>
                  <a:gd name="T106" fmla="*/ 256 w 619"/>
                  <a:gd name="T107" fmla="*/ 31 h 444"/>
                  <a:gd name="T108" fmla="*/ 334 w 619"/>
                  <a:gd name="T109" fmla="*/ 16 h 444"/>
                  <a:gd name="T110" fmla="*/ 352 w 619"/>
                  <a:gd name="T111" fmla="*/ 61 h 444"/>
                  <a:gd name="T112" fmla="*/ 367 w 619"/>
                  <a:gd name="T113" fmla="*/ 88 h 444"/>
                  <a:gd name="T114" fmla="*/ 370 w 619"/>
                  <a:gd name="T115" fmla="*/ 8 h 444"/>
                  <a:gd name="T116" fmla="*/ 480 w 619"/>
                  <a:gd name="T117" fmla="*/ 69 h 444"/>
                  <a:gd name="T118" fmla="*/ 490 w 619"/>
                  <a:gd name="T119" fmla="*/ 127 h 444"/>
                  <a:gd name="T120" fmla="*/ 496 w 619"/>
                  <a:gd name="T121" fmla="*/ 106 h 444"/>
                  <a:gd name="T122" fmla="*/ 482 w 619"/>
                  <a:gd name="T123" fmla="*/ 41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9" h="444">
                    <a:moveTo>
                      <a:pt x="108" y="369"/>
                    </a:moveTo>
                    <a:lnTo>
                      <a:pt x="108" y="369"/>
                    </a:lnTo>
                    <a:lnTo>
                      <a:pt x="108" y="370"/>
                    </a:lnTo>
                    <a:lnTo>
                      <a:pt x="110" y="370"/>
                    </a:lnTo>
                    <a:lnTo>
                      <a:pt x="111" y="370"/>
                    </a:lnTo>
                    <a:lnTo>
                      <a:pt x="110" y="370"/>
                    </a:lnTo>
                    <a:lnTo>
                      <a:pt x="110" y="369"/>
                    </a:lnTo>
                    <a:lnTo>
                      <a:pt x="108" y="369"/>
                    </a:lnTo>
                    <a:close/>
                    <a:moveTo>
                      <a:pt x="360" y="361"/>
                    </a:moveTo>
                    <a:lnTo>
                      <a:pt x="360" y="362"/>
                    </a:lnTo>
                    <a:lnTo>
                      <a:pt x="360" y="364"/>
                    </a:lnTo>
                    <a:lnTo>
                      <a:pt x="360" y="366"/>
                    </a:lnTo>
                    <a:lnTo>
                      <a:pt x="360" y="367"/>
                    </a:lnTo>
                    <a:lnTo>
                      <a:pt x="360" y="366"/>
                    </a:lnTo>
                    <a:lnTo>
                      <a:pt x="361" y="364"/>
                    </a:lnTo>
                    <a:lnTo>
                      <a:pt x="360" y="362"/>
                    </a:lnTo>
                    <a:lnTo>
                      <a:pt x="360" y="361"/>
                    </a:lnTo>
                    <a:close/>
                    <a:moveTo>
                      <a:pt x="129" y="240"/>
                    </a:moveTo>
                    <a:lnTo>
                      <a:pt x="130" y="242"/>
                    </a:lnTo>
                    <a:lnTo>
                      <a:pt x="131" y="244"/>
                    </a:lnTo>
                    <a:lnTo>
                      <a:pt x="131" y="244"/>
                    </a:lnTo>
                    <a:lnTo>
                      <a:pt x="132" y="244"/>
                    </a:lnTo>
                    <a:lnTo>
                      <a:pt x="131" y="243"/>
                    </a:lnTo>
                    <a:lnTo>
                      <a:pt x="131" y="242"/>
                    </a:lnTo>
                    <a:lnTo>
                      <a:pt x="130" y="241"/>
                    </a:lnTo>
                    <a:lnTo>
                      <a:pt x="129" y="240"/>
                    </a:lnTo>
                    <a:close/>
                    <a:moveTo>
                      <a:pt x="478" y="196"/>
                    </a:moveTo>
                    <a:lnTo>
                      <a:pt x="478" y="198"/>
                    </a:lnTo>
                    <a:lnTo>
                      <a:pt x="477" y="200"/>
                    </a:lnTo>
                    <a:lnTo>
                      <a:pt x="477" y="201"/>
                    </a:lnTo>
                    <a:lnTo>
                      <a:pt x="477" y="202"/>
                    </a:lnTo>
                    <a:lnTo>
                      <a:pt x="477" y="205"/>
                    </a:lnTo>
                    <a:lnTo>
                      <a:pt x="478" y="208"/>
                    </a:lnTo>
                    <a:lnTo>
                      <a:pt x="480" y="212"/>
                    </a:lnTo>
                    <a:lnTo>
                      <a:pt x="483" y="216"/>
                    </a:lnTo>
                    <a:lnTo>
                      <a:pt x="485" y="219"/>
                    </a:lnTo>
                    <a:lnTo>
                      <a:pt x="486" y="221"/>
                    </a:lnTo>
                    <a:lnTo>
                      <a:pt x="487" y="224"/>
                    </a:lnTo>
                    <a:lnTo>
                      <a:pt x="488" y="227"/>
                    </a:lnTo>
                    <a:lnTo>
                      <a:pt x="487" y="228"/>
                    </a:lnTo>
                    <a:lnTo>
                      <a:pt x="487" y="228"/>
                    </a:lnTo>
                    <a:lnTo>
                      <a:pt x="486" y="227"/>
                    </a:lnTo>
                    <a:lnTo>
                      <a:pt x="485" y="224"/>
                    </a:lnTo>
                    <a:lnTo>
                      <a:pt x="483" y="222"/>
                    </a:lnTo>
                    <a:lnTo>
                      <a:pt x="482" y="220"/>
                    </a:lnTo>
                    <a:lnTo>
                      <a:pt x="479" y="218"/>
                    </a:lnTo>
                    <a:lnTo>
                      <a:pt x="478" y="217"/>
                    </a:lnTo>
                    <a:lnTo>
                      <a:pt x="478" y="217"/>
                    </a:lnTo>
                    <a:lnTo>
                      <a:pt x="478" y="218"/>
                    </a:lnTo>
                    <a:lnTo>
                      <a:pt x="479" y="220"/>
                    </a:lnTo>
                    <a:lnTo>
                      <a:pt x="480" y="222"/>
                    </a:lnTo>
                    <a:lnTo>
                      <a:pt x="482" y="224"/>
                    </a:lnTo>
                    <a:lnTo>
                      <a:pt x="483" y="228"/>
                    </a:lnTo>
                    <a:lnTo>
                      <a:pt x="485" y="230"/>
                    </a:lnTo>
                    <a:lnTo>
                      <a:pt x="486" y="232"/>
                    </a:lnTo>
                    <a:lnTo>
                      <a:pt x="486" y="233"/>
                    </a:lnTo>
                    <a:lnTo>
                      <a:pt x="486" y="234"/>
                    </a:lnTo>
                    <a:lnTo>
                      <a:pt x="487" y="235"/>
                    </a:lnTo>
                    <a:lnTo>
                      <a:pt x="487" y="236"/>
                    </a:lnTo>
                    <a:lnTo>
                      <a:pt x="488" y="237"/>
                    </a:lnTo>
                    <a:lnTo>
                      <a:pt x="490" y="239"/>
                    </a:lnTo>
                    <a:lnTo>
                      <a:pt x="492" y="241"/>
                    </a:lnTo>
                    <a:lnTo>
                      <a:pt x="493" y="244"/>
                    </a:lnTo>
                    <a:lnTo>
                      <a:pt x="495" y="247"/>
                    </a:lnTo>
                    <a:lnTo>
                      <a:pt x="497" y="250"/>
                    </a:lnTo>
                    <a:lnTo>
                      <a:pt x="498" y="252"/>
                    </a:lnTo>
                    <a:lnTo>
                      <a:pt x="501" y="254"/>
                    </a:lnTo>
                    <a:lnTo>
                      <a:pt x="503" y="257"/>
                    </a:lnTo>
                    <a:lnTo>
                      <a:pt x="504" y="258"/>
                    </a:lnTo>
                    <a:lnTo>
                      <a:pt x="509" y="265"/>
                    </a:lnTo>
                    <a:lnTo>
                      <a:pt x="510" y="270"/>
                    </a:lnTo>
                    <a:lnTo>
                      <a:pt x="509" y="278"/>
                    </a:lnTo>
                    <a:lnTo>
                      <a:pt x="508" y="281"/>
                    </a:lnTo>
                    <a:lnTo>
                      <a:pt x="507" y="285"/>
                    </a:lnTo>
                    <a:lnTo>
                      <a:pt x="507" y="287"/>
                    </a:lnTo>
                    <a:lnTo>
                      <a:pt x="507" y="288"/>
                    </a:lnTo>
                    <a:lnTo>
                      <a:pt x="507" y="290"/>
                    </a:lnTo>
                    <a:lnTo>
                      <a:pt x="507" y="290"/>
                    </a:lnTo>
                    <a:lnTo>
                      <a:pt x="508" y="289"/>
                    </a:lnTo>
                    <a:lnTo>
                      <a:pt x="509" y="288"/>
                    </a:lnTo>
                    <a:lnTo>
                      <a:pt x="510" y="285"/>
                    </a:lnTo>
                    <a:lnTo>
                      <a:pt x="510" y="281"/>
                    </a:lnTo>
                    <a:lnTo>
                      <a:pt x="511" y="279"/>
                    </a:lnTo>
                    <a:lnTo>
                      <a:pt x="512" y="276"/>
                    </a:lnTo>
                    <a:lnTo>
                      <a:pt x="512" y="275"/>
                    </a:lnTo>
                    <a:lnTo>
                      <a:pt x="513" y="274"/>
                    </a:lnTo>
                    <a:lnTo>
                      <a:pt x="513" y="272"/>
                    </a:lnTo>
                    <a:lnTo>
                      <a:pt x="513" y="269"/>
                    </a:lnTo>
                    <a:lnTo>
                      <a:pt x="512" y="266"/>
                    </a:lnTo>
                    <a:lnTo>
                      <a:pt x="511" y="261"/>
                    </a:lnTo>
                    <a:lnTo>
                      <a:pt x="509" y="257"/>
                    </a:lnTo>
                    <a:lnTo>
                      <a:pt x="507" y="253"/>
                    </a:lnTo>
                    <a:lnTo>
                      <a:pt x="504" y="249"/>
                    </a:lnTo>
                    <a:lnTo>
                      <a:pt x="500" y="241"/>
                    </a:lnTo>
                    <a:lnTo>
                      <a:pt x="494" y="230"/>
                    </a:lnTo>
                    <a:lnTo>
                      <a:pt x="490" y="218"/>
                    </a:lnTo>
                    <a:lnTo>
                      <a:pt x="490" y="216"/>
                    </a:lnTo>
                    <a:lnTo>
                      <a:pt x="489" y="215"/>
                    </a:lnTo>
                    <a:lnTo>
                      <a:pt x="489" y="215"/>
                    </a:lnTo>
                    <a:lnTo>
                      <a:pt x="488" y="214"/>
                    </a:lnTo>
                    <a:lnTo>
                      <a:pt x="486" y="212"/>
                    </a:lnTo>
                    <a:lnTo>
                      <a:pt x="485" y="209"/>
                    </a:lnTo>
                    <a:lnTo>
                      <a:pt x="483" y="204"/>
                    </a:lnTo>
                    <a:lnTo>
                      <a:pt x="482" y="201"/>
                    </a:lnTo>
                    <a:lnTo>
                      <a:pt x="480" y="199"/>
                    </a:lnTo>
                    <a:lnTo>
                      <a:pt x="479" y="198"/>
                    </a:lnTo>
                    <a:lnTo>
                      <a:pt x="478" y="196"/>
                    </a:lnTo>
                    <a:close/>
                    <a:moveTo>
                      <a:pt x="605" y="130"/>
                    </a:moveTo>
                    <a:lnTo>
                      <a:pt x="605" y="130"/>
                    </a:lnTo>
                    <a:lnTo>
                      <a:pt x="605" y="131"/>
                    </a:lnTo>
                    <a:lnTo>
                      <a:pt x="605" y="133"/>
                    </a:lnTo>
                    <a:lnTo>
                      <a:pt x="606" y="133"/>
                    </a:lnTo>
                    <a:lnTo>
                      <a:pt x="606" y="133"/>
                    </a:lnTo>
                    <a:lnTo>
                      <a:pt x="605" y="131"/>
                    </a:lnTo>
                    <a:lnTo>
                      <a:pt x="605" y="130"/>
                    </a:lnTo>
                    <a:close/>
                    <a:moveTo>
                      <a:pt x="585" y="102"/>
                    </a:moveTo>
                    <a:lnTo>
                      <a:pt x="584" y="102"/>
                    </a:lnTo>
                    <a:lnTo>
                      <a:pt x="585" y="103"/>
                    </a:lnTo>
                    <a:lnTo>
                      <a:pt x="585" y="104"/>
                    </a:lnTo>
                    <a:lnTo>
                      <a:pt x="586" y="104"/>
                    </a:lnTo>
                    <a:lnTo>
                      <a:pt x="585" y="103"/>
                    </a:lnTo>
                    <a:lnTo>
                      <a:pt x="585" y="102"/>
                    </a:lnTo>
                    <a:lnTo>
                      <a:pt x="585" y="102"/>
                    </a:lnTo>
                    <a:close/>
                    <a:moveTo>
                      <a:pt x="528" y="75"/>
                    </a:moveTo>
                    <a:lnTo>
                      <a:pt x="528" y="75"/>
                    </a:lnTo>
                    <a:lnTo>
                      <a:pt x="528" y="77"/>
                    </a:lnTo>
                    <a:lnTo>
                      <a:pt x="529" y="78"/>
                    </a:lnTo>
                    <a:lnTo>
                      <a:pt x="529" y="78"/>
                    </a:lnTo>
                    <a:lnTo>
                      <a:pt x="529" y="77"/>
                    </a:lnTo>
                    <a:lnTo>
                      <a:pt x="529" y="75"/>
                    </a:lnTo>
                    <a:lnTo>
                      <a:pt x="528" y="75"/>
                    </a:lnTo>
                    <a:close/>
                    <a:moveTo>
                      <a:pt x="520" y="0"/>
                    </a:moveTo>
                    <a:lnTo>
                      <a:pt x="522" y="0"/>
                    </a:lnTo>
                    <a:lnTo>
                      <a:pt x="524" y="2"/>
                    </a:lnTo>
                    <a:lnTo>
                      <a:pt x="525" y="3"/>
                    </a:lnTo>
                    <a:lnTo>
                      <a:pt x="527" y="3"/>
                    </a:lnTo>
                    <a:lnTo>
                      <a:pt x="528" y="3"/>
                    </a:lnTo>
                    <a:lnTo>
                      <a:pt x="528" y="3"/>
                    </a:lnTo>
                    <a:lnTo>
                      <a:pt x="528" y="4"/>
                    </a:lnTo>
                    <a:lnTo>
                      <a:pt x="529" y="4"/>
                    </a:lnTo>
                    <a:lnTo>
                      <a:pt x="531" y="5"/>
                    </a:lnTo>
                    <a:lnTo>
                      <a:pt x="533" y="6"/>
                    </a:lnTo>
                    <a:lnTo>
                      <a:pt x="535" y="8"/>
                    </a:lnTo>
                    <a:lnTo>
                      <a:pt x="539" y="11"/>
                    </a:lnTo>
                    <a:lnTo>
                      <a:pt x="542" y="15"/>
                    </a:lnTo>
                    <a:lnTo>
                      <a:pt x="544" y="17"/>
                    </a:lnTo>
                    <a:lnTo>
                      <a:pt x="545" y="19"/>
                    </a:lnTo>
                    <a:lnTo>
                      <a:pt x="545" y="19"/>
                    </a:lnTo>
                    <a:lnTo>
                      <a:pt x="544" y="21"/>
                    </a:lnTo>
                    <a:lnTo>
                      <a:pt x="543" y="21"/>
                    </a:lnTo>
                    <a:lnTo>
                      <a:pt x="543" y="22"/>
                    </a:lnTo>
                    <a:lnTo>
                      <a:pt x="544" y="23"/>
                    </a:lnTo>
                    <a:lnTo>
                      <a:pt x="544" y="24"/>
                    </a:lnTo>
                    <a:lnTo>
                      <a:pt x="545" y="27"/>
                    </a:lnTo>
                    <a:lnTo>
                      <a:pt x="546" y="30"/>
                    </a:lnTo>
                    <a:lnTo>
                      <a:pt x="546" y="33"/>
                    </a:lnTo>
                    <a:lnTo>
                      <a:pt x="546" y="36"/>
                    </a:lnTo>
                    <a:lnTo>
                      <a:pt x="545" y="37"/>
                    </a:lnTo>
                    <a:lnTo>
                      <a:pt x="544" y="39"/>
                    </a:lnTo>
                    <a:lnTo>
                      <a:pt x="544" y="40"/>
                    </a:lnTo>
                    <a:lnTo>
                      <a:pt x="545" y="40"/>
                    </a:lnTo>
                    <a:lnTo>
                      <a:pt x="546" y="42"/>
                    </a:lnTo>
                    <a:lnTo>
                      <a:pt x="548" y="43"/>
                    </a:lnTo>
                    <a:lnTo>
                      <a:pt x="550" y="45"/>
                    </a:lnTo>
                    <a:lnTo>
                      <a:pt x="552" y="46"/>
                    </a:lnTo>
                    <a:lnTo>
                      <a:pt x="558" y="50"/>
                    </a:lnTo>
                    <a:lnTo>
                      <a:pt x="559" y="55"/>
                    </a:lnTo>
                    <a:lnTo>
                      <a:pt x="559" y="66"/>
                    </a:lnTo>
                    <a:lnTo>
                      <a:pt x="559" y="75"/>
                    </a:lnTo>
                    <a:lnTo>
                      <a:pt x="560" y="82"/>
                    </a:lnTo>
                    <a:lnTo>
                      <a:pt x="562" y="84"/>
                    </a:lnTo>
                    <a:lnTo>
                      <a:pt x="563" y="84"/>
                    </a:lnTo>
                    <a:lnTo>
                      <a:pt x="564" y="85"/>
                    </a:lnTo>
                    <a:lnTo>
                      <a:pt x="564" y="86"/>
                    </a:lnTo>
                    <a:lnTo>
                      <a:pt x="565" y="86"/>
                    </a:lnTo>
                    <a:lnTo>
                      <a:pt x="565" y="86"/>
                    </a:lnTo>
                    <a:lnTo>
                      <a:pt x="566" y="85"/>
                    </a:lnTo>
                    <a:lnTo>
                      <a:pt x="565" y="83"/>
                    </a:lnTo>
                    <a:lnTo>
                      <a:pt x="565" y="81"/>
                    </a:lnTo>
                    <a:lnTo>
                      <a:pt x="564" y="80"/>
                    </a:lnTo>
                    <a:lnTo>
                      <a:pt x="563" y="77"/>
                    </a:lnTo>
                    <a:lnTo>
                      <a:pt x="564" y="71"/>
                    </a:lnTo>
                    <a:lnTo>
                      <a:pt x="565" y="65"/>
                    </a:lnTo>
                    <a:lnTo>
                      <a:pt x="567" y="62"/>
                    </a:lnTo>
                    <a:lnTo>
                      <a:pt x="568" y="63"/>
                    </a:lnTo>
                    <a:lnTo>
                      <a:pt x="570" y="63"/>
                    </a:lnTo>
                    <a:lnTo>
                      <a:pt x="572" y="65"/>
                    </a:lnTo>
                    <a:lnTo>
                      <a:pt x="575" y="66"/>
                    </a:lnTo>
                    <a:lnTo>
                      <a:pt x="577" y="67"/>
                    </a:lnTo>
                    <a:lnTo>
                      <a:pt x="578" y="67"/>
                    </a:lnTo>
                    <a:lnTo>
                      <a:pt x="577" y="66"/>
                    </a:lnTo>
                    <a:lnTo>
                      <a:pt x="572" y="62"/>
                    </a:lnTo>
                    <a:lnTo>
                      <a:pt x="568" y="56"/>
                    </a:lnTo>
                    <a:lnTo>
                      <a:pt x="562" y="51"/>
                    </a:lnTo>
                    <a:lnTo>
                      <a:pt x="557" y="46"/>
                    </a:lnTo>
                    <a:lnTo>
                      <a:pt x="553" y="43"/>
                    </a:lnTo>
                    <a:lnTo>
                      <a:pt x="550" y="40"/>
                    </a:lnTo>
                    <a:lnTo>
                      <a:pt x="550" y="30"/>
                    </a:lnTo>
                    <a:lnTo>
                      <a:pt x="550" y="25"/>
                    </a:lnTo>
                    <a:lnTo>
                      <a:pt x="550" y="22"/>
                    </a:lnTo>
                    <a:lnTo>
                      <a:pt x="551" y="19"/>
                    </a:lnTo>
                    <a:lnTo>
                      <a:pt x="552" y="18"/>
                    </a:lnTo>
                    <a:lnTo>
                      <a:pt x="553" y="18"/>
                    </a:lnTo>
                    <a:lnTo>
                      <a:pt x="556" y="19"/>
                    </a:lnTo>
                    <a:lnTo>
                      <a:pt x="560" y="23"/>
                    </a:lnTo>
                    <a:lnTo>
                      <a:pt x="566" y="28"/>
                    </a:lnTo>
                    <a:lnTo>
                      <a:pt x="573" y="35"/>
                    </a:lnTo>
                    <a:lnTo>
                      <a:pt x="580" y="42"/>
                    </a:lnTo>
                    <a:lnTo>
                      <a:pt x="584" y="47"/>
                    </a:lnTo>
                    <a:lnTo>
                      <a:pt x="586" y="50"/>
                    </a:lnTo>
                    <a:lnTo>
                      <a:pt x="586" y="51"/>
                    </a:lnTo>
                    <a:lnTo>
                      <a:pt x="587" y="51"/>
                    </a:lnTo>
                    <a:lnTo>
                      <a:pt x="588" y="52"/>
                    </a:lnTo>
                    <a:lnTo>
                      <a:pt x="590" y="54"/>
                    </a:lnTo>
                    <a:lnTo>
                      <a:pt x="593" y="56"/>
                    </a:lnTo>
                    <a:lnTo>
                      <a:pt x="595" y="60"/>
                    </a:lnTo>
                    <a:lnTo>
                      <a:pt x="597" y="64"/>
                    </a:lnTo>
                    <a:lnTo>
                      <a:pt x="599" y="67"/>
                    </a:lnTo>
                    <a:lnTo>
                      <a:pt x="601" y="71"/>
                    </a:lnTo>
                    <a:lnTo>
                      <a:pt x="602" y="74"/>
                    </a:lnTo>
                    <a:lnTo>
                      <a:pt x="602" y="79"/>
                    </a:lnTo>
                    <a:lnTo>
                      <a:pt x="602" y="82"/>
                    </a:lnTo>
                    <a:lnTo>
                      <a:pt x="602" y="83"/>
                    </a:lnTo>
                    <a:lnTo>
                      <a:pt x="602" y="85"/>
                    </a:lnTo>
                    <a:lnTo>
                      <a:pt x="601" y="85"/>
                    </a:lnTo>
                    <a:lnTo>
                      <a:pt x="600" y="86"/>
                    </a:lnTo>
                    <a:lnTo>
                      <a:pt x="600" y="88"/>
                    </a:lnTo>
                    <a:lnTo>
                      <a:pt x="600" y="91"/>
                    </a:lnTo>
                    <a:lnTo>
                      <a:pt x="600" y="93"/>
                    </a:lnTo>
                    <a:lnTo>
                      <a:pt x="601" y="94"/>
                    </a:lnTo>
                    <a:lnTo>
                      <a:pt x="602" y="97"/>
                    </a:lnTo>
                    <a:lnTo>
                      <a:pt x="604" y="99"/>
                    </a:lnTo>
                    <a:lnTo>
                      <a:pt x="605" y="101"/>
                    </a:lnTo>
                    <a:lnTo>
                      <a:pt x="606" y="103"/>
                    </a:lnTo>
                    <a:lnTo>
                      <a:pt x="606" y="105"/>
                    </a:lnTo>
                    <a:lnTo>
                      <a:pt x="606" y="106"/>
                    </a:lnTo>
                    <a:lnTo>
                      <a:pt x="607" y="109"/>
                    </a:lnTo>
                    <a:lnTo>
                      <a:pt x="608" y="111"/>
                    </a:lnTo>
                    <a:lnTo>
                      <a:pt x="609" y="114"/>
                    </a:lnTo>
                    <a:lnTo>
                      <a:pt x="610" y="117"/>
                    </a:lnTo>
                    <a:lnTo>
                      <a:pt x="612" y="118"/>
                    </a:lnTo>
                    <a:lnTo>
                      <a:pt x="612" y="119"/>
                    </a:lnTo>
                    <a:lnTo>
                      <a:pt x="612" y="120"/>
                    </a:lnTo>
                    <a:lnTo>
                      <a:pt x="610" y="120"/>
                    </a:lnTo>
                    <a:lnTo>
                      <a:pt x="608" y="120"/>
                    </a:lnTo>
                    <a:lnTo>
                      <a:pt x="607" y="119"/>
                    </a:lnTo>
                    <a:lnTo>
                      <a:pt x="605" y="118"/>
                    </a:lnTo>
                    <a:lnTo>
                      <a:pt x="602" y="117"/>
                    </a:lnTo>
                    <a:lnTo>
                      <a:pt x="599" y="116"/>
                    </a:lnTo>
                    <a:lnTo>
                      <a:pt x="597" y="115"/>
                    </a:lnTo>
                    <a:lnTo>
                      <a:pt x="594" y="114"/>
                    </a:lnTo>
                    <a:lnTo>
                      <a:pt x="591" y="112"/>
                    </a:lnTo>
                    <a:lnTo>
                      <a:pt x="589" y="111"/>
                    </a:lnTo>
                    <a:lnTo>
                      <a:pt x="581" y="108"/>
                    </a:lnTo>
                    <a:lnTo>
                      <a:pt x="573" y="105"/>
                    </a:lnTo>
                    <a:lnTo>
                      <a:pt x="570" y="103"/>
                    </a:lnTo>
                    <a:lnTo>
                      <a:pt x="570" y="102"/>
                    </a:lnTo>
                    <a:lnTo>
                      <a:pt x="569" y="102"/>
                    </a:lnTo>
                    <a:lnTo>
                      <a:pt x="568" y="103"/>
                    </a:lnTo>
                    <a:lnTo>
                      <a:pt x="569" y="105"/>
                    </a:lnTo>
                    <a:lnTo>
                      <a:pt x="573" y="109"/>
                    </a:lnTo>
                    <a:lnTo>
                      <a:pt x="581" y="114"/>
                    </a:lnTo>
                    <a:lnTo>
                      <a:pt x="588" y="117"/>
                    </a:lnTo>
                    <a:lnTo>
                      <a:pt x="590" y="118"/>
                    </a:lnTo>
                    <a:lnTo>
                      <a:pt x="593" y="119"/>
                    </a:lnTo>
                    <a:lnTo>
                      <a:pt x="595" y="120"/>
                    </a:lnTo>
                    <a:lnTo>
                      <a:pt x="597" y="121"/>
                    </a:lnTo>
                    <a:lnTo>
                      <a:pt x="599" y="122"/>
                    </a:lnTo>
                    <a:lnTo>
                      <a:pt x="601" y="122"/>
                    </a:lnTo>
                    <a:lnTo>
                      <a:pt x="603" y="122"/>
                    </a:lnTo>
                    <a:lnTo>
                      <a:pt x="606" y="123"/>
                    </a:lnTo>
                    <a:lnTo>
                      <a:pt x="608" y="124"/>
                    </a:lnTo>
                    <a:lnTo>
                      <a:pt x="612" y="126"/>
                    </a:lnTo>
                    <a:lnTo>
                      <a:pt x="613" y="127"/>
                    </a:lnTo>
                    <a:lnTo>
                      <a:pt x="613" y="129"/>
                    </a:lnTo>
                    <a:lnTo>
                      <a:pt x="613" y="131"/>
                    </a:lnTo>
                    <a:lnTo>
                      <a:pt x="613" y="137"/>
                    </a:lnTo>
                    <a:lnTo>
                      <a:pt x="612" y="145"/>
                    </a:lnTo>
                    <a:lnTo>
                      <a:pt x="612" y="157"/>
                    </a:lnTo>
                    <a:lnTo>
                      <a:pt x="610" y="166"/>
                    </a:lnTo>
                    <a:lnTo>
                      <a:pt x="610" y="173"/>
                    </a:lnTo>
                    <a:lnTo>
                      <a:pt x="609" y="178"/>
                    </a:lnTo>
                    <a:lnTo>
                      <a:pt x="608" y="185"/>
                    </a:lnTo>
                    <a:lnTo>
                      <a:pt x="606" y="193"/>
                    </a:lnTo>
                    <a:lnTo>
                      <a:pt x="605" y="197"/>
                    </a:lnTo>
                    <a:lnTo>
                      <a:pt x="604" y="199"/>
                    </a:lnTo>
                    <a:lnTo>
                      <a:pt x="604" y="200"/>
                    </a:lnTo>
                    <a:lnTo>
                      <a:pt x="604" y="201"/>
                    </a:lnTo>
                    <a:lnTo>
                      <a:pt x="605" y="201"/>
                    </a:lnTo>
                    <a:lnTo>
                      <a:pt x="606" y="202"/>
                    </a:lnTo>
                    <a:lnTo>
                      <a:pt x="606" y="205"/>
                    </a:lnTo>
                    <a:lnTo>
                      <a:pt x="607" y="209"/>
                    </a:lnTo>
                    <a:lnTo>
                      <a:pt x="608" y="216"/>
                    </a:lnTo>
                    <a:lnTo>
                      <a:pt x="609" y="212"/>
                    </a:lnTo>
                    <a:lnTo>
                      <a:pt x="609" y="210"/>
                    </a:lnTo>
                    <a:lnTo>
                      <a:pt x="610" y="208"/>
                    </a:lnTo>
                    <a:lnTo>
                      <a:pt x="612" y="208"/>
                    </a:lnTo>
                    <a:lnTo>
                      <a:pt x="614" y="210"/>
                    </a:lnTo>
                    <a:lnTo>
                      <a:pt x="616" y="214"/>
                    </a:lnTo>
                    <a:lnTo>
                      <a:pt x="618" y="220"/>
                    </a:lnTo>
                    <a:lnTo>
                      <a:pt x="619" y="224"/>
                    </a:lnTo>
                    <a:lnTo>
                      <a:pt x="619" y="228"/>
                    </a:lnTo>
                    <a:lnTo>
                      <a:pt x="618" y="232"/>
                    </a:lnTo>
                    <a:lnTo>
                      <a:pt x="617" y="235"/>
                    </a:lnTo>
                    <a:lnTo>
                      <a:pt x="616" y="237"/>
                    </a:lnTo>
                    <a:lnTo>
                      <a:pt x="615" y="238"/>
                    </a:lnTo>
                    <a:lnTo>
                      <a:pt x="614" y="240"/>
                    </a:lnTo>
                    <a:lnTo>
                      <a:pt x="613" y="241"/>
                    </a:lnTo>
                    <a:lnTo>
                      <a:pt x="612" y="241"/>
                    </a:lnTo>
                    <a:lnTo>
                      <a:pt x="610" y="241"/>
                    </a:lnTo>
                    <a:lnTo>
                      <a:pt x="610" y="240"/>
                    </a:lnTo>
                    <a:lnTo>
                      <a:pt x="610" y="240"/>
                    </a:lnTo>
                    <a:lnTo>
                      <a:pt x="610" y="240"/>
                    </a:lnTo>
                    <a:lnTo>
                      <a:pt x="609" y="240"/>
                    </a:lnTo>
                    <a:lnTo>
                      <a:pt x="609" y="242"/>
                    </a:lnTo>
                    <a:lnTo>
                      <a:pt x="609" y="244"/>
                    </a:lnTo>
                    <a:lnTo>
                      <a:pt x="609" y="247"/>
                    </a:lnTo>
                    <a:lnTo>
                      <a:pt x="608" y="249"/>
                    </a:lnTo>
                    <a:lnTo>
                      <a:pt x="607" y="251"/>
                    </a:lnTo>
                    <a:lnTo>
                      <a:pt x="606" y="251"/>
                    </a:lnTo>
                    <a:lnTo>
                      <a:pt x="605" y="251"/>
                    </a:lnTo>
                    <a:lnTo>
                      <a:pt x="604" y="252"/>
                    </a:lnTo>
                    <a:lnTo>
                      <a:pt x="603" y="253"/>
                    </a:lnTo>
                    <a:lnTo>
                      <a:pt x="601" y="255"/>
                    </a:lnTo>
                    <a:lnTo>
                      <a:pt x="598" y="257"/>
                    </a:lnTo>
                    <a:lnTo>
                      <a:pt x="594" y="258"/>
                    </a:lnTo>
                    <a:lnTo>
                      <a:pt x="590" y="259"/>
                    </a:lnTo>
                    <a:lnTo>
                      <a:pt x="588" y="259"/>
                    </a:lnTo>
                    <a:lnTo>
                      <a:pt x="586" y="259"/>
                    </a:lnTo>
                    <a:lnTo>
                      <a:pt x="584" y="258"/>
                    </a:lnTo>
                    <a:lnTo>
                      <a:pt x="581" y="257"/>
                    </a:lnTo>
                    <a:lnTo>
                      <a:pt x="578" y="256"/>
                    </a:lnTo>
                    <a:lnTo>
                      <a:pt x="575" y="255"/>
                    </a:lnTo>
                    <a:lnTo>
                      <a:pt x="571" y="254"/>
                    </a:lnTo>
                    <a:lnTo>
                      <a:pt x="569" y="253"/>
                    </a:lnTo>
                    <a:lnTo>
                      <a:pt x="568" y="253"/>
                    </a:lnTo>
                    <a:lnTo>
                      <a:pt x="567" y="252"/>
                    </a:lnTo>
                    <a:lnTo>
                      <a:pt x="566" y="250"/>
                    </a:lnTo>
                    <a:lnTo>
                      <a:pt x="566" y="248"/>
                    </a:lnTo>
                    <a:lnTo>
                      <a:pt x="566" y="244"/>
                    </a:lnTo>
                    <a:lnTo>
                      <a:pt x="565" y="240"/>
                    </a:lnTo>
                    <a:lnTo>
                      <a:pt x="565" y="238"/>
                    </a:lnTo>
                    <a:lnTo>
                      <a:pt x="565" y="237"/>
                    </a:lnTo>
                    <a:lnTo>
                      <a:pt x="564" y="236"/>
                    </a:lnTo>
                    <a:lnTo>
                      <a:pt x="562" y="235"/>
                    </a:lnTo>
                    <a:lnTo>
                      <a:pt x="562" y="234"/>
                    </a:lnTo>
                    <a:lnTo>
                      <a:pt x="562" y="233"/>
                    </a:lnTo>
                    <a:lnTo>
                      <a:pt x="563" y="233"/>
                    </a:lnTo>
                    <a:lnTo>
                      <a:pt x="565" y="231"/>
                    </a:lnTo>
                    <a:lnTo>
                      <a:pt x="565" y="224"/>
                    </a:lnTo>
                    <a:lnTo>
                      <a:pt x="566" y="213"/>
                    </a:lnTo>
                    <a:lnTo>
                      <a:pt x="565" y="196"/>
                    </a:lnTo>
                    <a:lnTo>
                      <a:pt x="565" y="180"/>
                    </a:lnTo>
                    <a:lnTo>
                      <a:pt x="564" y="172"/>
                    </a:lnTo>
                    <a:lnTo>
                      <a:pt x="563" y="166"/>
                    </a:lnTo>
                    <a:lnTo>
                      <a:pt x="562" y="165"/>
                    </a:lnTo>
                    <a:lnTo>
                      <a:pt x="561" y="164"/>
                    </a:lnTo>
                    <a:lnTo>
                      <a:pt x="559" y="164"/>
                    </a:lnTo>
                    <a:lnTo>
                      <a:pt x="557" y="163"/>
                    </a:lnTo>
                    <a:lnTo>
                      <a:pt x="554" y="162"/>
                    </a:lnTo>
                    <a:lnTo>
                      <a:pt x="551" y="161"/>
                    </a:lnTo>
                    <a:lnTo>
                      <a:pt x="549" y="160"/>
                    </a:lnTo>
                    <a:lnTo>
                      <a:pt x="547" y="160"/>
                    </a:lnTo>
                    <a:lnTo>
                      <a:pt x="545" y="160"/>
                    </a:lnTo>
                    <a:lnTo>
                      <a:pt x="543" y="159"/>
                    </a:lnTo>
                    <a:lnTo>
                      <a:pt x="541" y="158"/>
                    </a:lnTo>
                    <a:lnTo>
                      <a:pt x="540" y="157"/>
                    </a:lnTo>
                    <a:lnTo>
                      <a:pt x="538" y="156"/>
                    </a:lnTo>
                    <a:lnTo>
                      <a:pt x="535" y="156"/>
                    </a:lnTo>
                    <a:lnTo>
                      <a:pt x="533" y="156"/>
                    </a:lnTo>
                    <a:lnTo>
                      <a:pt x="532" y="156"/>
                    </a:lnTo>
                    <a:lnTo>
                      <a:pt x="532" y="155"/>
                    </a:lnTo>
                    <a:lnTo>
                      <a:pt x="532" y="154"/>
                    </a:lnTo>
                    <a:lnTo>
                      <a:pt x="533" y="152"/>
                    </a:lnTo>
                    <a:lnTo>
                      <a:pt x="535" y="149"/>
                    </a:lnTo>
                    <a:lnTo>
                      <a:pt x="538" y="146"/>
                    </a:lnTo>
                    <a:lnTo>
                      <a:pt x="540" y="143"/>
                    </a:lnTo>
                    <a:lnTo>
                      <a:pt x="542" y="140"/>
                    </a:lnTo>
                    <a:lnTo>
                      <a:pt x="545" y="133"/>
                    </a:lnTo>
                    <a:lnTo>
                      <a:pt x="546" y="125"/>
                    </a:lnTo>
                    <a:lnTo>
                      <a:pt x="545" y="116"/>
                    </a:lnTo>
                    <a:lnTo>
                      <a:pt x="544" y="106"/>
                    </a:lnTo>
                    <a:lnTo>
                      <a:pt x="542" y="98"/>
                    </a:lnTo>
                    <a:lnTo>
                      <a:pt x="540" y="94"/>
                    </a:lnTo>
                    <a:lnTo>
                      <a:pt x="539" y="93"/>
                    </a:lnTo>
                    <a:lnTo>
                      <a:pt x="538" y="92"/>
                    </a:lnTo>
                    <a:lnTo>
                      <a:pt x="536" y="91"/>
                    </a:lnTo>
                    <a:lnTo>
                      <a:pt x="535" y="89"/>
                    </a:lnTo>
                    <a:lnTo>
                      <a:pt x="534" y="88"/>
                    </a:lnTo>
                    <a:lnTo>
                      <a:pt x="534" y="87"/>
                    </a:lnTo>
                    <a:lnTo>
                      <a:pt x="533" y="87"/>
                    </a:lnTo>
                    <a:lnTo>
                      <a:pt x="532" y="87"/>
                    </a:lnTo>
                    <a:lnTo>
                      <a:pt x="532" y="87"/>
                    </a:lnTo>
                    <a:lnTo>
                      <a:pt x="533" y="89"/>
                    </a:lnTo>
                    <a:lnTo>
                      <a:pt x="533" y="91"/>
                    </a:lnTo>
                    <a:lnTo>
                      <a:pt x="534" y="93"/>
                    </a:lnTo>
                    <a:lnTo>
                      <a:pt x="535" y="97"/>
                    </a:lnTo>
                    <a:lnTo>
                      <a:pt x="536" y="100"/>
                    </a:lnTo>
                    <a:lnTo>
                      <a:pt x="538" y="103"/>
                    </a:lnTo>
                    <a:lnTo>
                      <a:pt x="539" y="106"/>
                    </a:lnTo>
                    <a:lnTo>
                      <a:pt x="539" y="108"/>
                    </a:lnTo>
                    <a:lnTo>
                      <a:pt x="540" y="111"/>
                    </a:lnTo>
                    <a:lnTo>
                      <a:pt x="540" y="116"/>
                    </a:lnTo>
                    <a:lnTo>
                      <a:pt x="539" y="125"/>
                    </a:lnTo>
                    <a:lnTo>
                      <a:pt x="536" y="134"/>
                    </a:lnTo>
                    <a:lnTo>
                      <a:pt x="532" y="144"/>
                    </a:lnTo>
                    <a:lnTo>
                      <a:pt x="525" y="156"/>
                    </a:lnTo>
                    <a:lnTo>
                      <a:pt x="522" y="163"/>
                    </a:lnTo>
                    <a:lnTo>
                      <a:pt x="519" y="168"/>
                    </a:lnTo>
                    <a:lnTo>
                      <a:pt x="516" y="176"/>
                    </a:lnTo>
                    <a:lnTo>
                      <a:pt x="514" y="187"/>
                    </a:lnTo>
                    <a:lnTo>
                      <a:pt x="512" y="197"/>
                    </a:lnTo>
                    <a:lnTo>
                      <a:pt x="513" y="203"/>
                    </a:lnTo>
                    <a:lnTo>
                      <a:pt x="514" y="208"/>
                    </a:lnTo>
                    <a:lnTo>
                      <a:pt x="515" y="211"/>
                    </a:lnTo>
                    <a:lnTo>
                      <a:pt x="516" y="213"/>
                    </a:lnTo>
                    <a:lnTo>
                      <a:pt x="519" y="214"/>
                    </a:lnTo>
                    <a:lnTo>
                      <a:pt x="520" y="214"/>
                    </a:lnTo>
                    <a:lnTo>
                      <a:pt x="523" y="214"/>
                    </a:lnTo>
                    <a:lnTo>
                      <a:pt x="525" y="214"/>
                    </a:lnTo>
                    <a:lnTo>
                      <a:pt x="527" y="214"/>
                    </a:lnTo>
                    <a:lnTo>
                      <a:pt x="529" y="214"/>
                    </a:lnTo>
                    <a:lnTo>
                      <a:pt x="529" y="213"/>
                    </a:lnTo>
                    <a:lnTo>
                      <a:pt x="529" y="213"/>
                    </a:lnTo>
                    <a:lnTo>
                      <a:pt x="528" y="212"/>
                    </a:lnTo>
                    <a:lnTo>
                      <a:pt x="526" y="212"/>
                    </a:lnTo>
                    <a:lnTo>
                      <a:pt x="524" y="211"/>
                    </a:lnTo>
                    <a:lnTo>
                      <a:pt x="523" y="210"/>
                    </a:lnTo>
                    <a:lnTo>
                      <a:pt x="521" y="210"/>
                    </a:lnTo>
                    <a:lnTo>
                      <a:pt x="520" y="209"/>
                    </a:lnTo>
                    <a:lnTo>
                      <a:pt x="519" y="206"/>
                    </a:lnTo>
                    <a:lnTo>
                      <a:pt x="517" y="204"/>
                    </a:lnTo>
                    <a:lnTo>
                      <a:pt x="516" y="200"/>
                    </a:lnTo>
                    <a:lnTo>
                      <a:pt x="516" y="194"/>
                    </a:lnTo>
                    <a:lnTo>
                      <a:pt x="517" y="185"/>
                    </a:lnTo>
                    <a:lnTo>
                      <a:pt x="520" y="180"/>
                    </a:lnTo>
                    <a:lnTo>
                      <a:pt x="520" y="179"/>
                    </a:lnTo>
                    <a:lnTo>
                      <a:pt x="521" y="177"/>
                    </a:lnTo>
                    <a:lnTo>
                      <a:pt x="522" y="175"/>
                    </a:lnTo>
                    <a:lnTo>
                      <a:pt x="523" y="171"/>
                    </a:lnTo>
                    <a:lnTo>
                      <a:pt x="525" y="168"/>
                    </a:lnTo>
                    <a:lnTo>
                      <a:pt x="527" y="166"/>
                    </a:lnTo>
                    <a:lnTo>
                      <a:pt x="530" y="165"/>
                    </a:lnTo>
                    <a:lnTo>
                      <a:pt x="533" y="164"/>
                    </a:lnTo>
                    <a:lnTo>
                      <a:pt x="536" y="164"/>
                    </a:lnTo>
                    <a:lnTo>
                      <a:pt x="541" y="164"/>
                    </a:lnTo>
                    <a:lnTo>
                      <a:pt x="546" y="165"/>
                    </a:lnTo>
                    <a:lnTo>
                      <a:pt x="550" y="166"/>
                    </a:lnTo>
                    <a:lnTo>
                      <a:pt x="553" y="167"/>
                    </a:lnTo>
                    <a:lnTo>
                      <a:pt x="557" y="168"/>
                    </a:lnTo>
                    <a:lnTo>
                      <a:pt x="560" y="171"/>
                    </a:lnTo>
                    <a:lnTo>
                      <a:pt x="561" y="172"/>
                    </a:lnTo>
                    <a:lnTo>
                      <a:pt x="561" y="173"/>
                    </a:lnTo>
                    <a:lnTo>
                      <a:pt x="561" y="176"/>
                    </a:lnTo>
                    <a:lnTo>
                      <a:pt x="561" y="179"/>
                    </a:lnTo>
                    <a:lnTo>
                      <a:pt x="561" y="186"/>
                    </a:lnTo>
                    <a:lnTo>
                      <a:pt x="560" y="197"/>
                    </a:lnTo>
                    <a:lnTo>
                      <a:pt x="560" y="211"/>
                    </a:lnTo>
                    <a:lnTo>
                      <a:pt x="559" y="222"/>
                    </a:lnTo>
                    <a:lnTo>
                      <a:pt x="559" y="231"/>
                    </a:lnTo>
                    <a:lnTo>
                      <a:pt x="559" y="236"/>
                    </a:lnTo>
                    <a:lnTo>
                      <a:pt x="559" y="240"/>
                    </a:lnTo>
                    <a:lnTo>
                      <a:pt x="560" y="244"/>
                    </a:lnTo>
                    <a:lnTo>
                      <a:pt x="561" y="249"/>
                    </a:lnTo>
                    <a:lnTo>
                      <a:pt x="561" y="252"/>
                    </a:lnTo>
                    <a:lnTo>
                      <a:pt x="561" y="254"/>
                    </a:lnTo>
                    <a:lnTo>
                      <a:pt x="561" y="257"/>
                    </a:lnTo>
                    <a:lnTo>
                      <a:pt x="561" y="260"/>
                    </a:lnTo>
                    <a:lnTo>
                      <a:pt x="558" y="279"/>
                    </a:lnTo>
                    <a:lnTo>
                      <a:pt x="551" y="293"/>
                    </a:lnTo>
                    <a:lnTo>
                      <a:pt x="548" y="297"/>
                    </a:lnTo>
                    <a:lnTo>
                      <a:pt x="545" y="299"/>
                    </a:lnTo>
                    <a:lnTo>
                      <a:pt x="541" y="300"/>
                    </a:lnTo>
                    <a:lnTo>
                      <a:pt x="539" y="302"/>
                    </a:lnTo>
                    <a:lnTo>
                      <a:pt x="536" y="303"/>
                    </a:lnTo>
                    <a:lnTo>
                      <a:pt x="534" y="304"/>
                    </a:lnTo>
                    <a:lnTo>
                      <a:pt x="532" y="305"/>
                    </a:lnTo>
                    <a:lnTo>
                      <a:pt x="530" y="306"/>
                    </a:lnTo>
                    <a:lnTo>
                      <a:pt x="527" y="308"/>
                    </a:lnTo>
                    <a:lnTo>
                      <a:pt x="524" y="309"/>
                    </a:lnTo>
                    <a:lnTo>
                      <a:pt x="522" y="310"/>
                    </a:lnTo>
                    <a:lnTo>
                      <a:pt x="519" y="311"/>
                    </a:lnTo>
                    <a:lnTo>
                      <a:pt x="514" y="312"/>
                    </a:lnTo>
                    <a:lnTo>
                      <a:pt x="511" y="313"/>
                    </a:lnTo>
                    <a:lnTo>
                      <a:pt x="508" y="314"/>
                    </a:lnTo>
                    <a:lnTo>
                      <a:pt x="505" y="315"/>
                    </a:lnTo>
                    <a:lnTo>
                      <a:pt x="502" y="315"/>
                    </a:lnTo>
                    <a:lnTo>
                      <a:pt x="497" y="316"/>
                    </a:lnTo>
                    <a:lnTo>
                      <a:pt x="492" y="316"/>
                    </a:lnTo>
                    <a:lnTo>
                      <a:pt x="489" y="316"/>
                    </a:lnTo>
                    <a:lnTo>
                      <a:pt x="487" y="315"/>
                    </a:lnTo>
                    <a:lnTo>
                      <a:pt x="485" y="314"/>
                    </a:lnTo>
                    <a:lnTo>
                      <a:pt x="483" y="313"/>
                    </a:lnTo>
                    <a:lnTo>
                      <a:pt x="480" y="311"/>
                    </a:lnTo>
                    <a:lnTo>
                      <a:pt x="479" y="308"/>
                    </a:lnTo>
                    <a:lnTo>
                      <a:pt x="478" y="306"/>
                    </a:lnTo>
                    <a:lnTo>
                      <a:pt x="477" y="303"/>
                    </a:lnTo>
                    <a:lnTo>
                      <a:pt x="476" y="299"/>
                    </a:lnTo>
                    <a:lnTo>
                      <a:pt x="475" y="294"/>
                    </a:lnTo>
                    <a:lnTo>
                      <a:pt x="475" y="289"/>
                    </a:lnTo>
                    <a:lnTo>
                      <a:pt x="474" y="285"/>
                    </a:lnTo>
                    <a:lnTo>
                      <a:pt x="472" y="280"/>
                    </a:lnTo>
                    <a:lnTo>
                      <a:pt x="471" y="277"/>
                    </a:lnTo>
                    <a:lnTo>
                      <a:pt x="469" y="275"/>
                    </a:lnTo>
                    <a:lnTo>
                      <a:pt x="467" y="274"/>
                    </a:lnTo>
                    <a:lnTo>
                      <a:pt x="465" y="273"/>
                    </a:lnTo>
                    <a:lnTo>
                      <a:pt x="463" y="272"/>
                    </a:lnTo>
                    <a:lnTo>
                      <a:pt x="463" y="272"/>
                    </a:lnTo>
                    <a:lnTo>
                      <a:pt x="461" y="273"/>
                    </a:lnTo>
                    <a:lnTo>
                      <a:pt x="463" y="273"/>
                    </a:lnTo>
                    <a:lnTo>
                      <a:pt x="464" y="275"/>
                    </a:lnTo>
                    <a:lnTo>
                      <a:pt x="466" y="277"/>
                    </a:lnTo>
                    <a:lnTo>
                      <a:pt x="468" y="280"/>
                    </a:lnTo>
                    <a:lnTo>
                      <a:pt x="470" y="284"/>
                    </a:lnTo>
                    <a:lnTo>
                      <a:pt x="471" y="287"/>
                    </a:lnTo>
                    <a:lnTo>
                      <a:pt x="471" y="289"/>
                    </a:lnTo>
                    <a:lnTo>
                      <a:pt x="471" y="290"/>
                    </a:lnTo>
                    <a:lnTo>
                      <a:pt x="472" y="291"/>
                    </a:lnTo>
                    <a:lnTo>
                      <a:pt x="472" y="292"/>
                    </a:lnTo>
                    <a:lnTo>
                      <a:pt x="472" y="294"/>
                    </a:lnTo>
                    <a:lnTo>
                      <a:pt x="472" y="297"/>
                    </a:lnTo>
                    <a:lnTo>
                      <a:pt x="473" y="300"/>
                    </a:lnTo>
                    <a:lnTo>
                      <a:pt x="473" y="305"/>
                    </a:lnTo>
                    <a:lnTo>
                      <a:pt x="473" y="308"/>
                    </a:lnTo>
                    <a:lnTo>
                      <a:pt x="473" y="310"/>
                    </a:lnTo>
                    <a:lnTo>
                      <a:pt x="473" y="311"/>
                    </a:lnTo>
                    <a:lnTo>
                      <a:pt x="474" y="312"/>
                    </a:lnTo>
                    <a:lnTo>
                      <a:pt x="475" y="312"/>
                    </a:lnTo>
                    <a:lnTo>
                      <a:pt x="477" y="314"/>
                    </a:lnTo>
                    <a:lnTo>
                      <a:pt x="475" y="321"/>
                    </a:lnTo>
                    <a:lnTo>
                      <a:pt x="474" y="324"/>
                    </a:lnTo>
                    <a:lnTo>
                      <a:pt x="472" y="328"/>
                    </a:lnTo>
                    <a:lnTo>
                      <a:pt x="470" y="331"/>
                    </a:lnTo>
                    <a:lnTo>
                      <a:pt x="468" y="334"/>
                    </a:lnTo>
                    <a:lnTo>
                      <a:pt x="466" y="337"/>
                    </a:lnTo>
                    <a:lnTo>
                      <a:pt x="465" y="340"/>
                    </a:lnTo>
                    <a:lnTo>
                      <a:pt x="464" y="342"/>
                    </a:lnTo>
                    <a:lnTo>
                      <a:pt x="464" y="343"/>
                    </a:lnTo>
                    <a:lnTo>
                      <a:pt x="463" y="344"/>
                    </a:lnTo>
                    <a:lnTo>
                      <a:pt x="461" y="345"/>
                    </a:lnTo>
                    <a:lnTo>
                      <a:pt x="459" y="346"/>
                    </a:lnTo>
                    <a:lnTo>
                      <a:pt x="456" y="347"/>
                    </a:lnTo>
                    <a:lnTo>
                      <a:pt x="451" y="351"/>
                    </a:lnTo>
                    <a:lnTo>
                      <a:pt x="443" y="356"/>
                    </a:lnTo>
                    <a:lnTo>
                      <a:pt x="435" y="363"/>
                    </a:lnTo>
                    <a:lnTo>
                      <a:pt x="428" y="368"/>
                    </a:lnTo>
                    <a:lnTo>
                      <a:pt x="420" y="373"/>
                    </a:lnTo>
                    <a:lnTo>
                      <a:pt x="413" y="379"/>
                    </a:lnTo>
                    <a:lnTo>
                      <a:pt x="403" y="383"/>
                    </a:lnTo>
                    <a:lnTo>
                      <a:pt x="392" y="385"/>
                    </a:lnTo>
                    <a:lnTo>
                      <a:pt x="376" y="388"/>
                    </a:lnTo>
                    <a:lnTo>
                      <a:pt x="372" y="388"/>
                    </a:lnTo>
                    <a:lnTo>
                      <a:pt x="368" y="388"/>
                    </a:lnTo>
                    <a:lnTo>
                      <a:pt x="366" y="388"/>
                    </a:lnTo>
                    <a:lnTo>
                      <a:pt x="365" y="388"/>
                    </a:lnTo>
                    <a:lnTo>
                      <a:pt x="364" y="387"/>
                    </a:lnTo>
                    <a:lnTo>
                      <a:pt x="362" y="387"/>
                    </a:lnTo>
                    <a:lnTo>
                      <a:pt x="361" y="386"/>
                    </a:lnTo>
                    <a:lnTo>
                      <a:pt x="361" y="386"/>
                    </a:lnTo>
                    <a:lnTo>
                      <a:pt x="361" y="385"/>
                    </a:lnTo>
                    <a:lnTo>
                      <a:pt x="362" y="384"/>
                    </a:lnTo>
                    <a:lnTo>
                      <a:pt x="363" y="381"/>
                    </a:lnTo>
                    <a:lnTo>
                      <a:pt x="364" y="378"/>
                    </a:lnTo>
                    <a:lnTo>
                      <a:pt x="366" y="373"/>
                    </a:lnTo>
                    <a:lnTo>
                      <a:pt x="367" y="371"/>
                    </a:lnTo>
                    <a:lnTo>
                      <a:pt x="367" y="369"/>
                    </a:lnTo>
                    <a:lnTo>
                      <a:pt x="367" y="367"/>
                    </a:lnTo>
                    <a:lnTo>
                      <a:pt x="368" y="365"/>
                    </a:lnTo>
                    <a:lnTo>
                      <a:pt x="368" y="362"/>
                    </a:lnTo>
                    <a:lnTo>
                      <a:pt x="367" y="356"/>
                    </a:lnTo>
                    <a:lnTo>
                      <a:pt x="367" y="351"/>
                    </a:lnTo>
                    <a:lnTo>
                      <a:pt x="365" y="347"/>
                    </a:lnTo>
                    <a:lnTo>
                      <a:pt x="364" y="343"/>
                    </a:lnTo>
                    <a:lnTo>
                      <a:pt x="363" y="339"/>
                    </a:lnTo>
                    <a:lnTo>
                      <a:pt x="361" y="335"/>
                    </a:lnTo>
                    <a:lnTo>
                      <a:pt x="360" y="333"/>
                    </a:lnTo>
                    <a:lnTo>
                      <a:pt x="359" y="332"/>
                    </a:lnTo>
                    <a:lnTo>
                      <a:pt x="359" y="332"/>
                    </a:lnTo>
                    <a:lnTo>
                      <a:pt x="358" y="334"/>
                    </a:lnTo>
                    <a:lnTo>
                      <a:pt x="359" y="336"/>
                    </a:lnTo>
                    <a:lnTo>
                      <a:pt x="359" y="340"/>
                    </a:lnTo>
                    <a:lnTo>
                      <a:pt x="361" y="344"/>
                    </a:lnTo>
                    <a:lnTo>
                      <a:pt x="362" y="349"/>
                    </a:lnTo>
                    <a:lnTo>
                      <a:pt x="364" y="356"/>
                    </a:lnTo>
                    <a:lnTo>
                      <a:pt x="365" y="361"/>
                    </a:lnTo>
                    <a:lnTo>
                      <a:pt x="365" y="364"/>
                    </a:lnTo>
                    <a:lnTo>
                      <a:pt x="364" y="368"/>
                    </a:lnTo>
                    <a:lnTo>
                      <a:pt x="362" y="374"/>
                    </a:lnTo>
                    <a:lnTo>
                      <a:pt x="358" y="382"/>
                    </a:lnTo>
                    <a:lnTo>
                      <a:pt x="354" y="388"/>
                    </a:lnTo>
                    <a:lnTo>
                      <a:pt x="350" y="392"/>
                    </a:lnTo>
                    <a:lnTo>
                      <a:pt x="349" y="395"/>
                    </a:lnTo>
                    <a:lnTo>
                      <a:pt x="348" y="397"/>
                    </a:lnTo>
                    <a:lnTo>
                      <a:pt x="347" y="400"/>
                    </a:lnTo>
                    <a:lnTo>
                      <a:pt x="346" y="402"/>
                    </a:lnTo>
                    <a:lnTo>
                      <a:pt x="344" y="404"/>
                    </a:lnTo>
                    <a:lnTo>
                      <a:pt x="343" y="406"/>
                    </a:lnTo>
                    <a:lnTo>
                      <a:pt x="342" y="408"/>
                    </a:lnTo>
                    <a:lnTo>
                      <a:pt x="340" y="410"/>
                    </a:lnTo>
                    <a:lnTo>
                      <a:pt x="340" y="411"/>
                    </a:lnTo>
                    <a:lnTo>
                      <a:pt x="339" y="412"/>
                    </a:lnTo>
                    <a:lnTo>
                      <a:pt x="338" y="412"/>
                    </a:lnTo>
                    <a:lnTo>
                      <a:pt x="337" y="414"/>
                    </a:lnTo>
                    <a:lnTo>
                      <a:pt x="336" y="415"/>
                    </a:lnTo>
                    <a:lnTo>
                      <a:pt x="334" y="417"/>
                    </a:lnTo>
                    <a:lnTo>
                      <a:pt x="331" y="419"/>
                    </a:lnTo>
                    <a:lnTo>
                      <a:pt x="329" y="421"/>
                    </a:lnTo>
                    <a:lnTo>
                      <a:pt x="326" y="424"/>
                    </a:lnTo>
                    <a:lnTo>
                      <a:pt x="324" y="426"/>
                    </a:lnTo>
                    <a:lnTo>
                      <a:pt x="322" y="427"/>
                    </a:lnTo>
                    <a:lnTo>
                      <a:pt x="319" y="429"/>
                    </a:lnTo>
                    <a:lnTo>
                      <a:pt x="318" y="431"/>
                    </a:lnTo>
                    <a:lnTo>
                      <a:pt x="317" y="434"/>
                    </a:lnTo>
                    <a:lnTo>
                      <a:pt x="315" y="438"/>
                    </a:lnTo>
                    <a:lnTo>
                      <a:pt x="313" y="434"/>
                    </a:lnTo>
                    <a:lnTo>
                      <a:pt x="312" y="430"/>
                    </a:lnTo>
                    <a:lnTo>
                      <a:pt x="311" y="429"/>
                    </a:lnTo>
                    <a:lnTo>
                      <a:pt x="310" y="429"/>
                    </a:lnTo>
                    <a:lnTo>
                      <a:pt x="310" y="431"/>
                    </a:lnTo>
                    <a:lnTo>
                      <a:pt x="309" y="434"/>
                    </a:lnTo>
                    <a:lnTo>
                      <a:pt x="307" y="435"/>
                    </a:lnTo>
                    <a:lnTo>
                      <a:pt x="306" y="435"/>
                    </a:lnTo>
                    <a:lnTo>
                      <a:pt x="303" y="435"/>
                    </a:lnTo>
                    <a:lnTo>
                      <a:pt x="299" y="435"/>
                    </a:lnTo>
                    <a:lnTo>
                      <a:pt x="296" y="435"/>
                    </a:lnTo>
                    <a:lnTo>
                      <a:pt x="292" y="434"/>
                    </a:lnTo>
                    <a:lnTo>
                      <a:pt x="291" y="434"/>
                    </a:lnTo>
                    <a:lnTo>
                      <a:pt x="289" y="433"/>
                    </a:lnTo>
                    <a:lnTo>
                      <a:pt x="288" y="434"/>
                    </a:lnTo>
                    <a:lnTo>
                      <a:pt x="285" y="435"/>
                    </a:lnTo>
                    <a:lnTo>
                      <a:pt x="283" y="436"/>
                    </a:lnTo>
                    <a:lnTo>
                      <a:pt x="279" y="439"/>
                    </a:lnTo>
                    <a:lnTo>
                      <a:pt x="277" y="440"/>
                    </a:lnTo>
                    <a:lnTo>
                      <a:pt x="275" y="441"/>
                    </a:lnTo>
                    <a:lnTo>
                      <a:pt x="273" y="442"/>
                    </a:lnTo>
                    <a:lnTo>
                      <a:pt x="272" y="442"/>
                    </a:lnTo>
                    <a:lnTo>
                      <a:pt x="271" y="442"/>
                    </a:lnTo>
                    <a:lnTo>
                      <a:pt x="269" y="443"/>
                    </a:lnTo>
                    <a:lnTo>
                      <a:pt x="268" y="444"/>
                    </a:lnTo>
                    <a:lnTo>
                      <a:pt x="265" y="444"/>
                    </a:lnTo>
                    <a:lnTo>
                      <a:pt x="259" y="443"/>
                    </a:lnTo>
                    <a:lnTo>
                      <a:pt x="248" y="440"/>
                    </a:lnTo>
                    <a:lnTo>
                      <a:pt x="240" y="439"/>
                    </a:lnTo>
                    <a:lnTo>
                      <a:pt x="233" y="437"/>
                    </a:lnTo>
                    <a:lnTo>
                      <a:pt x="230" y="437"/>
                    </a:lnTo>
                    <a:lnTo>
                      <a:pt x="230" y="437"/>
                    </a:lnTo>
                    <a:lnTo>
                      <a:pt x="229" y="436"/>
                    </a:lnTo>
                    <a:lnTo>
                      <a:pt x="229" y="436"/>
                    </a:lnTo>
                    <a:lnTo>
                      <a:pt x="229" y="435"/>
                    </a:lnTo>
                    <a:lnTo>
                      <a:pt x="230" y="433"/>
                    </a:lnTo>
                    <a:lnTo>
                      <a:pt x="230" y="429"/>
                    </a:lnTo>
                    <a:lnTo>
                      <a:pt x="234" y="418"/>
                    </a:lnTo>
                    <a:lnTo>
                      <a:pt x="241" y="408"/>
                    </a:lnTo>
                    <a:lnTo>
                      <a:pt x="243" y="406"/>
                    </a:lnTo>
                    <a:lnTo>
                      <a:pt x="245" y="404"/>
                    </a:lnTo>
                    <a:lnTo>
                      <a:pt x="247" y="403"/>
                    </a:lnTo>
                    <a:lnTo>
                      <a:pt x="249" y="402"/>
                    </a:lnTo>
                    <a:lnTo>
                      <a:pt x="252" y="400"/>
                    </a:lnTo>
                    <a:lnTo>
                      <a:pt x="255" y="399"/>
                    </a:lnTo>
                    <a:lnTo>
                      <a:pt x="260" y="397"/>
                    </a:lnTo>
                    <a:lnTo>
                      <a:pt x="264" y="395"/>
                    </a:lnTo>
                    <a:lnTo>
                      <a:pt x="267" y="393"/>
                    </a:lnTo>
                    <a:lnTo>
                      <a:pt x="270" y="391"/>
                    </a:lnTo>
                    <a:lnTo>
                      <a:pt x="272" y="390"/>
                    </a:lnTo>
                    <a:lnTo>
                      <a:pt x="274" y="389"/>
                    </a:lnTo>
                    <a:lnTo>
                      <a:pt x="277" y="389"/>
                    </a:lnTo>
                    <a:lnTo>
                      <a:pt x="280" y="389"/>
                    </a:lnTo>
                    <a:lnTo>
                      <a:pt x="280" y="385"/>
                    </a:lnTo>
                    <a:lnTo>
                      <a:pt x="280" y="384"/>
                    </a:lnTo>
                    <a:lnTo>
                      <a:pt x="281" y="382"/>
                    </a:lnTo>
                    <a:lnTo>
                      <a:pt x="282" y="381"/>
                    </a:lnTo>
                    <a:lnTo>
                      <a:pt x="283" y="379"/>
                    </a:lnTo>
                    <a:lnTo>
                      <a:pt x="287" y="374"/>
                    </a:lnTo>
                    <a:lnTo>
                      <a:pt x="287" y="361"/>
                    </a:lnTo>
                    <a:lnTo>
                      <a:pt x="288" y="351"/>
                    </a:lnTo>
                    <a:lnTo>
                      <a:pt x="288" y="346"/>
                    </a:lnTo>
                    <a:lnTo>
                      <a:pt x="289" y="344"/>
                    </a:lnTo>
                    <a:lnTo>
                      <a:pt x="291" y="344"/>
                    </a:lnTo>
                    <a:lnTo>
                      <a:pt x="293" y="344"/>
                    </a:lnTo>
                    <a:lnTo>
                      <a:pt x="296" y="343"/>
                    </a:lnTo>
                    <a:lnTo>
                      <a:pt x="298" y="341"/>
                    </a:lnTo>
                    <a:lnTo>
                      <a:pt x="300" y="339"/>
                    </a:lnTo>
                    <a:lnTo>
                      <a:pt x="301" y="337"/>
                    </a:lnTo>
                    <a:lnTo>
                      <a:pt x="302" y="335"/>
                    </a:lnTo>
                    <a:lnTo>
                      <a:pt x="304" y="332"/>
                    </a:lnTo>
                    <a:lnTo>
                      <a:pt x="306" y="328"/>
                    </a:lnTo>
                    <a:lnTo>
                      <a:pt x="309" y="325"/>
                    </a:lnTo>
                    <a:lnTo>
                      <a:pt x="316" y="315"/>
                    </a:lnTo>
                    <a:lnTo>
                      <a:pt x="320" y="309"/>
                    </a:lnTo>
                    <a:lnTo>
                      <a:pt x="325" y="305"/>
                    </a:lnTo>
                    <a:lnTo>
                      <a:pt x="331" y="302"/>
                    </a:lnTo>
                    <a:lnTo>
                      <a:pt x="340" y="298"/>
                    </a:lnTo>
                    <a:lnTo>
                      <a:pt x="346" y="296"/>
                    </a:lnTo>
                    <a:lnTo>
                      <a:pt x="349" y="296"/>
                    </a:lnTo>
                    <a:lnTo>
                      <a:pt x="352" y="297"/>
                    </a:lnTo>
                    <a:lnTo>
                      <a:pt x="353" y="297"/>
                    </a:lnTo>
                    <a:lnTo>
                      <a:pt x="354" y="297"/>
                    </a:lnTo>
                    <a:lnTo>
                      <a:pt x="356" y="298"/>
                    </a:lnTo>
                    <a:lnTo>
                      <a:pt x="359" y="298"/>
                    </a:lnTo>
                    <a:lnTo>
                      <a:pt x="362" y="299"/>
                    </a:lnTo>
                    <a:lnTo>
                      <a:pt x="371" y="302"/>
                    </a:lnTo>
                    <a:lnTo>
                      <a:pt x="380" y="304"/>
                    </a:lnTo>
                    <a:lnTo>
                      <a:pt x="394" y="306"/>
                    </a:lnTo>
                    <a:lnTo>
                      <a:pt x="403" y="309"/>
                    </a:lnTo>
                    <a:lnTo>
                      <a:pt x="409" y="313"/>
                    </a:lnTo>
                    <a:lnTo>
                      <a:pt x="409" y="315"/>
                    </a:lnTo>
                    <a:lnTo>
                      <a:pt x="410" y="317"/>
                    </a:lnTo>
                    <a:lnTo>
                      <a:pt x="411" y="321"/>
                    </a:lnTo>
                    <a:lnTo>
                      <a:pt x="412" y="324"/>
                    </a:lnTo>
                    <a:lnTo>
                      <a:pt x="412" y="328"/>
                    </a:lnTo>
                    <a:lnTo>
                      <a:pt x="413" y="333"/>
                    </a:lnTo>
                    <a:lnTo>
                      <a:pt x="414" y="336"/>
                    </a:lnTo>
                    <a:lnTo>
                      <a:pt x="415" y="339"/>
                    </a:lnTo>
                    <a:lnTo>
                      <a:pt x="416" y="341"/>
                    </a:lnTo>
                    <a:lnTo>
                      <a:pt x="416" y="341"/>
                    </a:lnTo>
                    <a:lnTo>
                      <a:pt x="417" y="341"/>
                    </a:lnTo>
                    <a:lnTo>
                      <a:pt x="417" y="337"/>
                    </a:lnTo>
                    <a:lnTo>
                      <a:pt x="417" y="331"/>
                    </a:lnTo>
                    <a:lnTo>
                      <a:pt x="417" y="322"/>
                    </a:lnTo>
                    <a:lnTo>
                      <a:pt x="417" y="312"/>
                    </a:lnTo>
                    <a:lnTo>
                      <a:pt x="418" y="305"/>
                    </a:lnTo>
                    <a:lnTo>
                      <a:pt x="418" y="302"/>
                    </a:lnTo>
                    <a:lnTo>
                      <a:pt x="419" y="299"/>
                    </a:lnTo>
                    <a:lnTo>
                      <a:pt x="419" y="297"/>
                    </a:lnTo>
                    <a:lnTo>
                      <a:pt x="419" y="296"/>
                    </a:lnTo>
                    <a:lnTo>
                      <a:pt x="420" y="296"/>
                    </a:lnTo>
                    <a:lnTo>
                      <a:pt x="421" y="295"/>
                    </a:lnTo>
                    <a:lnTo>
                      <a:pt x="423" y="294"/>
                    </a:lnTo>
                    <a:lnTo>
                      <a:pt x="424" y="292"/>
                    </a:lnTo>
                    <a:lnTo>
                      <a:pt x="426" y="291"/>
                    </a:lnTo>
                    <a:lnTo>
                      <a:pt x="427" y="290"/>
                    </a:lnTo>
                    <a:lnTo>
                      <a:pt x="427" y="290"/>
                    </a:lnTo>
                    <a:lnTo>
                      <a:pt x="427" y="290"/>
                    </a:lnTo>
                    <a:lnTo>
                      <a:pt x="424" y="291"/>
                    </a:lnTo>
                    <a:lnTo>
                      <a:pt x="423" y="291"/>
                    </a:lnTo>
                    <a:lnTo>
                      <a:pt x="423" y="290"/>
                    </a:lnTo>
                    <a:lnTo>
                      <a:pt x="423" y="289"/>
                    </a:lnTo>
                    <a:lnTo>
                      <a:pt x="424" y="287"/>
                    </a:lnTo>
                    <a:lnTo>
                      <a:pt x="426" y="286"/>
                    </a:lnTo>
                    <a:lnTo>
                      <a:pt x="427" y="285"/>
                    </a:lnTo>
                    <a:lnTo>
                      <a:pt x="427" y="284"/>
                    </a:lnTo>
                    <a:lnTo>
                      <a:pt x="428" y="284"/>
                    </a:lnTo>
                    <a:lnTo>
                      <a:pt x="428" y="284"/>
                    </a:lnTo>
                    <a:lnTo>
                      <a:pt x="430" y="283"/>
                    </a:lnTo>
                    <a:lnTo>
                      <a:pt x="431" y="281"/>
                    </a:lnTo>
                    <a:lnTo>
                      <a:pt x="433" y="280"/>
                    </a:lnTo>
                    <a:lnTo>
                      <a:pt x="434" y="277"/>
                    </a:lnTo>
                    <a:lnTo>
                      <a:pt x="435" y="274"/>
                    </a:lnTo>
                    <a:lnTo>
                      <a:pt x="437" y="271"/>
                    </a:lnTo>
                    <a:lnTo>
                      <a:pt x="438" y="268"/>
                    </a:lnTo>
                    <a:lnTo>
                      <a:pt x="439" y="266"/>
                    </a:lnTo>
                    <a:lnTo>
                      <a:pt x="441" y="264"/>
                    </a:lnTo>
                    <a:lnTo>
                      <a:pt x="442" y="260"/>
                    </a:lnTo>
                    <a:lnTo>
                      <a:pt x="443" y="258"/>
                    </a:lnTo>
                    <a:lnTo>
                      <a:pt x="445" y="256"/>
                    </a:lnTo>
                    <a:lnTo>
                      <a:pt x="445" y="254"/>
                    </a:lnTo>
                    <a:lnTo>
                      <a:pt x="445" y="252"/>
                    </a:lnTo>
                    <a:lnTo>
                      <a:pt x="445" y="248"/>
                    </a:lnTo>
                    <a:lnTo>
                      <a:pt x="445" y="240"/>
                    </a:lnTo>
                    <a:lnTo>
                      <a:pt x="442" y="235"/>
                    </a:lnTo>
                    <a:lnTo>
                      <a:pt x="438" y="229"/>
                    </a:lnTo>
                    <a:lnTo>
                      <a:pt x="435" y="227"/>
                    </a:lnTo>
                    <a:lnTo>
                      <a:pt x="434" y="223"/>
                    </a:lnTo>
                    <a:lnTo>
                      <a:pt x="434" y="221"/>
                    </a:lnTo>
                    <a:lnTo>
                      <a:pt x="434" y="219"/>
                    </a:lnTo>
                    <a:lnTo>
                      <a:pt x="435" y="218"/>
                    </a:lnTo>
                    <a:lnTo>
                      <a:pt x="437" y="216"/>
                    </a:lnTo>
                    <a:lnTo>
                      <a:pt x="441" y="210"/>
                    </a:lnTo>
                    <a:lnTo>
                      <a:pt x="446" y="199"/>
                    </a:lnTo>
                    <a:lnTo>
                      <a:pt x="449" y="186"/>
                    </a:lnTo>
                    <a:lnTo>
                      <a:pt x="450" y="183"/>
                    </a:lnTo>
                    <a:lnTo>
                      <a:pt x="451" y="179"/>
                    </a:lnTo>
                    <a:lnTo>
                      <a:pt x="453" y="175"/>
                    </a:lnTo>
                    <a:lnTo>
                      <a:pt x="454" y="171"/>
                    </a:lnTo>
                    <a:lnTo>
                      <a:pt x="455" y="167"/>
                    </a:lnTo>
                    <a:lnTo>
                      <a:pt x="456" y="164"/>
                    </a:lnTo>
                    <a:lnTo>
                      <a:pt x="457" y="162"/>
                    </a:lnTo>
                    <a:lnTo>
                      <a:pt x="457" y="160"/>
                    </a:lnTo>
                    <a:lnTo>
                      <a:pt x="457" y="160"/>
                    </a:lnTo>
                    <a:lnTo>
                      <a:pt x="456" y="158"/>
                    </a:lnTo>
                    <a:lnTo>
                      <a:pt x="454" y="157"/>
                    </a:lnTo>
                    <a:lnTo>
                      <a:pt x="453" y="155"/>
                    </a:lnTo>
                    <a:lnTo>
                      <a:pt x="452" y="154"/>
                    </a:lnTo>
                    <a:lnTo>
                      <a:pt x="451" y="154"/>
                    </a:lnTo>
                    <a:lnTo>
                      <a:pt x="448" y="152"/>
                    </a:lnTo>
                    <a:lnTo>
                      <a:pt x="442" y="146"/>
                    </a:lnTo>
                    <a:lnTo>
                      <a:pt x="436" y="140"/>
                    </a:lnTo>
                    <a:lnTo>
                      <a:pt x="430" y="133"/>
                    </a:lnTo>
                    <a:lnTo>
                      <a:pt x="424" y="126"/>
                    </a:lnTo>
                    <a:lnTo>
                      <a:pt x="423" y="124"/>
                    </a:lnTo>
                    <a:lnTo>
                      <a:pt x="421" y="122"/>
                    </a:lnTo>
                    <a:lnTo>
                      <a:pt x="420" y="120"/>
                    </a:lnTo>
                    <a:lnTo>
                      <a:pt x="419" y="119"/>
                    </a:lnTo>
                    <a:lnTo>
                      <a:pt x="418" y="117"/>
                    </a:lnTo>
                    <a:lnTo>
                      <a:pt x="417" y="114"/>
                    </a:lnTo>
                    <a:lnTo>
                      <a:pt x="414" y="102"/>
                    </a:lnTo>
                    <a:lnTo>
                      <a:pt x="410" y="91"/>
                    </a:lnTo>
                    <a:lnTo>
                      <a:pt x="406" y="83"/>
                    </a:lnTo>
                    <a:lnTo>
                      <a:pt x="404" y="80"/>
                    </a:lnTo>
                    <a:lnTo>
                      <a:pt x="404" y="80"/>
                    </a:lnTo>
                    <a:lnTo>
                      <a:pt x="404" y="79"/>
                    </a:lnTo>
                    <a:lnTo>
                      <a:pt x="404" y="78"/>
                    </a:lnTo>
                    <a:lnTo>
                      <a:pt x="402" y="75"/>
                    </a:lnTo>
                    <a:lnTo>
                      <a:pt x="401" y="74"/>
                    </a:lnTo>
                    <a:lnTo>
                      <a:pt x="400" y="72"/>
                    </a:lnTo>
                    <a:lnTo>
                      <a:pt x="399" y="70"/>
                    </a:lnTo>
                    <a:lnTo>
                      <a:pt x="398" y="69"/>
                    </a:lnTo>
                    <a:lnTo>
                      <a:pt x="397" y="68"/>
                    </a:lnTo>
                    <a:lnTo>
                      <a:pt x="396" y="68"/>
                    </a:lnTo>
                    <a:lnTo>
                      <a:pt x="395" y="68"/>
                    </a:lnTo>
                    <a:lnTo>
                      <a:pt x="394" y="66"/>
                    </a:lnTo>
                    <a:lnTo>
                      <a:pt x="392" y="65"/>
                    </a:lnTo>
                    <a:lnTo>
                      <a:pt x="390" y="63"/>
                    </a:lnTo>
                    <a:lnTo>
                      <a:pt x="387" y="60"/>
                    </a:lnTo>
                    <a:lnTo>
                      <a:pt x="386" y="58"/>
                    </a:lnTo>
                    <a:lnTo>
                      <a:pt x="384" y="55"/>
                    </a:lnTo>
                    <a:lnTo>
                      <a:pt x="383" y="53"/>
                    </a:lnTo>
                    <a:lnTo>
                      <a:pt x="382" y="52"/>
                    </a:lnTo>
                    <a:lnTo>
                      <a:pt x="381" y="52"/>
                    </a:lnTo>
                    <a:lnTo>
                      <a:pt x="381" y="54"/>
                    </a:lnTo>
                    <a:lnTo>
                      <a:pt x="381" y="56"/>
                    </a:lnTo>
                    <a:lnTo>
                      <a:pt x="381" y="59"/>
                    </a:lnTo>
                    <a:lnTo>
                      <a:pt x="382" y="60"/>
                    </a:lnTo>
                    <a:lnTo>
                      <a:pt x="384" y="63"/>
                    </a:lnTo>
                    <a:lnTo>
                      <a:pt x="386" y="66"/>
                    </a:lnTo>
                    <a:lnTo>
                      <a:pt x="390" y="69"/>
                    </a:lnTo>
                    <a:lnTo>
                      <a:pt x="393" y="72"/>
                    </a:lnTo>
                    <a:lnTo>
                      <a:pt x="395" y="74"/>
                    </a:lnTo>
                    <a:lnTo>
                      <a:pt x="397" y="78"/>
                    </a:lnTo>
                    <a:lnTo>
                      <a:pt x="399" y="80"/>
                    </a:lnTo>
                    <a:lnTo>
                      <a:pt x="400" y="82"/>
                    </a:lnTo>
                    <a:lnTo>
                      <a:pt x="405" y="91"/>
                    </a:lnTo>
                    <a:lnTo>
                      <a:pt x="410" y="103"/>
                    </a:lnTo>
                    <a:lnTo>
                      <a:pt x="411" y="108"/>
                    </a:lnTo>
                    <a:lnTo>
                      <a:pt x="409" y="116"/>
                    </a:lnTo>
                    <a:lnTo>
                      <a:pt x="403" y="126"/>
                    </a:lnTo>
                    <a:lnTo>
                      <a:pt x="398" y="134"/>
                    </a:lnTo>
                    <a:lnTo>
                      <a:pt x="394" y="137"/>
                    </a:lnTo>
                    <a:lnTo>
                      <a:pt x="386" y="142"/>
                    </a:lnTo>
                    <a:lnTo>
                      <a:pt x="378" y="146"/>
                    </a:lnTo>
                    <a:lnTo>
                      <a:pt x="372" y="149"/>
                    </a:lnTo>
                    <a:lnTo>
                      <a:pt x="365" y="153"/>
                    </a:lnTo>
                    <a:lnTo>
                      <a:pt x="356" y="156"/>
                    </a:lnTo>
                    <a:lnTo>
                      <a:pt x="346" y="159"/>
                    </a:lnTo>
                    <a:lnTo>
                      <a:pt x="337" y="162"/>
                    </a:lnTo>
                    <a:lnTo>
                      <a:pt x="329" y="164"/>
                    </a:lnTo>
                    <a:lnTo>
                      <a:pt x="327" y="165"/>
                    </a:lnTo>
                    <a:lnTo>
                      <a:pt x="325" y="165"/>
                    </a:lnTo>
                    <a:lnTo>
                      <a:pt x="323" y="166"/>
                    </a:lnTo>
                    <a:lnTo>
                      <a:pt x="323" y="166"/>
                    </a:lnTo>
                    <a:lnTo>
                      <a:pt x="322" y="166"/>
                    </a:lnTo>
                    <a:lnTo>
                      <a:pt x="320" y="167"/>
                    </a:lnTo>
                    <a:lnTo>
                      <a:pt x="318" y="167"/>
                    </a:lnTo>
                    <a:lnTo>
                      <a:pt x="317" y="167"/>
                    </a:lnTo>
                    <a:lnTo>
                      <a:pt x="317" y="168"/>
                    </a:lnTo>
                    <a:lnTo>
                      <a:pt x="318" y="169"/>
                    </a:lnTo>
                    <a:lnTo>
                      <a:pt x="317" y="171"/>
                    </a:lnTo>
                    <a:lnTo>
                      <a:pt x="317" y="169"/>
                    </a:lnTo>
                    <a:lnTo>
                      <a:pt x="316" y="168"/>
                    </a:lnTo>
                    <a:lnTo>
                      <a:pt x="315" y="165"/>
                    </a:lnTo>
                    <a:lnTo>
                      <a:pt x="315" y="163"/>
                    </a:lnTo>
                    <a:lnTo>
                      <a:pt x="313" y="160"/>
                    </a:lnTo>
                    <a:lnTo>
                      <a:pt x="312" y="157"/>
                    </a:lnTo>
                    <a:lnTo>
                      <a:pt x="311" y="154"/>
                    </a:lnTo>
                    <a:lnTo>
                      <a:pt x="310" y="150"/>
                    </a:lnTo>
                    <a:lnTo>
                      <a:pt x="310" y="148"/>
                    </a:lnTo>
                    <a:lnTo>
                      <a:pt x="310" y="146"/>
                    </a:lnTo>
                    <a:lnTo>
                      <a:pt x="311" y="144"/>
                    </a:lnTo>
                    <a:lnTo>
                      <a:pt x="313" y="143"/>
                    </a:lnTo>
                    <a:lnTo>
                      <a:pt x="316" y="141"/>
                    </a:lnTo>
                    <a:lnTo>
                      <a:pt x="319" y="139"/>
                    </a:lnTo>
                    <a:lnTo>
                      <a:pt x="321" y="137"/>
                    </a:lnTo>
                    <a:lnTo>
                      <a:pt x="324" y="134"/>
                    </a:lnTo>
                    <a:lnTo>
                      <a:pt x="327" y="129"/>
                    </a:lnTo>
                    <a:lnTo>
                      <a:pt x="329" y="126"/>
                    </a:lnTo>
                    <a:lnTo>
                      <a:pt x="330" y="125"/>
                    </a:lnTo>
                    <a:lnTo>
                      <a:pt x="330" y="123"/>
                    </a:lnTo>
                    <a:lnTo>
                      <a:pt x="331" y="121"/>
                    </a:lnTo>
                    <a:lnTo>
                      <a:pt x="331" y="118"/>
                    </a:lnTo>
                    <a:lnTo>
                      <a:pt x="331" y="114"/>
                    </a:lnTo>
                    <a:lnTo>
                      <a:pt x="330" y="100"/>
                    </a:lnTo>
                    <a:lnTo>
                      <a:pt x="328" y="89"/>
                    </a:lnTo>
                    <a:lnTo>
                      <a:pt x="327" y="86"/>
                    </a:lnTo>
                    <a:lnTo>
                      <a:pt x="326" y="87"/>
                    </a:lnTo>
                    <a:lnTo>
                      <a:pt x="325" y="93"/>
                    </a:lnTo>
                    <a:lnTo>
                      <a:pt x="325" y="106"/>
                    </a:lnTo>
                    <a:lnTo>
                      <a:pt x="325" y="125"/>
                    </a:lnTo>
                    <a:lnTo>
                      <a:pt x="311" y="139"/>
                    </a:lnTo>
                    <a:lnTo>
                      <a:pt x="308" y="142"/>
                    </a:lnTo>
                    <a:lnTo>
                      <a:pt x="305" y="145"/>
                    </a:lnTo>
                    <a:lnTo>
                      <a:pt x="302" y="148"/>
                    </a:lnTo>
                    <a:lnTo>
                      <a:pt x="299" y="150"/>
                    </a:lnTo>
                    <a:lnTo>
                      <a:pt x="297" y="153"/>
                    </a:lnTo>
                    <a:lnTo>
                      <a:pt x="296" y="153"/>
                    </a:lnTo>
                    <a:lnTo>
                      <a:pt x="294" y="154"/>
                    </a:lnTo>
                    <a:lnTo>
                      <a:pt x="293" y="155"/>
                    </a:lnTo>
                    <a:lnTo>
                      <a:pt x="292" y="157"/>
                    </a:lnTo>
                    <a:lnTo>
                      <a:pt x="286" y="161"/>
                    </a:lnTo>
                    <a:lnTo>
                      <a:pt x="277" y="164"/>
                    </a:lnTo>
                    <a:lnTo>
                      <a:pt x="266" y="167"/>
                    </a:lnTo>
                    <a:lnTo>
                      <a:pt x="256" y="167"/>
                    </a:lnTo>
                    <a:lnTo>
                      <a:pt x="246" y="167"/>
                    </a:lnTo>
                    <a:lnTo>
                      <a:pt x="237" y="167"/>
                    </a:lnTo>
                    <a:lnTo>
                      <a:pt x="234" y="166"/>
                    </a:lnTo>
                    <a:lnTo>
                      <a:pt x="231" y="165"/>
                    </a:lnTo>
                    <a:lnTo>
                      <a:pt x="228" y="164"/>
                    </a:lnTo>
                    <a:lnTo>
                      <a:pt x="224" y="161"/>
                    </a:lnTo>
                    <a:lnTo>
                      <a:pt x="217" y="157"/>
                    </a:lnTo>
                    <a:lnTo>
                      <a:pt x="210" y="150"/>
                    </a:lnTo>
                    <a:lnTo>
                      <a:pt x="203" y="144"/>
                    </a:lnTo>
                    <a:lnTo>
                      <a:pt x="195" y="138"/>
                    </a:lnTo>
                    <a:lnTo>
                      <a:pt x="192" y="136"/>
                    </a:lnTo>
                    <a:lnTo>
                      <a:pt x="190" y="134"/>
                    </a:lnTo>
                    <a:lnTo>
                      <a:pt x="188" y="131"/>
                    </a:lnTo>
                    <a:lnTo>
                      <a:pt x="186" y="131"/>
                    </a:lnTo>
                    <a:lnTo>
                      <a:pt x="186" y="130"/>
                    </a:lnTo>
                    <a:lnTo>
                      <a:pt x="185" y="131"/>
                    </a:lnTo>
                    <a:lnTo>
                      <a:pt x="185" y="131"/>
                    </a:lnTo>
                    <a:lnTo>
                      <a:pt x="185" y="133"/>
                    </a:lnTo>
                    <a:lnTo>
                      <a:pt x="186" y="135"/>
                    </a:lnTo>
                    <a:lnTo>
                      <a:pt x="188" y="137"/>
                    </a:lnTo>
                    <a:lnTo>
                      <a:pt x="193" y="142"/>
                    </a:lnTo>
                    <a:lnTo>
                      <a:pt x="200" y="148"/>
                    </a:lnTo>
                    <a:lnTo>
                      <a:pt x="207" y="155"/>
                    </a:lnTo>
                    <a:lnTo>
                      <a:pt x="212" y="160"/>
                    </a:lnTo>
                    <a:lnTo>
                      <a:pt x="215" y="162"/>
                    </a:lnTo>
                    <a:lnTo>
                      <a:pt x="217" y="163"/>
                    </a:lnTo>
                    <a:lnTo>
                      <a:pt x="219" y="164"/>
                    </a:lnTo>
                    <a:lnTo>
                      <a:pt x="220" y="165"/>
                    </a:lnTo>
                    <a:lnTo>
                      <a:pt x="220" y="166"/>
                    </a:lnTo>
                    <a:lnTo>
                      <a:pt x="220" y="167"/>
                    </a:lnTo>
                    <a:lnTo>
                      <a:pt x="220" y="167"/>
                    </a:lnTo>
                    <a:lnTo>
                      <a:pt x="222" y="167"/>
                    </a:lnTo>
                    <a:lnTo>
                      <a:pt x="224" y="168"/>
                    </a:lnTo>
                    <a:lnTo>
                      <a:pt x="225" y="169"/>
                    </a:lnTo>
                    <a:lnTo>
                      <a:pt x="226" y="173"/>
                    </a:lnTo>
                    <a:lnTo>
                      <a:pt x="228" y="176"/>
                    </a:lnTo>
                    <a:lnTo>
                      <a:pt x="229" y="181"/>
                    </a:lnTo>
                    <a:lnTo>
                      <a:pt x="230" y="190"/>
                    </a:lnTo>
                    <a:lnTo>
                      <a:pt x="229" y="197"/>
                    </a:lnTo>
                    <a:lnTo>
                      <a:pt x="226" y="203"/>
                    </a:lnTo>
                    <a:lnTo>
                      <a:pt x="220" y="211"/>
                    </a:lnTo>
                    <a:lnTo>
                      <a:pt x="217" y="214"/>
                    </a:lnTo>
                    <a:lnTo>
                      <a:pt x="215" y="217"/>
                    </a:lnTo>
                    <a:lnTo>
                      <a:pt x="213" y="220"/>
                    </a:lnTo>
                    <a:lnTo>
                      <a:pt x="212" y="222"/>
                    </a:lnTo>
                    <a:lnTo>
                      <a:pt x="211" y="224"/>
                    </a:lnTo>
                    <a:lnTo>
                      <a:pt x="211" y="225"/>
                    </a:lnTo>
                    <a:lnTo>
                      <a:pt x="211" y="228"/>
                    </a:lnTo>
                    <a:lnTo>
                      <a:pt x="210" y="230"/>
                    </a:lnTo>
                    <a:lnTo>
                      <a:pt x="210" y="234"/>
                    </a:lnTo>
                    <a:lnTo>
                      <a:pt x="211" y="239"/>
                    </a:lnTo>
                    <a:lnTo>
                      <a:pt x="211" y="243"/>
                    </a:lnTo>
                    <a:lnTo>
                      <a:pt x="211" y="248"/>
                    </a:lnTo>
                    <a:lnTo>
                      <a:pt x="211" y="250"/>
                    </a:lnTo>
                    <a:lnTo>
                      <a:pt x="211" y="252"/>
                    </a:lnTo>
                    <a:lnTo>
                      <a:pt x="212" y="254"/>
                    </a:lnTo>
                    <a:lnTo>
                      <a:pt x="213" y="255"/>
                    </a:lnTo>
                    <a:lnTo>
                      <a:pt x="214" y="258"/>
                    </a:lnTo>
                    <a:lnTo>
                      <a:pt x="215" y="260"/>
                    </a:lnTo>
                    <a:lnTo>
                      <a:pt x="215" y="261"/>
                    </a:lnTo>
                    <a:lnTo>
                      <a:pt x="214" y="262"/>
                    </a:lnTo>
                    <a:lnTo>
                      <a:pt x="213" y="262"/>
                    </a:lnTo>
                    <a:lnTo>
                      <a:pt x="212" y="261"/>
                    </a:lnTo>
                    <a:lnTo>
                      <a:pt x="210" y="260"/>
                    </a:lnTo>
                    <a:lnTo>
                      <a:pt x="208" y="258"/>
                    </a:lnTo>
                    <a:lnTo>
                      <a:pt x="196" y="251"/>
                    </a:lnTo>
                    <a:lnTo>
                      <a:pt x="181" y="244"/>
                    </a:lnTo>
                    <a:lnTo>
                      <a:pt x="164" y="242"/>
                    </a:lnTo>
                    <a:lnTo>
                      <a:pt x="155" y="242"/>
                    </a:lnTo>
                    <a:lnTo>
                      <a:pt x="150" y="243"/>
                    </a:lnTo>
                    <a:lnTo>
                      <a:pt x="145" y="246"/>
                    </a:lnTo>
                    <a:lnTo>
                      <a:pt x="144" y="247"/>
                    </a:lnTo>
                    <a:lnTo>
                      <a:pt x="142" y="248"/>
                    </a:lnTo>
                    <a:lnTo>
                      <a:pt x="139" y="250"/>
                    </a:lnTo>
                    <a:lnTo>
                      <a:pt x="136" y="251"/>
                    </a:lnTo>
                    <a:lnTo>
                      <a:pt x="133" y="252"/>
                    </a:lnTo>
                    <a:lnTo>
                      <a:pt x="130" y="254"/>
                    </a:lnTo>
                    <a:lnTo>
                      <a:pt x="127" y="255"/>
                    </a:lnTo>
                    <a:lnTo>
                      <a:pt x="126" y="256"/>
                    </a:lnTo>
                    <a:lnTo>
                      <a:pt x="124" y="256"/>
                    </a:lnTo>
                    <a:lnTo>
                      <a:pt x="123" y="257"/>
                    </a:lnTo>
                    <a:lnTo>
                      <a:pt x="123" y="257"/>
                    </a:lnTo>
                    <a:lnTo>
                      <a:pt x="122" y="256"/>
                    </a:lnTo>
                    <a:lnTo>
                      <a:pt x="122" y="255"/>
                    </a:lnTo>
                    <a:lnTo>
                      <a:pt x="122" y="254"/>
                    </a:lnTo>
                    <a:lnTo>
                      <a:pt x="123" y="253"/>
                    </a:lnTo>
                    <a:lnTo>
                      <a:pt x="125" y="252"/>
                    </a:lnTo>
                    <a:lnTo>
                      <a:pt x="123" y="250"/>
                    </a:lnTo>
                    <a:lnTo>
                      <a:pt x="123" y="248"/>
                    </a:lnTo>
                    <a:lnTo>
                      <a:pt x="122" y="247"/>
                    </a:lnTo>
                    <a:lnTo>
                      <a:pt x="122" y="246"/>
                    </a:lnTo>
                    <a:lnTo>
                      <a:pt x="121" y="243"/>
                    </a:lnTo>
                    <a:lnTo>
                      <a:pt x="120" y="242"/>
                    </a:lnTo>
                    <a:lnTo>
                      <a:pt x="119" y="241"/>
                    </a:lnTo>
                    <a:lnTo>
                      <a:pt x="119" y="240"/>
                    </a:lnTo>
                    <a:lnTo>
                      <a:pt x="119" y="239"/>
                    </a:lnTo>
                    <a:lnTo>
                      <a:pt x="118" y="238"/>
                    </a:lnTo>
                    <a:lnTo>
                      <a:pt x="118" y="237"/>
                    </a:lnTo>
                    <a:lnTo>
                      <a:pt x="117" y="236"/>
                    </a:lnTo>
                    <a:lnTo>
                      <a:pt x="115" y="234"/>
                    </a:lnTo>
                    <a:lnTo>
                      <a:pt x="113" y="231"/>
                    </a:lnTo>
                    <a:lnTo>
                      <a:pt x="110" y="228"/>
                    </a:lnTo>
                    <a:lnTo>
                      <a:pt x="106" y="223"/>
                    </a:lnTo>
                    <a:lnTo>
                      <a:pt x="103" y="220"/>
                    </a:lnTo>
                    <a:lnTo>
                      <a:pt x="100" y="217"/>
                    </a:lnTo>
                    <a:lnTo>
                      <a:pt x="98" y="214"/>
                    </a:lnTo>
                    <a:lnTo>
                      <a:pt x="96" y="212"/>
                    </a:lnTo>
                    <a:lnTo>
                      <a:pt x="95" y="211"/>
                    </a:lnTo>
                    <a:lnTo>
                      <a:pt x="94" y="209"/>
                    </a:lnTo>
                    <a:lnTo>
                      <a:pt x="92" y="209"/>
                    </a:lnTo>
                    <a:lnTo>
                      <a:pt x="90" y="209"/>
                    </a:lnTo>
                    <a:lnTo>
                      <a:pt x="90" y="211"/>
                    </a:lnTo>
                    <a:lnTo>
                      <a:pt x="92" y="212"/>
                    </a:lnTo>
                    <a:lnTo>
                      <a:pt x="93" y="214"/>
                    </a:lnTo>
                    <a:lnTo>
                      <a:pt x="95" y="217"/>
                    </a:lnTo>
                    <a:lnTo>
                      <a:pt x="98" y="221"/>
                    </a:lnTo>
                    <a:lnTo>
                      <a:pt x="102" y="225"/>
                    </a:lnTo>
                    <a:lnTo>
                      <a:pt x="110" y="235"/>
                    </a:lnTo>
                    <a:lnTo>
                      <a:pt x="115" y="247"/>
                    </a:lnTo>
                    <a:lnTo>
                      <a:pt x="117" y="258"/>
                    </a:lnTo>
                    <a:lnTo>
                      <a:pt x="117" y="260"/>
                    </a:lnTo>
                    <a:lnTo>
                      <a:pt x="117" y="262"/>
                    </a:lnTo>
                    <a:lnTo>
                      <a:pt x="117" y="264"/>
                    </a:lnTo>
                    <a:lnTo>
                      <a:pt x="116" y="265"/>
                    </a:lnTo>
                    <a:lnTo>
                      <a:pt x="115" y="267"/>
                    </a:lnTo>
                    <a:lnTo>
                      <a:pt x="113" y="268"/>
                    </a:lnTo>
                    <a:lnTo>
                      <a:pt x="113" y="270"/>
                    </a:lnTo>
                    <a:lnTo>
                      <a:pt x="112" y="270"/>
                    </a:lnTo>
                    <a:lnTo>
                      <a:pt x="112" y="271"/>
                    </a:lnTo>
                    <a:lnTo>
                      <a:pt x="111" y="272"/>
                    </a:lnTo>
                    <a:lnTo>
                      <a:pt x="108" y="273"/>
                    </a:lnTo>
                    <a:lnTo>
                      <a:pt x="104" y="276"/>
                    </a:lnTo>
                    <a:lnTo>
                      <a:pt x="99" y="280"/>
                    </a:lnTo>
                    <a:lnTo>
                      <a:pt x="94" y="286"/>
                    </a:lnTo>
                    <a:lnTo>
                      <a:pt x="90" y="290"/>
                    </a:lnTo>
                    <a:lnTo>
                      <a:pt x="89" y="292"/>
                    </a:lnTo>
                    <a:lnTo>
                      <a:pt x="89" y="293"/>
                    </a:lnTo>
                    <a:lnTo>
                      <a:pt x="90" y="294"/>
                    </a:lnTo>
                    <a:lnTo>
                      <a:pt x="92" y="296"/>
                    </a:lnTo>
                    <a:lnTo>
                      <a:pt x="95" y="303"/>
                    </a:lnTo>
                    <a:lnTo>
                      <a:pt x="103" y="309"/>
                    </a:lnTo>
                    <a:lnTo>
                      <a:pt x="114" y="314"/>
                    </a:lnTo>
                    <a:lnTo>
                      <a:pt x="117" y="315"/>
                    </a:lnTo>
                    <a:lnTo>
                      <a:pt x="120" y="316"/>
                    </a:lnTo>
                    <a:lnTo>
                      <a:pt x="123" y="317"/>
                    </a:lnTo>
                    <a:lnTo>
                      <a:pt x="126" y="318"/>
                    </a:lnTo>
                    <a:lnTo>
                      <a:pt x="130" y="320"/>
                    </a:lnTo>
                    <a:lnTo>
                      <a:pt x="134" y="321"/>
                    </a:lnTo>
                    <a:lnTo>
                      <a:pt x="137" y="322"/>
                    </a:lnTo>
                    <a:lnTo>
                      <a:pt x="139" y="323"/>
                    </a:lnTo>
                    <a:lnTo>
                      <a:pt x="148" y="325"/>
                    </a:lnTo>
                    <a:lnTo>
                      <a:pt x="157" y="325"/>
                    </a:lnTo>
                    <a:lnTo>
                      <a:pt x="159" y="325"/>
                    </a:lnTo>
                    <a:lnTo>
                      <a:pt x="161" y="325"/>
                    </a:lnTo>
                    <a:lnTo>
                      <a:pt x="162" y="326"/>
                    </a:lnTo>
                    <a:lnTo>
                      <a:pt x="164" y="326"/>
                    </a:lnTo>
                    <a:lnTo>
                      <a:pt x="166" y="326"/>
                    </a:lnTo>
                    <a:lnTo>
                      <a:pt x="167" y="326"/>
                    </a:lnTo>
                    <a:lnTo>
                      <a:pt x="167" y="327"/>
                    </a:lnTo>
                    <a:lnTo>
                      <a:pt x="167" y="328"/>
                    </a:lnTo>
                    <a:lnTo>
                      <a:pt x="168" y="328"/>
                    </a:lnTo>
                    <a:lnTo>
                      <a:pt x="170" y="328"/>
                    </a:lnTo>
                    <a:lnTo>
                      <a:pt x="172" y="328"/>
                    </a:lnTo>
                    <a:lnTo>
                      <a:pt x="173" y="328"/>
                    </a:lnTo>
                    <a:lnTo>
                      <a:pt x="174" y="329"/>
                    </a:lnTo>
                    <a:lnTo>
                      <a:pt x="175" y="330"/>
                    </a:lnTo>
                    <a:lnTo>
                      <a:pt x="176" y="331"/>
                    </a:lnTo>
                    <a:lnTo>
                      <a:pt x="178" y="332"/>
                    </a:lnTo>
                    <a:lnTo>
                      <a:pt x="180" y="333"/>
                    </a:lnTo>
                    <a:lnTo>
                      <a:pt x="187" y="337"/>
                    </a:lnTo>
                    <a:lnTo>
                      <a:pt x="193" y="342"/>
                    </a:lnTo>
                    <a:lnTo>
                      <a:pt x="198" y="345"/>
                    </a:lnTo>
                    <a:lnTo>
                      <a:pt x="201" y="347"/>
                    </a:lnTo>
                    <a:lnTo>
                      <a:pt x="200" y="348"/>
                    </a:lnTo>
                    <a:lnTo>
                      <a:pt x="199" y="349"/>
                    </a:lnTo>
                    <a:lnTo>
                      <a:pt x="198" y="349"/>
                    </a:lnTo>
                    <a:lnTo>
                      <a:pt x="197" y="349"/>
                    </a:lnTo>
                    <a:lnTo>
                      <a:pt x="197" y="348"/>
                    </a:lnTo>
                    <a:lnTo>
                      <a:pt x="196" y="348"/>
                    </a:lnTo>
                    <a:lnTo>
                      <a:pt x="196" y="349"/>
                    </a:lnTo>
                    <a:lnTo>
                      <a:pt x="196" y="351"/>
                    </a:lnTo>
                    <a:lnTo>
                      <a:pt x="195" y="351"/>
                    </a:lnTo>
                    <a:lnTo>
                      <a:pt x="194" y="351"/>
                    </a:lnTo>
                    <a:lnTo>
                      <a:pt x="193" y="352"/>
                    </a:lnTo>
                    <a:lnTo>
                      <a:pt x="191" y="352"/>
                    </a:lnTo>
                    <a:lnTo>
                      <a:pt x="190" y="354"/>
                    </a:lnTo>
                    <a:lnTo>
                      <a:pt x="187" y="352"/>
                    </a:lnTo>
                    <a:lnTo>
                      <a:pt x="183" y="351"/>
                    </a:lnTo>
                    <a:lnTo>
                      <a:pt x="182" y="350"/>
                    </a:lnTo>
                    <a:lnTo>
                      <a:pt x="181" y="351"/>
                    </a:lnTo>
                    <a:lnTo>
                      <a:pt x="180" y="352"/>
                    </a:lnTo>
                    <a:lnTo>
                      <a:pt x="180" y="353"/>
                    </a:lnTo>
                    <a:lnTo>
                      <a:pt x="181" y="355"/>
                    </a:lnTo>
                    <a:lnTo>
                      <a:pt x="181" y="358"/>
                    </a:lnTo>
                    <a:lnTo>
                      <a:pt x="182" y="360"/>
                    </a:lnTo>
                    <a:lnTo>
                      <a:pt x="182" y="363"/>
                    </a:lnTo>
                    <a:lnTo>
                      <a:pt x="182" y="365"/>
                    </a:lnTo>
                    <a:lnTo>
                      <a:pt x="182" y="367"/>
                    </a:lnTo>
                    <a:lnTo>
                      <a:pt x="182" y="367"/>
                    </a:lnTo>
                    <a:lnTo>
                      <a:pt x="178" y="369"/>
                    </a:lnTo>
                    <a:lnTo>
                      <a:pt x="171" y="372"/>
                    </a:lnTo>
                    <a:lnTo>
                      <a:pt x="163" y="374"/>
                    </a:lnTo>
                    <a:lnTo>
                      <a:pt x="160" y="375"/>
                    </a:lnTo>
                    <a:lnTo>
                      <a:pt x="158" y="377"/>
                    </a:lnTo>
                    <a:lnTo>
                      <a:pt x="157" y="378"/>
                    </a:lnTo>
                    <a:lnTo>
                      <a:pt x="157" y="379"/>
                    </a:lnTo>
                    <a:lnTo>
                      <a:pt x="158" y="379"/>
                    </a:lnTo>
                    <a:lnTo>
                      <a:pt x="159" y="380"/>
                    </a:lnTo>
                    <a:lnTo>
                      <a:pt x="158" y="381"/>
                    </a:lnTo>
                    <a:lnTo>
                      <a:pt x="157" y="383"/>
                    </a:lnTo>
                    <a:lnTo>
                      <a:pt x="154" y="385"/>
                    </a:lnTo>
                    <a:lnTo>
                      <a:pt x="151" y="386"/>
                    </a:lnTo>
                    <a:lnTo>
                      <a:pt x="145" y="388"/>
                    </a:lnTo>
                    <a:lnTo>
                      <a:pt x="138" y="391"/>
                    </a:lnTo>
                    <a:lnTo>
                      <a:pt x="132" y="392"/>
                    </a:lnTo>
                    <a:lnTo>
                      <a:pt x="122" y="393"/>
                    </a:lnTo>
                    <a:lnTo>
                      <a:pt x="118" y="393"/>
                    </a:lnTo>
                    <a:lnTo>
                      <a:pt x="116" y="392"/>
                    </a:lnTo>
                    <a:lnTo>
                      <a:pt x="114" y="392"/>
                    </a:lnTo>
                    <a:lnTo>
                      <a:pt x="112" y="391"/>
                    </a:lnTo>
                    <a:lnTo>
                      <a:pt x="110" y="390"/>
                    </a:lnTo>
                    <a:lnTo>
                      <a:pt x="106" y="388"/>
                    </a:lnTo>
                    <a:lnTo>
                      <a:pt x="104" y="385"/>
                    </a:lnTo>
                    <a:lnTo>
                      <a:pt x="102" y="382"/>
                    </a:lnTo>
                    <a:lnTo>
                      <a:pt x="101" y="380"/>
                    </a:lnTo>
                    <a:lnTo>
                      <a:pt x="101" y="378"/>
                    </a:lnTo>
                    <a:lnTo>
                      <a:pt x="101" y="377"/>
                    </a:lnTo>
                    <a:lnTo>
                      <a:pt x="103" y="375"/>
                    </a:lnTo>
                    <a:lnTo>
                      <a:pt x="105" y="373"/>
                    </a:lnTo>
                    <a:lnTo>
                      <a:pt x="103" y="373"/>
                    </a:lnTo>
                    <a:lnTo>
                      <a:pt x="101" y="373"/>
                    </a:lnTo>
                    <a:lnTo>
                      <a:pt x="100" y="372"/>
                    </a:lnTo>
                    <a:lnTo>
                      <a:pt x="98" y="371"/>
                    </a:lnTo>
                    <a:lnTo>
                      <a:pt x="96" y="370"/>
                    </a:lnTo>
                    <a:lnTo>
                      <a:pt x="95" y="370"/>
                    </a:lnTo>
                    <a:lnTo>
                      <a:pt x="94" y="370"/>
                    </a:lnTo>
                    <a:lnTo>
                      <a:pt x="93" y="372"/>
                    </a:lnTo>
                    <a:lnTo>
                      <a:pt x="92" y="373"/>
                    </a:lnTo>
                    <a:lnTo>
                      <a:pt x="89" y="374"/>
                    </a:lnTo>
                    <a:lnTo>
                      <a:pt x="86" y="377"/>
                    </a:lnTo>
                    <a:lnTo>
                      <a:pt x="82" y="378"/>
                    </a:lnTo>
                    <a:lnTo>
                      <a:pt x="67" y="380"/>
                    </a:lnTo>
                    <a:lnTo>
                      <a:pt x="56" y="378"/>
                    </a:lnTo>
                    <a:lnTo>
                      <a:pt x="45" y="370"/>
                    </a:lnTo>
                    <a:lnTo>
                      <a:pt x="42" y="367"/>
                    </a:lnTo>
                    <a:lnTo>
                      <a:pt x="39" y="364"/>
                    </a:lnTo>
                    <a:lnTo>
                      <a:pt x="38" y="361"/>
                    </a:lnTo>
                    <a:lnTo>
                      <a:pt x="37" y="358"/>
                    </a:lnTo>
                    <a:lnTo>
                      <a:pt x="36" y="355"/>
                    </a:lnTo>
                    <a:lnTo>
                      <a:pt x="34" y="353"/>
                    </a:lnTo>
                    <a:lnTo>
                      <a:pt x="34" y="352"/>
                    </a:lnTo>
                    <a:lnTo>
                      <a:pt x="33" y="351"/>
                    </a:lnTo>
                    <a:lnTo>
                      <a:pt x="31" y="350"/>
                    </a:lnTo>
                    <a:lnTo>
                      <a:pt x="28" y="348"/>
                    </a:lnTo>
                    <a:lnTo>
                      <a:pt x="26" y="347"/>
                    </a:lnTo>
                    <a:lnTo>
                      <a:pt x="22" y="345"/>
                    </a:lnTo>
                    <a:lnTo>
                      <a:pt x="11" y="339"/>
                    </a:lnTo>
                    <a:lnTo>
                      <a:pt x="5" y="333"/>
                    </a:lnTo>
                    <a:lnTo>
                      <a:pt x="3" y="328"/>
                    </a:lnTo>
                    <a:lnTo>
                      <a:pt x="2" y="326"/>
                    </a:lnTo>
                    <a:lnTo>
                      <a:pt x="2" y="325"/>
                    </a:lnTo>
                    <a:lnTo>
                      <a:pt x="1" y="324"/>
                    </a:lnTo>
                    <a:lnTo>
                      <a:pt x="0" y="322"/>
                    </a:lnTo>
                    <a:lnTo>
                      <a:pt x="1" y="322"/>
                    </a:lnTo>
                    <a:lnTo>
                      <a:pt x="2" y="321"/>
                    </a:lnTo>
                    <a:lnTo>
                      <a:pt x="4" y="321"/>
                    </a:lnTo>
                    <a:lnTo>
                      <a:pt x="8" y="321"/>
                    </a:lnTo>
                    <a:lnTo>
                      <a:pt x="13" y="320"/>
                    </a:lnTo>
                    <a:lnTo>
                      <a:pt x="18" y="320"/>
                    </a:lnTo>
                    <a:lnTo>
                      <a:pt x="21" y="320"/>
                    </a:lnTo>
                    <a:lnTo>
                      <a:pt x="23" y="321"/>
                    </a:lnTo>
                    <a:lnTo>
                      <a:pt x="24" y="321"/>
                    </a:lnTo>
                    <a:lnTo>
                      <a:pt x="25" y="321"/>
                    </a:lnTo>
                    <a:lnTo>
                      <a:pt x="26" y="322"/>
                    </a:lnTo>
                    <a:lnTo>
                      <a:pt x="27" y="324"/>
                    </a:lnTo>
                    <a:lnTo>
                      <a:pt x="27" y="325"/>
                    </a:lnTo>
                    <a:lnTo>
                      <a:pt x="27" y="328"/>
                    </a:lnTo>
                    <a:lnTo>
                      <a:pt x="27" y="331"/>
                    </a:lnTo>
                    <a:lnTo>
                      <a:pt x="28" y="334"/>
                    </a:lnTo>
                    <a:lnTo>
                      <a:pt x="29" y="336"/>
                    </a:lnTo>
                    <a:lnTo>
                      <a:pt x="31" y="340"/>
                    </a:lnTo>
                    <a:lnTo>
                      <a:pt x="33" y="342"/>
                    </a:lnTo>
                    <a:lnTo>
                      <a:pt x="34" y="344"/>
                    </a:lnTo>
                    <a:lnTo>
                      <a:pt x="37" y="345"/>
                    </a:lnTo>
                    <a:lnTo>
                      <a:pt x="39" y="350"/>
                    </a:lnTo>
                    <a:lnTo>
                      <a:pt x="42" y="354"/>
                    </a:lnTo>
                    <a:lnTo>
                      <a:pt x="45" y="356"/>
                    </a:lnTo>
                    <a:lnTo>
                      <a:pt x="47" y="359"/>
                    </a:lnTo>
                    <a:lnTo>
                      <a:pt x="50" y="360"/>
                    </a:lnTo>
                    <a:lnTo>
                      <a:pt x="56" y="360"/>
                    </a:lnTo>
                    <a:lnTo>
                      <a:pt x="66" y="360"/>
                    </a:lnTo>
                    <a:lnTo>
                      <a:pt x="76" y="360"/>
                    </a:lnTo>
                    <a:lnTo>
                      <a:pt x="83" y="360"/>
                    </a:lnTo>
                    <a:lnTo>
                      <a:pt x="87" y="359"/>
                    </a:lnTo>
                    <a:lnTo>
                      <a:pt x="90" y="359"/>
                    </a:lnTo>
                    <a:lnTo>
                      <a:pt x="93" y="358"/>
                    </a:lnTo>
                    <a:lnTo>
                      <a:pt x="95" y="358"/>
                    </a:lnTo>
                    <a:lnTo>
                      <a:pt x="96" y="358"/>
                    </a:lnTo>
                    <a:lnTo>
                      <a:pt x="97" y="358"/>
                    </a:lnTo>
                    <a:lnTo>
                      <a:pt x="98" y="359"/>
                    </a:lnTo>
                    <a:lnTo>
                      <a:pt x="100" y="360"/>
                    </a:lnTo>
                    <a:lnTo>
                      <a:pt x="101" y="362"/>
                    </a:lnTo>
                    <a:lnTo>
                      <a:pt x="103" y="364"/>
                    </a:lnTo>
                    <a:lnTo>
                      <a:pt x="104" y="365"/>
                    </a:lnTo>
                    <a:lnTo>
                      <a:pt x="105" y="366"/>
                    </a:lnTo>
                    <a:lnTo>
                      <a:pt x="106" y="366"/>
                    </a:lnTo>
                    <a:lnTo>
                      <a:pt x="107" y="367"/>
                    </a:lnTo>
                    <a:lnTo>
                      <a:pt x="108" y="368"/>
                    </a:lnTo>
                    <a:lnTo>
                      <a:pt x="112" y="369"/>
                    </a:lnTo>
                    <a:lnTo>
                      <a:pt x="114" y="371"/>
                    </a:lnTo>
                    <a:lnTo>
                      <a:pt x="122" y="377"/>
                    </a:lnTo>
                    <a:lnTo>
                      <a:pt x="131" y="381"/>
                    </a:lnTo>
                    <a:lnTo>
                      <a:pt x="136" y="383"/>
                    </a:lnTo>
                    <a:lnTo>
                      <a:pt x="138" y="383"/>
                    </a:lnTo>
                    <a:lnTo>
                      <a:pt x="138" y="382"/>
                    </a:lnTo>
                    <a:lnTo>
                      <a:pt x="138" y="382"/>
                    </a:lnTo>
                    <a:lnTo>
                      <a:pt x="137" y="381"/>
                    </a:lnTo>
                    <a:lnTo>
                      <a:pt x="135" y="379"/>
                    </a:lnTo>
                    <a:lnTo>
                      <a:pt x="132" y="377"/>
                    </a:lnTo>
                    <a:lnTo>
                      <a:pt x="127" y="374"/>
                    </a:lnTo>
                    <a:lnTo>
                      <a:pt x="121" y="371"/>
                    </a:lnTo>
                    <a:lnTo>
                      <a:pt x="116" y="367"/>
                    </a:lnTo>
                    <a:lnTo>
                      <a:pt x="110" y="363"/>
                    </a:lnTo>
                    <a:lnTo>
                      <a:pt x="103" y="356"/>
                    </a:lnTo>
                    <a:lnTo>
                      <a:pt x="96" y="350"/>
                    </a:lnTo>
                    <a:lnTo>
                      <a:pt x="101" y="346"/>
                    </a:lnTo>
                    <a:lnTo>
                      <a:pt x="103" y="345"/>
                    </a:lnTo>
                    <a:lnTo>
                      <a:pt x="105" y="343"/>
                    </a:lnTo>
                    <a:lnTo>
                      <a:pt x="107" y="342"/>
                    </a:lnTo>
                    <a:lnTo>
                      <a:pt x="108" y="341"/>
                    </a:lnTo>
                    <a:lnTo>
                      <a:pt x="110" y="340"/>
                    </a:lnTo>
                    <a:lnTo>
                      <a:pt x="111" y="340"/>
                    </a:lnTo>
                    <a:lnTo>
                      <a:pt x="110" y="340"/>
                    </a:lnTo>
                    <a:lnTo>
                      <a:pt x="108" y="339"/>
                    </a:lnTo>
                    <a:lnTo>
                      <a:pt x="106" y="339"/>
                    </a:lnTo>
                    <a:lnTo>
                      <a:pt x="104" y="340"/>
                    </a:lnTo>
                    <a:lnTo>
                      <a:pt x="101" y="341"/>
                    </a:lnTo>
                    <a:lnTo>
                      <a:pt x="98" y="343"/>
                    </a:lnTo>
                    <a:lnTo>
                      <a:pt x="89" y="349"/>
                    </a:lnTo>
                    <a:lnTo>
                      <a:pt x="79" y="352"/>
                    </a:lnTo>
                    <a:lnTo>
                      <a:pt x="65" y="354"/>
                    </a:lnTo>
                    <a:lnTo>
                      <a:pt x="58" y="354"/>
                    </a:lnTo>
                    <a:lnTo>
                      <a:pt x="52" y="352"/>
                    </a:lnTo>
                    <a:lnTo>
                      <a:pt x="47" y="349"/>
                    </a:lnTo>
                    <a:lnTo>
                      <a:pt x="41" y="341"/>
                    </a:lnTo>
                    <a:lnTo>
                      <a:pt x="36" y="331"/>
                    </a:lnTo>
                    <a:lnTo>
                      <a:pt x="33" y="325"/>
                    </a:lnTo>
                    <a:lnTo>
                      <a:pt x="31" y="318"/>
                    </a:lnTo>
                    <a:lnTo>
                      <a:pt x="31" y="313"/>
                    </a:lnTo>
                    <a:lnTo>
                      <a:pt x="32" y="312"/>
                    </a:lnTo>
                    <a:lnTo>
                      <a:pt x="32" y="311"/>
                    </a:lnTo>
                    <a:lnTo>
                      <a:pt x="32" y="310"/>
                    </a:lnTo>
                    <a:lnTo>
                      <a:pt x="32" y="308"/>
                    </a:lnTo>
                    <a:lnTo>
                      <a:pt x="32" y="306"/>
                    </a:lnTo>
                    <a:lnTo>
                      <a:pt x="32" y="305"/>
                    </a:lnTo>
                    <a:lnTo>
                      <a:pt x="32" y="304"/>
                    </a:lnTo>
                    <a:lnTo>
                      <a:pt x="33" y="303"/>
                    </a:lnTo>
                    <a:lnTo>
                      <a:pt x="34" y="300"/>
                    </a:lnTo>
                    <a:lnTo>
                      <a:pt x="36" y="297"/>
                    </a:lnTo>
                    <a:lnTo>
                      <a:pt x="38" y="295"/>
                    </a:lnTo>
                    <a:lnTo>
                      <a:pt x="40" y="292"/>
                    </a:lnTo>
                    <a:lnTo>
                      <a:pt x="41" y="290"/>
                    </a:lnTo>
                    <a:lnTo>
                      <a:pt x="42" y="289"/>
                    </a:lnTo>
                    <a:lnTo>
                      <a:pt x="48" y="288"/>
                    </a:lnTo>
                    <a:lnTo>
                      <a:pt x="58" y="288"/>
                    </a:lnTo>
                    <a:lnTo>
                      <a:pt x="73" y="289"/>
                    </a:lnTo>
                    <a:lnTo>
                      <a:pt x="74" y="290"/>
                    </a:lnTo>
                    <a:lnTo>
                      <a:pt x="75" y="289"/>
                    </a:lnTo>
                    <a:lnTo>
                      <a:pt x="75" y="288"/>
                    </a:lnTo>
                    <a:lnTo>
                      <a:pt x="74" y="287"/>
                    </a:lnTo>
                    <a:lnTo>
                      <a:pt x="71" y="286"/>
                    </a:lnTo>
                    <a:lnTo>
                      <a:pt x="68" y="285"/>
                    </a:lnTo>
                    <a:lnTo>
                      <a:pt x="60" y="281"/>
                    </a:lnTo>
                    <a:lnTo>
                      <a:pt x="55" y="279"/>
                    </a:lnTo>
                    <a:lnTo>
                      <a:pt x="51" y="277"/>
                    </a:lnTo>
                    <a:lnTo>
                      <a:pt x="48" y="276"/>
                    </a:lnTo>
                    <a:lnTo>
                      <a:pt x="46" y="274"/>
                    </a:lnTo>
                    <a:lnTo>
                      <a:pt x="45" y="271"/>
                    </a:lnTo>
                    <a:lnTo>
                      <a:pt x="44" y="270"/>
                    </a:lnTo>
                    <a:lnTo>
                      <a:pt x="44" y="268"/>
                    </a:lnTo>
                    <a:lnTo>
                      <a:pt x="43" y="266"/>
                    </a:lnTo>
                    <a:lnTo>
                      <a:pt x="42" y="264"/>
                    </a:lnTo>
                    <a:lnTo>
                      <a:pt x="42" y="260"/>
                    </a:lnTo>
                    <a:lnTo>
                      <a:pt x="42" y="257"/>
                    </a:lnTo>
                    <a:lnTo>
                      <a:pt x="41" y="254"/>
                    </a:lnTo>
                    <a:lnTo>
                      <a:pt x="41" y="252"/>
                    </a:lnTo>
                    <a:lnTo>
                      <a:pt x="41" y="250"/>
                    </a:lnTo>
                    <a:lnTo>
                      <a:pt x="40" y="249"/>
                    </a:lnTo>
                    <a:lnTo>
                      <a:pt x="40" y="247"/>
                    </a:lnTo>
                    <a:lnTo>
                      <a:pt x="41" y="244"/>
                    </a:lnTo>
                    <a:lnTo>
                      <a:pt x="42" y="241"/>
                    </a:lnTo>
                    <a:lnTo>
                      <a:pt x="43" y="238"/>
                    </a:lnTo>
                    <a:lnTo>
                      <a:pt x="44" y="236"/>
                    </a:lnTo>
                    <a:lnTo>
                      <a:pt x="45" y="234"/>
                    </a:lnTo>
                    <a:lnTo>
                      <a:pt x="45" y="233"/>
                    </a:lnTo>
                    <a:lnTo>
                      <a:pt x="46" y="233"/>
                    </a:lnTo>
                    <a:lnTo>
                      <a:pt x="46" y="232"/>
                    </a:lnTo>
                    <a:lnTo>
                      <a:pt x="46" y="231"/>
                    </a:lnTo>
                    <a:lnTo>
                      <a:pt x="46" y="229"/>
                    </a:lnTo>
                    <a:lnTo>
                      <a:pt x="47" y="227"/>
                    </a:lnTo>
                    <a:lnTo>
                      <a:pt x="48" y="224"/>
                    </a:lnTo>
                    <a:lnTo>
                      <a:pt x="49" y="222"/>
                    </a:lnTo>
                    <a:lnTo>
                      <a:pt x="49" y="221"/>
                    </a:lnTo>
                    <a:lnTo>
                      <a:pt x="49" y="220"/>
                    </a:lnTo>
                    <a:lnTo>
                      <a:pt x="50" y="219"/>
                    </a:lnTo>
                    <a:lnTo>
                      <a:pt x="51" y="217"/>
                    </a:lnTo>
                    <a:lnTo>
                      <a:pt x="52" y="215"/>
                    </a:lnTo>
                    <a:lnTo>
                      <a:pt x="55" y="212"/>
                    </a:lnTo>
                    <a:lnTo>
                      <a:pt x="57" y="209"/>
                    </a:lnTo>
                    <a:lnTo>
                      <a:pt x="59" y="205"/>
                    </a:lnTo>
                    <a:lnTo>
                      <a:pt x="63" y="199"/>
                    </a:lnTo>
                    <a:lnTo>
                      <a:pt x="68" y="193"/>
                    </a:lnTo>
                    <a:lnTo>
                      <a:pt x="74" y="189"/>
                    </a:lnTo>
                    <a:lnTo>
                      <a:pt x="78" y="185"/>
                    </a:lnTo>
                    <a:lnTo>
                      <a:pt x="80" y="185"/>
                    </a:lnTo>
                    <a:lnTo>
                      <a:pt x="83" y="184"/>
                    </a:lnTo>
                    <a:lnTo>
                      <a:pt x="88" y="182"/>
                    </a:lnTo>
                    <a:lnTo>
                      <a:pt x="97" y="179"/>
                    </a:lnTo>
                    <a:lnTo>
                      <a:pt x="100" y="177"/>
                    </a:lnTo>
                    <a:lnTo>
                      <a:pt x="104" y="176"/>
                    </a:lnTo>
                    <a:lnTo>
                      <a:pt x="107" y="175"/>
                    </a:lnTo>
                    <a:lnTo>
                      <a:pt x="110" y="175"/>
                    </a:lnTo>
                    <a:lnTo>
                      <a:pt x="116" y="173"/>
                    </a:lnTo>
                    <a:lnTo>
                      <a:pt x="126" y="172"/>
                    </a:lnTo>
                    <a:lnTo>
                      <a:pt x="138" y="171"/>
                    </a:lnTo>
                    <a:lnTo>
                      <a:pt x="149" y="169"/>
                    </a:lnTo>
                    <a:lnTo>
                      <a:pt x="154" y="169"/>
                    </a:lnTo>
                    <a:lnTo>
                      <a:pt x="157" y="169"/>
                    </a:lnTo>
                    <a:lnTo>
                      <a:pt x="159" y="169"/>
                    </a:lnTo>
                    <a:lnTo>
                      <a:pt x="160" y="171"/>
                    </a:lnTo>
                    <a:lnTo>
                      <a:pt x="162" y="171"/>
                    </a:lnTo>
                    <a:lnTo>
                      <a:pt x="164" y="173"/>
                    </a:lnTo>
                    <a:lnTo>
                      <a:pt x="167" y="176"/>
                    </a:lnTo>
                    <a:lnTo>
                      <a:pt x="168" y="181"/>
                    </a:lnTo>
                    <a:lnTo>
                      <a:pt x="169" y="186"/>
                    </a:lnTo>
                    <a:lnTo>
                      <a:pt x="170" y="192"/>
                    </a:lnTo>
                    <a:lnTo>
                      <a:pt x="170" y="195"/>
                    </a:lnTo>
                    <a:lnTo>
                      <a:pt x="171" y="197"/>
                    </a:lnTo>
                    <a:lnTo>
                      <a:pt x="171" y="199"/>
                    </a:lnTo>
                    <a:lnTo>
                      <a:pt x="171" y="199"/>
                    </a:lnTo>
                    <a:lnTo>
                      <a:pt x="172" y="199"/>
                    </a:lnTo>
                    <a:lnTo>
                      <a:pt x="172" y="198"/>
                    </a:lnTo>
                    <a:lnTo>
                      <a:pt x="172" y="196"/>
                    </a:lnTo>
                    <a:lnTo>
                      <a:pt x="172" y="193"/>
                    </a:lnTo>
                    <a:lnTo>
                      <a:pt x="173" y="187"/>
                    </a:lnTo>
                    <a:lnTo>
                      <a:pt x="172" y="177"/>
                    </a:lnTo>
                    <a:lnTo>
                      <a:pt x="171" y="172"/>
                    </a:lnTo>
                    <a:lnTo>
                      <a:pt x="168" y="168"/>
                    </a:lnTo>
                    <a:lnTo>
                      <a:pt x="164" y="167"/>
                    </a:lnTo>
                    <a:lnTo>
                      <a:pt x="159" y="166"/>
                    </a:lnTo>
                    <a:lnTo>
                      <a:pt x="150" y="166"/>
                    </a:lnTo>
                    <a:lnTo>
                      <a:pt x="136" y="166"/>
                    </a:lnTo>
                    <a:lnTo>
                      <a:pt x="122" y="167"/>
                    </a:lnTo>
                    <a:lnTo>
                      <a:pt x="111" y="168"/>
                    </a:lnTo>
                    <a:lnTo>
                      <a:pt x="103" y="169"/>
                    </a:lnTo>
                    <a:lnTo>
                      <a:pt x="99" y="171"/>
                    </a:lnTo>
                    <a:lnTo>
                      <a:pt x="96" y="171"/>
                    </a:lnTo>
                    <a:lnTo>
                      <a:pt x="93" y="171"/>
                    </a:lnTo>
                    <a:lnTo>
                      <a:pt x="90" y="171"/>
                    </a:lnTo>
                    <a:lnTo>
                      <a:pt x="89" y="169"/>
                    </a:lnTo>
                    <a:lnTo>
                      <a:pt x="89" y="168"/>
                    </a:lnTo>
                    <a:lnTo>
                      <a:pt x="90" y="167"/>
                    </a:lnTo>
                    <a:lnTo>
                      <a:pt x="92" y="165"/>
                    </a:lnTo>
                    <a:lnTo>
                      <a:pt x="97" y="158"/>
                    </a:lnTo>
                    <a:lnTo>
                      <a:pt x="103" y="148"/>
                    </a:lnTo>
                    <a:lnTo>
                      <a:pt x="111" y="136"/>
                    </a:lnTo>
                    <a:lnTo>
                      <a:pt x="117" y="125"/>
                    </a:lnTo>
                    <a:lnTo>
                      <a:pt x="119" y="121"/>
                    </a:lnTo>
                    <a:lnTo>
                      <a:pt x="121" y="118"/>
                    </a:lnTo>
                    <a:lnTo>
                      <a:pt x="123" y="115"/>
                    </a:lnTo>
                    <a:lnTo>
                      <a:pt x="125" y="112"/>
                    </a:lnTo>
                    <a:lnTo>
                      <a:pt x="127" y="110"/>
                    </a:lnTo>
                    <a:lnTo>
                      <a:pt x="129" y="110"/>
                    </a:lnTo>
                    <a:lnTo>
                      <a:pt x="130" y="109"/>
                    </a:lnTo>
                    <a:lnTo>
                      <a:pt x="131" y="109"/>
                    </a:lnTo>
                    <a:lnTo>
                      <a:pt x="132" y="107"/>
                    </a:lnTo>
                    <a:lnTo>
                      <a:pt x="133" y="106"/>
                    </a:lnTo>
                    <a:lnTo>
                      <a:pt x="134" y="105"/>
                    </a:lnTo>
                    <a:lnTo>
                      <a:pt x="134" y="104"/>
                    </a:lnTo>
                    <a:lnTo>
                      <a:pt x="136" y="103"/>
                    </a:lnTo>
                    <a:lnTo>
                      <a:pt x="138" y="102"/>
                    </a:lnTo>
                    <a:lnTo>
                      <a:pt x="140" y="100"/>
                    </a:lnTo>
                    <a:lnTo>
                      <a:pt x="143" y="97"/>
                    </a:lnTo>
                    <a:lnTo>
                      <a:pt x="153" y="90"/>
                    </a:lnTo>
                    <a:lnTo>
                      <a:pt x="166" y="85"/>
                    </a:lnTo>
                    <a:lnTo>
                      <a:pt x="176" y="82"/>
                    </a:lnTo>
                    <a:lnTo>
                      <a:pt x="183" y="81"/>
                    </a:lnTo>
                    <a:lnTo>
                      <a:pt x="192" y="80"/>
                    </a:lnTo>
                    <a:lnTo>
                      <a:pt x="200" y="80"/>
                    </a:lnTo>
                    <a:lnTo>
                      <a:pt x="208" y="80"/>
                    </a:lnTo>
                    <a:lnTo>
                      <a:pt x="212" y="80"/>
                    </a:lnTo>
                    <a:lnTo>
                      <a:pt x="215" y="81"/>
                    </a:lnTo>
                    <a:lnTo>
                      <a:pt x="216" y="80"/>
                    </a:lnTo>
                    <a:lnTo>
                      <a:pt x="218" y="79"/>
                    </a:lnTo>
                    <a:lnTo>
                      <a:pt x="219" y="80"/>
                    </a:lnTo>
                    <a:lnTo>
                      <a:pt x="222" y="83"/>
                    </a:lnTo>
                    <a:lnTo>
                      <a:pt x="224" y="87"/>
                    </a:lnTo>
                    <a:lnTo>
                      <a:pt x="225" y="89"/>
                    </a:lnTo>
                    <a:lnTo>
                      <a:pt x="226" y="91"/>
                    </a:lnTo>
                    <a:lnTo>
                      <a:pt x="227" y="91"/>
                    </a:lnTo>
                    <a:lnTo>
                      <a:pt x="228" y="92"/>
                    </a:lnTo>
                    <a:lnTo>
                      <a:pt x="228" y="92"/>
                    </a:lnTo>
                    <a:lnTo>
                      <a:pt x="228" y="94"/>
                    </a:lnTo>
                    <a:lnTo>
                      <a:pt x="228" y="96"/>
                    </a:lnTo>
                    <a:lnTo>
                      <a:pt x="228" y="99"/>
                    </a:lnTo>
                    <a:lnTo>
                      <a:pt x="228" y="100"/>
                    </a:lnTo>
                    <a:lnTo>
                      <a:pt x="229" y="101"/>
                    </a:lnTo>
                    <a:lnTo>
                      <a:pt x="230" y="100"/>
                    </a:lnTo>
                    <a:lnTo>
                      <a:pt x="230" y="99"/>
                    </a:lnTo>
                    <a:lnTo>
                      <a:pt x="231" y="100"/>
                    </a:lnTo>
                    <a:lnTo>
                      <a:pt x="231" y="102"/>
                    </a:lnTo>
                    <a:lnTo>
                      <a:pt x="232" y="105"/>
                    </a:lnTo>
                    <a:lnTo>
                      <a:pt x="232" y="109"/>
                    </a:lnTo>
                    <a:lnTo>
                      <a:pt x="233" y="112"/>
                    </a:lnTo>
                    <a:lnTo>
                      <a:pt x="233" y="114"/>
                    </a:lnTo>
                    <a:lnTo>
                      <a:pt x="234" y="114"/>
                    </a:lnTo>
                    <a:lnTo>
                      <a:pt x="234" y="111"/>
                    </a:lnTo>
                    <a:lnTo>
                      <a:pt x="234" y="104"/>
                    </a:lnTo>
                    <a:lnTo>
                      <a:pt x="234" y="97"/>
                    </a:lnTo>
                    <a:lnTo>
                      <a:pt x="234" y="88"/>
                    </a:lnTo>
                    <a:lnTo>
                      <a:pt x="233" y="84"/>
                    </a:lnTo>
                    <a:lnTo>
                      <a:pt x="232" y="82"/>
                    </a:lnTo>
                    <a:lnTo>
                      <a:pt x="231" y="82"/>
                    </a:lnTo>
                    <a:lnTo>
                      <a:pt x="230" y="82"/>
                    </a:lnTo>
                    <a:lnTo>
                      <a:pt x="230" y="81"/>
                    </a:lnTo>
                    <a:lnTo>
                      <a:pt x="230" y="80"/>
                    </a:lnTo>
                    <a:lnTo>
                      <a:pt x="230" y="78"/>
                    </a:lnTo>
                    <a:lnTo>
                      <a:pt x="230" y="77"/>
                    </a:lnTo>
                    <a:lnTo>
                      <a:pt x="230" y="77"/>
                    </a:lnTo>
                    <a:lnTo>
                      <a:pt x="229" y="75"/>
                    </a:lnTo>
                    <a:lnTo>
                      <a:pt x="229" y="74"/>
                    </a:lnTo>
                    <a:lnTo>
                      <a:pt x="230" y="73"/>
                    </a:lnTo>
                    <a:lnTo>
                      <a:pt x="231" y="72"/>
                    </a:lnTo>
                    <a:lnTo>
                      <a:pt x="233" y="70"/>
                    </a:lnTo>
                    <a:lnTo>
                      <a:pt x="235" y="69"/>
                    </a:lnTo>
                    <a:lnTo>
                      <a:pt x="237" y="68"/>
                    </a:lnTo>
                    <a:lnTo>
                      <a:pt x="240" y="67"/>
                    </a:lnTo>
                    <a:lnTo>
                      <a:pt x="242" y="66"/>
                    </a:lnTo>
                    <a:lnTo>
                      <a:pt x="243" y="65"/>
                    </a:lnTo>
                    <a:lnTo>
                      <a:pt x="243" y="64"/>
                    </a:lnTo>
                    <a:lnTo>
                      <a:pt x="244" y="64"/>
                    </a:lnTo>
                    <a:lnTo>
                      <a:pt x="246" y="64"/>
                    </a:lnTo>
                    <a:lnTo>
                      <a:pt x="249" y="63"/>
                    </a:lnTo>
                    <a:lnTo>
                      <a:pt x="252" y="63"/>
                    </a:lnTo>
                    <a:lnTo>
                      <a:pt x="255" y="61"/>
                    </a:lnTo>
                    <a:lnTo>
                      <a:pt x="265" y="59"/>
                    </a:lnTo>
                    <a:lnTo>
                      <a:pt x="274" y="56"/>
                    </a:lnTo>
                    <a:lnTo>
                      <a:pt x="284" y="55"/>
                    </a:lnTo>
                    <a:lnTo>
                      <a:pt x="291" y="55"/>
                    </a:lnTo>
                    <a:lnTo>
                      <a:pt x="296" y="56"/>
                    </a:lnTo>
                    <a:lnTo>
                      <a:pt x="297" y="59"/>
                    </a:lnTo>
                    <a:lnTo>
                      <a:pt x="297" y="61"/>
                    </a:lnTo>
                    <a:lnTo>
                      <a:pt x="297" y="65"/>
                    </a:lnTo>
                    <a:lnTo>
                      <a:pt x="298" y="69"/>
                    </a:lnTo>
                    <a:lnTo>
                      <a:pt x="298" y="74"/>
                    </a:lnTo>
                    <a:lnTo>
                      <a:pt x="298" y="79"/>
                    </a:lnTo>
                    <a:lnTo>
                      <a:pt x="299" y="81"/>
                    </a:lnTo>
                    <a:lnTo>
                      <a:pt x="299" y="83"/>
                    </a:lnTo>
                    <a:lnTo>
                      <a:pt x="299" y="83"/>
                    </a:lnTo>
                    <a:lnTo>
                      <a:pt x="300" y="83"/>
                    </a:lnTo>
                    <a:lnTo>
                      <a:pt x="300" y="82"/>
                    </a:lnTo>
                    <a:lnTo>
                      <a:pt x="300" y="79"/>
                    </a:lnTo>
                    <a:lnTo>
                      <a:pt x="301" y="74"/>
                    </a:lnTo>
                    <a:lnTo>
                      <a:pt x="301" y="70"/>
                    </a:lnTo>
                    <a:lnTo>
                      <a:pt x="301" y="58"/>
                    </a:lnTo>
                    <a:lnTo>
                      <a:pt x="303" y="58"/>
                    </a:lnTo>
                    <a:lnTo>
                      <a:pt x="306" y="58"/>
                    </a:lnTo>
                    <a:lnTo>
                      <a:pt x="308" y="58"/>
                    </a:lnTo>
                    <a:lnTo>
                      <a:pt x="309" y="56"/>
                    </a:lnTo>
                    <a:lnTo>
                      <a:pt x="309" y="55"/>
                    </a:lnTo>
                    <a:lnTo>
                      <a:pt x="309" y="55"/>
                    </a:lnTo>
                    <a:lnTo>
                      <a:pt x="308" y="54"/>
                    </a:lnTo>
                    <a:lnTo>
                      <a:pt x="306" y="53"/>
                    </a:lnTo>
                    <a:lnTo>
                      <a:pt x="303" y="53"/>
                    </a:lnTo>
                    <a:lnTo>
                      <a:pt x="299" y="53"/>
                    </a:lnTo>
                    <a:lnTo>
                      <a:pt x="296" y="52"/>
                    </a:lnTo>
                    <a:lnTo>
                      <a:pt x="293" y="52"/>
                    </a:lnTo>
                    <a:lnTo>
                      <a:pt x="291" y="51"/>
                    </a:lnTo>
                    <a:lnTo>
                      <a:pt x="289" y="51"/>
                    </a:lnTo>
                    <a:lnTo>
                      <a:pt x="288" y="50"/>
                    </a:lnTo>
                    <a:lnTo>
                      <a:pt x="286" y="50"/>
                    </a:lnTo>
                    <a:lnTo>
                      <a:pt x="283" y="50"/>
                    </a:lnTo>
                    <a:lnTo>
                      <a:pt x="280" y="50"/>
                    </a:lnTo>
                    <a:lnTo>
                      <a:pt x="278" y="50"/>
                    </a:lnTo>
                    <a:lnTo>
                      <a:pt x="277" y="49"/>
                    </a:lnTo>
                    <a:lnTo>
                      <a:pt x="275" y="48"/>
                    </a:lnTo>
                    <a:lnTo>
                      <a:pt x="273" y="48"/>
                    </a:lnTo>
                    <a:lnTo>
                      <a:pt x="271" y="49"/>
                    </a:lnTo>
                    <a:lnTo>
                      <a:pt x="270" y="50"/>
                    </a:lnTo>
                    <a:lnTo>
                      <a:pt x="268" y="51"/>
                    </a:lnTo>
                    <a:lnTo>
                      <a:pt x="267" y="52"/>
                    </a:lnTo>
                    <a:lnTo>
                      <a:pt x="266" y="52"/>
                    </a:lnTo>
                    <a:lnTo>
                      <a:pt x="265" y="52"/>
                    </a:lnTo>
                    <a:lnTo>
                      <a:pt x="265" y="51"/>
                    </a:lnTo>
                    <a:lnTo>
                      <a:pt x="265" y="50"/>
                    </a:lnTo>
                    <a:lnTo>
                      <a:pt x="264" y="50"/>
                    </a:lnTo>
                    <a:lnTo>
                      <a:pt x="264" y="51"/>
                    </a:lnTo>
                    <a:lnTo>
                      <a:pt x="263" y="52"/>
                    </a:lnTo>
                    <a:lnTo>
                      <a:pt x="263" y="53"/>
                    </a:lnTo>
                    <a:lnTo>
                      <a:pt x="262" y="53"/>
                    </a:lnTo>
                    <a:lnTo>
                      <a:pt x="261" y="53"/>
                    </a:lnTo>
                    <a:lnTo>
                      <a:pt x="259" y="53"/>
                    </a:lnTo>
                    <a:lnTo>
                      <a:pt x="256" y="54"/>
                    </a:lnTo>
                    <a:lnTo>
                      <a:pt x="254" y="54"/>
                    </a:lnTo>
                    <a:lnTo>
                      <a:pt x="250" y="56"/>
                    </a:lnTo>
                    <a:lnTo>
                      <a:pt x="246" y="59"/>
                    </a:lnTo>
                    <a:lnTo>
                      <a:pt x="242" y="61"/>
                    </a:lnTo>
                    <a:lnTo>
                      <a:pt x="237" y="62"/>
                    </a:lnTo>
                    <a:lnTo>
                      <a:pt x="234" y="64"/>
                    </a:lnTo>
                    <a:lnTo>
                      <a:pt x="232" y="65"/>
                    </a:lnTo>
                    <a:lnTo>
                      <a:pt x="230" y="65"/>
                    </a:lnTo>
                    <a:lnTo>
                      <a:pt x="229" y="66"/>
                    </a:lnTo>
                    <a:lnTo>
                      <a:pt x="227" y="67"/>
                    </a:lnTo>
                    <a:lnTo>
                      <a:pt x="225" y="69"/>
                    </a:lnTo>
                    <a:lnTo>
                      <a:pt x="224" y="70"/>
                    </a:lnTo>
                    <a:lnTo>
                      <a:pt x="223" y="71"/>
                    </a:lnTo>
                    <a:lnTo>
                      <a:pt x="223" y="71"/>
                    </a:lnTo>
                    <a:lnTo>
                      <a:pt x="222" y="71"/>
                    </a:lnTo>
                    <a:lnTo>
                      <a:pt x="219" y="72"/>
                    </a:lnTo>
                    <a:lnTo>
                      <a:pt x="208" y="72"/>
                    </a:lnTo>
                    <a:lnTo>
                      <a:pt x="197" y="73"/>
                    </a:lnTo>
                    <a:lnTo>
                      <a:pt x="192" y="74"/>
                    </a:lnTo>
                    <a:lnTo>
                      <a:pt x="188" y="75"/>
                    </a:lnTo>
                    <a:lnTo>
                      <a:pt x="183" y="75"/>
                    </a:lnTo>
                    <a:lnTo>
                      <a:pt x="178" y="77"/>
                    </a:lnTo>
                    <a:lnTo>
                      <a:pt x="169" y="77"/>
                    </a:lnTo>
                    <a:lnTo>
                      <a:pt x="162" y="78"/>
                    </a:lnTo>
                    <a:lnTo>
                      <a:pt x="159" y="79"/>
                    </a:lnTo>
                    <a:lnTo>
                      <a:pt x="156" y="81"/>
                    </a:lnTo>
                    <a:lnTo>
                      <a:pt x="154" y="82"/>
                    </a:lnTo>
                    <a:lnTo>
                      <a:pt x="153" y="83"/>
                    </a:lnTo>
                    <a:lnTo>
                      <a:pt x="152" y="83"/>
                    </a:lnTo>
                    <a:lnTo>
                      <a:pt x="152" y="83"/>
                    </a:lnTo>
                    <a:lnTo>
                      <a:pt x="152" y="82"/>
                    </a:lnTo>
                    <a:lnTo>
                      <a:pt x="152" y="81"/>
                    </a:lnTo>
                    <a:lnTo>
                      <a:pt x="153" y="80"/>
                    </a:lnTo>
                    <a:lnTo>
                      <a:pt x="155" y="79"/>
                    </a:lnTo>
                    <a:lnTo>
                      <a:pt x="157" y="78"/>
                    </a:lnTo>
                    <a:lnTo>
                      <a:pt x="159" y="77"/>
                    </a:lnTo>
                    <a:lnTo>
                      <a:pt x="160" y="75"/>
                    </a:lnTo>
                    <a:lnTo>
                      <a:pt x="163" y="74"/>
                    </a:lnTo>
                    <a:lnTo>
                      <a:pt x="167" y="74"/>
                    </a:lnTo>
                    <a:lnTo>
                      <a:pt x="170" y="73"/>
                    </a:lnTo>
                    <a:lnTo>
                      <a:pt x="181" y="69"/>
                    </a:lnTo>
                    <a:lnTo>
                      <a:pt x="190" y="65"/>
                    </a:lnTo>
                    <a:lnTo>
                      <a:pt x="197" y="61"/>
                    </a:lnTo>
                    <a:lnTo>
                      <a:pt x="199" y="59"/>
                    </a:lnTo>
                    <a:lnTo>
                      <a:pt x="201" y="58"/>
                    </a:lnTo>
                    <a:lnTo>
                      <a:pt x="204" y="56"/>
                    </a:lnTo>
                    <a:lnTo>
                      <a:pt x="206" y="55"/>
                    </a:lnTo>
                    <a:lnTo>
                      <a:pt x="208" y="53"/>
                    </a:lnTo>
                    <a:lnTo>
                      <a:pt x="210" y="51"/>
                    </a:lnTo>
                    <a:lnTo>
                      <a:pt x="211" y="50"/>
                    </a:lnTo>
                    <a:lnTo>
                      <a:pt x="211" y="49"/>
                    </a:lnTo>
                    <a:lnTo>
                      <a:pt x="212" y="48"/>
                    </a:lnTo>
                    <a:lnTo>
                      <a:pt x="214" y="47"/>
                    </a:lnTo>
                    <a:lnTo>
                      <a:pt x="219" y="46"/>
                    </a:lnTo>
                    <a:lnTo>
                      <a:pt x="227" y="43"/>
                    </a:lnTo>
                    <a:lnTo>
                      <a:pt x="233" y="39"/>
                    </a:lnTo>
                    <a:lnTo>
                      <a:pt x="237" y="37"/>
                    </a:lnTo>
                    <a:lnTo>
                      <a:pt x="242" y="35"/>
                    </a:lnTo>
                    <a:lnTo>
                      <a:pt x="245" y="35"/>
                    </a:lnTo>
                    <a:lnTo>
                      <a:pt x="247" y="34"/>
                    </a:lnTo>
                    <a:lnTo>
                      <a:pt x="249" y="33"/>
                    </a:lnTo>
                    <a:lnTo>
                      <a:pt x="256" y="31"/>
                    </a:lnTo>
                    <a:lnTo>
                      <a:pt x="267" y="29"/>
                    </a:lnTo>
                    <a:lnTo>
                      <a:pt x="280" y="28"/>
                    </a:lnTo>
                    <a:lnTo>
                      <a:pt x="291" y="26"/>
                    </a:lnTo>
                    <a:lnTo>
                      <a:pt x="301" y="26"/>
                    </a:lnTo>
                    <a:lnTo>
                      <a:pt x="304" y="26"/>
                    </a:lnTo>
                    <a:lnTo>
                      <a:pt x="306" y="26"/>
                    </a:lnTo>
                    <a:lnTo>
                      <a:pt x="307" y="26"/>
                    </a:lnTo>
                    <a:lnTo>
                      <a:pt x="307" y="27"/>
                    </a:lnTo>
                    <a:lnTo>
                      <a:pt x="308" y="28"/>
                    </a:lnTo>
                    <a:lnTo>
                      <a:pt x="308" y="28"/>
                    </a:lnTo>
                    <a:lnTo>
                      <a:pt x="309" y="28"/>
                    </a:lnTo>
                    <a:lnTo>
                      <a:pt x="310" y="27"/>
                    </a:lnTo>
                    <a:lnTo>
                      <a:pt x="312" y="26"/>
                    </a:lnTo>
                    <a:lnTo>
                      <a:pt x="315" y="26"/>
                    </a:lnTo>
                    <a:lnTo>
                      <a:pt x="316" y="26"/>
                    </a:lnTo>
                    <a:lnTo>
                      <a:pt x="317" y="25"/>
                    </a:lnTo>
                    <a:lnTo>
                      <a:pt x="318" y="25"/>
                    </a:lnTo>
                    <a:lnTo>
                      <a:pt x="319" y="24"/>
                    </a:lnTo>
                    <a:lnTo>
                      <a:pt x="321" y="24"/>
                    </a:lnTo>
                    <a:lnTo>
                      <a:pt x="323" y="24"/>
                    </a:lnTo>
                    <a:lnTo>
                      <a:pt x="324" y="23"/>
                    </a:lnTo>
                    <a:lnTo>
                      <a:pt x="325" y="22"/>
                    </a:lnTo>
                    <a:lnTo>
                      <a:pt x="326" y="21"/>
                    </a:lnTo>
                    <a:lnTo>
                      <a:pt x="328" y="21"/>
                    </a:lnTo>
                    <a:lnTo>
                      <a:pt x="330" y="19"/>
                    </a:lnTo>
                    <a:lnTo>
                      <a:pt x="331" y="18"/>
                    </a:lnTo>
                    <a:lnTo>
                      <a:pt x="333" y="17"/>
                    </a:lnTo>
                    <a:lnTo>
                      <a:pt x="334" y="16"/>
                    </a:lnTo>
                    <a:lnTo>
                      <a:pt x="334" y="16"/>
                    </a:lnTo>
                    <a:lnTo>
                      <a:pt x="333" y="15"/>
                    </a:lnTo>
                    <a:lnTo>
                      <a:pt x="334" y="14"/>
                    </a:lnTo>
                    <a:lnTo>
                      <a:pt x="335" y="14"/>
                    </a:lnTo>
                    <a:lnTo>
                      <a:pt x="337" y="14"/>
                    </a:lnTo>
                    <a:lnTo>
                      <a:pt x="338" y="14"/>
                    </a:lnTo>
                    <a:lnTo>
                      <a:pt x="340" y="15"/>
                    </a:lnTo>
                    <a:lnTo>
                      <a:pt x="340" y="16"/>
                    </a:lnTo>
                    <a:lnTo>
                      <a:pt x="341" y="18"/>
                    </a:lnTo>
                    <a:lnTo>
                      <a:pt x="342" y="22"/>
                    </a:lnTo>
                    <a:lnTo>
                      <a:pt x="342" y="26"/>
                    </a:lnTo>
                    <a:lnTo>
                      <a:pt x="343" y="31"/>
                    </a:lnTo>
                    <a:lnTo>
                      <a:pt x="344" y="34"/>
                    </a:lnTo>
                    <a:lnTo>
                      <a:pt x="345" y="37"/>
                    </a:lnTo>
                    <a:lnTo>
                      <a:pt x="346" y="39"/>
                    </a:lnTo>
                    <a:lnTo>
                      <a:pt x="347" y="40"/>
                    </a:lnTo>
                    <a:lnTo>
                      <a:pt x="348" y="41"/>
                    </a:lnTo>
                    <a:lnTo>
                      <a:pt x="350" y="41"/>
                    </a:lnTo>
                    <a:lnTo>
                      <a:pt x="350" y="42"/>
                    </a:lnTo>
                    <a:lnTo>
                      <a:pt x="349" y="43"/>
                    </a:lnTo>
                    <a:lnTo>
                      <a:pt x="348" y="44"/>
                    </a:lnTo>
                    <a:lnTo>
                      <a:pt x="348" y="45"/>
                    </a:lnTo>
                    <a:lnTo>
                      <a:pt x="348" y="46"/>
                    </a:lnTo>
                    <a:lnTo>
                      <a:pt x="348" y="48"/>
                    </a:lnTo>
                    <a:lnTo>
                      <a:pt x="349" y="51"/>
                    </a:lnTo>
                    <a:lnTo>
                      <a:pt x="349" y="54"/>
                    </a:lnTo>
                    <a:lnTo>
                      <a:pt x="349" y="58"/>
                    </a:lnTo>
                    <a:lnTo>
                      <a:pt x="350" y="59"/>
                    </a:lnTo>
                    <a:lnTo>
                      <a:pt x="350" y="60"/>
                    </a:lnTo>
                    <a:lnTo>
                      <a:pt x="352" y="61"/>
                    </a:lnTo>
                    <a:lnTo>
                      <a:pt x="353" y="63"/>
                    </a:lnTo>
                    <a:lnTo>
                      <a:pt x="353" y="64"/>
                    </a:lnTo>
                    <a:lnTo>
                      <a:pt x="354" y="67"/>
                    </a:lnTo>
                    <a:lnTo>
                      <a:pt x="356" y="69"/>
                    </a:lnTo>
                    <a:lnTo>
                      <a:pt x="357" y="73"/>
                    </a:lnTo>
                    <a:lnTo>
                      <a:pt x="358" y="77"/>
                    </a:lnTo>
                    <a:lnTo>
                      <a:pt x="360" y="80"/>
                    </a:lnTo>
                    <a:lnTo>
                      <a:pt x="360" y="81"/>
                    </a:lnTo>
                    <a:lnTo>
                      <a:pt x="361" y="82"/>
                    </a:lnTo>
                    <a:lnTo>
                      <a:pt x="361" y="83"/>
                    </a:lnTo>
                    <a:lnTo>
                      <a:pt x="362" y="84"/>
                    </a:lnTo>
                    <a:lnTo>
                      <a:pt x="363" y="87"/>
                    </a:lnTo>
                    <a:lnTo>
                      <a:pt x="363" y="92"/>
                    </a:lnTo>
                    <a:lnTo>
                      <a:pt x="361" y="101"/>
                    </a:lnTo>
                    <a:lnTo>
                      <a:pt x="359" y="106"/>
                    </a:lnTo>
                    <a:lnTo>
                      <a:pt x="358" y="110"/>
                    </a:lnTo>
                    <a:lnTo>
                      <a:pt x="358" y="112"/>
                    </a:lnTo>
                    <a:lnTo>
                      <a:pt x="358" y="115"/>
                    </a:lnTo>
                    <a:lnTo>
                      <a:pt x="358" y="116"/>
                    </a:lnTo>
                    <a:lnTo>
                      <a:pt x="359" y="115"/>
                    </a:lnTo>
                    <a:lnTo>
                      <a:pt x="360" y="114"/>
                    </a:lnTo>
                    <a:lnTo>
                      <a:pt x="360" y="110"/>
                    </a:lnTo>
                    <a:lnTo>
                      <a:pt x="362" y="107"/>
                    </a:lnTo>
                    <a:lnTo>
                      <a:pt x="363" y="104"/>
                    </a:lnTo>
                    <a:lnTo>
                      <a:pt x="364" y="101"/>
                    </a:lnTo>
                    <a:lnTo>
                      <a:pt x="365" y="98"/>
                    </a:lnTo>
                    <a:lnTo>
                      <a:pt x="366" y="94"/>
                    </a:lnTo>
                    <a:lnTo>
                      <a:pt x="367" y="91"/>
                    </a:lnTo>
                    <a:lnTo>
                      <a:pt x="367" y="88"/>
                    </a:lnTo>
                    <a:lnTo>
                      <a:pt x="366" y="85"/>
                    </a:lnTo>
                    <a:lnTo>
                      <a:pt x="364" y="82"/>
                    </a:lnTo>
                    <a:lnTo>
                      <a:pt x="362" y="80"/>
                    </a:lnTo>
                    <a:lnTo>
                      <a:pt x="361" y="78"/>
                    </a:lnTo>
                    <a:lnTo>
                      <a:pt x="361" y="77"/>
                    </a:lnTo>
                    <a:lnTo>
                      <a:pt x="360" y="73"/>
                    </a:lnTo>
                    <a:lnTo>
                      <a:pt x="359" y="71"/>
                    </a:lnTo>
                    <a:lnTo>
                      <a:pt x="357" y="65"/>
                    </a:lnTo>
                    <a:lnTo>
                      <a:pt x="355" y="51"/>
                    </a:lnTo>
                    <a:lnTo>
                      <a:pt x="354" y="47"/>
                    </a:lnTo>
                    <a:lnTo>
                      <a:pt x="353" y="44"/>
                    </a:lnTo>
                    <a:lnTo>
                      <a:pt x="353" y="41"/>
                    </a:lnTo>
                    <a:lnTo>
                      <a:pt x="352" y="37"/>
                    </a:lnTo>
                    <a:lnTo>
                      <a:pt x="350" y="35"/>
                    </a:lnTo>
                    <a:lnTo>
                      <a:pt x="350" y="31"/>
                    </a:lnTo>
                    <a:lnTo>
                      <a:pt x="350" y="28"/>
                    </a:lnTo>
                    <a:lnTo>
                      <a:pt x="349" y="24"/>
                    </a:lnTo>
                    <a:lnTo>
                      <a:pt x="349" y="19"/>
                    </a:lnTo>
                    <a:lnTo>
                      <a:pt x="349" y="17"/>
                    </a:lnTo>
                    <a:lnTo>
                      <a:pt x="349" y="15"/>
                    </a:lnTo>
                    <a:lnTo>
                      <a:pt x="349" y="13"/>
                    </a:lnTo>
                    <a:lnTo>
                      <a:pt x="349" y="13"/>
                    </a:lnTo>
                    <a:lnTo>
                      <a:pt x="350" y="13"/>
                    </a:lnTo>
                    <a:lnTo>
                      <a:pt x="350" y="13"/>
                    </a:lnTo>
                    <a:lnTo>
                      <a:pt x="353" y="12"/>
                    </a:lnTo>
                    <a:lnTo>
                      <a:pt x="354" y="11"/>
                    </a:lnTo>
                    <a:lnTo>
                      <a:pt x="357" y="9"/>
                    </a:lnTo>
                    <a:lnTo>
                      <a:pt x="361" y="8"/>
                    </a:lnTo>
                    <a:lnTo>
                      <a:pt x="370" y="8"/>
                    </a:lnTo>
                    <a:lnTo>
                      <a:pt x="382" y="8"/>
                    </a:lnTo>
                    <a:lnTo>
                      <a:pt x="393" y="8"/>
                    </a:lnTo>
                    <a:lnTo>
                      <a:pt x="399" y="8"/>
                    </a:lnTo>
                    <a:lnTo>
                      <a:pt x="404" y="9"/>
                    </a:lnTo>
                    <a:lnTo>
                      <a:pt x="411" y="11"/>
                    </a:lnTo>
                    <a:lnTo>
                      <a:pt x="419" y="14"/>
                    </a:lnTo>
                    <a:lnTo>
                      <a:pt x="429" y="17"/>
                    </a:lnTo>
                    <a:lnTo>
                      <a:pt x="435" y="22"/>
                    </a:lnTo>
                    <a:lnTo>
                      <a:pt x="442" y="28"/>
                    </a:lnTo>
                    <a:lnTo>
                      <a:pt x="445" y="30"/>
                    </a:lnTo>
                    <a:lnTo>
                      <a:pt x="447" y="32"/>
                    </a:lnTo>
                    <a:lnTo>
                      <a:pt x="449" y="34"/>
                    </a:lnTo>
                    <a:lnTo>
                      <a:pt x="451" y="35"/>
                    </a:lnTo>
                    <a:lnTo>
                      <a:pt x="453" y="37"/>
                    </a:lnTo>
                    <a:lnTo>
                      <a:pt x="455" y="42"/>
                    </a:lnTo>
                    <a:lnTo>
                      <a:pt x="456" y="44"/>
                    </a:lnTo>
                    <a:lnTo>
                      <a:pt x="457" y="46"/>
                    </a:lnTo>
                    <a:lnTo>
                      <a:pt x="459" y="47"/>
                    </a:lnTo>
                    <a:lnTo>
                      <a:pt x="463" y="49"/>
                    </a:lnTo>
                    <a:lnTo>
                      <a:pt x="464" y="50"/>
                    </a:lnTo>
                    <a:lnTo>
                      <a:pt x="466" y="51"/>
                    </a:lnTo>
                    <a:lnTo>
                      <a:pt x="468" y="53"/>
                    </a:lnTo>
                    <a:lnTo>
                      <a:pt x="469" y="55"/>
                    </a:lnTo>
                    <a:lnTo>
                      <a:pt x="471" y="58"/>
                    </a:lnTo>
                    <a:lnTo>
                      <a:pt x="473" y="61"/>
                    </a:lnTo>
                    <a:lnTo>
                      <a:pt x="475" y="63"/>
                    </a:lnTo>
                    <a:lnTo>
                      <a:pt x="477" y="65"/>
                    </a:lnTo>
                    <a:lnTo>
                      <a:pt x="479" y="67"/>
                    </a:lnTo>
                    <a:lnTo>
                      <a:pt x="480" y="69"/>
                    </a:lnTo>
                    <a:lnTo>
                      <a:pt x="482" y="71"/>
                    </a:lnTo>
                    <a:lnTo>
                      <a:pt x="483" y="75"/>
                    </a:lnTo>
                    <a:lnTo>
                      <a:pt x="483" y="81"/>
                    </a:lnTo>
                    <a:lnTo>
                      <a:pt x="484" y="83"/>
                    </a:lnTo>
                    <a:lnTo>
                      <a:pt x="484" y="84"/>
                    </a:lnTo>
                    <a:lnTo>
                      <a:pt x="485" y="85"/>
                    </a:lnTo>
                    <a:lnTo>
                      <a:pt x="486" y="85"/>
                    </a:lnTo>
                    <a:lnTo>
                      <a:pt x="486" y="85"/>
                    </a:lnTo>
                    <a:lnTo>
                      <a:pt x="486" y="87"/>
                    </a:lnTo>
                    <a:lnTo>
                      <a:pt x="487" y="89"/>
                    </a:lnTo>
                    <a:lnTo>
                      <a:pt x="487" y="93"/>
                    </a:lnTo>
                    <a:lnTo>
                      <a:pt x="488" y="97"/>
                    </a:lnTo>
                    <a:lnTo>
                      <a:pt x="489" y="101"/>
                    </a:lnTo>
                    <a:lnTo>
                      <a:pt x="490" y="106"/>
                    </a:lnTo>
                    <a:lnTo>
                      <a:pt x="491" y="109"/>
                    </a:lnTo>
                    <a:lnTo>
                      <a:pt x="491" y="112"/>
                    </a:lnTo>
                    <a:lnTo>
                      <a:pt x="490" y="115"/>
                    </a:lnTo>
                    <a:lnTo>
                      <a:pt x="489" y="117"/>
                    </a:lnTo>
                    <a:lnTo>
                      <a:pt x="488" y="117"/>
                    </a:lnTo>
                    <a:lnTo>
                      <a:pt x="487" y="115"/>
                    </a:lnTo>
                    <a:lnTo>
                      <a:pt x="485" y="112"/>
                    </a:lnTo>
                    <a:lnTo>
                      <a:pt x="483" y="108"/>
                    </a:lnTo>
                    <a:lnTo>
                      <a:pt x="482" y="111"/>
                    </a:lnTo>
                    <a:lnTo>
                      <a:pt x="482" y="115"/>
                    </a:lnTo>
                    <a:lnTo>
                      <a:pt x="483" y="117"/>
                    </a:lnTo>
                    <a:lnTo>
                      <a:pt x="484" y="120"/>
                    </a:lnTo>
                    <a:lnTo>
                      <a:pt x="487" y="123"/>
                    </a:lnTo>
                    <a:lnTo>
                      <a:pt x="488" y="125"/>
                    </a:lnTo>
                    <a:lnTo>
                      <a:pt x="490" y="127"/>
                    </a:lnTo>
                    <a:lnTo>
                      <a:pt x="490" y="128"/>
                    </a:lnTo>
                    <a:lnTo>
                      <a:pt x="491" y="129"/>
                    </a:lnTo>
                    <a:lnTo>
                      <a:pt x="491" y="131"/>
                    </a:lnTo>
                    <a:lnTo>
                      <a:pt x="491" y="134"/>
                    </a:lnTo>
                    <a:lnTo>
                      <a:pt x="490" y="137"/>
                    </a:lnTo>
                    <a:lnTo>
                      <a:pt x="490" y="142"/>
                    </a:lnTo>
                    <a:lnTo>
                      <a:pt x="489" y="146"/>
                    </a:lnTo>
                    <a:lnTo>
                      <a:pt x="488" y="157"/>
                    </a:lnTo>
                    <a:lnTo>
                      <a:pt x="487" y="163"/>
                    </a:lnTo>
                    <a:lnTo>
                      <a:pt x="486" y="166"/>
                    </a:lnTo>
                    <a:lnTo>
                      <a:pt x="486" y="167"/>
                    </a:lnTo>
                    <a:lnTo>
                      <a:pt x="487" y="168"/>
                    </a:lnTo>
                    <a:lnTo>
                      <a:pt x="488" y="168"/>
                    </a:lnTo>
                    <a:lnTo>
                      <a:pt x="489" y="167"/>
                    </a:lnTo>
                    <a:lnTo>
                      <a:pt x="491" y="165"/>
                    </a:lnTo>
                    <a:lnTo>
                      <a:pt x="492" y="162"/>
                    </a:lnTo>
                    <a:lnTo>
                      <a:pt x="492" y="160"/>
                    </a:lnTo>
                    <a:lnTo>
                      <a:pt x="493" y="158"/>
                    </a:lnTo>
                    <a:lnTo>
                      <a:pt x="492" y="157"/>
                    </a:lnTo>
                    <a:lnTo>
                      <a:pt x="492" y="155"/>
                    </a:lnTo>
                    <a:lnTo>
                      <a:pt x="492" y="152"/>
                    </a:lnTo>
                    <a:lnTo>
                      <a:pt x="493" y="149"/>
                    </a:lnTo>
                    <a:lnTo>
                      <a:pt x="494" y="148"/>
                    </a:lnTo>
                    <a:lnTo>
                      <a:pt x="495" y="144"/>
                    </a:lnTo>
                    <a:lnTo>
                      <a:pt x="496" y="138"/>
                    </a:lnTo>
                    <a:lnTo>
                      <a:pt x="496" y="128"/>
                    </a:lnTo>
                    <a:lnTo>
                      <a:pt x="496" y="119"/>
                    </a:lnTo>
                    <a:lnTo>
                      <a:pt x="496" y="111"/>
                    </a:lnTo>
                    <a:lnTo>
                      <a:pt x="496" y="106"/>
                    </a:lnTo>
                    <a:lnTo>
                      <a:pt x="494" y="99"/>
                    </a:lnTo>
                    <a:lnTo>
                      <a:pt x="493" y="96"/>
                    </a:lnTo>
                    <a:lnTo>
                      <a:pt x="492" y="92"/>
                    </a:lnTo>
                    <a:lnTo>
                      <a:pt x="491" y="90"/>
                    </a:lnTo>
                    <a:lnTo>
                      <a:pt x="491" y="89"/>
                    </a:lnTo>
                    <a:lnTo>
                      <a:pt x="490" y="88"/>
                    </a:lnTo>
                    <a:lnTo>
                      <a:pt x="489" y="86"/>
                    </a:lnTo>
                    <a:lnTo>
                      <a:pt x="489" y="83"/>
                    </a:lnTo>
                    <a:lnTo>
                      <a:pt x="488" y="79"/>
                    </a:lnTo>
                    <a:lnTo>
                      <a:pt x="487" y="75"/>
                    </a:lnTo>
                    <a:lnTo>
                      <a:pt x="487" y="72"/>
                    </a:lnTo>
                    <a:lnTo>
                      <a:pt x="486" y="69"/>
                    </a:lnTo>
                    <a:lnTo>
                      <a:pt x="485" y="66"/>
                    </a:lnTo>
                    <a:lnTo>
                      <a:pt x="485" y="62"/>
                    </a:lnTo>
                    <a:lnTo>
                      <a:pt x="484" y="60"/>
                    </a:lnTo>
                    <a:lnTo>
                      <a:pt x="483" y="59"/>
                    </a:lnTo>
                    <a:lnTo>
                      <a:pt x="482" y="58"/>
                    </a:lnTo>
                    <a:lnTo>
                      <a:pt x="480" y="56"/>
                    </a:lnTo>
                    <a:lnTo>
                      <a:pt x="479" y="55"/>
                    </a:lnTo>
                    <a:lnTo>
                      <a:pt x="479" y="53"/>
                    </a:lnTo>
                    <a:lnTo>
                      <a:pt x="479" y="52"/>
                    </a:lnTo>
                    <a:lnTo>
                      <a:pt x="480" y="51"/>
                    </a:lnTo>
                    <a:lnTo>
                      <a:pt x="480" y="50"/>
                    </a:lnTo>
                    <a:lnTo>
                      <a:pt x="478" y="50"/>
                    </a:lnTo>
                    <a:lnTo>
                      <a:pt x="477" y="50"/>
                    </a:lnTo>
                    <a:lnTo>
                      <a:pt x="477" y="49"/>
                    </a:lnTo>
                    <a:lnTo>
                      <a:pt x="477" y="48"/>
                    </a:lnTo>
                    <a:lnTo>
                      <a:pt x="479" y="44"/>
                    </a:lnTo>
                    <a:lnTo>
                      <a:pt x="482" y="41"/>
                    </a:lnTo>
                    <a:lnTo>
                      <a:pt x="485" y="39"/>
                    </a:lnTo>
                    <a:lnTo>
                      <a:pt x="488" y="36"/>
                    </a:lnTo>
                    <a:lnTo>
                      <a:pt x="490" y="34"/>
                    </a:lnTo>
                    <a:lnTo>
                      <a:pt x="492" y="32"/>
                    </a:lnTo>
                    <a:lnTo>
                      <a:pt x="494" y="30"/>
                    </a:lnTo>
                    <a:lnTo>
                      <a:pt x="496" y="27"/>
                    </a:lnTo>
                    <a:lnTo>
                      <a:pt x="497" y="24"/>
                    </a:lnTo>
                    <a:lnTo>
                      <a:pt x="500" y="21"/>
                    </a:lnTo>
                    <a:lnTo>
                      <a:pt x="502" y="16"/>
                    </a:lnTo>
                    <a:lnTo>
                      <a:pt x="504" y="13"/>
                    </a:lnTo>
                    <a:lnTo>
                      <a:pt x="506" y="11"/>
                    </a:lnTo>
                    <a:lnTo>
                      <a:pt x="507" y="8"/>
                    </a:lnTo>
                    <a:lnTo>
                      <a:pt x="509" y="6"/>
                    </a:lnTo>
                    <a:lnTo>
                      <a:pt x="509" y="5"/>
                    </a:lnTo>
                    <a:lnTo>
                      <a:pt x="510" y="3"/>
                    </a:lnTo>
                    <a:lnTo>
                      <a:pt x="512" y="2"/>
                    </a:lnTo>
                    <a:lnTo>
                      <a:pt x="513" y="2"/>
                    </a:lnTo>
                    <a:lnTo>
                      <a:pt x="515" y="2"/>
                    </a:lnTo>
                    <a:lnTo>
                      <a:pt x="516" y="0"/>
                    </a:lnTo>
                    <a:lnTo>
                      <a:pt x="517" y="0"/>
                    </a:lnTo>
                    <a:lnTo>
                      <a:pt x="520" y="0"/>
                    </a:lnTo>
                    <a:close/>
                  </a:path>
                </a:pathLst>
              </a:custGeom>
              <a:solidFill>
                <a:srgbClr val="FFCCAA"/>
              </a:solidFill>
              <a:ln w="0">
                <a:solidFill>
                  <a:srgbClr val="FFCCA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" name="Freeform 390"/>
              <p:cNvSpPr>
                <a:spLocks/>
              </p:cNvSpPr>
              <p:nvPr/>
            </p:nvSpPr>
            <p:spPr bwMode="auto">
              <a:xfrm>
                <a:off x="6313264" y="4284663"/>
                <a:ext cx="34925" cy="30163"/>
              </a:xfrm>
              <a:custGeom>
                <a:avLst/>
                <a:gdLst>
                  <a:gd name="T0" fmla="*/ 1 w 22"/>
                  <a:gd name="T1" fmla="*/ 0 h 19"/>
                  <a:gd name="T2" fmla="*/ 1 w 22"/>
                  <a:gd name="T3" fmla="*/ 0 h 19"/>
                  <a:gd name="T4" fmla="*/ 2 w 22"/>
                  <a:gd name="T5" fmla="*/ 1 h 19"/>
                  <a:gd name="T6" fmla="*/ 3 w 22"/>
                  <a:gd name="T7" fmla="*/ 1 h 19"/>
                  <a:gd name="T8" fmla="*/ 5 w 22"/>
                  <a:gd name="T9" fmla="*/ 2 h 19"/>
                  <a:gd name="T10" fmla="*/ 9 w 22"/>
                  <a:gd name="T11" fmla="*/ 3 h 19"/>
                  <a:gd name="T12" fmla="*/ 12 w 22"/>
                  <a:gd name="T13" fmla="*/ 3 h 19"/>
                  <a:gd name="T14" fmla="*/ 15 w 22"/>
                  <a:gd name="T15" fmla="*/ 3 h 19"/>
                  <a:gd name="T16" fmla="*/ 17 w 22"/>
                  <a:gd name="T17" fmla="*/ 3 h 19"/>
                  <a:gd name="T18" fmla="*/ 19 w 22"/>
                  <a:gd name="T19" fmla="*/ 2 h 19"/>
                  <a:gd name="T20" fmla="*/ 20 w 22"/>
                  <a:gd name="T21" fmla="*/ 2 h 19"/>
                  <a:gd name="T22" fmla="*/ 21 w 22"/>
                  <a:gd name="T23" fmla="*/ 3 h 19"/>
                  <a:gd name="T24" fmla="*/ 22 w 22"/>
                  <a:gd name="T25" fmla="*/ 4 h 19"/>
                  <a:gd name="T26" fmla="*/ 22 w 22"/>
                  <a:gd name="T27" fmla="*/ 5 h 19"/>
                  <a:gd name="T28" fmla="*/ 21 w 22"/>
                  <a:gd name="T29" fmla="*/ 6 h 19"/>
                  <a:gd name="T30" fmla="*/ 20 w 22"/>
                  <a:gd name="T31" fmla="*/ 7 h 19"/>
                  <a:gd name="T32" fmla="*/ 18 w 22"/>
                  <a:gd name="T33" fmla="*/ 8 h 19"/>
                  <a:gd name="T34" fmla="*/ 16 w 22"/>
                  <a:gd name="T35" fmla="*/ 9 h 19"/>
                  <a:gd name="T36" fmla="*/ 15 w 22"/>
                  <a:gd name="T37" fmla="*/ 10 h 19"/>
                  <a:gd name="T38" fmla="*/ 15 w 22"/>
                  <a:gd name="T39" fmla="*/ 11 h 19"/>
                  <a:gd name="T40" fmla="*/ 14 w 22"/>
                  <a:gd name="T41" fmla="*/ 12 h 19"/>
                  <a:gd name="T42" fmla="*/ 12 w 22"/>
                  <a:gd name="T43" fmla="*/ 14 h 19"/>
                  <a:gd name="T44" fmla="*/ 10 w 22"/>
                  <a:gd name="T45" fmla="*/ 15 h 19"/>
                  <a:gd name="T46" fmla="*/ 9 w 22"/>
                  <a:gd name="T47" fmla="*/ 18 h 19"/>
                  <a:gd name="T48" fmla="*/ 6 w 22"/>
                  <a:gd name="T49" fmla="*/ 19 h 19"/>
                  <a:gd name="T50" fmla="*/ 5 w 22"/>
                  <a:gd name="T51" fmla="*/ 19 h 19"/>
                  <a:gd name="T52" fmla="*/ 4 w 22"/>
                  <a:gd name="T53" fmla="*/ 19 h 19"/>
                  <a:gd name="T54" fmla="*/ 3 w 22"/>
                  <a:gd name="T55" fmla="*/ 18 h 19"/>
                  <a:gd name="T56" fmla="*/ 2 w 22"/>
                  <a:gd name="T57" fmla="*/ 13 h 19"/>
                  <a:gd name="T58" fmla="*/ 1 w 22"/>
                  <a:gd name="T59" fmla="*/ 8 h 19"/>
                  <a:gd name="T60" fmla="*/ 0 w 22"/>
                  <a:gd name="T61" fmla="*/ 3 h 19"/>
                  <a:gd name="T62" fmla="*/ 1 w 22"/>
                  <a:gd name="T6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19">
                    <a:moveTo>
                      <a:pt x="1" y="0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5" y="2"/>
                    </a:lnTo>
                    <a:lnTo>
                      <a:pt x="9" y="3"/>
                    </a:lnTo>
                    <a:lnTo>
                      <a:pt x="12" y="3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9" y="2"/>
                    </a:lnTo>
                    <a:lnTo>
                      <a:pt x="20" y="2"/>
                    </a:lnTo>
                    <a:lnTo>
                      <a:pt x="21" y="3"/>
                    </a:lnTo>
                    <a:lnTo>
                      <a:pt x="22" y="4"/>
                    </a:lnTo>
                    <a:lnTo>
                      <a:pt x="22" y="5"/>
                    </a:lnTo>
                    <a:lnTo>
                      <a:pt x="21" y="6"/>
                    </a:lnTo>
                    <a:lnTo>
                      <a:pt x="20" y="7"/>
                    </a:lnTo>
                    <a:lnTo>
                      <a:pt x="18" y="8"/>
                    </a:lnTo>
                    <a:lnTo>
                      <a:pt x="16" y="9"/>
                    </a:lnTo>
                    <a:lnTo>
                      <a:pt x="15" y="10"/>
                    </a:lnTo>
                    <a:lnTo>
                      <a:pt x="15" y="11"/>
                    </a:lnTo>
                    <a:lnTo>
                      <a:pt x="14" y="12"/>
                    </a:lnTo>
                    <a:lnTo>
                      <a:pt x="12" y="14"/>
                    </a:lnTo>
                    <a:lnTo>
                      <a:pt x="10" y="15"/>
                    </a:lnTo>
                    <a:lnTo>
                      <a:pt x="9" y="18"/>
                    </a:lnTo>
                    <a:lnTo>
                      <a:pt x="6" y="19"/>
                    </a:lnTo>
                    <a:lnTo>
                      <a:pt x="5" y="19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2" y="13"/>
                    </a:lnTo>
                    <a:lnTo>
                      <a:pt x="1" y="8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CCAA"/>
              </a:solidFill>
              <a:ln w="0">
                <a:solidFill>
                  <a:srgbClr val="FFCCA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" name="Freeform 391"/>
              <p:cNvSpPr>
                <a:spLocks noEditPoints="1"/>
              </p:cNvSpPr>
              <p:nvPr/>
            </p:nvSpPr>
            <p:spPr bwMode="auto">
              <a:xfrm>
                <a:off x="6451377" y="4418013"/>
                <a:ext cx="474663" cy="350838"/>
              </a:xfrm>
              <a:custGeom>
                <a:avLst/>
                <a:gdLst>
                  <a:gd name="T0" fmla="*/ 42 w 299"/>
                  <a:gd name="T1" fmla="*/ 166 h 221"/>
                  <a:gd name="T2" fmla="*/ 299 w 299"/>
                  <a:gd name="T3" fmla="*/ 11 h 221"/>
                  <a:gd name="T4" fmla="*/ 298 w 299"/>
                  <a:gd name="T5" fmla="*/ 28 h 221"/>
                  <a:gd name="T6" fmla="*/ 290 w 299"/>
                  <a:gd name="T7" fmla="*/ 44 h 221"/>
                  <a:gd name="T8" fmla="*/ 278 w 299"/>
                  <a:gd name="T9" fmla="*/ 32 h 221"/>
                  <a:gd name="T10" fmla="*/ 269 w 299"/>
                  <a:gd name="T11" fmla="*/ 24 h 221"/>
                  <a:gd name="T12" fmla="*/ 281 w 299"/>
                  <a:gd name="T13" fmla="*/ 76 h 221"/>
                  <a:gd name="T14" fmla="*/ 265 w 299"/>
                  <a:gd name="T15" fmla="*/ 103 h 221"/>
                  <a:gd name="T16" fmla="*/ 235 w 299"/>
                  <a:gd name="T17" fmla="*/ 117 h 221"/>
                  <a:gd name="T18" fmla="*/ 231 w 299"/>
                  <a:gd name="T19" fmla="*/ 107 h 221"/>
                  <a:gd name="T20" fmla="*/ 225 w 299"/>
                  <a:gd name="T21" fmla="*/ 101 h 221"/>
                  <a:gd name="T22" fmla="*/ 229 w 299"/>
                  <a:gd name="T23" fmla="*/ 115 h 221"/>
                  <a:gd name="T24" fmla="*/ 246 w 299"/>
                  <a:gd name="T25" fmla="*/ 124 h 221"/>
                  <a:gd name="T26" fmla="*/ 231 w 299"/>
                  <a:gd name="T27" fmla="*/ 143 h 221"/>
                  <a:gd name="T28" fmla="*/ 204 w 299"/>
                  <a:gd name="T29" fmla="*/ 149 h 221"/>
                  <a:gd name="T30" fmla="*/ 192 w 299"/>
                  <a:gd name="T31" fmla="*/ 132 h 221"/>
                  <a:gd name="T32" fmla="*/ 188 w 299"/>
                  <a:gd name="T33" fmla="*/ 148 h 221"/>
                  <a:gd name="T34" fmla="*/ 167 w 299"/>
                  <a:gd name="T35" fmla="*/ 168 h 221"/>
                  <a:gd name="T36" fmla="*/ 137 w 299"/>
                  <a:gd name="T37" fmla="*/ 170 h 221"/>
                  <a:gd name="T38" fmla="*/ 146 w 299"/>
                  <a:gd name="T39" fmla="*/ 151 h 221"/>
                  <a:gd name="T40" fmla="*/ 158 w 299"/>
                  <a:gd name="T41" fmla="*/ 135 h 221"/>
                  <a:gd name="T42" fmla="*/ 190 w 299"/>
                  <a:gd name="T43" fmla="*/ 122 h 221"/>
                  <a:gd name="T44" fmla="*/ 211 w 299"/>
                  <a:gd name="T45" fmla="*/ 107 h 221"/>
                  <a:gd name="T46" fmla="*/ 218 w 299"/>
                  <a:gd name="T47" fmla="*/ 91 h 221"/>
                  <a:gd name="T48" fmla="*/ 231 w 299"/>
                  <a:gd name="T49" fmla="*/ 81 h 221"/>
                  <a:gd name="T50" fmla="*/ 263 w 299"/>
                  <a:gd name="T51" fmla="*/ 67 h 221"/>
                  <a:gd name="T52" fmla="*/ 231 w 299"/>
                  <a:gd name="T53" fmla="*/ 78 h 221"/>
                  <a:gd name="T54" fmla="*/ 213 w 299"/>
                  <a:gd name="T55" fmla="*/ 95 h 221"/>
                  <a:gd name="T56" fmla="*/ 178 w 299"/>
                  <a:gd name="T57" fmla="*/ 118 h 221"/>
                  <a:gd name="T58" fmla="*/ 160 w 299"/>
                  <a:gd name="T59" fmla="*/ 106 h 221"/>
                  <a:gd name="T60" fmla="*/ 162 w 299"/>
                  <a:gd name="T61" fmla="*/ 94 h 221"/>
                  <a:gd name="T62" fmla="*/ 154 w 299"/>
                  <a:gd name="T63" fmla="*/ 105 h 221"/>
                  <a:gd name="T64" fmla="*/ 155 w 299"/>
                  <a:gd name="T65" fmla="*/ 132 h 221"/>
                  <a:gd name="T66" fmla="*/ 133 w 299"/>
                  <a:gd name="T67" fmla="*/ 153 h 221"/>
                  <a:gd name="T68" fmla="*/ 112 w 299"/>
                  <a:gd name="T69" fmla="*/ 159 h 221"/>
                  <a:gd name="T70" fmla="*/ 94 w 299"/>
                  <a:gd name="T71" fmla="*/ 156 h 221"/>
                  <a:gd name="T72" fmla="*/ 76 w 299"/>
                  <a:gd name="T73" fmla="*/ 156 h 221"/>
                  <a:gd name="T74" fmla="*/ 52 w 299"/>
                  <a:gd name="T75" fmla="*/ 163 h 221"/>
                  <a:gd name="T76" fmla="*/ 32 w 299"/>
                  <a:gd name="T77" fmla="*/ 178 h 221"/>
                  <a:gd name="T78" fmla="*/ 37 w 299"/>
                  <a:gd name="T79" fmla="*/ 182 h 221"/>
                  <a:gd name="T80" fmla="*/ 71 w 299"/>
                  <a:gd name="T81" fmla="*/ 162 h 221"/>
                  <a:gd name="T82" fmla="*/ 109 w 299"/>
                  <a:gd name="T83" fmla="*/ 162 h 221"/>
                  <a:gd name="T84" fmla="*/ 132 w 299"/>
                  <a:gd name="T85" fmla="*/ 176 h 221"/>
                  <a:gd name="T86" fmla="*/ 124 w 299"/>
                  <a:gd name="T87" fmla="*/ 182 h 221"/>
                  <a:gd name="T88" fmla="*/ 87 w 299"/>
                  <a:gd name="T89" fmla="*/ 183 h 221"/>
                  <a:gd name="T90" fmla="*/ 55 w 299"/>
                  <a:gd name="T91" fmla="*/ 216 h 221"/>
                  <a:gd name="T92" fmla="*/ 23 w 299"/>
                  <a:gd name="T93" fmla="*/ 216 h 221"/>
                  <a:gd name="T94" fmla="*/ 10 w 299"/>
                  <a:gd name="T95" fmla="*/ 208 h 221"/>
                  <a:gd name="T96" fmla="*/ 8 w 299"/>
                  <a:gd name="T97" fmla="*/ 175 h 221"/>
                  <a:gd name="T98" fmla="*/ 42 w 299"/>
                  <a:gd name="T99" fmla="*/ 138 h 221"/>
                  <a:gd name="T100" fmla="*/ 58 w 299"/>
                  <a:gd name="T101" fmla="*/ 138 h 221"/>
                  <a:gd name="T102" fmla="*/ 101 w 299"/>
                  <a:gd name="T103" fmla="*/ 127 h 221"/>
                  <a:gd name="T104" fmla="*/ 116 w 299"/>
                  <a:gd name="T105" fmla="*/ 116 h 221"/>
                  <a:gd name="T106" fmla="*/ 139 w 299"/>
                  <a:gd name="T107" fmla="*/ 97 h 221"/>
                  <a:gd name="T108" fmla="*/ 158 w 299"/>
                  <a:gd name="T109" fmla="*/ 79 h 221"/>
                  <a:gd name="T110" fmla="*/ 167 w 299"/>
                  <a:gd name="T111" fmla="*/ 70 h 221"/>
                  <a:gd name="T112" fmla="*/ 201 w 299"/>
                  <a:gd name="T113" fmla="*/ 60 h 221"/>
                  <a:gd name="T114" fmla="*/ 221 w 299"/>
                  <a:gd name="T115" fmla="*/ 50 h 221"/>
                  <a:gd name="T116" fmla="*/ 236 w 299"/>
                  <a:gd name="T117" fmla="*/ 40 h 221"/>
                  <a:gd name="T118" fmla="*/ 247 w 299"/>
                  <a:gd name="T119" fmla="*/ 4 h 221"/>
                  <a:gd name="T120" fmla="*/ 292 w 299"/>
                  <a:gd name="T121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99" h="221">
                    <a:moveTo>
                      <a:pt x="42" y="166"/>
                    </a:moveTo>
                    <a:lnTo>
                      <a:pt x="41" y="166"/>
                    </a:lnTo>
                    <a:lnTo>
                      <a:pt x="39" y="167"/>
                    </a:lnTo>
                    <a:lnTo>
                      <a:pt x="38" y="168"/>
                    </a:lnTo>
                    <a:lnTo>
                      <a:pt x="37" y="169"/>
                    </a:lnTo>
                    <a:lnTo>
                      <a:pt x="37" y="169"/>
                    </a:lnTo>
                    <a:lnTo>
                      <a:pt x="38" y="169"/>
                    </a:lnTo>
                    <a:lnTo>
                      <a:pt x="39" y="169"/>
                    </a:lnTo>
                    <a:lnTo>
                      <a:pt x="41" y="168"/>
                    </a:lnTo>
                    <a:lnTo>
                      <a:pt x="42" y="166"/>
                    </a:lnTo>
                    <a:lnTo>
                      <a:pt x="42" y="166"/>
                    </a:lnTo>
                    <a:lnTo>
                      <a:pt x="42" y="166"/>
                    </a:lnTo>
                    <a:close/>
                    <a:moveTo>
                      <a:pt x="294" y="0"/>
                    </a:moveTo>
                    <a:lnTo>
                      <a:pt x="295" y="0"/>
                    </a:lnTo>
                    <a:lnTo>
                      <a:pt x="296" y="1"/>
                    </a:lnTo>
                    <a:lnTo>
                      <a:pt x="296" y="2"/>
                    </a:lnTo>
                    <a:lnTo>
                      <a:pt x="297" y="3"/>
                    </a:lnTo>
                    <a:lnTo>
                      <a:pt x="298" y="4"/>
                    </a:lnTo>
                    <a:lnTo>
                      <a:pt x="299" y="7"/>
                    </a:lnTo>
                    <a:lnTo>
                      <a:pt x="299" y="11"/>
                    </a:lnTo>
                    <a:lnTo>
                      <a:pt x="299" y="15"/>
                    </a:lnTo>
                    <a:lnTo>
                      <a:pt x="298" y="17"/>
                    </a:lnTo>
                    <a:lnTo>
                      <a:pt x="299" y="18"/>
                    </a:lnTo>
                    <a:lnTo>
                      <a:pt x="299" y="19"/>
                    </a:lnTo>
                    <a:lnTo>
                      <a:pt x="299" y="20"/>
                    </a:lnTo>
                    <a:lnTo>
                      <a:pt x="298" y="22"/>
                    </a:lnTo>
                    <a:lnTo>
                      <a:pt x="297" y="24"/>
                    </a:lnTo>
                    <a:lnTo>
                      <a:pt x="297" y="25"/>
                    </a:lnTo>
                    <a:lnTo>
                      <a:pt x="297" y="26"/>
                    </a:lnTo>
                    <a:lnTo>
                      <a:pt x="298" y="28"/>
                    </a:lnTo>
                    <a:lnTo>
                      <a:pt x="297" y="29"/>
                    </a:lnTo>
                    <a:lnTo>
                      <a:pt x="297" y="31"/>
                    </a:lnTo>
                    <a:lnTo>
                      <a:pt x="296" y="35"/>
                    </a:lnTo>
                    <a:lnTo>
                      <a:pt x="295" y="37"/>
                    </a:lnTo>
                    <a:lnTo>
                      <a:pt x="294" y="40"/>
                    </a:lnTo>
                    <a:lnTo>
                      <a:pt x="294" y="42"/>
                    </a:lnTo>
                    <a:lnTo>
                      <a:pt x="292" y="43"/>
                    </a:lnTo>
                    <a:lnTo>
                      <a:pt x="292" y="44"/>
                    </a:lnTo>
                    <a:lnTo>
                      <a:pt x="291" y="45"/>
                    </a:lnTo>
                    <a:lnTo>
                      <a:pt x="290" y="44"/>
                    </a:lnTo>
                    <a:lnTo>
                      <a:pt x="289" y="43"/>
                    </a:lnTo>
                    <a:lnTo>
                      <a:pt x="288" y="43"/>
                    </a:lnTo>
                    <a:lnTo>
                      <a:pt x="287" y="44"/>
                    </a:lnTo>
                    <a:lnTo>
                      <a:pt x="287" y="44"/>
                    </a:lnTo>
                    <a:lnTo>
                      <a:pt x="286" y="42"/>
                    </a:lnTo>
                    <a:lnTo>
                      <a:pt x="284" y="40"/>
                    </a:lnTo>
                    <a:lnTo>
                      <a:pt x="282" y="38"/>
                    </a:lnTo>
                    <a:lnTo>
                      <a:pt x="281" y="35"/>
                    </a:lnTo>
                    <a:lnTo>
                      <a:pt x="279" y="33"/>
                    </a:lnTo>
                    <a:lnTo>
                      <a:pt x="278" y="32"/>
                    </a:lnTo>
                    <a:lnTo>
                      <a:pt x="277" y="30"/>
                    </a:lnTo>
                    <a:lnTo>
                      <a:pt x="277" y="28"/>
                    </a:lnTo>
                    <a:lnTo>
                      <a:pt x="276" y="25"/>
                    </a:lnTo>
                    <a:lnTo>
                      <a:pt x="273" y="23"/>
                    </a:lnTo>
                    <a:lnTo>
                      <a:pt x="270" y="22"/>
                    </a:lnTo>
                    <a:lnTo>
                      <a:pt x="269" y="22"/>
                    </a:lnTo>
                    <a:lnTo>
                      <a:pt x="268" y="23"/>
                    </a:lnTo>
                    <a:lnTo>
                      <a:pt x="268" y="24"/>
                    </a:lnTo>
                    <a:lnTo>
                      <a:pt x="268" y="24"/>
                    </a:lnTo>
                    <a:lnTo>
                      <a:pt x="269" y="24"/>
                    </a:lnTo>
                    <a:lnTo>
                      <a:pt x="270" y="24"/>
                    </a:lnTo>
                    <a:lnTo>
                      <a:pt x="271" y="25"/>
                    </a:lnTo>
                    <a:lnTo>
                      <a:pt x="272" y="26"/>
                    </a:lnTo>
                    <a:lnTo>
                      <a:pt x="277" y="33"/>
                    </a:lnTo>
                    <a:lnTo>
                      <a:pt x="280" y="41"/>
                    </a:lnTo>
                    <a:lnTo>
                      <a:pt x="283" y="47"/>
                    </a:lnTo>
                    <a:lnTo>
                      <a:pt x="284" y="55"/>
                    </a:lnTo>
                    <a:lnTo>
                      <a:pt x="283" y="66"/>
                    </a:lnTo>
                    <a:lnTo>
                      <a:pt x="282" y="73"/>
                    </a:lnTo>
                    <a:lnTo>
                      <a:pt x="281" y="76"/>
                    </a:lnTo>
                    <a:lnTo>
                      <a:pt x="279" y="80"/>
                    </a:lnTo>
                    <a:lnTo>
                      <a:pt x="277" y="84"/>
                    </a:lnTo>
                    <a:lnTo>
                      <a:pt x="273" y="87"/>
                    </a:lnTo>
                    <a:lnTo>
                      <a:pt x="270" y="89"/>
                    </a:lnTo>
                    <a:lnTo>
                      <a:pt x="269" y="90"/>
                    </a:lnTo>
                    <a:lnTo>
                      <a:pt x="268" y="92"/>
                    </a:lnTo>
                    <a:lnTo>
                      <a:pt x="267" y="93"/>
                    </a:lnTo>
                    <a:lnTo>
                      <a:pt x="267" y="95"/>
                    </a:lnTo>
                    <a:lnTo>
                      <a:pt x="267" y="98"/>
                    </a:lnTo>
                    <a:lnTo>
                      <a:pt x="265" y="103"/>
                    </a:lnTo>
                    <a:lnTo>
                      <a:pt x="262" y="106"/>
                    </a:lnTo>
                    <a:lnTo>
                      <a:pt x="258" y="111"/>
                    </a:lnTo>
                    <a:lnTo>
                      <a:pt x="253" y="116"/>
                    </a:lnTo>
                    <a:lnTo>
                      <a:pt x="250" y="119"/>
                    </a:lnTo>
                    <a:lnTo>
                      <a:pt x="248" y="122"/>
                    </a:lnTo>
                    <a:lnTo>
                      <a:pt x="246" y="122"/>
                    </a:lnTo>
                    <a:lnTo>
                      <a:pt x="244" y="120"/>
                    </a:lnTo>
                    <a:lnTo>
                      <a:pt x="241" y="119"/>
                    </a:lnTo>
                    <a:lnTo>
                      <a:pt x="238" y="118"/>
                    </a:lnTo>
                    <a:lnTo>
                      <a:pt x="235" y="117"/>
                    </a:lnTo>
                    <a:lnTo>
                      <a:pt x="233" y="116"/>
                    </a:lnTo>
                    <a:lnTo>
                      <a:pt x="233" y="115"/>
                    </a:lnTo>
                    <a:lnTo>
                      <a:pt x="233" y="114"/>
                    </a:lnTo>
                    <a:lnTo>
                      <a:pt x="234" y="114"/>
                    </a:lnTo>
                    <a:lnTo>
                      <a:pt x="235" y="114"/>
                    </a:lnTo>
                    <a:lnTo>
                      <a:pt x="235" y="114"/>
                    </a:lnTo>
                    <a:lnTo>
                      <a:pt x="234" y="113"/>
                    </a:lnTo>
                    <a:lnTo>
                      <a:pt x="233" y="111"/>
                    </a:lnTo>
                    <a:lnTo>
                      <a:pt x="232" y="109"/>
                    </a:lnTo>
                    <a:lnTo>
                      <a:pt x="231" y="107"/>
                    </a:lnTo>
                    <a:lnTo>
                      <a:pt x="231" y="105"/>
                    </a:lnTo>
                    <a:lnTo>
                      <a:pt x="230" y="103"/>
                    </a:lnTo>
                    <a:lnTo>
                      <a:pt x="229" y="100"/>
                    </a:lnTo>
                    <a:lnTo>
                      <a:pt x="228" y="99"/>
                    </a:lnTo>
                    <a:lnTo>
                      <a:pt x="228" y="97"/>
                    </a:lnTo>
                    <a:lnTo>
                      <a:pt x="227" y="96"/>
                    </a:lnTo>
                    <a:lnTo>
                      <a:pt x="227" y="95"/>
                    </a:lnTo>
                    <a:lnTo>
                      <a:pt x="226" y="96"/>
                    </a:lnTo>
                    <a:lnTo>
                      <a:pt x="225" y="98"/>
                    </a:lnTo>
                    <a:lnTo>
                      <a:pt x="225" y="101"/>
                    </a:lnTo>
                    <a:lnTo>
                      <a:pt x="226" y="104"/>
                    </a:lnTo>
                    <a:lnTo>
                      <a:pt x="225" y="105"/>
                    </a:lnTo>
                    <a:lnTo>
                      <a:pt x="225" y="105"/>
                    </a:lnTo>
                    <a:lnTo>
                      <a:pt x="224" y="106"/>
                    </a:lnTo>
                    <a:lnTo>
                      <a:pt x="224" y="107"/>
                    </a:lnTo>
                    <a:lnTo>
                      <a:pt x="225" y="107"/>
                    </a:lnTo>
                    <a:lnTo>
                      <a:pt x="226" y="107"/>
                    </a:lnTo>
                    <a:lnTo>
                      <a:pt x="227" y="109"/>
                    </a:lnTo>
                    <a:lnTo>
                      <a:pt x="228" y="112"/>
                    </a:lnTo>
                    <a:lnTo>
                      <a:pt x="229" y="115"/>
                    </a:lnTo>
                    <a:lnTo>
                      <a:pt x="230" y="117"/>
                    </a:lnTo>
                    <a:lnTo>
                      <a:pt x="231" y="118"/>
                    </a:lnTo>
                    <a:lnTo>
                      <a:pt x="232" y="119"/>
                    </a:lnTo>
                    <a:lnTo>
                      <a:pt x="233" y="119"/>
                    </a:lnTo>
                    <a:lnTo>
                      <a:pt x="235" y="120"/>
                    </a:lnTo>
                    <a:lnTo>
                      <a:pt x="239" y="122"/>
                    </a:lnTo>
                    <a:lnTo>
                      <a:pt x="241" y="122"/>
                    </a:lnTo>
                    <a:lnTo>
                      <a:pt x="244" y="123"/>
                    </a:lnTo>
                    <a:lnTo>
                      <a:pt x="245" y="123"/>
                    </a:lnTo>
                    <a:lnTo>
                      <a:pt x="246" y="124"/>
                    </a:lnTo>
                    <a:lnTo>
                      <a:pt x="246" y="126"/>
                    </a:lnTo>
                    <a:lnTo>
                      <a:pt x="245" y="128"/>
                    </a:lnTo>
                    <a:lnTo>
                      <a:pt x="244" y="130"/>
                    </a:lnTo>
                    <a:lnTo>
                      <a:pt x="241" y="135"/>
                    </a:lnTo>
                    <a:lnTo>
                      <a:pt x="239" y="138"/>
                    </a:lnTo>
                    <a:lnTo>
                      <a:pt x="234" y="141"/>
                    </a:lnTo>
                    <a:lnTo>
                      <a:pt x="233" y="141"/>
                    </a:lnTo>
                    <a:lnTo>
                      <a:pt x="232" y="142"/>
                    </a:lnTo>
                    <a:lnTo>
                      <a:pt x="232" y="143"/>
                    </a:lnTo>
                    <a:lnTo>
                      <a:pt x="231" y="143"/>
                    </a:lnTo>
                    <a:lnTo>
                      <a:pt x="229" y="144"/>
                    </a:lnTo>
                    <a:lnTo>
                      <a:pt x="227" y="144"/>
                    </a:lnTo>
                    <a:lnTo>
                      <a:pt x="224" y="144"/>
                    </a:lnTo>
                    <a:lnTo>
                      <a:pt x="221" y="145"/>
                    </a:lnTo>
                    <a:lnTo>
                      <a:pt x="218" y="146"/>
                    </a:lnTo>
                    <a:lnTo>
                      <a:pt x="215" y="147"/>
                    </a:lnTo>
                    <a:lnTo>
                      <a:pt x="212" y="148"/>
                    </a:lnTo>
                    <a:lnTo>
                      <a:pt x="209" y="148"/>
                    </a:lnTo>
                    <a:lnTo>
                      <a:pt x="207" y="149"/>
                    </a:lnTo>
                    <a:lnTo>
                      <a:pt x="204" y="149"/>
                    </a:lnTo>
                    <a:lnTo>
                      <a:pt x="202" y="150"/>
                    </a:lnTo>
                    <a:lnTo>
                      <a:pt x="201" y="150"/>
                    </a:lnTo>
                    <a:lnTo>
                      <a:pt x="198" y="151"/>
                    </a:lnTo>
                    <a:lnTo>
                      <a:pt x="196" y="151"/>
                    </a:lnTo>
                    <a:lnTo>
                      <a:pt x="194" y="151"/>
                    </a:lnTo>
                    <a:lnTo>
                      <a:pt x="194" y="144"/>
                    </a:lnTo>
                    <a:lnTo>
                      <a:pt x="194" y="138"/>
                    </a:lnTo>
                    <a:lnTo>
                      <a:pt x="193" y="134"/>
                    </a:lnTo>
                    <a:lnTo>
                      <a:pt x="193" y="132"/>
                    </a:lnTo>
                    <a:lnTo>
                      <a:pt x="192" y="132"/>
                    </a:lnTo>
                    <a:lnTo>
                      <a:pt x="191" y="132"/>
                    </a:lnTo>
                    <a:lnTo>
                      <a:pt x="191" y="134"/>
                    </a:lnTo>
                    <a:lnTo>
                      <a:pt x="191" y="136"/>
                    </a:lnTo>
                    <a:lnTo>
                      <a:pt x="190" y="138"/>
                    </a:lnTo>
                    <a:lnTo>
                      <a:pt x="190" y="140"/>
                    </a:lnTo>
                    <a:lnTo>
                      <a:pt x="189" y="141"/>
                    </a:lnTo>
                    <a:lnTo>
                      <a:pt x="189" y="141"/>
                    </a:lnTo>
                    <a:lnTo>
                      <a:pt x="188" y="143"/>
                    </a:lnTo>
                    <a:lnTo>
                      <a:pt x="188" y="145"/>
                    </a:lnTo>
                    <a:lnTo>
                      <a:pt x="188" y="148"/>
                    </a:lnTo>
                    <a:lnTo>
                      <a:pt x="187" y="150"/>
                    </a:lnTo>
                    <a:lnTo>
                      <a:pt x="186" y="152"/>
                    </a:lnTo>
                    <a:lnTo>
                      <a:pt x="184" y="154"/>
                    </a:lnTo>
                    <a:lnTo>
                      <a:pt x="182" y="157"/>
                    </a:lnTo>
                    <a:lnTo>
                      <a:pt x="178" y="160"/>
                    </a:lnTo>
                    <a:lnTo>
                      <a:pt x="175" y="163"/>
                    </a:lnTo>
                    <a:lnTo>
                      <a:pt x="173" y="165"/>
                    </a:lnTo>
                    <a:lnTo>
                      <a:pt x="171" y="166"/>
                    </a:lnTo>
                    <a:lnTo>
                      <a:pt x="169" y="167"/>
                    </a:lnTo>
                    <a:lnTo>
                      <a:pt x="167" y="168"/>
                    </a:lnTo>
                    <a:lnTo>
                      <a:pt x="166" y="169"/>
                    </a:lnTo>
                    <a:lnTo>
                      <a:pt x="164" y="171"/>
                    </a:lnTo>
                    <a:lnTo>
                      <a:pt x="161" y="172"/>
                    </a:lnTo>
                    <a:lnTo>
                      <a:pt x="159" y="173"/>
                    </a:lnTo>
                    <a:lnTo>
                      <a:pt x="155" y="173"/>
                    </a:lnTo>
                    <a:lnTo>
                      <a:pt x="151" y="173"/>
                    </a:lnTo>
                    <a:lnTo>
                      <a:pt x="146" y="173"/>
                    </a:lnTo>
                    <a:lnTo>
                      <a:pt x="142" y="173"/>
                    </a:lnTo>
                    <a:lnTo>
                      <a:pt x="139" y="172"/>
                    </a:lnTo>
                    <a:lnTo>
                      <a:pt x="137" y="170"/>
                    </a:lnTo>
                    <a:lnTo>
                      <a:pt x="135" y="167"/>
                    </a:lnTo>
                    <a:lnTo>
                      <a:pt x="135" y="164"/>
                    </a:lnTo>
                    <a:lnTo>
                      <a:pt x="134" y="161"/>
                    </a:lnTo>
                    <a:lnTo>
                      <a:pt x="135" y="159"/>
                    </a:lnTo>
                    <a:lnTo>
                      <a:pt x="136" y="156"/>
                    </a:lnTo>
                    <a:lnTo>
                      <a:pt x="138" y="155"/>
                    </a:lnTo>
                    <a:lnTo>
                      <a:pt x="140" y="154"/>
                    </a:lnTo>
                    <a:lnTo>
                      <a:pt x="142" y="154"/>
                    </a:lnTo>
                    <a:lnTo>
                      <a:pt x="143" y="153"/>
                    </a:lnTo>
                    <a:lnTo>
                      <a:pt x="146" y="151"/>
                    </a:lnTo>
                    <a:lnTo>
                      <a:pt x="148" y="150"/>
                    </a:lnTo>
                    <a:lnTo>
                      <a:pt x="149" y="149"/>
                    </a:lnTo>
                    <a:lnTo>
                      <a:pt x="151" y="148"/>
                    </a:lnTo>
                    <a:lnTo>
                      <a:pt x="153" y="147"/>
                    </a:lnTo>
                    <a:lnTo>
                      <a:pt x="153" y="146"/>
                    </a:lnTo>
                    <a:lnTo>
                      <a:pt x="154" y="144"/>
                    </a:lnTo>
                    <a:lnTo>
                      <a:pt x="155" y="143"/>
                    </a:lnTo>
                    <a:lnTo>
                      <a:pt x="156" y="141"/>
                    </a:lnTo>
                    <a:lnTo>
                      <a:pt x="157" y="138"/>
                    </a:lnTo>
                    <a:lnTo>
                      <a:pt x="158" y="135"/>
                    </a:lnTo>
                    <a:lnTo>
                      <a:pt x="160" y="131"/>
                    </a:lnTo>
                    <a:lnTo>
                      <a:pt x="161" y="128"/>
                    </a:lnTo>
                    <a:lnTo>
                      <a:pt x="162" y="125"/>
                    </a:lnTo>
                    <a:lnTo>
                      <a:pt x="164" y="123"/>
                    </a:lnTo>
                    <a:lnTo>
                      <a:pt x="165" y="122"/>
                    </a:lnTo>
                    <a:lnTo>
                      <a:pt x="167" y="122"/>
                    </a:lnTo>
                    <a:lnTo>
                      <a:pt x="169" y="123"/>
                    </a:lnTo>
                    <a:lnTo>
                      <a:pt x="175" y="124"/>
                    </a:lnTo>
                    <a:lnTo>
                      <a:pt x="183" y="124"/>
                    </a:lnTo>
                    <a:lnTo>
                      <a:pt x="190" y="122"/>
                    </a:lnTo>
                    <a:lnTo>
                      <a:pt x="195" y="118"/>
                    </a:lnTo>
                    <a:lnTo>
                      <a:pt x="197" y="117"/>
                    </a:lnTo>
                    <a:lnTo>
                      <a:pt x="198" y="116"/>
                    </a:lnTo>
                    <a:lnTo>
                      <a:pt x="201" y="115"/>
                    </a:lnTo>
                    <a:lnTo>
                      <a:pt x="202" y="114"/>
                    </a:lnTo>
                    <a:lnTo>
                      <a:pt x="204" y="112"/>
                    </a:lnTo>
                    <a:lnTo>
                      <a:pt x="206" y="111"/>
                    </a:lnTo>
                    <a:lnTo>
                      <a:pt x="208" y="109"/>
                    </a:lnTo>
                    <a:lnTo>
                      <a:pt x="210" y="108"/>
                    </a:lnTo>
                    <a:lnTo>
                      <a:pt x="211" y="107"/>
                    </a:lnTo>
                    <a:lnTo>
                      <a:pt x="213" y="107"/>
                    </a:lnTo>
                    <a:lnTo>
                      <a:pt x="213" y="105"/>
                    </a:lnTo>
                    <a:lnTo>
                      <a:pt x="214" y="103"/>
                    </a:lnTo>
                    <a:lnTo>
                      <a:pt x="215" y="101"/>
                    </a:lnTo>
                    <a:lnTo>
                      <a:pt x="215" y="100"/>
                    </a:lnTo>
                    <a:lnTo>
                      <a:pt x="216" y="98"/>
                    </a:lnTo>
                    <a:lnTo>
                      <a:pt x="216" y="96"/>
                    </a:lnTo>
                    <a:lnTo>
                      <a:pt x="217" y="94"/>
                    </a:lnTo>
                    <a:lnTo>
                      <a:pt x="217" y="92"/>
                    </a:lnTo>
                    <a:lnTo>
                      <a:pt x="218" y="91"/>
                    </a:lnTo>
                    <a:lnTo>
                      <a:pt x="218" y="90"/>
                    </a:lnTo>
                    <a:lnTo>
                      <a:pt x="220" y="88"/>
                    </a:lnTo>
                    <a:lnTo>
                      <a:pt x="220" y="86"/>
                    </a:lnTo>
                    <a:lnTo>
                      <a:pt x="221" y="84"/>
                    </a:lnTo>
                    <a:lnTo>
                      <a:pt x="221" y="82"/>
                    </a:lnTo>
                    <a:lnTo>
                      <a:pt x="222" y="82"/>
                    </a:lnTo>
                    <a:lnTo>
                      <a:pt x="224" y="81"/>
                    </a:lnTo>
                    <a:lnTo>
                      <a:pt x="226" y="81"/>
                    </a:lnTo>
                    <a:lnTo>
                      <a:pt x="228" y="81"/>
                    </a:lnTo>
                    <a:lnTo>
                      <a:pt x="231" y="81"/>
                    </a:lnTo>
                    <a:lnTo>
                      <a:pt x="235" y="81"/>
                    </a:lnTo>
                    <a:lnTo>
                      <a:pt x="244" y="80"/>
                    </a:lnTo>
                    <a:lnTo>
                      <a:pt x="250" y="79"/>
                    </a:lnTo>
                    <a:lnTo>
                      <a:pt x="255" y="78"/>
                    </a:lnTo>
                    <a:lnTo>
                      <a:pt x="257" y="77"/>
                    </a:lnTo>
                    <a:lnTo>
                      <a:pt x="258" y="76"/>
                    </a:lnTo>
                    <a:lnTo>
                      <a:pt x="260" y="74"/>
                    </a:lnTo>
                    <a:lnTo>
                      <a:pt x="261" y="71"/>
                    </a:lnTo>
                    <a:lnTo>
                      <a:pt x="262" y="69"/>
                    </a:lnTo>
                    <a:lnTo>
                      <a:pt x="263" y="67"/>
                    </a:lnTo>
                    <a:lnTo>
                      <a:pt x="264" y="66"/>
                    </a:lnTo>
                    <a:lnTo>
                      <a:pt x="264" y="65"/>
                    </a:lnTo>
                    <a:lnTo>
                      <a:pt x="264" y="65"/>
                    </a:lnTo>
                    <a:lnTo>
                      <a:pt x="263" y="66"/>
                    </a:lnTo>
                    <a:lnTo>
                      <a:pt x="262" y="67"/>
                    </a:lnTo>
                    <a:lnTo>
                      <a:pt x="260" y="69"/>
                    </a:lnTo>
                    <a:lnTo>
                      <a:pt x="255" y="73"/>
                    </a:lnTo>
                    <a:lnTo>
                      <a:pt x="250" y="75"/>
                    </a:lnTo>
                    <a:lnTo>
                      <a:pt x="243" y="77"/>
                    </a:lnTo>
                    <a:lnTo>
                      <a:pt x="231" y="78"/>
                    </a:lnTo>
                    <a:lnTo>
                      <a:pt x="226" y="78"/>
                    </a:lnTo>
                    <a:lnTo>
                      <a:pt x="223" y="79"/>
                    </a:lnTo>
                    <a:lnTo>
                      <a:pt x="220" y="79"/>
                    </a:lnTo>
                    <a:lnTo>
                      <a:pt x="218" y="79"/>
                    </a:lnTo>
                    <a:lnTo>
                      <a:pt x="218" y="80"/>
                    </a:lnTo>
                    <a:lnTo>
                      <a:pt x="217" y="82"/>
                    </a:lnTo>
                    <a:lnTo>
                      <a:pt x="216" y="86"/>
                    </a:lnTo>
                    <a:lnTo>
                      <a:pt x="215" y="89"/>
                    </a:lnTo>
                    <a:lnTo>
                      <a:pt x="214" y="92"/>
                    </a:lnTo>
                    <a:lnTo>
                      <a:pt x="213" y="95"/>
                    </a:lnTo>
                    <a:lnTo>
                      <a:pt x="212" y="97"/>
                    </a:lnTo>
                    <a:lnTo>
                      <a:pt x="211" y="99"/>
                    </a:lnTo>
                    <a:lnTo>
                      <a:pt x="207" y="104"/>
                    </a:lnTo>
                    <a:lnTo>
                      <a:pt x="201" y="110"/>
                    </a:lnTo>
                    <a:lnTo>
                      <a:pt x="193" y="115"/>
                    </a:lnTo>
                    <a:lnTo>
                      <a:pt x="187" y="118"/>
                    </a:lnTo>
                    <a:lnTo>
                      <a:pt x="186" y="119"/>
                    </a:lnTo>
                    <a:lnTo>
                      <a:pt x="184" y="119"/>
                    </a:lnTo>
                    <a:lnTo>
                      <a:pt x="182" y="119"/>
                    </a:lnTo>
                    <a:lnTo>
                      <a:pt x="178" y="118"/>
                    </a:lnTo>
                    <a:lnTo>
                      <a:pt x="175" y="118"/>
                    </a:lnTo>
                    <a:lnTo>
                      <a:pt x="172" y="117"/>
                    </a:lnTo>
                    <a:lnTo>
                      <a:pt x="169" y="117"/>
                    </a:lnTo>
                    <a:lnTo>
                      <a:pt x="167" y="116"/>
                    </a:lnTo>
                    <a:lnTo>
                      <a:pt x="165" y="115"/>
                    </a:lnTo>
                    <a:lnTo>
                      <a:pt x="162" y="114"/>
                    </a:lnTo>
                    <a:lnTo>
                      <a:pt x="161" y="112"/>
                    </a:lnTo>
                    <a:lnTo>
                      <a:pt x="160" y="110"/>
                    </a:lnTo>
                    <a:lnTo>
                      <a:pt x="160" y="108"/>
                    </a:lnTo>
                    <a:lnTo>
                      <a:pt x="160" y="106"/>
                    </a:lnTo>
                    <a:lnTo>
                      <a:pt x="161" y="103"/>
                    </a:lnTo>
                    <a:lnTo>
                      <a:pt x="164" y="98"/>
                    </a:lnTo>
                    <a:lnTo>
                      <a:pt x="165" y="95"/>
                    </a:lnTo>
                    <a:lnTo>
                      <a:pt x="166" y="93"/>
                    </a:lnTo>
                    <a:lnTo>
                      <a:pt x="166" y="92"/>
                    </a:lnTo>
                    <a:lnTo>
                      <a:pt x="167" y="91"/>
                    </a:lnTo>
                    <a:lnTo>
                      <a:pt x="166" y="91"/>
                    </a:lnTo>
                    <a:lnTo>
                      <a:pt x="166" y="91"/>
                    </a:lnTo>
                    <a:lnTo>
                      <a:pt x="165" y="92"/>
                    </a:lnTo>
                    <a:lnTo>
                      <a:pt x="162" y="94"/>
                    </a:lnTo>
                    <a:lnTo>
                      <a:pt x="161" y="96"/>
                    </a:lnTo>
                    <a:lnTo>
                      <a:pt x="160" y="99"/>
                    </a:lnTo>
                    <a:lnTo>
                      <a:pt x="159" y="101"/>
                    </a:lnTo>
                    <a:lnTo>
                      <a:pt x="158" y="104"/>
                    </a:lnTo>
                    <a:lnTo>
                      <a:pt x="158" y="105"/>
                    </a:lnTo>
                    <a:lnTo>
                      <a:pt x="157" y="106"/>
                    </a:lnTo>
                    <a:lnTo>
                      <a:pt x="157" y="106"/>
                    </a:lnTo>
                    <a:lnTo>
                      <a:pt x="156" y="106"/>
                    </a:lnTo>
                    <a:lnTo>
                      <a:pt x="155" y="106"/>
                    </a:lnTo>
                    <a:lnTo>
                      <a:pt x="154" y="105"/>
                    </a:lnTo>
                    <a:lnTo>
                      <a:pt x="154" y="105"/>
                    </a:lnTo>
                    <a:lnTo>
                      <a:pt x="154" y="105"/>
                    </a:lnTo>
                    <a:lnTo>
                      <a:pt x="154" y="107"/>
                    </a:lnTo>
                    <a:lnTo>
                      <a:pt x="155" y="109"/>
                    </a:lnTo>
                    <a:lnTo>
                      <a:pt x="156" y="111"/>
                    </a:lnTo>
                    <a:lnTo>
                      <a:pt x="157" y="113"/>
                    </a:lnTo>
                    <a:lnTo>
                      <a:pt x="158" y="115"/>
                    </a:lnTo>
                    <a:lnTo>
                      <a:pt x="160" y="117"/>
                    </a:lnTo>
                    <a:lnTo>
                      <a:pt x="158" y="125"/>
                    </a:lnTo>
                    <a:lnTo>
                      <a:pt x="155" y="132"/>
                    </a:lnTo>
                    <a:lnTo>
                      <a:pt x="151" y="140"/>
                    </a:lnTo>
                    <a:lnTo>
                      <a:pt x="148" y="145"/>
                    </a:lnTo>
                    <a:lnTo>
                      <a:pt x="147" y="146"/>
                    </a:lnTo>
                    <a:lnTo>
                      <a:pt x="145" y="147"/>
                    </a:lnTo>
                    <a:lnTo>
                      <a:pt x="143" y="148"/>
                    </a:lnTo>
                    <a:lnTo>
                      <a:pt x="141" y="149"/>
                    </a:lnTo>
                    <a:lnTo>
                      <a:pt x="139" y="150"/>
                    </a:lnTo>
                    <a:lnTo>
                      <a:pt x="137" y="152"/>
                    </a:lnTo>
                    <a:lnTo>
                      <a:pt x="135" y="153"/>
                    </a:lnTo>
                    <a:lnTo>
                      <a:pt x="133" y="153"/>
                    </a:lnTo>
                    <a:lnTo>
                      <a:pt x="131" y="154"/>
                    </a:lnTo>
                    <a:lnTo>
                      <a:pt x="129" y="155"/>
                    </a:lnTo>
                    <a:lnTo>
                      <a:pt x="127" y="157"/>
                    </a:lnTo>
                    <a:lnTo>
                      <a:pt x="124" y="159"/>
                    </a:lnTo>
                    <a:lnTo>
                      <a:pt x="124" y="160"/>
                    </a:lnTo>
                    <a:lnTo>
                      <a:pt x="123" y="161"/>
                    </a:lnTo>
                    <a:lnTo>
                      <a:pt x="121" y="161"/>
                    </a:lnTo>
                    <a:lnTo>
                      <a:pt x="119" y="161"/>
                    </a:lnTo>
                    <a:lnTo>
                      <a:pt x="116" y="160"/>
                    </a:lnTo>
                    <a:lnTo>
                      <a:pt x="112" y="159"/>
                    </a:lnTo>
                    <a:lnTo>
                      <a:pt x="108" y="156"/>
                    </a:lnTo>
                    <a:lnTo>
                      <a:pt x="105" y="155"/>
                    </a:lnTo>
                    <a:lnTo>
                      <a:pt x="102" y="155"/>
                    </a:lnTo>
                    <a:lnTo>
                      <a:pt x="99" y="154"/>
                    </a:lnTo>
                    <a:lnTo>
                      <a:pt x="97" y="154"/>
                    </a:lnTo>
                    <a:lnTo>
                      <a:pt x="95" y="154"/>
                    </a:lnTo>
                    <a:lnTo>
                      <a:pt x="94" y="154"/>
                    </a:lnTo>
                    <a:lnTo>
                      <a:pt x="94" y="155"/>
                    </a:lnTo>
                    <a:lnTo>
                      <a:pt x="95" y="155"/>
                    </a:lnTo>
                    <a:lnTo>
                      <a:pt x="94" y="156"/>
                    </a:lnTo>
                    <a:lnTo>
                      <a:pt x="93" y="156"/>
                    </a:lnTo>
                    <a:lnTo>
                      <a:pt x="91" y="155"/>
                    </a:lnTo>
                    <a:lnTo>
                      <a:pt x="88" y="155"/>
                    </a:lnTo>
                    <a:lnTo>
                      <a:pt x="86" y="154"/>
                    </a:lnTo>
                    <a:lnTo>
                      <a:pt x="85" y="154"/>
                    </a:lnTo>
                    <a:lnTo>
                      <a:pt x="84" y="154"/>
                    </a:lnTo>
                    <a:lnTo>
                      <a:pt x="82" y="155"/>
                    </a:lnTo>
                    <a:lnTo>
                      <a:pt x="80" y="155"/>
                    </a:lnTo>
                    <a:lnTo>
                      <a:pt x="78" y="156"/>
                    </a:lnTo>
                    <a:lnTo>
                      <a:pt x="76" y="156"/>
                    </a:lnTo>
                    <a:lnTo>
                      <a:pt x="75" y="156"/>
                    </a:lnTo>
                    <a:lnTo>
                      <a:pt x="72" y="157"/>
                    </a:lnTo>
                    <a:lnTo>
                      <a:pt x="69" y="159"/>
                    </a:lnTo>
                    <a:lnTo>
                      <a:pt x="66" y="159"/>
                    </a:lnTo>
                    <a:lnTo>
                      <a:pt x="63" y="159"/>
                    </a:lnTo>
                    <a:lnTo>
                      <a:pt x="60" y="160"/>
                    </a:lnTo>
                    <a:lnTo>
                      <a:pt x="57" y="161"/>
                    </a:lnTo>
                    <a:lnTo>
                      <a:pt x="55" y="162"/>
                    </a:lnTo>
                    <a:lnTo>
                      <a:pt x="53" y="163"/>
                    </a:lnTo>
                    <a:lnTo>
                      <a:pt x="52" y="163"/>
                    </a:lnTo>
                    <a:lnTo>
                      <a:pt x="50" y="165"/>
                    </a:lnTo>
                    <a:lnTo>
                      <a:pt x="48" y="166"/>
                    </a:lnTo>
                    <a:lnTo>
                      <a:pt x="46" y="167"/>
                    </a:lnTo>
                    <a:lnTo>
                      <a:pt x="44" y="169"/>
                    </a:lnTo>
                    <a:lnTo>
                      <a:pt x="42" y="170"/>
                    </a:lnTo>
                    <a:lnTo>
                      <a:pt x="40" y="172"/>
                    </a:lnTo>
                    <a:lnTo>
                      <a:pt x="38" y="173"/>
                    </a:lnTo>
                    <a:lnTo>
                      <a:pt x="36" y="175"/>
                    </a:lnTo>
                    <a:lnTo>
                      <a:pt x="35" y="176"/>
                    </a:lnTo>
                    <a:lnTo>
                      <a:pt x="32" y="178"/>
                    </a:lnTo>
                    <a:lnTo>
                      <a:pt x="31" y="179"/>
                    </a:lnTo>
                    <a:lnTo>
                      <a:pt x="31" y="180"/>
                    </a:lnTo>
                    <a:lnTo>
                      <a:pt x="30" y="182"/>
                    </a:lnTo>
                    <a:lnTo>
                      <a:pt x="30" y="183"/>
                    </a:lnTo>
                    <a:lnTo>
                      <a:pt x="30" y="185"/>
                    </a:lnTo>
                    <a:lnTo>
                      <a:pt x="30" y="185"/>
                    </a:lnTo>
                    <a:lnTo>
                      <a:pt x="31" y="185"/>
                    </a:lnTo>
                    <a:lnTo>
                      <a:pt x="32" y="185"/>
                    </a:lnTo>
                    <a:lnTo>
                      <a:pt x="35" y="184"/>
                    </a:lnTo>
                    <a:lnTo>
                      <a:pt x="37" y="182"/>
                    </a:lnTo>
                    <a:lnTo>
                      <a:pt x="40" y="179"/>
                    </a:lnTo>
                    <a:lnTo>
                      <a:pt x="44" y="174"/>
                    </a:lnTo>
                    <a:lnTo>
                      <a:pt x="47" y="171"/>
                    </a:lnTo>
                    <a:lnTo>
                      <a:pt x="50" y="169"/>
                    </a:lnTo>
                    <a:lnTo>
                      <a:pt x="53" y="167"/>
                    </a:lnTo>
                    <a:lnTo>
                      <a:pt x="55" y="166"/>
                    </a:lnTo>
                    <a:lnTo>
                      <a:pt x="56" y="165"/>
                    </a:lnTo>
                    <a:lnTo>
                      <a:pt x="57" y="164"/>
                    </a:lnTo>
                    <a:lnTo>
                      <a:pt x="62" y="164"/>
                    </a:lnTo>
                    <a:lnTo>
                      <a:pt x="71" y="162"/>
                    </a:lnTo>
                    <a:lnTo>
                      <a:pt x="80" y="162"/>
                    </a:lnTo>
                    <a:lnTo>
                      <a:pt x="87" y="161"/>
                    </a:lnTo>
                    <a:lnTo>
                      <a:pt x="91" y="161"/>
                    </a:lnTo>
                    <a:lnTo>
                      <a:pt x="93" y="161"/>
                    </a:lnTo>
                    <a:lnTo>
                      <a:pt x="95" y="160"/>
                    </a:lnTo>
                    <a:lnTo>
                      <a:pt x="96" y="159"/>
                    </a:lnTo>
                    <a:lnTo>
                      <a:pt x="99" y="159"/>
                    </a:lnTo>
                    <a:lnTo>
                      <a:pt x="102" y="160"/>
                    </a:lnTo>
                    <a:lnTo>
                      <a:pt x="105" y="161"/>
                    </a:lnTo>
                    <a:lnTo>
                      <a:pt x="109" y="162"/>
                    </a:lnTo>
                    <a:lnTo>
                      <a:pt x="113" y="163"/>
                    </a:lnTo>
                    <a:lnTo>
                      <a:pt x="116" y="163"/>
                    </a:lnTo>
                    <a:lnTo>
                      <a:pt x="120" y="164"/>
                    </a:lnTo>
                    <a:lnTo>
                      <a:pt x="124" y="165"/>
                    </a:lnTo>
                    <a:lnTo>
                      <a:pt x="127" y="167"/>
                    </a:lnTo>
                    <a:lnTo>
                      <a:pt x="129" y="169"/>
                    </a:lnTo>
                    <a:lnTo>
                      <a:pt x="130" y="171"/>
                    </a:lnTo>
                    <a:lnTo>
                      <a:pt x="131" y="173"/>
                    </a:lnTo>
                    <a:lnTo>
                      <a:pt x="132" y="175"/>
                    </a:lnTo>
                    <a:lnTo>
                      <a:pt x="132" y="176"/>
                    </a:lnTo>
                    <a:lnTo>
                      <a:pt x="132" y="178"/>
                    </a:lnTo>
                    <a:lnTo>
                      <a:pt x="131" y="179"/>
                    </a:lnTo>
                    <a:lnTo>
                      <a:pt x="130" y="178"/>
                    </a:lnTo>
                    <a:lnTo>
                      <a:pt x="129" y="176"/>
                    </a:lnTo>
                    <a:lnTo>
                      <a:pt x="129" y="176"/>
                    </a:lnTo>
                    <a:lnTo>
                      <a:pt x="128" y="179"/>
                    </a:lnTo>
                    <a:lnTo>
                      <a:pt x="128" y="180"/>
                    </a:lnTo>
                    <a:lnTo>
                      <a:pt x="128" y="180"/>
                    </a:lnTo>
                    <a:lnTo>
                      <a:pt x="125" y="181"/>
                    </a:lnTo>
                    <a:lnTo>
                      <a:pt x="124" y="182"/>
                    </a:lnTo>
                    <a:lnTo>
                      <a:pt x="121" y="184"/>
                    </a:lnTo>
                    <a:lnTo>
                      <a:pt x="117" y="185"/>
                    </a:lnTo>
                    <a:lnTo>
                      <a:pt x="112" y="187"/>
                    </a:lnTo>
                    <a:lnTo>
                      <a:pt x="102" y="191"/>
                    </a:lnTo>
                    <a:lnTo>
                      <a:pt x="96" y="192"/>
                    </a:lnTo>
                    <a:lnTo>
                      <a:pt x="93" y="192"/>
                    </a:lnTo>
                    <a:lnTo>
                      <a:pt x="90" y="190"/>
                    </a:lnTo>
                    <a:lnTo>
                      <a:pt x="87" y="188"/>
                    </a:lnTo>
                    <a:lnTo>
                      <a:pt x="87" y="185"/>
                    </a:lnTo>
                    <a:lnTo>
                      <a:pt x="87" y="183"/>
                    </a:lnTo>
                    <a:lnTo>
                      <a:pt x="86" y="182"/>
                    </a:lnTo>
                    <a:lnTo>
                      <a:pt x="84" y="183"/>
                    </a:lnTo>
                    <a:lnTo>
                      <a:pt x="83" y="185"/>
                    </a:lnTo>
                    <a:lnTo>
                      <a:pt x="82" y="187"/>
                    </a:lnTo>
                    <a:lnTo>
                      <a:pt x="81" y="190"/>
                    </a:lnTo>
                    <a:lnTo>
                      <a:pt x="79" y="194"/>
                    </a:lnTo>
                    <a:lnTo>
                      <a:pt x="77" y="198"/>
                    </a:lnTo>
                    <a:lnTo>
                      <a:pt x="73" y="203"/>
                    </a:lnTo>
                    <a:lnTo>
                      <a:pt x="64" y="209"/>
                    </a:lnTo>
                    <a:lnTo>
                      <a:pt x="55" y="216"/>
                    </a:lnTo>
                    <a:lnTo>
                      <a:pt x="43" y="219"/>
                    </a:lnTo>
                    <a:lnTo>
                      <a:pt x="39" y="220"/>
                    </a:lnTo>
                    <a:lnTo>
                      <a:pt x="35" y="221"/>
                    </a:lnTo>
                    <a:lnTo>
                      <a:pt x="31" y="221"/>
                    </a:lnTo>
                    <a:lnTo>
                      <a:pt x="30" y="221"/>
                    </a:lnTo>
                    <a:lnTo>
                      <a:pt x="28" y="220"/>
                    </a:lnTo>
                    <a:lnTo>
                      <a:pt x="28" y="220"/>
                    </a:lnTo>
                    <a:lnTo>
                      <a:pt x="27" y="219"/>
                    </a:lnTo>
                    <a:lnTo>
                      <a:pt x="25" y="218"/>
                    </a:lnTo>
                    <a:lnTo>
                      <a:pt x="23" y="216"/>
                    </a:lnTo>
                    <a:lnTo>
                      <a:pt x="21" y="215"/>
                    </a:lnTo>
                    <a:lnTo>
                      <a:pt x="19" y="213"/>
                    </a:lnTo>
                    <a:lnTo>
                      <a:pt x="18" y="212"/>
                    </a:lnTo>
                    <a:lnTo>
                      <a:pt x="17" y="211"/>
                    </a:lnTo>
                    <a:lnTo>
                      <a:pt x="16" y="210"/>
                    </a:lnTo>
                    <a:lnTo>
                      <a:pt x="15" y="210"/>
                    </a:lnTo>
                    <a:lnTo>
                      <a:pt x="13" y="210"/>
                    </a:lnTo>
                    <a:lnTo>
                      <a:pt x="12" y="210"/>
                    </a:lnTo>
                    <a:lnTo>
                      <a:pt x="11" y="209"/>
                    </a:lnTo>
                    <a:lnTo>
                      <a:pt x="10" y="208"/>
                    </a:lnTo>
                    <a:lnTo>
                      <a:pt x="10" y="207"/>
                    </a:lnTo>
                    <a:lnTo>
                      <a:pt x="9" y="205"/>
                    </a:lnTo>
                    <a:lnTo>
                      <a:pt x="7" y="204"/>
                    </a:lnTo>
                    <a:lnTo>
                      <a:pt x="5" y="201"/>
                    </a:lnTo>
                    <a:lnTo>
                      <a:pt x="3" y="198"/>
                    </a:lnTo>
                    <a:lnTo>
                      <a:pt x="2" y="194"/>
                    </a:lnTo>
                    <a:lnTo>
                      <a:pt x="1" y="191"/>
                    </a:lnTo>
                    <a:lnTo>
                      <a:pt x="0" y="188"/>
                    </a:lnTo>
                    <a:lnTo>
                      <a:pt x="0" y="185"/>
                    </a:lnTo>
                    <a:lnTo>
                      <a:pt x="8" y="175"/>
                    </a:lnTo>
                    <a:lnTo>
                      <a:pt x="15" y="169"/>
                    </a:lnTo>
                    <a:lnTo>
                      <a:pt x="21" y="162"/>
                    </a:lnTo>
                    <a:lnTo>
                      <a:pt x="27" y="155"/>
                    </a:lnTo>
                    <a:lnTo>
                      <a:pt x="30" y="152"/>
                    </a:lnTo>
                    <a:lnTo>
                      <a:pt x="34" y="149"/>
                    </a:lnTo>
                    <a:lnTo>
                      <a:pt x="36" y="146"/>
                    </a:lnTo>
                    <a:lnTo>
                      <a:pt x="38" y="143"/>
                    </a:lnTo>
                    <a:lnTo>
                      <a:pt x="40" y="142"/>
                    </a:lnTo>
                    <a:lnTo>
                      <a:pt x="41" y="140"/>
                    </a:lnTo>
                    <a:lnTo>
                      <a:pt x="42" y="138"/>
                    </a:lnTo>
                    <a:lnTo>
                      <a:pt x="42" y="137"/>
                    </a:lnTo>
                    <a:lnTo>
                      <a:pt x="42" y="136"/>
                    </a:lnTo>
                    <a:lnTo>
                      <a:pt x="42" y="135"/>
                    </a:lnTo>
                    <a:lnTo>
                      <a:pt x="43" y="136"/>
                    </a:lnTo>
                    <a:lnTo>
                      <a:pt x="45" y="136"/>
                    </a:lnTo>
                    <a:lnTo>
                      <a:pt x="46" y="137"/>
                    </a:lnTo>
                    <a:lnTo>
                      <a:pt x="49" y="138"/>
                    </a:lnTo>
                    <a:lnTo>
                      <a:pt x="52" y="138"/>
                    </a:lnTo>
                    <a:lnTo>
                      <a:pt x="55" y="138"/>
                    </a:lnTo>
                    <a:lnTo>
                      <a:pt x="58" y="138"/>
                    </a:lnTo>
                    <a:lnTo>
                      <a:pt x="60" y="137"/>
                    </a:lnTo>
                    <a:lnTo>
                      <a:pt x="63" y="136"/>
                    </a:lnTo>
                    <a:lnTo>
                      <a:pt x="67" y="135"/>
                    </a:lnTo>
                    <a:lnTo>
                      <a:pt x="72" y="135"/>
                    </a:lnTo>
                    <a:lnTo>
                      <a:pt x="76" y="134"/>
                    </a:lnTo>
                    <a:lnTo>
                      <a:pt x="79" y="134"/>
                    </a:lnTo>
                    <a:lnTo>
                      <a:pt x="83" y="133"/>
                    </a:lnTo>
                    <a:lnTo>
                      <a:pt x="86" y="132"/>
                    </a:lnTo>
                    <a:lnTo>
                      <a:pt x="94" y="130"/>
                    </a:lnTo>
                    <a:lnTo>
                      <a:pt x="101" y="127"/>
                    </a:lnTo>
                    <a:lnTo>
                      <a:pt x="106" y="124"/>
                    </a:lnTo>
                    <a:lnTo>
                      <a:pt x="108" y="123"/>
                    </a:lnTo>
                    <a:lnTo>
                      <a:pt x="109" y="122"/>
                    </a:lnTo>
                    <a:lnTo>
                      <a:pt x="109" y="122"/>
                    </a:lnTo>
                    <a:lnTo>
                      <a:pt x="110" y="120"/>
                    </a:lnTo>
                    <a:lnTo>
                      <a:pt x="111" y="120"/>
                    </a:lnTo>
                    <a:lnTo>
                      <a:pt x="113" y="118"/>
                    </a:lnTo>
                    <a:lnTo>
                      <a:pt x="114" y="117"/>
                    </a:lnTo>
                    <a:lnTo>
                      <a:pt x="115" y="116"/>
                    </a:lnTo>
                    <a:lnTo>
                      <a:pt x="116" y="116"/>
                    </a:lnTo>
                    <a:lnTo>
                      <a:pt x="117" y="115"/>
                    </a:lnTo>
                    <a:lnTo>
                      <a:pt x="118" y="114"/>
                    </a:lnTo>
                    <a:lnTo>
                      <a:pt x="120" y="112"/>
                    </a:lnTo>
                    <a:lnTo>
                      <a:pt x="123" y="110"/>
                    </a:lnTo>
                    <a:lnTo>
                      <a:pt x="127" y="108"/>
                    </a:lnTo>
                    <a:lnTo>
                      <a:pt x="130" y="105"/>
                    </a:lnTo>
                    <a:lnTo>
                      <a:pt x="132" y="103"/>
                    </a:lnTo>
                    <a:lnTo>
                      <a:pt x="135" y="100"/>
                    </a:lnTo>
                    <a:lnTo>
                      <a:pt x="137" y="98"/>
                    </a:lnTo>
                    <a:lnTo>
                      <a:pt x="139" y="97"/>
                    </a:lnTo>
                    <a:lnTo>
                      <a:pt x="141" y="95"/>
                    </a:lnTo>
                    <a:lnTo>
                      <a:pt x="143" y="93"/>
                    </a:lnTo>
                    <a:lnTo>
                      <a:pt x="147" y="90"/>
                    </a:lnTo>
                    <a:lnTo>
                      <a:pt x="150" y="87"/>
                    </a:lnTo>
                    <a:lnTo>
                      <a:pt x="152" y="85"/>
                    </a:lnTo>
                    <a:lnTo>
                      <a:pt x="154" y="82"/>
                    </a:lnTo>
                    <a:lnTo>
                      <a:pt x="155" y="81"/>
                    </a:lnTo>
                    <a:lnTo>
                      <a:pt x="156" y="80"/>
                    </a:lnTo>
                    <a:lnTo>
                      <a:pt x="157" y="79"/>
                    </a:lnTo>
                    <a:lnTo>
                      <a:pt x="158" y="79"/>
                    </a:lnTo>
                    <a:lnTo>
                      <a:pt x="158" y="77"/>
                    </a:lnTo>
                    <a:lnTo>
                      <a:pt x="158" y="76"/>
                    </a:lnTo>
                    <a:lnTo>
                      <a:pt x="159" y="73"/>
                    </a:lnTo>
                    <a:lnTo>
                      <a:pt x="160" y="71"/>
                    </a:lnTo>
                    <a:lnTo>
                      <a:pt x="161" y="69"/>
                    </a:lnTo>
                    <a:lnTo>
                      <a:pt x="162" y="68"/>
                    </a:lnTo>
                    <a:lnTo>
                      <a:pt x="164" y="67"/>
                    </a:lnTo>
                    <a:lnTo>
                      <a:pt x="165" y="68"/>
                    </a:lnTo>
                    <a:lnTo>
                      <a:pt x="166" y="69"/>
                    </a:lnTo>
                    <a:lnTo>
                      <a:pt x="167" y="70"/>
                    </a:lnTo>
                    <a:lnTo>
                      <a:pt x="168" y="68"/>
                    </a:lnTo>
                    <a:lnTo>
                      <a:pt x="169" y="67"/>
                    </a:lnTo>
                    <a:lnTo>
                      <a:pt x="172" y="66"/>
                    </a:lnTo>
                    <a:lnTo>
                      <a:pt x="176" y="65"/>
                    </a:lnTo>
                    <a:lnTo>
                      <a:pt x="185" y="65"/>
                    </a:lnTo>
                    <a:lnTo>
                      <a:pt x="189" y="63"/>
                    </a:lnTo>
                    <a:lnTo>
                      <a:pt x="192" y="63"/>
                    </a:lnTo>
                    <a:lnTo>
                      <a:pt x="195" y="63"/>
                    </a:lnTo>
                    <a:lnTo>
                      <a:pt x="197" y="62"/>
                    </a:lnTo>
                    <a:lnTo>
                      <a:pt x="201" y="60"/>
                    </a:lnTo>
                    <a:lnTo>
                      <a:pt x="203" y="59"/>
                    </a:lnTo>
                    <a:lnTo>
                      <a:pt x="205" y="58"/>
                    </a:lnTo>
                    <a:lnTo>
                      <a:pt x="207" y="57"/>
                    </a:lnTo>
                    <a:lnTo>
                      <a:pt x="207" y="57"/>
                    </a:lnTo>
                    <a:lnTo>
                      <a:pt x="208" y="57"/>
                    </a:lnTo>
                    <a:lnTo>
                      <a:pt x="210" y="56"/>
                    </a:lnTo>
                    <a:lnTo>
                      <a:pt x="211" y="55"/>
                    </a:lnTo>
                    <a:lnTo>
                      <a:pt x="214" y="54"/>
                    </a:lnTo>
                    <a:lnTo>
                      <a:pt x="217" y="52"/>
                    </a:lnTo>
                    <a:lnTo>
                      <a:pt x="221" y="50"/>
                    </a:lnTo>
                    <a:lnTo>
                      <a:pt x="224" y="49"/>
                    </a:lnTo>
                    <a:lnTo>
                      <a:pt x="226" y="49"/>
                    </a:lnTo>
                    <a:lnTo>
                      <a:pt x="228" y="48"/>
                    </a:lnTo>
                    <a:lnTo>
                      <a:pt x="230" y="47"/>
                    </a:lnTo>
                    <a:lnTo>
                      <a:pt x="231" y="45"/>
                    </a:lnTo>
                    <a:lnTo>
                      <a:pt x="233" y="44"/>
                    </a:lnTo>
                    <a:lnTo>
                      <a:pt x="235" y="42"/>
                    </a:lnTo>
                    <a:lnTo>
                      <a:pt x="236" y="41"/>
                    </a:lnTo>
                    <a:lnTo>
                      <a:pt x="236" y="40"/>
                    </a:lnTo>
                    <a:lnTo>
                      <a:pt x="236" y="40"/>
                    </a:lnTo>
                    <a:lnTo>
                      <a:pt x="238" y="38"/>
                    </a:lnTo>
                    <a:lnTo>
                      <a:pt x="239" y="36"/>
                    </a:lnTo>
                    <a:lnTo>
                      <a:pt x="240" y="33"/>
                    </a:lnTo>
                    <a:lnTo>
                      <a:pt x="242" y="30"/>
                    </a:lnTo>
                    <a:lnTo>
                      <a:pt x="246" y="19"/>
                    </a:lnTo>
                    <a:lnTo>
                      <a:pt x="246" y="12"/>
                    </a:lnTo>
                    <a:lnTo>
                      <a:pt x="246" y="9"/>
                    </a:lnTo>
                    <a:lnTo>
                      <a:pt x="247" y="6"/>
                    </a:lnTo>
                    <a:lnTo>
                      <a:pt x="247" y="4"/>
                    </a:lnTo>
                    <a:lnTo>
                      <a:pt x="247" y="4"/>
                    </a:lnTo>
                    <a:lnTo>
                      <a:pt x="248" y="4"/>
                    </a:lnTo>
                    <a:lnTo>
                      <a:pt x="250" y="4"/>
                    </a:lnTo>
                    <a:lnTo>
                      <a:pt x="252" y="4"/>
                    </a:lnTo>
                    <a:lnTo>
                      <a:pt x="255" y="4"/>
                    </a:lnTo>
                    <a:lnTo>
                      <a:pt x="264" y="6"/>
                    </a:lnTo>
                    <a:lnTo>
                      <a:pt x="273" y="6"/>
                    </a:lnTo>
                    <a:lnTo>
                      <a:pt x="284" y="7"/>
                    </a:lnTo>
                    <a:lnTo>
                      <a:pt x="288" y="3"/>
                    </a:lnTo>
                    <a:lnTo>
                      <a:pt x="290" y="1"/>
                    </a:lnTo>
                    <a:lnTo>
                      <a:pt x="292" y="0"/>
                    </a:lnTo>
                    <a:lnTo>
                      <a:pt x="294" y="0"/>
                    </a:lnTo>
                    <a:close/>
                  </a:path>
                </a:pathLst>
              </a:custGeom>
              <a:solidFill>
                <a:srgbClr val="FFCCAA"/>
              </a:solidFill>
              <a:ln w="0">
                <a:solidFill>
                  <a:srgbClr val="FFCCA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" name="Freeform 392"/>
              <p:cNvSpPr>
                <a:spLocks noEditPoints="1"/>
              </p:cNvSpPr>
              <p:nvPr/>
            </p:nvSpPr>
            <p:spPr bwMode="auto">
              <a:xfrm>
                <a:off x="6202139" y="4605338"/>
                <a:ext cx="117475" cy="98425"/>
              </a:xfrm>
              <a:custGeom>
                <a:avLst/>
                <a:gdLst>
                  <a:gd name="T0" fmla="*/ 25 w 74"/>
                  <a:gd name="T1" fmla="*/ 9 h 62"/>
                  <a:gd name="T2" fmla="*/ 26 w 74"/>
                  <a:gd name="T3" fmla="*/ 11 h 62"/>
                  <a:gd name="T4" fmla="*/ 26 w 74"/>
                  <a:gd name="T5" fmla="*/ 9 h 62"/>
                  <a:gd name="T6" fmla="*/ 26 w 74"/>
                  <a:gd name="T7" fmla="*/ 9 h 62"/>
                  <a:gd name="T8" fmla="*/ 24 w 74"/>
                  <a:gd name="T9" fmla="*/ 0 h 62"/>
                  <a:gd name="T10" fmla="*/ 26 w 74"/>
                  <a:gd name="T11" fmla="*/ 2 h 62"/>
                  <a:gd name="T12" fmla="*/ 28 w 74"/>
                  <a:gd name="T13" fmla="*/ 7 h 62"/>
                  <a:gd name="T14" fmla="*/ 32 w 74"/>
                  <a:gd name="T15" fmla="*/ 12 h 62"/>
                  <a:gd name="T16" fmla="*/ 37 w 74"/>
                  <a:gd name="T17" fmla="*/ 17 h 62"/>
                  <a:gd name="T18" fmla="*/ 38 w 74"/>
                  <a:gd name="T19" fmla="*/ 20 h 62"/>
                  <a:gd name="T20" fmla="*/ 39 w 74"/>
                  <a:gd name="T21" fmla="*/ 23 h 62"/>
                  <a:gd name="T22" fmla="*/ 43 w 74"/>
                  <a:gd name="T23" fmla="*/ 24 h 62"/>
                  <a:gd name="T24" fmla="*/ 48 w 74"/>
                  <a:gd name="T25" fmla="*/ 27 h 62"/>
                  <a:gd name="T26" fmla="*/ 55 w 74"/>
                  <a:gd name="T27" fmla="*/ 29 h 62"/>
                  <a:gd name="T28" fmla="*/ 61 w 74"/>
                  <a:gd name="T29" fmla="*/ 31 h 62"/>
                  <a:gd name="T30" fmla="*/ 65 w 74"/>
                  <a:gd name="T31" fmla="*/ 31 h 62"/>
                  <a:gd name="T32" fmla="*/ 71 w 74"/>
                  <a:gd name="T33" fmla="*/ 31 h 62"/>
                  <a:gd name="T34" fmla="*/ 74 w 74"/>
                  <a:gd name="T35" fmla="*/ 32 h 62"/>
                  <a:gd name="T36" fmla="*/ 74 w 74"/>
                  <a:gd name="T37" fmla="*/ 33 h 62"/>
                  <a:gd name="T38" fmla="*/ 72 w 74"/>
                  <a:gd name="T39" fmla="*/ 34 h 62"/>
                  <a:gd name="T40" fmla="*/ 72 w 74"/>
                  <a:gd name="T41" fmla="*/ 36 h 62"/>
                  <a:gd name="T42" fmla="*/ 70 w 74"/>
                  <a:gd name="T43" fmla="*/ 41 h 62"/>
                  <a:gd name="T44" fmla="*/ 68 w 74"/>
                  <a:gd name="T45" fmla="*/ 47 h 62"/>
                  <a:gd name="T46" fmla="*/ 66 w 74"/>
                  <a:gd name="T47" fmla="*/ 51 h 62"/>
                  <a:gd name="T48" fmla="*/ 66 w 74"/>
                  <a:gd name="T49" fmla="*/ 56 h 62"/>
                  <a:gd name="T50" fmla="*/ 58 w 74"/>
                  <a:gd name="T51" fmla="*/ 62 h 62"/>
                  <a:gd name="T52" fmla="*/ 51 w 74"/>
                  <a:gd name="T53" fmla="*/ 62 h 62"/>
                  <a:gd name="T54" fmla="*/ 46 w 74"/>
                  <a:gd name="T55" fmla="*/ 61 h 62"/>
                  <a:gd name="T56" fmla="*/ 42 w 74"/>
                  <a:gd name="T57" fmla="*/ 58 h 62"/>
                  <a:gd name="T58" fmla="*/ 37 w 74"/>
                  <a:gd name="T59" fmla="*/ 55 h 62"/>
                  <a:gd name="T60" fmla="*/ 30 w 74"/>
                  <a:gd name="T61" fmla="*/ 52 h 62"/>
                  <a:gd name="T62" fmla="*/ 11 w 74"/>
                  <a:gd name="T63" fmla="*/ 41 h 62"/>
                  <a:gd name="T64" fmla="*/ 1 w 74"/>
                  <a:gd name="T65" fmla="*/ 30 h 62"/>
                  <a:gd name="T66" fmla="*/ 0 w 74"/>
                  <a:gd name="T67" fmla="*/ 25 h 62"/>
                  <a:gd name="T68" fmla="*/ 0 w 74"/>
                  <a:gd name="T69" fmla="*/ 17 h 62"/>
                  <a:gd name="T70" fmla="*/ 0 w 74"/>
                  <a:gd name="T71" fmla="*/ 14 h 62"/>
                  <a:gd name="T72" fmla="*/ 1 w 74"/>
                  <a:gd name="T73" fmla="*/ 14 h 62"/>
                  <a:gd name="T74" fmla="*/ 3 w 74"/>
                  <a:gd name="T75" fmla="*/ 14 h 62"/>
                  <a:gd name="T76" fmla="*/ 3 w 74"/>
                  <a:gd name="T77" fmla="*/ 11 h 62"/>
                  <a:gd name="T78" fmla="*/ 9 w 74"/>
                  <a:gd name="T79" fmla="*/ 7 h 62"/>
                  <a:gd name="T80" fmla="*/ 15 w 74"/>
                  <a:gd name="T81" fmla="*/ 5 h 62"/>
                  <a:gd name="T82" fmla="*/ 17 w 74"/>
                  <a:gd name="T83" fmla="*/ 4 h 62"/>
                  <a:gd name="T84" fmla="*/ 21 w 74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" h="62">
                    <a:moveTo>
                      <a:pt x="25" y="8"/>
                    </a:moveTo>
                    <a:lnTo>
                      <a:pt x="25" y="9"/>
                    </a:lnTo>
                    <a:lnTo>
                      <a:pt x="25" y="10"/>
                    </a:lnTo>
                    <a:lnTo>
                      <a:pt x="26" y="11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5" y="8"/>
                    </a:lnTo>
                    <a:close/>
                    <a:moveTo>
                      <a:pt x="24" y="0"/>
                    </a:moveTo>
                    <a:lnTo>
                      <a:pt x="25" y="1"/>
                    </a:lnTo>
                    <a:lnTo>
                      <a:pt x="26" y="2"/>
                    </a:lnTo>
                    <a:lnTo>
                      <a:pt x="27" y="5"/>
                    </a:lnTo>
                    <a:lnTo>
                      <a:pt x="28" y="7"/>
                    </a:lnTo>
                    <a:lnTo>
                      <a:pt x="30" y="10"/>
                    </a:lnTo>
                    <a:lnTo>
                      <a:pt x="32" y="12"/>
                    </a:lnTo>
                    <a:lnTo>
                      <a:pt x="35" y="15"/>
                    </a:lnTo>
                    <a:lnTo>
                      <a:pt x="37" y="17"/>
                    </a:lnTo>
                    <a:lnTo>
                      <a:pt x="38" y="19"/>
                    </a:lnTo>
                    <a:lnTo>
                      <a:pt x="38" y="20"/>
                    </a:lnTo>
                    <a:lnTo>
                      <a:pt x="39" y="22"/>
                    </a:lnTo>
                    <a:lnTo>
                      <a:pt x="39" y="23"/>
                    </a:lnTo>
                    <a:lnTo>
                      <a:pt x="40" y="23"/>
                    </a:lnTo>
                    <a:lnTo>
                      <a:pt x="43" y="24"/>
                    </a:lnTo>
                    <a:lnTo>
                      <a:pt x="45" y="25"/>
                    </a:lnTo>
                    <a:lnTo>
                      <a:pt x="48" y="27"/>
                    </a:lnTo>
                    <a:lnTo>
                      <a:pt x="52" y="28"/>
                    </a:lnTo>
                    <a:lnTo>
                      <a:pt x="55" y="29"/>
                    </a:lnTo>
                    <a:lnTo>
                      <a:pt x="58" y="30"/>
                    </a:lnTo>
                    <a:lnTo>
                      <a:pt x="61" y="31"/>
                    </a:lnTo>
                    <a:lnTo>
                      <a:pt x="63" y="31"/>
                    </a:lnTo>
                    <a:lnTo>
                      <a:pt x="65" y="31"/>
                    </a:lnTo>
                    <a:lnTo>
                      <a:pt x="68" y="31"/>
                    </a:lnTo>
                    <a:lnTo>
                      <a:pt x="71" y="31"/>
                    </a:lnTo>
                    <a:lnTo>
                      <a:pt x="73" y="31"/>
                    </a:lnTo>
                    <a:lnTo>
                      <a:pt x="74" y="32"/>
                    </a:lnTo>
                    <a:lnTo>
                      <a:pt x="74" y="32"/>
                    </a:lnTo>
                    <a:lnTo>
                      <a:pt x="74" y="33"/>
                    </a:lnTo>
                    <a:lnTo>
                      <a:pt x="73" y="34"/>
                    </a:lnTo>
                    <a:lnTo>
                      <a:pt x="72" y="34"/>
                    </a:lnTo>
                    <a:lnTo>
                      <a:pt x="72" y="35"/>
                    </a:lnTo>
                    <a:lnTo>
                      <a:pt x="72" y="36"/>
                    </a:lnTo>
                    <a:lnTo>
                      <a:pt x="71" y="38"/>
                    </a:lnTo>
                    <a:lnTo>
                      <a:pt x="70" y="41"/>
                    </a:lnTo>
                    <a:lnTo>
                      <a:pt x="69" y="44"/>
                    </a:lnTo>
                    <a:lnTo>
                      <a:pt x="68" y="47"/>
                    </a:lnTo>
                    <a:lnTo>
                      <a:pt x="67" y="49"/>
                    </a:lnTo>
                    <a:lnTo>
                      <a:pt x="66" y="51"/>
                    </a:lnTo>
                    <a:lnTo>
                      <a:pt x="66" y="53"/>
                    </a:lnTo>
                    <a:lnTo>
                      <a:pt x="66" y="56"/>
                    </a:lnTo>
                    <a:lnTo>
                      <a:pt x="66" y="62"/>
                    </a:lnTo>
                    <a:lnTo>
                      <a:pt x="58" y="62"/>
                    </a:lnTo>
                    <a:lnTo>
                      <a:pt x="54" y="62"/>
                    </a:lnTo>
                    <a:lnTo>
                      <a:pt x="51" y="62"/>
                    </a:lnTo>
                    <a:lnTo>
                      <a:pt x="48" y="61"/>
                    </a:lnTo>
                    <a:lnTo>
                      <a:pt x="46" y="61"/>
                    </a:lnTo>
                    <a:lnTo>
                      <a:pt x="44" y="60"/>
                    </a:lnTo>
                    <a:lnTo>
                      <a:pt x="42" y="58"/>
                    </a:lnTo>
                    <a:lnTo>
                      <a:pt x="39" y="57"/>
                    </a:lnTo>
                    <a:lnTo>
                      <a:pt x="37" y="55"/>
                    </a:lnTo>
                    <a:lnTo>
                      <a:pt x="34" y="54"/>
                    </a:lnTo>
                    <a:lnTo>
                      <a:pt x="30" y="52"/>
                    </a:lnTo>
                    <a:lnTo>
                      <a:pt x="20" y="46"/>
                    </a:lnTo>
                    <a:lnTo>
                      <a:pt x="11" y="41"/>
                    </a:lnTo>
                    <a:lnTo>
                      <a:pt x="5" y="34"/>
                    </a:lnTo>
                    <a:lnTo>
                      <a:pt x="1" y="30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3" y="13"/>
                    </a:lnTo>
                    <a:lnTo>
                      <a:pt x="3" y="11"/>
                    </a:lnTo>
                    <a:lnTo>
                      <a:pt x="6" y="9"/>
                    </a:lnTo>
                    <a:lnTo>
                      <a:pt x="9" y="7"/>
                    </a:lnTo>
                    <a:lnTo>
                      <a:pt x="12" y="6"/>
                    </a:lnTo>
                    <a:lnTo>
                      <a:pt x="15" y="5"/>
                    </a:lnTo>
                    <a:lnTo>
                      <a:pt x="16" y="5"/>
                    </a:lnTo>
                    <a:lnTo>
                      <a:pt x="17" y="4"/>
                    </a:lnTo>
                    <a:lnTo>
                      <a:pt x="19" y="2"/>
                    </a:lnTo>
                    <a:lnTo>
                      <a:pt x="21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CCAA"/>
              </a:solidFill>
              <a:ln w="0">
                <a:solidFill>
                  <a:srgbClr val="FFCCA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" name="Freeform 393"/>
              <p:cNvSpPr>
                <a:spLocks/>
              </p:cNvSpPr>
              <p:nvPr/>
            </p:nvSpPr>
            <p:spPr bwMode="auto">
              <a:xfrm>
                <a:off x="6919689" y="4256088"/>
                <a:ext cx="17463" cy="90488"/>
              </a:xfrm>
              <a:custGeom>
                <a:avLst/>
                <a:gdLst>
                  <a:gd name="T0" fmla="*/ 3 w 11"/>
                  <a:gd name="T1" fmla="*/ 0 h 57"/>
                  <a:gd name="T2" fmla="*/ 5 w 11"/>
                  <a:gd name="T3" fmla="*/ 4 h 57"/>
                  <a:gd name="T4" fmla="*/ 8 w 11"/>
                  <a:gd name="T5" fmla="*/ 10 h 57"/>
                  <a:gd name="T6" fmla="*/ 10 w 11"/>
                  <a:gd name="T7" fmla="*/ 20 h 57"/>
                  <a:gd name="T8" fmla="*/ 11 w 11"/>
                  <a:gd name="T9" fmla="*/ 31 h 57"/>
                  <a:gd name="T10" fmla="*/ 10 w 11"/>
                  <a:gd name="T11" fmla="*/ 39 h 57"/>
                  <a:gd name="T12" fmla="*/ 10 w 11"/>
                  <a:gd name="T13" fmla="*/ 44 h 57"/>
                  <a:gd name="T14" fmla="*/ 9 w 11"/>
                  <a:gd name="T15" fmla="*/ 48 h 57"/>
                  <a:gd name="T16" fmla="*/ 8 w 11"/>
                  <a:gd name="T17" fmla="*/ 52 h 57"/>
                  <a:gd name="T18" fmla="*/ 7 w 11"/>
                  <a:gd name="T19" fmla="*/ 55 h 57"/>
                  <a:gd name="T20" fmla="*/ 6 w 11"/>
                  <a:gd name="T21" fmla="*/ 56 h 57"/>
                  <a:gd name="T22" fmla="*/ 5 w 11"/>
                  <a:gd name="T23" fmla="*/ 57 h 57"/>
                  <a:gd name="T24" fmla="*/ 5 w 11"/>
                  <a:gd name="T25" fmla="*/ 57 h 57"/>
                  <a:gd name="T26" fmla="*/ 4 w 11"/>
                  <a:gd name="T27" fmla="*/ 56 h 57"/>
                  <a:gd name="T28" fmla="*/ 3 w 11"/>
                  <a:gd name="T29" fmla="*/ 55 h 57"/>
                  <a:gd name="T30" fmla="*/ 1 w 11"/>
                  <a:gd name="T31" fmla="*/ 52 h 57"/>
                  <a:gd name="T32" fmla="*/ 0 w 11"/>
                  <a:gd name="T33" fmla="*/ 50 h 57"/>
                  <a:gd name="T34" fmla="*/ 0 w 11"/>
                  <a:gd name="T35" fmla="*/ 49 h 57"/>
                  <a:gd name="T36" fmla="*/ 0 w 11"/>
                  <a:gd name="T37" fmla="*/ 48 h 57"/>
                  <a:gd name="T38" fmla="*/ 0 w 11"/>
                  <a:gd name="T39" fmla="*/ 45 h 57"/>
                  <a:gd name="T40" fmla="*/ 0 w 11"/>
                  <a:gd name="T41" fmla="*/ 42 h 57"/>
                  <a:gd name="T42" fmla="*/ 0 w 11"/>
                  <a:gd name="T43" fmla="*/ 38 h 57"/>
                  <a:gd name="T44" fmla="*/ 1 w 11"/>
                  <a:gd name="T45" fmla="*/ 26 h 57"/>
                  <a:gd name="T46" fmla="*/ 2 w 11"/>
                  <a:gd name="T47" fmla="*/ 13 h 57"/>
                  <a:gd name="T48" fmla="*/ 3 w 11"/>
                  <a:gd name="T4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" h="57">
                    <a:moveTo>
                      <a:pt x="3" y="0"/>
                    </a:moveTo>
                    <a:lnTo>
                      <a:pt x="5" y="4"/>
                    </a:lnTo>
                    <a:lnTo>
                      <a:pt x="8" y="10"/>
                    </a:lnTo>
                    <a:lnTo>
                      <a:pt x="10" y="20"/>
                    </a:lnTo>
                    <a:lnTo>
                      <a:pt x="11" y="31"/>
                    </a:lnTo>
                    <a:lnTo>
                      <a:pt x="10" y="39"/>
                    </a:lnTo>
                    <a:lnTo>
                      <a:pt x="10" y="44"/>
                    </a:lnTo>
                    <a:lnTo>
                      <a:pt x="9" y="48"/>
                    </a:lnTo>
                    <a:lnTo>
                      <a:pt x="8" y="52"/>
                    </a:lnTo>
                    <a:lnTo>
                      <a:pt x="7" y="55"/>
                    </a:lnTo>
                    <a:lnTo>
                      <a:pt x="6" y="56"/>
                    </a:lnTo>
                    <a:lnTo>
                      <a:pt x="5" y="57"/>
                    </a:lnTo>
                    <a:lnTo>
                      <a:pt x="5" y="57"/>
                    </a:lnTo>
                    <a:lnTo>
                      <a:pt x="4" y="56"/>
                    </a:lnTo>
                    <a:lnTo>
                      <a:pt x="3" y="55"/>
                    </a:lnTo>
                    <a:lnTo>
                      <a:pt x="1" y="52"/>
                    </a:lnTo>
                    <a:lnTo>
                      <a:pt x="0" y="50"/>
                    </a:lnTo>
                    <a:lnTo>
                      <a:pt x="0" y="49"/>
                    </a:lnTo>
                    <a:lnTo>
                      <a:pt x="0" y="48"/>
                    </a:lnTo>
                    <a:lnTo>
                      <a:pt x="0" y="45"/>
                    </a:lnTo>
                    <a:lnTo>
                      <a:pt x="0" y="42"/>
                    </a:lnTo>
                    <a:lnTo>
                      <a:pt x="0" y="38"/>
                    </a:lnTo>
                    <a:lnTo>
                      <a:pt x="1" y="26"/>
                    </a:lnTo>
                    <a:lnTo>
                      <a:pt x="2" y="1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CCAA"/>
              </a:solidFill>
              <a:ln w="0">
                <a:solidFill>
                  <a:srgbClr val="FFCCA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" name="Freeform 394"/>
              <p:cNvSpPr>
                <a:spLocks noEditPoints="1"/>
              </p:cNvSpPr>
              <p:nvPr/>
            </p:nvSpPr>
            <p:spPr bwMode="auto">
              <a:xfrm>
                <a:off x="5887814" y="3967163"/>
                <a:ext cx="773113" cy="544513"/>
              </a:xfrm>
              <a:custGeom>
                <a:avLst/>
                <a:gdLst>
                  <a:gd name="T0" fmla="*/ 393 w 487"/>
                  <a:gd name="T1" fmla="*/ 1 h 343"/>
                  <a:gd name="T2" fmla="*/ 407 w 487"/>
                  <a:gd name="T3" fmla="*/ 12 h 343"/>
                  <a:gd name="T4" fmla="*/ 440 w 487"/>
                  <a:gd name="T5" fmla="*/ 5 h 343"/>
                  <a:gd name="T6" fmla="*/ 478 w 487"/>
                  <a:gd name="T7" fmla="*/ 14 h 343"/>
                  <a:gd name="T8" fmla="*/ 454 w 487"/>
                  <a:gd name="T9" fmla="*/ 20 h 343"/>
                  <a:gd name="T10" fmla="*/ 435 w 487"/>
                  <a:gd name="T11" fmla="*/ 21 h 343"/>
                  <a:gd name="T12" fmla="*/ 423 w 487"/>
                  <a:gd name="T13" fmla="*/ 25 h 343"/>
                  <a:gd name="T14" fmla="*/ 400 w 487"/>
                  <a:gd name="T15" fmla="*/ 25 h 343"/>
                  <a:gd name="T16" fmla="*/ 321 w 487"/>
                  <a:gd name="T17" fmla="*/ 46 h 343"/>
                  <a:gd name="T18" fmla="*/ 284 w 487"/>
                  <a:gd name="T19" fmla="*/ 54 h 343"/>
                  <a:gd name="T20" fmla="*/ 253 w 487"/>
                  <a:gd name="T21" fmla="*/ 65 h 343"/>
                  <a:gd name="T22" fmla="*/ 220 w 487"/>
                  <a:gd name="T23" fmla="*/ 85 h 343"/>
                  <a:gd name="T24" fmla="*/ 175 w 487"/>
                  <a:gd name="T25" fmla="*/ 111 h 343"/>
                  <a:gd name="T26" fmla="*/ 157 w 487"/>
                  <a:gd name="T27" fmla="*/ 133 h 343"/>
                  <a:gd name="T28" fmla="*/ 125 w 487"/>
                  <a:gd name="T29" fmla="*/ 182 h 343"/>
                  <a:gd name="T30" fmla="*/ 108 w 487"/>
                  <a:gd name="T31" fmla="*/ 203 h 343"/>
                  <a:gd name="T32" fmla="*/ 69 w 487"/>
                  <a:gd name="T33" fmla="*/ 249 h 343"/>
                  <a:gd name="T34" fmla="*/ 52 w 487"/>
                  <a:gd name="T35" fmla="*/ 261 h 343"/>
                  <a:gd name="T36" fmla="*/ 31 w 487"/>
                  <a:gd name="T37" fmla="*/ 258 h 343"/>
                  <a:gd name="T38" fmla="*/ 40 w 487"/>
                  <a:gd name="T39" fmla="*/ 272 h 343"/>
                  <a:gd name="T40" fmla="*/ 66 w 487"/>
                  <a:gd name="T41" fmla="*/ 259 h 343"/>
                  <a:gd name="T42" fmla="*/ 66 w 487"/>
                  <a:gd name="T43" fmla="*/ 282 h 343"/>
                  <a:gd name="T44" fmla="*/ 67 w 487"/>
                  <a:gd name="T45" fmla="*/ 305 h 343"/>
                  <a:gd name="T46" fmla="*/ 67 w 487"/>
                  <a:gd name="T47" fmla="*/ 319 h 343"/>
                  <a:gd name="T48" fmla="*/ 45 w 487"/>
                  <a:gd name="T49" fmla="*/ 343 h 343"/>
                  <a:gd name="T50" fmla="*/ 21 w 487"/>
                  <a:gd name="T51" fmla="*/ 324 h 343"/>
                  <a:gd name="T52" fmla="*/ 17 w 487"/>
                  <a:gd name="T53" fmla="*/ 314 h 343"/>
                  <a:gd name="T54" fmla="*/ 19 w 487"/>
                  <a:gd name="T55" fmla="*/ 273 h 343"/>
                  <a:gd name="T56" fmla="*/ 5 w 487"/>
                  <a:gd name="T57" fmla="*/ 248 h 343"/>
                  <a:gd name="T58" fmla="*/ 3 w 487"/>
                  <a:gd name="T59" fmla="*/ 216 h 343"/>
                  <a:gd name="T60" fmla="*/ 32 w 487"/>
                  <a:gd name="T61" fmla="*/ 177 h 343"/>
                  <a:gd name="T62" fmla="*/ 64 w 487"/>
                  <a:gd name="T63" fmla="*/ 126 h 343"/>
                  <a:gd name="T64" fmla="*/ 38 w 487"/>
                  <a:gd name="T65" fmla="*/ 188 h 343"/>
                  <a:gd name="T66" fmla="*/ 36 w 487"/>
                  <a:gd name="T67" fmla="*/ 203 h 343"/>
                  <a:gd name="T68" fmla="*/ 26 w 487"/>
                  <a:gd name="T69" fmla="*/ 227 h 343"/>
                  <a:gd name="T70" fmla="*/ 49 w 487"/>
                  <a:gd name="T71" fmla="*/ 235 h 343"/>
                  <a:gd name="T72" fmla="*/ 43 w 487"/>
                  <a:gd name="T73" fmla="*/ 226 h 343"/>
                  <a:gd name="T74" fmla="*/ 47 w 487"/>
                  <a:gd name="T75" fmla="*/ 181 h 343"/>
                  <a:gd name="T76" fmla="*/ 55 w 487"/>
                  <a:gd name="T77" fmla="*/ 160 h 343"/>
                  <a:gd name="T78" fmla="*/ 105 w 487"/>
                  <a:gd name="T79" fmla="*/ 104 h 343"/>
                  <a:gd name="T80" fmla="*/ 115 w 487"/>
                  <a:gd name="T81" fmla="*/ 75 h 343"/>
                  <a:gd name="T82" fmla="*/ 151 w 487"/>
                  <a:gd name="T83" fmla="*/ 56 h 343"/>
                  <a:gd name="T84" fmla="*/ 172 w 487"/>
                  <a:gd name="T85" fmla="*/ 63 h 343"/>
                  <a:gd name="T86" fmla="*/ 132 w 487"/>
                  <a:gd name="T87" fmla="*/ 91 h 343"/>
                  <a:gd name="T88" fmla="*/ 73 w 487"/>
                  <a:gd name="T89" fmla="*/ 173 h 343"/>
                  <a:gd name="T90" fmla="*/ 68 w 487"/>
                  <a:gd name="T91" fmla="*/ 191 h 343"/>
                  <a:gd name="T92" fmla="*/ 79 w 487"/>
                  <a:gd name="T93" fmla="*/ 181 h 343"/>
                  <a:gd name="T94" fmla="*/ 99 w 487"/>
                  <a:gd name="T95" fmla="*/ 204 h 343"/>
                  <a:gd name="T96" fmla="*/ 85 w 487"/>
                  <a:gd name="T97" fmla="*/ 175 h 343"/>
                  <a:gd name="T98" fmla="*/ 95 w 487"/>
                  <a:gd name="T99" fmla="*/ 145 h 343"/>
                  <a:gd name="T100" fmla="*/ 136 w 487"/>
                  <a:gd name="T101" fmla="*/ 95 h 343"/>
                  <a:gd name="T102" fmla="*/ 168 w 487"/>
                  <a:gd name="T103" fmla="*/ 71 h 343"/>
                  <a:gd name="T104" fmla="*/ 205 w 487"/>
                  <a:gd name="T105" fmla="*/ 61 h 343"/>
                  <a:gd name="T106" fmla="*/ 203 w 487"/>
                  <a:gd name="T107" fmla="*/ 72 h 343"/>
                  <a:gd name="T108" fmla="*/ 237 w 487"/>
                  <a:gd name="T109" fmla="*/ 38 h 343"/>
                  <a:gd name="T110" fmla="*/ 280 w 487"/>
                  <a:gd name="T111" fmla="*/ 17 h 343"/>
                  <a:gd name="T112" fmla="*/ 321 w 487"/>
                  <a:gd name="T113" fmla="*/ 27 h 343"/>
                  <a:gd name="T114" fmla="*/ 317 w 487"/>
                  <a:gd name="T115" fmla="*/ 19 h 343"/>
                  <a:gd name="T116" fmla="*/ 344 w 487"/>
                  <a:gd name="T117" fmla="*/ 3 h 343"/>
                  <a:gd name="T118" fmla="*/ 339 w 487"/>
                  <a:gd name="T119" fmla="*/ 19 h 343"/>
                  <a:gd name="T120" fmla="*/ 372 w 487"/>
                  <a:gd name="T121" fmla="*/ 23 h 343"/>
                  <a:gd name="T122" fmla="*/ 356 w 487"/>
                  <a:gd name="T123" fmla="*/ 10 h 343"/>
                  <a:gd name="T124" fmla="*/ 380 w 487"/>
                  <a:gd name="T125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87" h="343">
                    <a:moveTo>
                      <a:pt x="133" y="84"/>
                    </a:moveTo>
                    <a:lnTo>
                      <a:pt x="133" y="84"/>
                    </a:lnTo>
                    <a:lnTo>
                      <a:pt x="132" y="84"/>
                    </a:lnTo>
                    <a:lnTo>
                      <a:pt x="132" y="85"/>
                    </a:lnTo>
                    <a:lnTo>
                      <a:pt x="132" y="85"/>
                    </a:lnTo>
                    <a:lnTo>
                      <a:pt x="133" y="85"/>
                    </a:lnTo>
                    <a:lnTo>
                      <a:pt x="133" y="85"/>
                    </a:lnTo>
                    <a:lnTo>
                      <a:pt x="133" y="84"/>
                    </a:lnTo>
                    <a:lnTo>
                      <a:pt x="133" y="84"/>
                    </a:lnTo>
                    <a:close/>
                    <a:moveTo>
                      <a:pt x="380" y="0"/>
                    </a:moveTo>
                    <a:lnTo>
                      <a:pt x="384" y="1"/>
                    </a:lnTo>
                    <a:lnTo>
                      <a:pt x="393" y="1"/>
                    </a:lnTo>
                    <a:lnTo>
                      <a:pt x="398" y="2"/>
                    </a:lnTo>
                    <a:lnTo>
                      <a:pt x="402" y="3"/>
                    </a:lnTo>
                    <a:lnTo>
                      <a:pt x="405" y="3"/>
                    </a:lnTo>
                    <a:lnTo>
                      <a:pt x="407" y="4"/>
                    </a:lnTo>
                    <a:lnTo>
                      <a:pt x="408" y="5"/>
                    </a:lnTo>
                    <a:lnTo>
                      <a:pt x="408" y="6"/>
                    </a:lnTo>
                    <a:lnTo>
                      <a:pt x="407" y="7"/>
                    </a:lnTo>
                    <a:lnTo>
                      <a:pt x="405" y="9"/>
                    </a:lnTo>
                    <a:lnTo>
                      <a:pt x="404" y="10"/>
                    </a:lnTo>
                    <a:lnTo>
                      <a:pt x="404" y="12"/>
                    </a:lnTo>
                    <a:lnTo>
                      <a:pt x="405" y="12"/>
                    </a:lnTo>
                    <a:lnTo>
                      <a:pt x="407" y="12"/>
                    </a:lnTo>
                    <a:lnTo>
                      <a:pt x="409" y="10"/>
                    </a:lnTo>
                    <a:lnTo>
                      <a:pt x="411" y="9"/>
                    </a:lnTo>
                    <a:lnTo>
                      <a:pt x="414" y="8"/>
                    </a:lnTo>
                    <a:lnTo>
                      <a:pt x="417" y="6"/>
                    </a:lnTo>
                    <a:lnTo>
                      <a:pt x="419" y="5"/>
                    </a:lnTo>
                    <a:lnTo>
                      <a:pt x="421" y="4"/>
                    </a:lnTo>
                    <a:lnTo>
                      <a:pt x="423" y="4"/>
                    </a:lnTo>
                    <a:lnTo>
                      <a:pt x="427" y="3"/>
                    </a:lnTo>
                    <a:lnTo>
                      <a:pt x="431" y="3"/>
                    </a:lnTo>
                    <a:lnTo>
                      <a:pt x="434" y="4"/>
                    </a:lnTo>
                    <a:lnTo>
                      <a:pt x="437" y="4"/>
                    </a:lnTo>
                    <a:lnTo>
                      <a:pt x="440" y="5"/>
                    </a:lnTo>
                    <a:lnTo>
                      <a:pt x="443" y="6"/>
                    </a:lnTo>
                    <a:lnTo>
                      <a:pt x="448" y="6"/>
                    </a:lnTo>
                    <a:lnTo>
                      <a:pt x="452" y="7"/>
                    </a:lnTo>
                    <a:lnTo>
                      <a:pt x="456" y="8"/>
                    </a:lnTo>
                    <a:lnTo>
                      <a:pt x="459" y="9"/>
                    </a:lnTo>
                    <a:lnTo>
                      <a:pt x="463" y="10"/>
                    </a:lnTo>
                    <a:lnTo>
                      <a:pt x="464" y="10"/>
                    </a:lnTo>
                    <a:lnTo>
                      <a:pt x="466" y="12"/>
                    </a:lnTo>
                    <a:lnTo>
                      <a:pt x="468" y="12"/>
                    </a:lnTo>
                    <a:lnTo>
                      <a:pt x="471" y="13"/>
                    </a:lnTo>
                    <a:lnTo>
                      <a:pt x="474" y="13"/>
                    </a:lnTo>
                    <a:lnTo>
                      <a:pt x="478" y="14"/>
                    </a:lnTo>
                    <a:lnTo>
                      <a:pt x="482" y="15"/>
                    </a:lnTo>
                    <a:lnTo>
                      <a:pt x="485" y="15"/>
                    </a:lnTo>
                    <a:lnTo>
                      <a:pt x="487" y="16"/>
                    </a:lnTo>
                    <a:lnTo>
                      <a:pt x="487" y="17"/>
                    </a:lnTo>
                    <a:lnTo>
                      <a:pt x="486" y="18"/>
                    </a:lnTo>
                    <a:lnTo>
                      <a:pt x="484" y="18"/>
                    </a:lnTo>
                    <a:lnTo>
                      <a:pt x="480" y="18"/>
                    </a:lnTo>
                    <a:lnTo>
                      <a:pt x="476" y="18"/>
                    </a:lnTo>
                    <a:lnTo>
                      <a:pt x="467" y="19"/>
                    </a:lnTo>
                    <a:lnTo>
                      <a:pt x="456" y="20"/>
                    </a:lnTo>
                    <a:lnTo>
                      <a:pt x="454" y="20"/>
                    </a:lnTo>
                    <a:lnTo>
                      <a:pt x="454" y="20"/>
                    </a:lnTo>
                    <a:lnTo>
                      <a:pt x="453" y="19"/>
                    </a:lnTo>
                    <a:lnTo>
                      <a:pt x="453" y="18"/>
                    </a:lnTo>
                    <a:lnTo>
                      <a:pt x="453" y="18"/>
                    </a:lnTo>
                    <a:lnTo>
                      <a:pt x="452" y="18"/>
                    </a:lnTo>
                    <a:lnTo>
                      <a:pt x="451" y="19"/>
                    </a:lnTo>
                    <a:lnTo>
                      <a:pt x="451" y="20"/>
                    </a:lnTo>
                    <a:lnTo>
                      <a:pt x="450" y="20"/>
                    </a:lnTo>
                    <a:lnTo>
                      <a:pt x="449" y="20"/>
                    </a:lnTo>
                    <a:lnTo>
                      <a:pt x="446" y="21"/>
                    </a:lnTo>
                    <a:lnTo>
                      <a:pt x="441" y="21"/>
                    </a:lnTo>
                    <a:lnTo>
                      <a:pt x="438" y="21"/>
                    </a:lnTo>
                    <a:lnTo>
                      <a:pt x="435" y="21"/>
                    </a:lnTo>
                    <a:lnTo>
                      <a:pt x="433" y="21"/>
                    </a:lnTo>
                    <a:lnTo>
                      <a:pt x="432" y="21"/>
                    </a:lnTo>
                    <a:lnTo>
                      <a:pt x="433" y="22"/>
                    </a:lnTo>
                    <a:lnTo>
                      <a:pt x="433" y="23"/>
                    </a:lnTo>
                    <a:lnTo>
                      <a:pt x="434" y="24"/>
                    </a:lnTo>
                    <a:lnTo>
                      <a:pt x="434" y="24"/>
                    </a:lnTo>
                    <a:lnTo>
                      <a:pt x="433" y="24"/>
                    </a:lnTo>
                    <a:lnTo>
                      <a:pt x="431" y="24"/>
                    </a:lnTo>
                    <a:lnTo>
                      <a:pt x="428" y="24"/>
                    </a:lnTo>
                    <a:lnTo>
                      <a:pt x="427" y="24"/>
                    </a:lnTo>
                    <a:lnTo>
                      <a:pt x="426" y="25"/>
                    </a:lnTo>
                    <a:lnTo>
                      <a:pt x="423" y="25"/>
                    </a:lnTo>
                    <a:lnTo>
                      <a:pt x="421" y="26"/>
                    </a:lnTo>
                    <a:lnTo>
                      <a:pt x="418" y="26"/>
                    </a:lnTo>
                    <a:lnTo>
                      <a:pt x="422" y="23"/>
                    </a:lnTo>
                    <a:lnTo>
                      <a:pt x="420" y="23"/>
                    </a:lnTo>
                    <a:lnTo>
                      <a:pt x="415" y="24"/>
                    </a:lnTo>
                    <a:lnTo>
                      <a:pt x="412" y="24"/>
                    </a:lnTo>
                    <a:lnTo>
                      <a:pt x="409" y="25"/>
                    </a:lnTo>
                    <a:lnTo>
                      <a:pt x="407" y="25"/>
                    </a:lnTo>
                    <a:lnTo>
                      <a:pt x="405" y="24"/>
                    </a:lnTo>
                    <a:lnTo>
                      <a:pt x="404" y="24"/>
                    </a:lnTo>
                    <a:lnTo>
                      <a:pt x="402" y="25"/>
                    </a:lnTo>
                    <a:lnTo>
                      <a:pt x="400" y="25"/>
                    </a:lnTo>
                    <a:lnTo>
                      <a:pt x="398" y="26"/>
                    </a:lnTo>
                    <a:lnTo>
                      <a:pt x="395" y="26"/>
                    </a:lnTo>
                    <a:lnTo>
                      <a:pt x="385" y="29"/>
                    </a:lnTo>
                    <a:lnTo>
                      <a:pt x="377" y="33"/>
                    </a:lnTo>
                    <a:lnTo>
                      <a:pt x="366" y="37"/>
                    </a:lnTo>
                    <a:lnTo>
                      <a:pt x="357" y="41"/>
                    </a:lnTo>
                    <a:lnTo>
                      <a:pt x="352" y="44"/>
                    </a:lnTo>
                    <a:lnTo>
                      <a:pt x="346" y="45"/>
                    </a:lnTo>
                    <a:lnTo>
                      <a:pt x="341" y="45"/>
                    </a:lnTo>
                    <a:lnTo>
                      <a:pt x="335" y="45"/>
                    </a:lnTo>
                    <a:lnTo>
                      <a:pt x="325" y="46"/>
                    </a:lnTo>
                    <a:lnTo>
                      <a:pt x="321" y="46"/>
                    </a:lnTo>
                    <a:lnTo>
                      <a:pt x="317" y="47"/>
                    </a:lnTo>
                    <a:lnTo>
                      <a:pt x="315" y="48"/>
                    </a:lnTo>
                    <a:lnTo>
                      <a:pt x="311" y="48"/>
                    </a:lnTo>
                    <a:lnTo>
                      <a:pt x="309" y="48"/>
                    </a:lnTo>
                    <a:lnTo>
                      <a:pt x="307" y="50"/>
                    </a:lnTo>
                    <a:lnTo>
                      <a:pt x="305" y="50"/>
                    </a:lnTo>
                    <a:lnTo>
                      <a:pt x="302" y="50"/>
                    </a:lnTo>
                    <a:lnTo>
                      <a:pt x="299" y="51"/>
                    </a:lnTo>
                    <a:lnTo>
                      <a:pt x="296" y="52"/>
                    </a:lnTo>
                    <a:lnTo>
                      <a:pt x="292" y="52"/>
                    </a:lnTo>
                    <a:lnTo>
                      <a:pt x="288" y="53"/>
                    </a:lnTo>
                    <a:lnTo>
                      <a:pt x="284" y="54"/>
                    </a:lnTo>
                    <a:lnTo>
                      <a:pt x="280" y="54"/>
                    </a:lnTo>
                    <a:lnTo>
                      <a:pt x="275" y="55"/>
                    </a:lnTo>
                    <a:lnTo>
                      <a:pt x="272" y="56"/>
                    </a:lnTo>
                    <a:lnTo>
                      <a:pt x="269" y="57"/>
                    </a:lnTo>
                    <a:lnTo>
                      <a:pt x="266" y="59"/>
                    </a:lnTo>
                    <a:lnTo>
                      <a:pt x="263" y="60"/>
                    </a:lnTo>
                    <a:lnTo>
                      <a:pt x="262" y="61"/>
                    </a:lnTo>
                    <a:lnTo>
                      <a:pt x="260" y="61"/>
                    </a:lnTo>
                    <a:lnTo>
                      <a:pt x="259" y="61"/>
                    </a:lnTo>
                    <a:lnTo>
                      <a:pt x="257" y="62"/>
                    </a:lnTo>
                    <a:lnTo>
                      <a:pt x="255" y="64"/>
                    </a:lnTo>
                    <a:lnTo>
                      <a:pt x="253" y="65"/>
                    </a:lnTo>
                    <a:lnTo>
                      <a:pt x="250" y="69"/>
                    </a:lnTo>
                    <a:lnTo>
                      <a:pt x="247" y="71"/>
                    </a:lnTo>
                    <a:lnTo>
                      <a:pt x="244" y="72"/>
                    </a:lnTo>
                    <a:lnTo>
                      <a:pt x="242" y="72"/>
                    </a:lnTo>
                    <a:lnTo>
                      <a:pt x="240" y="73"/>
                    </a:lnTo>
                    <a:lnTo>
                      <a:pt x="237" y="74"/>
                    </a:lnTo>
                    <a:lnTo>
                      <a:pt x="235" y="75"/>
                    </a:lnTo>
                    <a:lnTo>
                      <a:pt x="233" y="77"/>
                    </a:lnTo>
                    <a:lnTo>
                      <a:pt x="230" y="79"/>
                    </a:lnTo>
                    <a:lnTo>
                      <a:pt x="227" y="81"/>
                    </a:lnTo>
                    <a:lnTo>
                      <a:pt x="224" y="83"/>
                    </a:lnTo>
                    <a:lnTo>
                      <a:pt x="220" y="85"/>
                    </a:lnTo>
                    <a:lnTo>
                      <a:pt x="217" y="88"/>
                    </a:lnTo>
                    <a:lnTo>
                      <a:pt x="214" y="90"/>
                    </a:lnTo>
                    <a:lnTo>
                      <a:pt x="212" y="91"/>
                    </a:lnTo>
                    <a:lnTo>
                      <a:pt x="210" y="92"/>
                    </a:lnTo>
                    <a:lnTo>
                      <a:pt x="208" y="93"/>
                    </a:lnTo>
                    <a:lnTo>
                      <a:pt x="206" y="94"/>
                    </a:lnTo>
                    <a:lnTo>
                      <a:pt x="204" y="95"/>
                    </a:lnTo>
                    <a:lnTo>
                      <a:pt x="192" y="100"/>
                    </a:lnTo>
                    <a:lnTo>
                      <a:pt x="181" y="108"/>
                    </a:lnTo>
                    <a:lnTo>
                      <a:pt x="179" y="110"/>
                    </a:lnTo>
                    <a:lnTo>
                      <a:pt x="177" y="111"/>
                    </a:lnTo>
                    <a:lnTo>
                      <a:pt x="175" y="111"/>
                    </a:lnTo>
                    <a:lnTo>
                      <a:pt x="174" y="111"/>
                    </a:lnTo>
                    <a:lnTo>
                      <a:pt x="173" y="112"/>
                    </a:lnTo>
                    <a:lnTo>
                      <a:pt x="171" y="113"/>
                    </a:lnTo>
                    <a:lnTo>
                      <a:pt x="169" y="115"/>
                    </a:lnTo>
                    <a:lnTo>
                      <a:pt x="168" y="117"/>
                    </a:lnTo>
                    <a:lnTo>
                      <a:pt x="166" y="119"/>
                    </a:lnTo>
                    <a:lnTo>
                      <a:pt x="164" y="122"/>
                    </a:lnTo>
                    <a:lnTo>
                      <a:pt x="163" y="125"/>
                    </a:lnTo>
                    <a:lnTo>
                      <a:pt x="162" y="127"/>
                    </a:lnTo>
                    <a:lnTo>
                      <a:pt x="160" y="129"/>
                    </a:lnTo>
                    <a:lnTo>
                      <a:pt x="158" y="131"/>
                    </a:lnTo>
                    <a:lnTo>
                      <a:pt x="157" y="133"/>
                    </a:lnTo>
                    <a:lnTo>
                      <a:pt x="152" y="138"/>
                    </a:lnTo>
                    <a:lnTo>
                      <a:pt x="147" y="147"/>
                    </a:lnTo>
                    <a:lnTo>
                      <a:pt x="140" y="156"/>
                    </a:lnTo>
                    <a:lnTo>
                      <a:pt x="134" y="167"/>
                    </a:lnTo>
                    <a:lnTo>
                      <a:pt x="132" y="170"/>
                    </a:lnTo>
                    <a:lnTo>
                      <a:pt x="131" y="173"/>
                    </a:lnTo>
                    <a:lnTo>
                      <a:pt x="129" y="175"/>
                    </a:lnTo>
                    <a:lnTo>
                      <a:pt x="127" y="177"/>
                    </a:lnTo>
                    <a:lnTo>
                      <a:pt x="126" y="178"/>
                    </a:lnTo>
                    <a:lnTo>
                      <a:pt x="125" y="179"/>
                    </a:lnTo>
                    <a:lnTo>
                      <a:pt x="125" y="181"/>
                    </a:lnTo>
                    <a:lnTo>
                      <a:pt x="125" y="182"/>
                    </a:lnTo>
                    <a:lnTo>
                      <a:pt x="124" y="184"/>
                    </a:lnTo>
                    <a:lnTo>
                      <a:pt x="123" y="186"/>
                    </a:lnTo>
                    <a:lnTo>
                      <a:pt x="122" y="188"/>
                    </a:lnTo>
                    <a:lnTo>
                      <a:pt x="120" y="190"/>
                    </a:lnTo>
                    <a:lnTo>
                      <a:pt x="119" y="192"/>
                    </a:lnTo>
                    <a:lnTo>
                      <a:pt x="118" y="194"/>
                    </a:lnTo>
                    <a:lnTo>
                      <a:pt x="117" y="195"/>
                    </a:lnTo>
                    <a:lnTo>
                      <a:pt x="116" y="197"/>
                    </a:lnTo>
                    <a:lnTo>
                      <a:pt x="114" y="198"/>
                    </a:lnTo>
                    <a:lnTo>
                      <a:pt x="112" y="200"/>
                    </a:lnTo>
                    <a:lnTo>
                      <a:pt x="111" y="201"/>
                    </a:lnTo>
                    <a:lnTo>
                      <a:pt x="108" y="203"/>
                    </a:lnTo>
                    <a:lnTo>
                      <a:pt x="105" y="205"/>
                    </a:lnTo>
                    <a:lnTo>
                      <a:pt x="103" y="207"/>
                    </a:lnTo>
                    <a:lnTo>
                      <a:pt x="101" y="209"/>
                    </a:lnTo>
                    <a:lnTo>
                      <a:pt x="94" y="216"/>
                    </a:lnTo>
                    <a:lnTo>
                      <a:pt x="87" y="225"/>
                    </a:lnTo>
                    <a:lnTo>
                      <a:pt x="80" y="238"/>
                    </a:lnTo>
                    <a:lnTo>
                      <a:pt x="79" y="240"/>
                    </a:lnTo>
                    <a:lnTo>
                      <a:pt x="77" y="242"/>
                    </a:lnTo>
                    <a:lnTo>
                      <a:pt x="76" y="245"/>
                    </a:lnTo>
                    <a:lnTo>
                      <a:pt x="74" y="246"/>
                    </a:lnTo>
                    <a:lnTo>
                      <a:pt x="71" y="248"/>
                    </a:lnTo>
                    <a:lnTo>
                      <a:pt x="69" y="249"/>
                    </a:lnTo>
                    <a:lnTo>
                      <a:pt x="67" y="251"/>
                    </a:lnTo>
                    <a:lnTo>
                      <a:pt x="65" y="251"/>
                    </a:lnTo>
                    <a:lnTo>
                      <a:pt x="64" y="252"/>
                    </a:lnTo>
                    <a:lnTo>
                      <a:pt x="63" y="252"/>
                    </a:lnTo>
                    <a:lnTo>
                      <a:pt x="62" y="253"/>
                    </a:lnTo>
                    <a:lnTo>
                      <a:pt x="61" y="254"/>
                    </a:lnTo>
                    <a:lnTo>
                      <a:pt x="60" y="256"/>
                    </a:lnTo>
                    <a:lnTo>
                      <a:pt x="58" y="258"/>
                    </a:lnTo>
                    <a:lnTo>
                      <a:pt x="57" y="258"/>
                    </a:lnTo>
                    <a:lnTo>
                      <a:pt x="56" y="259"/>
                    </a:lnTo>
                    <a:lnTo>
                      <a:pt x="54" y="260"/>
                    </a:lnTo>
                    <a:lnTo>
                      <a:pt x="52" y="261"/>
                    </a:lnTo>
                    <a:lnTo>
                      <a:pt x="50" y="262"/>
                    </a:lnTo>
                    <a:lnTo>
                      <a:pt x="49" y="263"/>
                    </a:lnTo>
                    <a:lnTo>
                      <a:pt x="47" y="263"/>
                    </a:lnTo>
                    <a:lnTo>
                      <a:pt x="45" y="264"/>
                    </a:lnTo>
                    <a:lnTo>
                      <a:pt x="44" y="264"/>
                    </a:lnTo>
                    <a:lnTo>
                      <a:pt x="43" y="263"/>
                    </a:lnTo>
                    <a:lnTo>
                      <a:pt x="41" y="263"/>
                    </a:lnTo>
                    <a:lnTo>
                      <a:pt x="38" y="261"/>
                    </a:lnTo>
                    <a:lnTo>
                      <a:pt x="36" y="260"/>
                    </a:lnTo>
                    <a:lnTo>
                      <a:pt x="33" y="259"/>
                    </a:lnTo>
                    <a:lnTo>
                      <a:pt x="32" y="259"/>
                    </a:lnTo>
                    <a:lnTo>
                      <a:pt x="31" y="258"/>
                    </a:lnTo>
                    <a:lnTo>
                      <a:pt x="31" y="259"/>
                    </a:lnTo>
                    <a:lnTo>
                      <a:pt x="32" y="260"/>
                    </a:lnTo>
                    <a:lnTo>
                      <a:pt x="33" y="261"/>
                    </a:lnTo>
                    <a:lnTo>
                      <a:pt x="36" y="263"/>
                    </a:lnTo>
                    <a:lnTo>
                      <a:pt x="38" y="265"/>
                    </a:lnTo>
                    <a:lnTo>
                      <a:pt x="39" y="267"/>
                    </a:lnTo>
                    <a:lnTo>
                      <a:pt x="40" y="269"/>
                    </a:lnTo>
                    <a:lnTo>
                      <a:pt x="39" y="270"/>
                    </a:lnTo>
                    <a:lnTo>
                      <a:pt x="38" y="271"/>
                    </a:lnTo>
                    <a:lnTo>
                      <a:pt x="38" y="272"/>
                    </a:lnTo>
                    <a:lnTo>
                      <a:pt x="39" y="272"/>
                    </a:lnTo>
                    <a:lnTo>
                      <a:pt x="40" y="272"/>
                    </a:lnTo>
                    <a:lnTo>
                      <a:pt x="42" y="271"/>
                    </a:lnTo>
                    <a:lnTo>
                      <a:pt x="44" y="270"/>
                    </a:lnTo>
                    <a:lnTo>
                      <a:pt x="46" y="269"/>
                    </a:lnTo>
                    <a:lnTo>
                      <a:pt x="48" y="268"/>
                    </a:lnTo>
                    <a:lnTo>
                      <a:pt x="50" y="267"/>
                    </a:lnTo>
                    <a:lnTo>
                      <a:pt x="51" y="266"/>
                    </a:lnTo>
                    <a:lnTo>
                      <a:pt x="54" y="265"/>
                    </a:lnTo>
                    <a:lnTo>
                      <a:pt x="56" y="264"/>
                    </a:lnTo>
                    <a:lnTo>
                      <a:pt x="58" y="263"/>
                    </a:lnTo>
                    <a:lnTo>
                      <a:pt x="60" y="262"/>
                    </a:lnTo>
                    <a:lnTo>
                      <a:pt x="63" y="260"/>
                    </a:lnTo>
                    <a:lnTo>
                      <a:pt x="66" y="259"/>
                    </a:lnTo>
                    <a:lnTo>
                      <a:pt x="68" y="258"/>
                    </a:lnTo>
                    <a:lnTo>
                      <a:pt x="70" y="258"/>
                    </a:lnTo>
                    <a:lnTo>
                      <a:pt x="70" y="259"/>
                    </a:lnTo>
                    <a:lnTo>
                      <a:pt x="71" y="260"/>
                    </a:lnTo>
                    <a:lnTo>
                      <a:pt x="70" y="263"/>
                    </a:lnTo>
                    <a:lnTo>
                      <a:pt x="69" y="266"/>
                    </a:lnTo>
                    <a:lnTo>
                      <a:pt x="69" y="269"/>
                    </a:lnTo>
                    <a:lnTo>
                      <a:pt x="68" y="272"/>
                    </a:lnTo>
                    <a:lnTo>
                      <a:pt x="67" y="275"/>
                    </a:lnTo>
                    <a:lnTo>
                      <a:pt x="67" y="277"/>
                    </a:lnTo>
                    <a:lnTo>
                      <a:pt x="67" y="280"/>
                    </a:lnTo>
                    <a:lnTo>
                      <a:pt x="66" y="282"/>
                    </a:lnTo>
                    <a:lnTo>
                      <a:pt x="66" y="284"/>
                    </a:lnTo>
                    <a:lnTo>
                      <a:pt x="65" y="285"/>
                    </a:lnTo>
                    <a:lnTo>
                      <a:pt x="65" y="287"/>
                    </a:lnTo>
                    <a:lnTo>
                      <a:pt x="65" y="288"/>
                    </a:lnTo>
                    <a:lnTo>
                      <a:pt x="66" y="290"/>
                    </a:lnTo>
                    <a:lnTo>
                      <a:pt x="67" y="293"/>
                    </a:lnTo>
                    <a:lnTo>
                      <a:pt x="68" y="295"/>
                    </a:lnTo>
                    <a:lnTo>
                      <a:pt x="68" y="298"/>
                    </a:lnTo>
                    <a:lnTo>
                      <a:pt x="68" y="299"/>
                    </a:lnTo>
                    <a:lnTo>
                      <a:pt x="68" y="301"/>
                    </a:lnTo>
                    <a:lnTo>
                      <a:pt x="67" y="302"/>
                    </a:lnTo>
                    <a:lnTo>
                      <a:pt x="67" y="305"/>
                    </a:lnTo>
                    <a:lnTo>
                      <a:pt x="67" y="308"/>
                    </a:lnTo>
                    <a:lnTo>
                      <a:pt x="67" y="312"/>
                    </a:lnTo>
                    <a:lnTo>
                      <a:pt x="68" y="313"/>
                    </a:lnTo>
                    <a:lnTo>
                      <a:pt x="69" y="315"/>
                    </a:lnTo>
                    <a:lnTo>
                      <a:pt x="69" y="316"/>
                    </a:lnTo>
                    <a:lnTo>
                      <a:pt x="69" y="317"/>
                    </a:lnTo>
                    <a:lnTo>
                      <a:pt x="69" y="317"/>
                    </a:lnTo>
                    <a:lnTo>
                      <a:pt x="68" y="316"/>
                    </a:lnTo>
                    <a:lnTo>
                      <a:pt x="68" y="316"/>
                    </a:lnTo>
                    <a:lnTo>
                      <a:pt x="67" y="316"/>
                    </a:lnTo>
                    <a:lnTo>
                      <a:pt x="67" y="317"/>
                    </a:lnTo>
                    <a:lnTo>
                      <a:pt x="67" y="319"/>
                    </a:lnTo>
                    <a:lnTo>
                      <a:pt x="66" y="321"/>
                    </a:lnTo>
                    <a:lnTo>
                      <a:pt x="64" y="324"/>
                    </a:lnTo>
                    <a:lnTo>
                      <a:pt x="62" y="327"/>
                    </a:lnTo>
                    <a:lnTo>
                      <a:pt x="60" y="331"/>
                    </a:lnTo>
                    <a:lnTo>
                      <a:pt x="58" y="334"/>
                    </a:lnTo>
                    <a:lnTo>
                      <a:pt x="57" y="337"/>
                    </a:lnTo>
                    <a:lnTo>
                      <a:pt x="56" y="339"/>
                    </a:lnTo>
                    <a:lnTo>
                      <a:pt x="54" y="341"/>
                    </a:lnTo>
                    <a:lnTo>
                      <a:pt x="52" y="342"/>
                    </a:lnTo>
                    <a:lnTo>
                      <a:pt x="50" y="343"/>
                    </a:lnTo>
                    <a:lnTo>
                      <a:pt x="48" y="343"/>
                    </a:lnTo>
                    <a:lnTo>
                      <a:pt x="45" y="343"/>
                    </a:lnTo>
                    <a:lnTo>
                      <a:pt x="42" y="342"/>
                    </a:lnTo>
                    <a:lnTo>
                      <a:pt x="40" y="341"/>
                    </a:lnTo>
                    <a:lnTo>
                      <a:pt x="38" y="340"/>
                    </a:lnTo>
                    <a:lnTo>
                      <a:pt x="34" y="338"/>
                    </a:lnTo>
                    <a:lnTo>
                      <a:pt x="31" y="336"/>
                    </a:lnTo>
                    <a:lnTo>
                      <a:pt x="29" y="334"/>
                    </a:lnTo>
                    <a:lnTo>
                      <a:pt x="27" y="332"/>
                    </a:lnTo>
                    <a:lnTo>
                      <a:pt x="26" y="331"/>
                    </a:lnTo>
                    <a:lnTo>
                      <a:pt x="25" y="329"/>
                    </a:lnTo>
                    <a:lnTo>
                      <a:pt x="24" y="328"/>
                    </a:lnTo>
                    <a:lnTo>
                      <a:pt x="23" y="326"/>
                    </a:lnTo>
                    <a:lnTo>
                      <a:pt x="21" y="324"/>
                    </a:lnTo>
                    <a:lnTo>
                      <a:pt x="20" y="322"/>
                    </a:lnTo>
                    <a:lnTo>
                      <a:pt x="18" y="320"/>
                    </a:lnTo>
                    <a:lnTo>
                      <a:pt x="17" y="319"/>
                    </a:lnTo>
                    <a:lnTo>
                      <a:pt x="17" y="318"/>
                    </a:lnTo>
                    <a:lnTo>
                      <a:pt x="17" y="317"/>
                    </a:lnTo>
                    <a:lnTo>
                      <a:pt x="17" y="317"/>
                    </a:lnTo>
                    <a:lnTo>
                      <a:pt x="18" y="318"/>
                    </a:lnTo>
                    <a:lnTo>
                      <a:pt x="19" y="318"/>
                    </a:lnTo>
                    <a:lnTo>
                      <a:pt x="19" y="318"/>
                    </a:lnTo>
                    <a:lnTo>
                      <a:pt x="19" y="317"/>
                    </a:lnTo>
                    <a:lnTo>
                      <a:pt x="18" y="316"/>
                    </a:lnTo>
                    <a:lnTo>
                      <a:pt x="17" y="314"/>
                    </a:lnTo>
                    <a:lnTo>
                      <a:pt x="14" y="312"/>
                    </a:lnTo>
                    <a:lnTo>
                      <a:pt x="12" y="309"/>
                    </a:lnTo>
                    <a:lnTo>
                      <a:pt x="11" y="307"/>
                    </a:lnTo>
                    <a:lnTo>
                      <a:pt x="10" y="306"/>
                    </a:lnTo>
                    <a:lnTo>
                      <a:pt x="9" y="305"/>
                    </a:lnTo>
                    <a:lnTo>
                      <a:pt x="9" y="302"/>
                    </a:lnTo>
                    <a:lnTo>
                      <a:pt x="10" y="296"/>
                    </a:lnTo>
                    <a:lnTo>
                      <a:pt x="12" y="288"/>
                    </a:lnTo>
                    <a:lnTo>
                      <a:pt x="14" y="282"/>
                    </a:lnTo>
                    <a:lnTo>
                      <a:pt x="15" y="279"/>
                    </a:lnTo>
                    <a:lnTo>
                      <a:pt x="18" y="277"/>
                    </a:lnTo>
                    <a:lnTo>
                      <a:pt x="19" y="273"/>
                    </a:lnTo>
                    <a:lnTo>
                      <a:pt x="20" y="271"/>
                    </a:lnTo>
                    <a:lnTo>
                      <a:pt x="21" y="270"/>
                    </a:lnTo>
                    <a:lnTo>
                      <a:pt x="22" y="269"/>
                    </a:lnTo>
                    <a:lnTo>
                      <a:pt x="22" y="269"/>
                    </a:lnTo>
                    <a:lnTo>
                      <a:pt x="22" y="268"/>
                    </a:lnTo>
                    <a:lnTo>
                      <a:pt x="21" y="266"/>
                    </a:lnTo>
                    <a:lnTo>
                      <a:pt x="20" y="265"/>
                    </a:lnTo>
                    <a:lnTo>
                      <a:pt x="18" y="263"/>
                    </a:lnTo>
                    <a:lnTo>
                      <a:pt x="13" y="260"/>
                    </a:lnTo>
                    <a:lnTo>
                      <a:pt x="10" y="257"/>
                    </a:lnTo>
                    <a:lnTo>
                      <a:pt x="7" y="252"/>
                    </a:lnTo>
                    <a:lnTo>
                      <a:pt x="5" y="248"/>
                    </a:lnTo>
                    <a:lnTo>
                      <a:pt x="4" y="245"/>
                    </a:lnTo>
                    <a:lnTo>
                      <a:pt x="3" y="238"/>
                    </a:lnTo>
                    <a:lnTo>
                      <a:pt x="2" y="230"/>
                    </a:lnTo>
                    <a:lnTo>
                      <a:pt x="2" y="224"/>
                    </a:lnTo>
                    <a:lnTo>
                      <a:pt x="2" y="224"/>
                    </a:lnTo>
                    <a:lnTo>
                      <a:pt x="1" y="224"/>
                    </a:lnTo>
                    <a:lnTo>
                      <a:pt x="0" y="223"/>
                    </a:lnTo>
                    <a:lnTo>
                      <a:pt x="0" y="223"/>
                    </a:lnTo>
                    <a:lnTo>
                      <a:pt x="0" y="222"/>
                    </a:lnTo>
                    <a:lnTo>
                      <a:pt x="1" y="221"/>
                    </a:lnTo>
                    <a:lnTo>
                      <a:pt x="2" y="219"/>
                    </a:lnTo>
                    <a:lnTo>
                      <a:pt x="3" y="216"/>
                    </a:lnTo>
                    <a:lnTo>
                      <a:pt x="4" y="213"/>
                    </a:lnTo>
                    <a:lnTo>
                      <a:pt x="5" y="210"/>
                    </a:lnTo>
                    <a:lnTo>
                      <a:pt x="5" y="208"/>
                    </a:lnTo>
                    <a:lnTo>
                      <a:pt x="10" y="201"/>
                    </a:lnTo>
                    <a:lnTo>
                      <a:pt x="17" y="192"/>
                    </a:lnTo>
                    <a:lnTo>
                      <a:pt x="23" y="186"/>
                    </a:lnTo>
                    <a:lnTo>
                      <a:pt x="29" y="182"/>
                    </a:lnTo>
                    <a:lnTo>
                      <a:pt x="31" y="181"/>
                    </a:lnTo>
                    <a:lnTo>
                      <a:pt x="32" y="181"/>
                    </a:lnTo>
                    <a:lnTo>
                      <a:pt x="33" y="179"/>
                    </a:lnTo>
                    <a:lnTo>
                      <a:pt x="32" y="178"/>
                    </a:lnTo>
                    <a:lnTo>
                      <a:pt x="32" y="177"/>
                    </a:lnTo>
                    <a:lnTo>
                      <a:pt x="31" y="176"/>
                    </a:lnTo>
                    <a:lnTo>
                      <a:pt x="29" y="174"/>
                    </a:lnTo>
                    <a:lnTo>
                      <a:pt x="26" y="168"/>
                    </a:lnTo>
                    <a:lnTo>
                      <a:pt x="27" y="162"/>
                    </a:lnTo>
                    <a:lnTo>
                      <a:pt x="31" y="153"/>
                    </a:lnTo>
                    <a:lnTo>
                      <a:pt x="36" y="148"/>
                    </a:lnTo>
                    <a:lnTo>
                      <a:pt x="42" y="140"/>
                    </a:lnTo>
                    <a:lnTo>
                      <a:pt x="49" y="134"/>
                    </a:lnTo>
                    <a:lnTo>
                      <a:pt x="56" y="128"/>
                    </a:lnTo>
                    <a:lnTo>
                      <a:pt x="61" y="123"/>
                    </a:lnTo>
                    <a:lnTo>
                      <a:pt x="63" y="122"/>
                    </a:lnTo>
                    <a:lnTo>
                      <a:pt x="64" y="126"/>
                    </a:lnTo>
                    <a:lnTo>
                      <a:pt x="64" y="129"/>
                    </a:lnTo>
                    <a:lnTo>
                      <a:pt x="63" y="132"/>
                    </a:lnTo>
                    <a:lnTo>
                      <a:pt x="63" y="134"/>
                    </a:lnTo>
                    <a:lnTo>
                      <a:pt x="62" y="136"/>
                    </a:lnTo>
                    <a:lnTo>
                      <a:pt x="59" y="139"/>
                    </a:lnTo>
                    <a:lnTo>
                      <a:pt x="56" y="146"/>
                    </a:lnTo>
                    <a:lnTo>
                      <a:pt x="49" y="154"/>
                    </a:lnTo>
                    <a:lnTo>
                      <a:pt x="43" y="163"/>
                    </a:lnTo>
                    <a:lnTo>
                      <a:pt x="44" y="168"/>
                    </a:lnTo>
                    <a:lnTo>
                      <a:pt x="43" y="177"/>
                    </a:lnTo>
                    <a:lnTo>
                      <a:pt x="39" y="186"/>
                    </a:lnTo>
                    <a:lnTo>
                      <a:pt x="38" y="188"/>
                    </a:lnTo>
                    <a:lnTo>
                      <a:pt x="37" y="189"/>
                    </a:lnTo>
                    <a:lnTo>
                      <a:pt x="37" y="190"/>
                    </a:lnTo>
                    <a:lnTo>
                      <a:pt x="38" y="190"/>
                    </a:lnTo>
                    <a:lnTo>
                      <a:pt x="39" y="190"/>
                    </a:lnTo>
                    <a:lnTo>
                      <a:pt x="40" y="190"/>
                    </a:lnTo>
                    <a:lnTo>
                      <a:pt x="40" y="191"/>
                    </a:lnTo>
                    <a:lnTo>
                      <a:pt x="39" y="191"/>
                    </a:lnTo>
                    <a:lnTo>
                      <a:pt x="38" y="192"/>
                    </a:lnTo>
                    <a:lnTo>
                      <a:pt x="37" y="193"/>
                    </a:lnTo>
                    <a:lnTo>
                      <a:pt x="36" y="195"/>
                    </a:lnTo>
                    <a:lnTo>
                      <a:pt x="36" y="198"/>
                    </a:lnTo>
                    <a:lnTo>
                      <a:pt x="36" y="203"/>
                    </a:lnTo>
                    <a:lnTo>
                      <a:pt x="36" y="207"/>
                    </a:lnTo>
                    <a:lnTo>
                      <a:pt x="36" y="210"/>
                    </a:lnTo>
                    <a:lnTo>
                      <a:pt x="34" y="212"/>
                    </a:lnTo>
                    <a:lnTo>
                      <a:pt x="33" y="214"/>
                    </a:lnTo>
                    <a:lnTo>
                      <a:pt x="32" y="216"/>
                    </a:lnTo>
                    <a:lnTo>
                      <a:pt x="30" y="219"/>
                    </a:lnTo>
                    <a:lnTo>
                      <a:pt x="28" y="221"/>
                    </a:lnTo>
                    <a:lnTo>
                      <a:pt x="26" y="223"/>
                    </a:lnTo>
                    <a:lnTo>
                      <a:pt x="25" y="225"/>
                    </a:lnTo>
                    <a:lnTo>
                      <a:pt x="25" y="226"/>
                    </a:lnTo>
                    <a:lnTo>
                      <a:pt x="25" y="227"/>
                    </a:lnTo>
                    <a:lnTo>
                      <a:pt x="26" y="227"/>
                    </a:lnTo>
                    <a:lnTo>
                      <a:pt x="27" y="227"/>
                    </a:lnTo>
                    <a:lnTo>
                      <a:pt x="29" y="226"/>
                    </a:lnTo>
                    <a:lnTo>
                      <a:pt x="30" y="226"/>
                    </a:lnTo>
                    <a:lnTo>
                      <a:pt x="32" y="225"/>
                    </a:lnTo>
                    <a:lnTo>
                      <a:pt x="33" y="225"/>
                    </a:lnTo>
                    <a:lnTo>
                      <a:pt x="36" y="225"/>
                    </a:lnTo>
                    <a:lnTo>
                      <a:pt x="38" y="227"/>
                    </a:lnTo>
                    <a:lnTo>
                      <a:pt x="41" y="229"/>
                    </a:lnTo>
                    <a:lnTo>
                      <a:pt x="44" y="231"/>
                    </a:lnTo>
                    <a:lnTo>
                      <a:pt x="46" y="233"/>
                    </a:lnTo>
                    <a:lnTo>
                      <a:pt x="48" y="234"/>
                    </a:lnTo>
                    <a:lnTo>
                      <a:pt x="49" y="235"/>
                    </a:lnTo>
                    <a:lnTo>
                      <a:pt x="49" y="235"/>
                    </a:lnTo>
                    <a:lnTo>
                      <a:pt x="49" y="235"/>
                    </a:lnTo>
                    <a:lnTo>
                      <a:pt x="50" y="235"/>
                    </a:lnTo>
                    <a:lnTo>
                      <a:pt x="52" y="235"/>
                    </a:lnTo>
                    <a:lnTo>
                      <a:pt x="52" y="237"/>
                    </a:lnTo>
                    <a:lnTo>
                      <a:pt x="54" y="237"/>
                    </a:lnTo>
                    <a:lnTo>
                      <a:pt x="52" y="235"/>
                    </a:lnTo>
                    <a:lnTo>
                      <a:pt x="51" y="234"/>
                    </a:lnTo>
                    <a:lnTo>
                      <a:pt x="49" y="231"/>
                    </a:lnTo>
                    <a:lnTo>
                      <a:pt x="47" y="229"/>
                    </a:lnTo>
                    <a:lnTo>
                      <a:pt x="44" y="227"/>
                    </a:lnTo>
                    <a:lnTo>
                      <a:pt x="43" y="226"/>
                    </a:lnTo>
                    <a:lnTo>
                      <a:pt x="41" y="225"/>
                    </a:lnTo>
                    <a:lnTo>
                      <a:pt x="39" y="223"/>
                    </a:lnTo>
                    <a:lnTo>
                      <a:pt x="40" y="215"/>
                    </a:lnTo>
                    <a:lnTo>
                      <a:pt x="41" y="210"/>
                    </a:lnTo>
                    <a:lnTo>
                      <a:pt x="41" y="205"/>
                    </a:lnTo>
                    <a:lnTo>
                      <a:pt x="42" y="201"/>
                    </a:lnTo>
                    <a:lnTo>
                      <a:pt x="42" y="195"/>
                    </a:lnTo>
                    <a:lnTo>
                      <a:pt x="43" y="192"/>
                    </a:lnTo>
                    <a:lnTo>
                      <a:pt x="44" y="189"/>
                    </a:lnTo>
                    <a:lnTo>
                      <a:pt x="45" y="187"/>
                    </a:lnTo>
                    <a:lnTo>
                      <a:pt x="46" y="184"/>
                    </a:lnTo>
                    <a:lnTo>
                      <a:pt x="47" y="181"/>
                    </a:lnTo>
                    <a:lnTo>
                      <a:pt x="47" y="177"/>
                    </a:lnTo>
                    <a:lnTo>
                      <a:pt x="48" y="175"/>
                    </a:lnTo>
                    <a:lnTo>
                      <a:pt x="49" y="172"/>
                    </a:lnTo>
                    <a:lnTo>
                      <a:pt x="50" y="170"/>
                    </a:lnTo>
                    <a:lnTo>
                      <a:pt x="51" y="168"/>
                    </a:lnTo>
                    <a:lnTo>
                      <a:pt x="51" y="166"/>
                    </a:lnTo>
                    <a:lnTo>
                      <a:pt x="52" y="164"/>
                    </a:lnTo>
                    <a:lnTo>
                      <a:pt x="52" y="163"/>
                    </a:lnTo>
                    <a:lnTo>
                      <a:pt x="54" y="163"/>
                    </a:lnTo>
                    <a:lnTo>
                      <a:pt x="55" y="162"/>
                    </a:lnTo>
                    <a:lnTo>
                      <a:pt x="56" y="162"/>
                    </a:lnTo>
                    <a:lnTo>
                      <a:pt x="55" y="160"/>
                    </a:lnTo>
                    <a:lnTo>
                      <a:pt x="55" y="159"/>
                    </a:lnTo>
                    <a:lnTo>
                      <a:pt x="56" y="157"/>
                    </a:lnTo>
                    <a:lnTo>
                      <a:pt x="56" y="156"/>
                    </a:lnTo>
                    <a:lnTo>
                      <a:pt x="57" y="154"/>
                    </a:lnTo>
                    <a:lnTo>
                      <a:pt x="57" y="153"/>
                    </a:lnTo>
                    <a:lnTo>
                      <a:pt x="58" y="152"/>
                    </a:lnTo>
                    <a:lnTo>
                      <a:pt x="59" y="150"/>
                    </a:lnTo>
                    <a:lnTo>
                      <a:pt x="61" y="148"/>
                    </a:lnTo>
                    <a:lnTo>
                      <a:pt x="68" y="138"/>
                    </a:lnTo>
                    <a:lnTo>
                      <a:pt x="79" y="128"/>
                    </a:lnTo>
                    <a:lnTo>
                      <a:pt x="92" y="116"/>
                    </a:lnTo>
                    <a:lnTo>
                      <a:pt x="105" y="104"/>
                    </a:lnTo>
                    <a:lnTo>
                      <a:pt x="108" y="102"/>
                    </a:lnTo>
                    <a:lnTo>
                      <a:pt x="110" y="100"/>
                    </a:lnTo>
                    <a:lnTo>
                      <a:pt x="111" y="98"/>
                    </a:lnTo>
                    <a:lnTo>
                      <a:pt x="112" y="97"/>
                    </a:lnTo>
                    <a:lnTo>
                      <a:pt x="113" y="94"/>
                    </a:lnTo>
                    <a:lnTo>
                      <a:pt x="114" y="91"/>
                    </a:lnTo>
                    <a:lnTo>
                      <a:pt x="114" y="88"/>
                    </a:lnTo>
                    <a:lnTo>
                      <a:pt x="114" y="85"/>
                    </a:lnTo>
                    <a:lnTo>
                      <a:pt x="114" y="83"/>
                    </a:lnTo>
                    <a:lnTo>
                      <a:pt x="114" y="80"/>
                    </a:lnTo>
                    <a:lnTo>
                      <a:pt x="114" y="77"/>
                    </a:lnTo>
                    <a:lnTo>
                      <a:pt x="115" y="75"/>
                    </a:lnTo>
                    <a:lnTo>
                      <a:pt x="117" y="73"/>
                    </a:lnTo>
                    <a:lnTo>
                      <a:pt x="120" y="71"/>
                    </a:lnTo>
                    <a:lnTo>
                      <a:pt x="126" y="68"/>
                    </a:lnTo>
                    <a:lnTo>
                      <a:pt x="132" y="63"/>
                    </a:lnTo>
                    <a:lnTo>
                      <a:pt x="137" y="61"/>
                    </a:lnTo>
                    <a:lnTo>
                      <a:pt x="140" y="60"/>
                    </a:lnTo>
                    <a:lnTo>
                      <a:pt x="142" y="59"/>
                    </a:lnTo>
                    <a:lnTo>
                      <a:pt x="144" y="57"/>
                    </a:lnTo>
                    <a:lnTo>
                      <a:pt x="145" y="57"/>
                    </a:lnTo>
                    <a:lnTo>
                      <a:pt x="148" y="57"/>
                    </a:lnTo>
                    <a:lnTo>
                      <a:pt x="149" y="57"/>
                    </a:lnTo>
                    <a:lnTo>
                      <a:pt x="151" y="56"/>
                    </a:lnTo>
                    <a:lnTo>
                      <a:pt x="153" y="56"/>
                    </a:lnTo>
                    <a:lnTo>
                      <a:pt x="156" y="55"/>
                    </a:lnTo>
                    <a:lnTo>
                      <a:pt x="160" y="54"/>
                    </a:lnTo>
                    <a:lnTo>
                      <a:pt x="163" y="53"/>
                    </a:lnTo>
                    <a:lnTo>
                      <a:pt x="167" y="52"/>
                    </a:lnTo>
                    <a:lnTo>
                      <a:pt x="170" y="52"/>
                    </a:lnTo>
                    <a:lnTo>
                      <a:pt x="172" y="53"/>
                    </a:lnTo>
                    <a:lnTo>
                      <a:pt x="172" y="54"/>
                    </a:lnTo>
                    <a:lnTo>
                      <a:pt x="173" y="56"/>
                    </a:lnTo>
                    <a:lnTo>
                      <a:pt x="173" y="59"/>
                    </a:lnTo>
                    <a:lnTo>
                      <a:pt x="172" y="62"/>
                    </a:lnTo>
                    <a:lnTo>
                      <a:pt x="172" y="63"/>
                    </a:lnTo>
                    <a:lnTo>
                      <a:pt x="171" y="65"/>
                    </a:lnTo>
                    <a:lnTo>
                      <a:pt x="169" y="66"/>
                    </a:lnTo>
                    <a:lnTo>
                      <a:pt x="167" y="66"/>
                    </a:lnTo>
                    <a:lnTo>
                      <a:pt x="164" y="69"/>
                    </a:lnTo>
                    <a:lnTo>
                      <a:pt x="162" y="70"/>
                    </a:lnTo>
                    <a:lnTo>
                      <a:pt x="160" y="72"/>
                    </a:lnTo>
                    <a:lnTo>
                      <a:pt x="157" y="73"/>
                    </a:lnTo>
                    <a:lnTo>
                      <a:pt x="154" y="75"/>
                    </a:lnTo>
                    <a:lnTo>
                      <a:pt x="152" y="77"/>
                    </a:lnTo>
                    <a:lnTo>
                      <a:pt x="150" y="78"/>
                    </a:lnTo>
                    <a:lnTo>
                      <a:pt x="141" y="83"/>
                    </a:lnTo>
                    <a:lnTo>
                      <a:pt x="132" y="91"/>
                    </a:lnTo>
                    <a:lnTo>
                      <a:pt x="120" y="100"/>
                    </a:lnTo>
                    <a:lnTo>
                      <a:pt x="111" y="109"/>
                    </a:lnTo>
                    <a:lnTo>
                      <a:pt x="102" y="117"/>
                    </a:lnTo>
                    <a:lnTo>
                      <a:pt x="96" y="126"/>
                    </a:lnTo>
                    <a:lnTo>
                      <a:pt x="92" y="134"/>
                    </a:lnTo>
                    <a:lnTo>
                      <a:pt x="87" y="147"/>
                    </a:lnTo>
                    <a:lnTo>
                      <a:pt x="84" y="157"/>
                    </a:lnTo>
                    <a:lnTo>
                      <a:pt x="82" y="164"/>
                    </a:lnTo>
                    <a:lnTo>
                      <a:pt x="80" y="167"/>
                    </a:lnTo>
                    <a:lnTo>
                      <a:pt x="78" y="168"/>
                    </a:lnTo>
                    <a:lnTo>
                      <a:pt x="76" y="170"/>
                    </a:lnTo>
                    <a:lnTo>
                      <a:pt x="73" y="173"/>
                    </a:lnTo>
                    <a:lnTo>
                      <a:pt x="70" y="175"/>
                    </a:lnTo>
                    <a:lnTo>
                      <a:pt x="69" y="177"/>
                    </a:lnTo>
                    <a:lnTo>
                      <a:pt x="66" y="178"/>
                    </a:lnTo>
                    <a:lnTo>
                      <a:pt x="64" y="179"/>
                    </a:lnTo>
                    <a:lnTo>
                      <a:pt x="63" y="181"/>
                    </a:lnTo>
                    <a:lnTo>
                      <a:pt x="63" y="182"/>
                    </a:lnTo>
                    <a:lnTo>
                      <a:pt x="65" y="183"/>
                    </a:lnTo>
                    <a:lnTo>
                      <a:pt x="67" y="184"/>
                    </a:lnTo>
                    <a:lnTo>
                      <a:pt x="67" y="185"/>
                    </a:lnTo>
                    <a:lnTo>
                      <a:pt x="67" y="187"/>
                    </a:lnTo>
                    <a:lnTo>
                      <a:pt x="68" y="189"/>
                    </a:lnTo>
                    <a:lnTo>
                      <a:pt x="68" y="191"/>
                    </a:lnTo>
                    <a:lnTo>
                      <a:pt x="69" y="192"/>
                    </a:lnTo>
                    <a:lnTo>
                      <a:pt x="69" y="193"/>
                    </a:lnTo>
                    <a:lnTo>
                      <a:pt x="70" y="192"/>
                    </a:lnTo>
                    <a:lnTo>
                      <a:pt x="70" y="191"/>
                    </a:lnTo>
                    <a:lnTo>
                      <a:pt x="71" y="189"/>
                    </a:lnTo>
                    <a:lnTo>
                      <a:pt x="73" y="186"/>
                    </a:lnTo>
                    <a:lnTo>
                      <a:pt x="74" y="184"/>
                    </a:lnTo>
                    <a:lnTo>
                      <a:pt x="75" y="182"/>
                    </a:lnTo>
                    <a:lnTo>
                      <a:pt x="76" y="179"/>
                    </a:lnTo>
                    <a:lnTo>
                      <a:pt x="78" y="179"/>
                    </a:lnTo>
                    <a:lnTo>
                      <a:pt x="78" y="179"/>
                    </a:lnTo>
                    <a:lnTo>
                      <a:pt x="79" y="181"/>
                    </a:lnTo>
                    <a:lnTo>
                      <a:pt x="80" y="183"/>
                    </a:lnTo>
                    <a:lnTo>
                      <a:pt x="80" y="185"/>
                    </a:lnTo>
                    <a:lnTo>
                      <a:pt x="81" y="188"/>
                    </a:lnTo>
                    <a:lnTo>
                      <a:pt x="81" y="191"/>
                    </a:lnTo>
                    <a:lnTo>
                      <a:pt x="82" y="193"/>
                    </a:lnTo>
                    <a:lnTo>
                      <a:pt x="84" y="195"/>
                    </a:lnTo>
                    <a:lnTo>
                      <a:pt x="86" y="198"/>
                    </a:lnTo>
                    <a:lnTo>
                      <a:pt x="89" y="202"/>
                    </a:lnTo>
                    <a:lnTo>
                      <a:pt x="93" y="203"/>
                    </a:lnTo>
                    <a:lnTo>
                      <a:pt x="95" y="204"/>
                    </a:lnTo>
                    <a:lnTo>
                      <a:pt x="98" y="204"/>
                    </a:lnTo>
                    <a:lnTo>
                      <a:pt x="99" y="204"/>
                    </a:lnTo>
                    <a:lnTo>
                      <a:pt x="99" y="203"/>
                    </a:lnTo>
                    <a:lnTo>
                      <a:pt x="99" y="203"/>
                    </a:lnTo>
                    <a:lnTo>
                      <a:pt x="98" y="203"/>
                    </a:lnTo>
                    <a:lnTo>
                      <a:pt x="97" y="203"/>
                    </a:lnTo>
                    <a:lnTo>
                      <a:pt x="97" y="202"/>
                    </a:lnTo>
                    <a:lnTo>
                      <a:pt x="96" y="201"/>
                    </a:lnTo>
                    <a:lnTo>
                      <a:pt x="95" y="200"/>
                    </a:lnTo>
                    <a:lnTo>
                      <a:pt x="93" y="198"/>
                    </a:lnTo>
                    <a:lnTo>
                      <a:pt x="88" y="194"/>
                    </a:lnTo>
                    <a:lnTo>
                      <a:pt x="86" y="189"/>
                    </a:lnTo>
                    <a:lnTo>
                      <a:pt x="85" y="179"/>
                    </a:lnTo>
                    <a:lnTo>
                      <a:pt x="85" y="175"/>
                    </a:lnTo>
                    <a:lnTo>
                      <a:pt x="85" y="172"/>
                    </a:lnTo>
                    <a:lnTo>
                      <a:pt x="85" y="169"/>
                    </a:lnTo>
                    <a:lnTo>
                      <a:pt x="86" y="168"/>
                    </a:lnTo>
                    <a:lnTo>
                      <a:pt x="86" y="166"/>
                    </a:lnTo>
                    <a:lnTo>
                      <a:pt x="87" y="165"/>
                    </a:lnTo>
                    <a:lnTo>
                      <a:pt x="88" y="163"/>
                    </a:lnTo>
                    <a:lnTo>
                      <a:pt x="89" y="159"/>
                    </a:lnTo>
                    <a:lnTo>
                      <a:pt x="91" y="158"/>
                    </a:lnTo>
                    <a:lnTo>
                      <a:pt x="92" y="155"/>
                    </a:lnTo>
                    <a:lnTo>
                      <a:pt x="93" y="152"/>
                    </a:lnTo>
                    <a:lnTo>
                      <a:pt x="94" y="148"/>
                    </a:lnTo>
                    <a:lnTo>
                      <a:pt x="95" y="145"/>
                    </a:lnTo>
                    <a:lnTo>
                      <a:pt x="97" y="141"/>
                    </a:lnTo>
                    <a:lnTo>
                      <a:pt x="98" y="137"/>
                    </a:lnTo>
                    <a:lnTo>
                      <a:pt x="99" y="134"/>
                    </a:lnTo>
                    <a:lnTo>
                      <a:pt x="100" y="131"/>
                    </a:lnTo>
                    <a:lnTo>
                      <a:pt x="101" y="129"/>
                    </a:lnTo>
                    <a:lnTo>
                      <a:pt x="105" y="123"/>
                    </a:lnTo>
                    <a:lnTo>
                      <a:pt x="113" y="115"/>
                    </a:lnTo>
                    <a:lnTo>
                      <a:pt x="121" y="108"/>
                    </a:lnTo>
                    <a:lnTo>
                      <a:pt x="129" y="101"/>
                    </a:lnTo>
                    <a:lnTo>
                      <a:pt x="132" y="99"/>
                    </a:lnTo>
                    <a:lnTo>
                      <a:pt x="134" y="97"/>
                    </a:lnTo>
                    <a:lnTo>
                      <a:pt x="136" y="95"/>
                    </a:lnTo>
                    <a:lnTo>
                      <a:pt x="137" y="93"/>
                    </a:lnTo>
                    <a:lnTo>
                      <a:pt x="139" y="92"/>
                    </a:lnTo>
                    <a:lnTo>
                      <a:pt x="141" y="90"/>
                    </a:lnTo>
                    <a:lnTo>
                      <a:pt x="144" y="87"/>
                    </a:lnTo>
                    <a:lnTo>
                      <a:pt x="149" y="84"/>
                    </a:lnTo>
                    <a:lnTo>
                      <a:pt x="152" y="82"/>
                    </a:lnTo>
                    <a:lnTo>
                      <a:pt x="154" y="80"/>
                    </a:lnTo>
                    <a:lnTo>
                      <a:pt x="157" y="78"/>
                    </a:lnTo>
                    <a:lnTo>
                      <a:pt x="159" y="77"/>
                    </a:lnTo>
                    <a:lnTo>
                      <a:pt x="160" y="76"/>
                    </a:lnTo>
                    <a:lnTo>
                      <a:pt x="163" y="74"/>
                    </a:lnTo>
                    <a:lnTo>
                      <a:pt x="168" y="71"/>
                    </a:lnTo>
                    <a:lnTo>
                      <a:pt x="172" y="70"/>
                    </a:lnTo>
                    <a:lnTo>
                      <a:pt x="175" y="68"/>
                    </a:lnTo>
                    <a:lnTo>
                      <a:pt x="179" y="68"/>
                    </a:lnTo>
                    <a:lnTo>
                      <a:pt x="186" y="65"/>
                    </a:lnTo>
                    <a:lnTo>
                      <a:pt x="193" y="63"/>
                    </a:lnTo>
                    <a:lnTo>
                      <a:pt x="197" y="62"/>
                    </a:lnTo>
                    <a:lnTo>
                      <a:pt x="200" y="61"/>
                    </a:lnTo>
                    <a:lnTo>
                      <a:pt x="204" y="60"/>
                    </a:lnTo>
                    <a:lnTo>
                      <a:pt x="205" y="60"/>
                    </a:lnTo>
                    <a:lnTo>
                      <a:pt x="206" y="59"/>
                    </a:lnTo>
                    <a:lnTo>
                      <a:pt x="206" y="60"/>
                    </a:lnTo>
                    <a:lnTo>
                      <a:pt x="205" y="61"/>
                    </a:lnTo>
                    <a:lnTo>
                      <a:pt x="204" y="63"/>
                    </a:lnTo>
                    <a:lnTo>
                      <a:pt x="203" y="64"/>
                    </a:lnTo>
                    <a:lnTo>
                      <a:pt x="201" y="68"/>
                    </a:lnTo>
                    <a:lnTo>
                      <a:pt x="200" y="71"/>
                    </a:lnTo>
                    <a:lnTo>
                      <a:pt x="199" y="73"/>
                    </a:lnTo>
                    <a:lnTo>
                      <a:pt x="198" y="76"/>
                    </a:lnTo>
                    <a:lnTo>
                      <a:pt x="198" y="77"/>
                    </a:lnTo>
                    <a:lnTo>
                      <a:pt x="198" y="78"/>
                    </a:lnTo>
                    <a:lnTo>
                      <a:pt x="199" y="78"/>
                    </a:lnTo>
                    <a:lnTo>
                      <a:pt x="200" y="77"/>
                    </a:lnTo>
                    <a:lnTo>
                      <a:pt x="201" y="74"/>
                    </a:lnTo>
                    <a:lnTo>
                      <a:pt x="203" y="72"/>
                    </a:lnTo>
                    <a:lnTo>
                      <a:pt x="204" y="70"/>
                    </a:lnTo>
                    <a:lnTo>
                      <a:pt x="206" y="68"/>
                    </a:lnTo>
                    <a:lnTo>
                      <a:pt x="207" y="65"/>
                    </a:lnTo>
                    <a:lnTo>
                      <a:pt x="212" y="60"/>
                    </a:lnTo>
                    <a:lnTo>
                      <a:pt x="218" y="54"/>
                    </a:lnTo>
                    <a:lnTo>
                      <a:pt x="226" y="47"/>
                    </a:lnTo>
                    <a:lnTo>
                      <a:pt x="232" y="42"/>
                    </a:lnTo>
                    <a:lnTo>
                      <a:pt x="234" y="41"/>
                    </a:lnTo>
                    <a:lnTo>
                      <a:pt x="235" y="40"/>
                    </a:lnTo>
                    <a:lnTo>
                      <a:pt x="236" y="39"/>
                    </a:lnTo>
                    <a:lnTo>
                      <a:pt x="237" y="38"/>
                    </a:lnTo>
                    <a:lnTo>
                      <a:pt x="237" y="38"/>
                    </a:lnTo>
                    <a:lnTo>
                      <a:pt x="240" y="37"/>
                    </a:lnTo>
                    <a:lnTo>
                      <a:pt x="241" y="37"/>
                    </a:lnTo>
                    <a:lnTo>
                      <a:pt x="244" y="36"/>
                    </a:lnTo>
                    <a:lnTo>
                      <a:pt x="247" y="36"/>
                    </a:lnTo>
                    <a:lnTo>
                      <a:pt x="250" y="35"/>
                    </a:lnTo>
                    <a:lnTo>
                      <a:pt x="254" y="34"/>
                    </a:lnTo>
                    <a:lnTo>
                      <a:pt x="257" y="33"/>
                    </a:lnTo>
                    <a:lnTo>
                      <a:pt x="262" y="32"/>
                    </a:lnTo>
                    <a:lnTo>
                      <a:pt x="271" y="29"/>
                    </a:lnTo>
                    <a:lnTo>
                      <a:pt x="277" y="25"/>
                    </a:lnTo>
                    <a:lnTo>
                      <a:pt x="279" y="18"/>
                    </a:lnTo>
                    <a:lnTo>
                      <a:pt x="280" y="17"/>
                    </a:lnTo>
                    <a:lnTo>
                      <a:pt x="280" y="16"/>
                    </a:lnTo>
                    <a:lnTo>
                      <a:pt x="281" y="15"/>
                    </a:lnTo>
                    <a:lnTo>
                      <a:pt x="282" y="15"/>
                    </a:lnTo>
                    <a:lnTo>
                      <a:pt x="285" y="14"/>
                    </a:lnTo>
                    <a:lnTo>
                      <a:pt x="288" y="13"/>
                    </a:lnTo>
                    <a:lnTo>
                      <a:pt x="293" y="12"/>
                    </a:lnTo>
                    <a:lnTo>
                      <a:pt x="301" y="10"/>
                    </a:lnTo>
                    <a:lnTo>
                      <a:pt x="309" y="18"/>
                    </a:lnTo>
                    <a:lnTo>
                      <a:pt x="314" y="22"/>
                    </a:lnTo>
                    <a:lnTo>
                      <a:pt x="317" y="24"/>
                    </a:lnTo>
                    <a:lnTo>
                      <a:pt x="319" y="26"/>
                    </a:lnTo>
                    <a:lnTo>
                      <a:pt x="321" y="27"/>
                    </a:lnTo>
                    <a:lnTo>
                      <a:pt x="322" y="28"/>
                    </a:lnTo>
                    <a:lnTo>
                      <a:pt x="323" y="28"/>
                    </a:lnTo>
                    <a:lnTo>
                      <a:pt x="324" y="28"/>
                    </a:lnTo>
                    <a:lnTo>
                      <a:pt x="326" y="27"/>
                    </a:lnTo>
                    <a:lnTo>
                      <a:pt x="326" y="26"/>
                    </a:lnTo>
                    <a:lnTo>
                      <a:pt x="324" y="25"/>
                    </a:lnTo>
                    <a:lnTo>
                      <a:pt x="323" y="24"/>
                    </a:lnTo>
                    <a:lnTo>
                      <a:pt x="322" y="23"/>
                    </a:lnTo>
                    <a:lnTo>
                      <a:pt x="321" y="22"/>
                    </a:lnTo>
                    <a:lnTo>
                      <a:pt x="320" y="21"/>
                    </a:lnTo>
                    <a:lnTo>
                      <a:pt x="319" y="20"/>
                    </a:lnTo>
                    <a:lnTo>
                      <a:pt x="317" y="19"/>
                    </a:lnTo>
                    <a:lnTo>
                      <a:pt x="316" y="18"/>
                    </a:lnTo>
                    <a:lnTo>
                      <a:pt x="315" y="17"/>
                    </a:lnTo>
                    <a:lnTo>
                      <a:pt x="314" y="16"/>
                    </a:lnTo>
                    <a:lnTo>
                      <a:pt x="312" y="15"/>
                    </a:lnTo>
                    <a:lnTo>
                      <a:pt x="311" y="15"/>
                    </a:lnTo>
                    <a:lnTo>
                      <a:pt x="310" y="13"/>
                    </a:lnTo>
                    <a:lnTo>
                      <a:pt x="309" y="12"/>
                    </a:lnTo>
                    <a:lnTo>
                      <a:pt x="308" y="9"/>
                    </a:lnTo>
                    <a:lnTo>
                      <a:pt x="311" y="7"/>
                    </a:lnTo>
                    <a:lnTo>
                      <a:pt x="320" y="6"/>
                    </a:lnTo>
                    <a:lnTo>
                      <a:pt x="333" y="4"/>
                    </a:lnTo>
                    <a:lnTo>
                      <a:pt x="344" y="3"/>
                    </a:lnTo>
                    <a:lnTo>
                      <a:pt x="350" y="3"/>
                    </a:lnTo>
                    <a:lnTo>
                      <a:pt x="353" y="3"/>
                    </a:lnTo>
                    <a:lnTo>
                      <a:pt x="354" y="4"/>
                    </a:lnTo>
                    <a:lnTo>
                      <a:pt x="354" y="5"/>
                    </a:lnTo>
                    <a:lnTo>
                      <a:pt x="353" y="6"/>
                    </a:lnTo>
                    <a:lnTo>
                      <a:pt x="352" y="8"/>
                    </a:lnTo>
                    <a:lnTo>
                      <a:pt x="350" y="10"/>
                    </a:lnTo>
                    <a:lnTo>
                      <a:pt x="347" y="13"/>
                    </a:lnTo>
                    <a:lnTo>
                      <a:pt x="345" y="16"/>
                    </a:lnTo>
                    <a:lnTo>
                      <a:pt x="342" y="17"/>
                    </a:lnTo>
                    <a:lnTo>
                      <a:pt x="341" y="19"/>
                    </a:lnTo>
                    <a:lnTo>
                      <a:pt x="339" y="19"/>
                    </a:lnTo>
                    <a:lnTo>
                      <a:pt x="337" y="20"/>
                    </a:lnTo>
                    <a:lnTo>
                      <a:pt x="335" y="21"/>
                    </a:lnTo>
                    <a:lnTo>
                      <a:pt x="335" y="21"/>
                    </a:lnTo>
                    <a:lnTo>
                      <a:pt x="335" y="22"/>
                    </a:lnTo>
                    <a:lnTo>
                      <a:pt x="335" y="23"/>
                    </a:lnTo>
                    <a:lnTo>
                      <a:pt x="338" y="24"/>
                    </a:lnTo>
                    <a:lnTo>
                      <a:pt x="344" y="24"/>
                    </a:lnTo>
                    <a:lnTo>
                      <a:pt x="354" y="24"/>
                    </a:lnTo>
                    <a:lnTo>
                      <a:pt x="360" y="24"/>
                    </a:lnTo>
                    <a:lnTo>
                      <a:pt x="365" y="24"/>
                    </a:lnTo>
                    <a:lnTo>
                      <a:pt x="370" y="23"/>
                    </a:lnTo>
                    <a:lnTo>
                      <a:pt x="372" y="23"/>
                    </a:lnTo>
                    <a:lnTo>
                      <a:pt x="373" y="23"/>
                    </a:lnTo>
                    <a:lnTo>
                      <a:pt x="372" y="22"/>
                    </a:lnTo>
                    <a:lnTo>
                      <a:pt x="370" y="22"/>
                    </a:lnTo>
                    <a:lnTo>
                      <a:pt x="366" y="22"/>
                    </a:lnTo>
                    <a:lnTo>
                      <a:pt x="360" y="21"/>
                    </a:lnTo>
                    <a:lnTo>
                      <a:pt x="355" y="21"/>
                    </a:lnTo>
                    <a:lnTo>
                      <a:pt x="352" y="20"/>
                    </a:lnTo>
                    <a:lnTo>
                      <a:pt x="349" y="19"/>
                    </a:lnTo>
                    <a:lnTo>
                      <a:pt x="349" y="18"/>
                    </a:lnTo>
                    <a:lnTo>
                      <a:pt x="350" y="17"/>
                    </a:lnTo>
                    <a:lnTo>
                      <a:pt x="353" y="14"/>
                    </a:lnTo>
                    <a:lnTo>
                      <a:pt x="356" y="10"/>
                    </a:lnTo>
                    <a:lnTo>
                      <a:pt x="358" y="8"/>
                    </a:lnTo>
                    <a:lnTo>
                      <a:pt x="360" y="6"/>
                    </a:lnTo>
                    <a:lnTo>
                      <a:pt x="362" y="5"/>
                    </a:lnTo>
                    <a:lnTo>
                      <a:pt x="363" y="4"/>
                    </a:lnTo>
                    <a:lnTo>
                      <a:pt x="364" y="3"/>
                    </a:lnTo>
                    <a:lnTo>
                      <a:pt x="365" y="3"/>
                    </a:lnTo>
                    <a:lnTo>
                      <a:pt x="367" y="3"/>
                    </a:lnTo>
                    <a:lnTo>
                      <a:pt x="370" y="3"/>
                    </a:lnTo>
                    <a:lnTo>
                      <a:pt x="373" y="2"/>
                    </a:lnTo>
                    <a:lnTo>
                      <a:pt x="375" y="1"/>
                    </a:lnTo>
                    <a:lnTo>
                      <a:pt x="378" y="0"/>
                    </a:lnTo>
                    <a:lnTo>
                      <a:pt x="380" y="0"/>
                    </a:lnTo>
                    <a:close/>
                  </a:path>
                </a:pathLst>
              </a:custGeom>
              <a:solidFill>
                <a:srgbClr val="FFCCAA"/>
              </a:solidFill>
              <a:ln w="0">
                <a:solidFill>
                  <a:srgbClr val="FFCCA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" name="Freeform 395"/>
              <p:cNvSpPr>
                <a:spLocks noEditPoints="1"/>
              </p:cNvSpPr>
              <p:nvPr/>
            </p:nvSpPr>
            <p:spPr bwMode="auto">
              <a:xfrm>
                <a:off x="6162452" y="3994150"/>
                <a:ext cx="157163" cy="76200"/>
              </a:xfrm>
              <a:custGeom>
                <a:avLst/>
                <a:gdLst>
                  <a:gd name="T0" fmla="*/ 26 w 99"/>
                  <a:gd name="T1" fmla="*/ 31 h 48"/>
                  <a:gd name="T2" fmla="*/ 24 w 99"/>
                  <a:gd name="T3" fmla="*/ 34 h 48"/>
                  <a:gd name="T4" fmla="*/ 25 w 99"/>
                  <a:gd name="T5" fmla="*/ 34 h 48"/>
                  <a:gd name="T6" fmla="*/ 26 w 99"/>
                  <a:gd name="T7" fmla="*/ 31 h 48"/>
                  <a:gd name="T8" fmla="*/ 99 w 99"/>
                  <a:gd name="T9" fmla="*/ 0 h 48"/>
                  <a:gd name="T10" fmla="*/ 99 w 99"/>
                  <a:gd name="T11" fmla="*/ 5 h 48"/>
                  <a:gd name="T12" fmla="*/ 97 w 99"/>
                  <a:gd name="T13" fmla="*/ 7 h 48"/>
                  <a:gd name="T14" fmla="*/ 94 w 99"/>
                  <a:gd name="T15" fmla="*/ 9 h 48"/>
                  <a:gd name="T16" fmla="*/ 90 w 99"/>
                  <a:gd name="T17" fmla="*/ 10 h 48"/>
                  <a:gd name="T18" fmla="*/ 84 w 99"/>
                  <a:gd name="T19" fmla="*/ 11 h 48"/>
                  <a:gd name="T20" fmla="*/ 81 w 99"/>
                  <a:gd name="T21" fmla="*/ 12 h 48"/>
                  <a:gd name="T22" fmla="*/ 75 w 99"/>
                  <a:gd name="T23" fmla="*/ 14 h 48"/>
                  <a:gd name="T24" fmla="*/ 56 w 99"/>
                  <a:gd name="T25" fmla="*/ 21 h 48"/>
                  <a:gd name="T26" fmla="*/ 55 w 99"/>
                  <a:gd name="T27" fmla="*/ 22 h 48"/>
                  <a:gd name="T28" fmla="*/ 55 w 99"/>
                  <a:gd name="T29" fmla="*/ 22 h 48"/>
                  <a:gd name="T30" fmla="*/ 55 w 99"/>
                  <a:gd name="T31" fmla="*/ 23 h 48"/>
                  <a:gd name="T32" fmla="*/ 52 w 99"/>
                  <a:gd name="T33" fmla="*/ 26 h 48"/>
                  <a:gd name="T34" fmla="*/ 49 w 99"/>
                  <a:gd name="T35" fmla="*/ 28 h 48"/>
                  <a:gd name="T36" fmla="*/ 46 w 99"/>
                  <a:gd name="T37" fmla="*/ 29 h 48"/>
                  <a:gd name="T38" fmla="*/ 45 w 99"/>
                  <a:gd name="T39" fmla="*/ 30 h 48"/>
                  <a:gd name="T40" fmla="*/ 43 w 99"/>
                  <a:gd name="T41" fmla="*/ 34 h 48"/>
                  <a:gd name="T42" fmla="*/ 41 w 99"/>
                  <a:gd name="T43" fmla="*/ 37 h 48"/>
                  <a:gd name="T44" fmla="*/ 40 w 99"/>
                  <a:gd name="T45" fmla="*/ 38 h 48"/>
                  <a:gd name="T46" fmla="*/ 35 w 99"/>
                  <a:gd name="T47" fmla="*/ 40 h 48"/>
                  <a:gd name="T48" fmla="*/ 28 w 99"/>
                  <a:gd name="T49" fmla="*/ 40 h 48"/>
                  <a:gd name="T50" fmla="*/ 22 w 99"/>
                  <a:gd name="T51" fmla="*/ 41 h 48"/>
                  <a:gd name="T52" fmla="*/ 17 w 99"/>
                  <a:gd name="T53" fmla="*/ 43 h 48"/>
                  <a:gd name="T54" fmla="*/ 11 w 99"/>
                  <a:gd name="T55" fmla="*/ 45 h 48"/>
                  <a:gd name="T56" fmla="*/ 6 w 99"/>
                  <a:gd name="T57" fmla="*/ 47 h 48"/>
                  <a:gd name="T58" fmla="*/ 4 w 99"/>
                  <a:gd name="T59" fmla="*/ 48 h 48"/>
                  <a:gd name="T60" fmla="*/ 3 w 99"/>
                  <a:gd name="T61" fmla="*/ 48 h 48"/>
                  <a:gd name="T62" fmla="*/ 2 w 99"/>
                  <a:gd name="T63" fmla="*/ 44 h 48"/>
                  <a:gd name="T64" fmla="*/ 2 w 99"/>
                  <a:gd name="T65" fmla="*/ 38 h 48"/>
                  <a:gd name="T66" fmla="*/ 1 w 99"/>
                  <a:gd name="T67" fmla="*/ 34 h 48"/>
                  <a:gd name="T68" fmla="*/ 0 w 99"/>
                  <a:gd name="T69" fmla="*/ 30 h 48"/>
                  <a:gd name="T70" fmla="*/ 5 w 99"/>
                  <a:gd name="T71" fmla="*/ 28 h 48"/>
                  <a:gd name="T72" fmla="*/ 8 w 99"/>
                  <a:gd name="T73" fmla="*/ 28 h 48"/>
                  <a:gd name="T74" fmla="*/ 13 w 99"/>
                  <a:gd name="T75" fmla="*/ 26 h 48"/>
                  <a:gd name="T76" fmla="*/ 20 w 99"/>
                  <a:gd name="T77" fmla="*/ 23 h 48"/>
                  <a:gd name="T78" fmla="*/ 26 w 99"/>
                  <a:gd name="T79" fmla="*/ 21 h 48"/>
                  <a:gd name="T80" fmla="*/ 28 w 99"/>
                  <a:gd name="T81" fmla="*/ 20 h 48"/>
                  <a:gd name="T82" fmla="*/ 31 w 99"/>
                  <a:gd name="T83" fmla="*/ 19 h 48"/>
                  <a:gd name="T84" fmla="*/ 40 w 99"/>
                  <a:gd name="T85" fmla="*/ 17 h 48"/>
                  <a:gd name="T86" fmla="*/ 55 w 99"/>
                  <a:gd name="T87" fmla="*/ 12 h 48"/>
                  <a:gd name="T88" fmla="*/ 64 w 99"/>
                  <a:gd name="T89" fmla="*/ 9 h 48"/>
                  <a:gd name="T90" fmla="*/ 71 w 99"/>
                  <a:gd name="T91" fmla="*/ 7 h 48"/>
                  <a:gd name="T92" fmla="*/ 73 w 99"/>
                  <a:gd name="T93" fmla="*/ 5 h 48"/>
                  <a:gd name="T94" fmla="*/ 75 w 99"/>
                  <a:gd name="T95" fmla="*/ 4 h 48"/>
                  <a:gd name="T96" fmla="*/ 77 w 99"/>
                  <a:gd name="T97" fmla="*/ 4 h 48"/>
                  <a:gd name="T98" fmla="*/ 79 w 99"/>
                  <a:gd name="T99" fmla="*/ 3 h 48"/>
                  <a:gd name="T100" fmla="*/ 84 w 99"/>
                  <a:gd name="T101" fmla="*/ 2 h 48"/>
                  <a:gd name="T102" fmla="*/ 91 w 99"/>
                  <a:gd name="T103" fmla="*/ 0 h 48"/>
                  <a:gd name="T104" fmla="*/ 96 w 99"/>
                  <a:gd name="T10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9" h="48">
                    <a:moveTo>
                      <a:pt x="26" y="31"/>
                    </a:moveTo>
                    <a:lnTo>
                      <a:pt x="26" y="31"/>
                    </a:lnTo>
                    <a:lnTo>
                      <a:pt x="25" y="33"/>
                    </a:lnTo>
                    <a:lnTo>
                      <a:pt x="24" y="34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6" y="33"/>
                    </a:lnTo>
                    <a:lnTo>
                      <a:pt x="26" y="31"/>
                    </a:lnTo>
                    <a:lnTo>
                      <a:pt x="26" y="31"/>
                    </a:lnTo>
                    <a:close/>
                    <a:moveTo>
                      <a:pt x="99" y="0"/>
                    </a:moveTo>
                    <a:lnTo>
                      <a:pt x="99" y="3"/>
                    </a:lnTo>
                    <a:lnTo>
                      <a:pt x="99" y="5"/>
                    </a:lnTo>
                    <a:lnTo>
                      <a:pt x="98" y="6"/>
                    </a:lnTo>
                    <a:lnTo>
                      <a:pt x="97" y="7"/>
                    </a:lnTo>
                    <a:lnTo>
                      <a:pt x="96" y="8"/>
                    </a:lnTo>
                    <a:lnTo>
                      <a:pt x="94" y="9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88" y="11"/>
                    </a:lnTo>
                    <a:lnTo>
                      <a:pt x="84" y="11"/>
                    </a:lnTo>
                    <a:lnTo>
                      <a:pt x="83" y="11"/>
                    </a:lnTo>
                    <a:lnTo>
                      <a:pt x="81" y="12"/>
                    </a:lnTo>
                    <a:lnTo>
                      <a:pt x="78" y="12"/>
                    </a:lnTo>
                    <a:lnTo>
                      <a:pt x="75" y="14"/>
                    </a:lnTo>
                    <a:lnTo>
                      <a:pt x="63" y="16"/>
                    </a:lnTo>
                    <a:lnTo>
                      <a:pt x="56" y="21"/>
                    </a:lnTo>
                    <a:lnTo>
                      <a:pt x="55" y="22"/>
                    </a:lnTo>
                    <a:lnTo>
                      <a:pt x="55" y="22"/>
                    </a:lnTo>
                    <a:lnTo>
                      <a:pt x="55" y="22"/>
                    </a:lnTo>
                    <a:lnTo>
                      <a:pt x="55" y="22"/>
                    </a:lnTo>
                    <a:lnTo>
                      <a:pt x="56" y="22"/>
                    </a:lnTo>
                    <a:lnTo>
                      <a:pt x="55" y="23"/>
                    </a:lnTo>
                    <a:lnTo>
                      <a:pt x="54" y="25"/>
                    </a:lnTo>
                    <a:lnTo>
                      <a:pt x="52" y="26"/>
                    </a:lnTo>
                    <a:lnTo>
                      <a:pt x="51" y="27"/>
                    </a:lnTo>
                    <a:lnTo>
                      <a:pt x="49" y="28"/>
                    </a:lnTo>
                    <a:lnTo>
                      <a:pt x="47" y="28"/>
                    </a:lnTo>
                    <a:lnTo>
                      <a:pt x="46" y="29"/>
                    </a:lnTo>
                    <a:lnTo>
                      <a:pt x="46" y="30"/>
                    </a:lnTo>
                    <a:lnTo>
                      <a:pt x="45" y="30"/>
                    </a:lnTo>
                    <a:lnTo>
                      <a:pt x="45" y="33"/>
                    </a:lnTo>
                    <a:lnTo>
                      <a:pt x="43" y="34"/>
                    </a:lnTo>
                    <a:lnTo>
                      <a:pt x="42" y="36"/>
                    </a:lnTo>
                    <a:lnTo>
                      <a:pt x="41" y="37"/>
                    </a:lnTo>
                    <a:lnTo>
                      <a:pt x="41" y="38"/>
                    </a:lnTo>
                    <a:lnTo>
                      <a:pt x="40" y="38"/>
                    </a:lnTo>
                    <a:lnTo>
                      <a:pt x="38" y="39"/>
                    </a:lnTo>
                    <a:lnTo>
                      <a:pt x="35" y="40"/>
                    </a:lnTo>
                    <a:lnTo>
                      <a:pt x="31" y="40"/>
                    </a:lnTo>
                    <a:lnTo>
                      <a:pt x="28" y="40"/>
                    </a:lnTo>
                    <a:lnTo>
                      <a:pt x="25" y="40"/>
                    </a:lnTo>
                    <a:lnTo>
                      <a:pt x="22" y="41"/>
                    </a:lnTo>
                    <a:lnTo>
                      <a:pt x="20" y="42"/>
                    </a:lnTo>
                    <a:lnTo>
                      <a:pt x="17" y="43"/>
                    </a:lnTo>
                    <a:lnTo>
                      <a:pt x="14" y="44"/>
                    </a:lnTo>
                    <a:lnTo>
                      <a:pt x="11" y="45"/>
                    </a:lnTo>
                    <a:lnTo>
                      <a:pt x="8" y="46"/>
                    </a:lnTo>
                    <a:lnTo>
                      <a:pt x="6" y="47"/>
                    </a:lnTo>
                    <a:lnTo>
                      <a:pt x="5" y="48"/>
                    </a:lnTo>
                    <a:lnTo>
                      <a:pt x="4" y="48"/>
                    </a:lnTo>
                    <a:lnTo>
                      <a:pt x="3" y="48"/>
                    </a:lnTo>
                    <a:lnTo>
                      <a:pt x="3" y="48"/>
                    </a:lnTo>
                    <a:lnTo>
                      <a:pt x="3" y="47"/>
                    </a:lnTo>
                    <a:lnTo>
                      <a:pt x="2" y="44"/>
                    </a:lnTo>
                    <a:lnTo>
                      <a:pt x="2" y="41"/>
                    </a:lnTo>
                    <a:lnTo>
                      <a:pt x="2" y="38"/>
                    </a:lnTo>
                    <a:lnTo>
                      <a:pt x="2" y="36"/>
                    </a:lnTo>
                    <a:lnTo>
                      <a:pt x="1" y="34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2" y="29"/>
                    </a:lnTo>
                    <a:lnTo>
                      <a:pt x="5" y="28"/>
                    </a:lnTo>
                    <a:lnTo>
                      <a:pt x="6" y="28"/>
                    </a:lnTo>
                    <a:lnTo>
                      <a:pt x="8" y="28"/>
                    </a:lnTo>
                    <a:lnTo>
                      <a:pt x="11" y="27"/>
                    </a:lnTo>
                    <a:lnTo>
                      <a:pt x="13" y="26"/>
                    </a:lnTo>
                    <a:lnTo>
                      <a:pt x="17" y="24"/>
                    </a:lnTo>
                    <a:lnTo>
                      <a:pt x="20" y="23"/>
                    </a:lnTo>
                    <a:lnTo>
                      <a:pt x="23" y="22"/>
                    </a:lnTo>
                    <a:lnTo>
                      <a:pt x="26" y="21"/>
                    </a:lnTo>
                    <a:lnTo>
                      <a:pt x="28" y="20"/>
                    </a:lnTo>
                    <a:lnTo>
                      <a:pt x="28" y="20"/>
                    </a:lnTo>
                    <a:lnTo>
                      <a:pt x="28" y="19"/>
                    </a:lnTo>
                    <a:lnTo>
                      <a:pt x="31" y="19"/>
                    </a:lnTo>
                    <a:lnTo>
                      <a:pt x="34" y="18"/>
                    </a:lnTo>
                    <a:lnTo>
                      <a:pt x="40" y="17"/>
                    </a:lnTo>
                    <a:lnTo>
                      <a:pt x="47" y="15"/>
                    </a:lnTo>
                    <a:lnTo>
                      <a:pt x="55" y="12"/>
                    </a:lnTo>
                    <a:lnTo>
                      <a:pt x="61" y="10"/>
                    </a:lnTo>
                    <a:lnTo>
                      <a:pt x="64" y="9"/>
                    </a:lnTo>
                    <a:lnTo>
                      <a:pt x="68" y="8"/>
                    </a:lnTo>
                    <a:lnTo>
                      <a:pt x="71" y="7"/>
                    </a:lnTo>
                    <a:lnTo>
                      <a:pt x="72" y="6"/>
                    </a:lnTo>
                    <a:lnTo>
                      <a:pt x="73" y="5"/>
                    </a:lnTo>
                    <a:lnTo>
                      <a:pt x="74" y="5"/>
                    </a:lnTo>
                    <a:lnTo>
                      <a:pt x="75" y="4"/>
                    </a:lnTo>
                    <a:lnTo>
                      <a:pt x="76" y="4"/>
                    </a:lnTo>
                    <a:lnTo>
                      <a:pt x="77" y="4"/>
                    </a:lnTo>
                    <a:lnTo>
                      <a:pt x="77" y="3"/>
                    </a:lnTo>
                    <a:lnTo>
                      <a:pt x="79" y="3"/>
                    </a:lnTo>
                    <a:lnTo>
                      <a:pt x="81" y="2"/>
                    </a:lnTo>
                    <a:lnTo>
                      <a:pt x="84" y="2"/>
                    </a:lnTo>
                    <a:lnTo>
                      <a:pt x="88" y="1"/>
                    </a:lnTo>
                    <a:lnTo>
                      <a:pt x="91" y="0"/>
                    </a:lnTo>
                    <a:lnTo>
                      <a:pt x="94" y="0"/>
                    </a:lnTo>
                    <a:lnTo>
                      <a:pt x="96" y="0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FFCCAA"/>
              </a:solidFill>
              <a:ln w="0">
                <a:solidFill>
                  <a:srgbClr val="FFCCA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" name="Freeform 396"/>
              <p:cNvSpPr>
                <a:spLocks/>
              </p:cNvSpPr>
              <p:nvPr/>
            </p:nvSpPr>
            <p:spPr bwMode="auto">
              <a:xfrm>
                <a:off x="5992589" y="4094163"/>
                <a:ext cx="73025" cy="76200"/>
              </a:xfrm>
              <a:custGeom>
                <a:avLst/>
                <a:gdLst>
                  <a:gd name="T0" fmla="*/ 44 w 46"/>
                  <a:gd name="T1" fmla="*/ 0 h 48"/>
                  <a:gd name="T2" fmla="*/ 44 w 46"/>
                  <a:gd name="T3" fmla="*/ 0 h 48"/>
                  <a:gd name="T4" fmla="*/ 45 w 46"/>
                  <a:gd name="T5" fmla="*/ 1 h 48"/>
                  <a:gd name="T6" fmla="*/ 46 w 46"/>
                  <a:gd name="T7" fmla="*/ 3 h 48"/>
                  <a:gd name="T8" fmla="*/ 46 w 46"/>
                  <a:gd name="T9" fmla="*/ 5 h 48"/>
                  <a:gd name="T10" fmla="*/ 45 w 46"/>
                  <a:gd name="T11" fmla="*/ 8 h 48"/>
                  <a:gd name="T12" fmla="*/ 44 w 46"/>
                  <a:gd name="T13" fmla="*/ 11 h 48"/>
                  <a:gd name="T14" fmla="*/ 42 w 46"/>
                  <a:gd name="T15" fmla="*/ 14 h 48"/>
                  <a:gd name="T16" fmla="*/ 40 w 46"/>
                  <a:gd name="T17" fmla="*/ 16 h 48"/>
                  <a:gd name="T18" fmla="*/ 38 w 46"/>
                  <a:gd name="T19" fmla="*/ 18 h 48"/>
                  <a:gd name="T20" fmla="*/ 33 w 46"/>
                  <a:gd name="T21" fmla="*/ 23 h 48"/>
                  <a:gd name="T22" fmla="*/ 27 w 46"/>
                  <a:gd name="T23" fmla="*/ 29 h 48"/>
                  <a:gd name="T24" fmla="*/ 19 w 46"/>
                  <a:gd name="T25" fmla="*/ 35 h 48"/>
                  <a:gd name="T26" fmla="*/ 12 w 46"/>
                  <a:gd name="T27" fmla="*/ 41 h 48"/>
                  <a:gd name="T28" fmla="*/ 8 w 46"/>
                  <a:gd name="T29" fmla="*/ 46 h 48"/>
                  <a:gd name="T30" fmla="*/ 4 w 46"/>
                  <a:gd name="T31" fmla="*/ 47 h 48"/>
                  <a:gd name="T32" fmla="*/ 3 w 46"/>
                  <a:gd name="T33" fmla="*/ 48 h 48"/>
                  <a:gd name="T34" fmla="*/ 2 w 46"/>
                  <a:gd name="T35" fmla="*/ 48 h 48"/>
                  <a:gd name="T36" fmla="*/ 1 w 46"/>
                  <a:gd name="T37" fmla="*/ 48 h 48"/>
                  <a:gd name="T38" fmla="*/ 0 w 46"/>
                  <a:gd name="T39" fmla="*/ 48 h 48"/>
                  <a:gd name="T40" fmla="*/ 1 w 46"/>
                  <a:gd name="T41" fmla="*/ 47 h 48"/>
                  <a:gd name="T42" fmla="*/ 1 w 46"/>
                  <a:gd name="T43" fmla="*/ 46 h 48"/>
                  <a:gd name="T44" fmla="*/ 2 w 46"/>
                  <a:gd name="T45" fmla="*/ 45 h 48"/>
                  <a:gd name="T46" fmla="*/ 3 w 46"/>
                  <a:gd name="T47" fmla="*/ 42 h 48"/>
                  <a:gd name="T48" fmla="*/ 4 w 46"/>
                  <a:gd name="T49" fmla="*/ 40 h 48"/>
                  <a:gd name="T50" fmla="*/ 4 w 46"/>
                  <a:gd name="T51" fmla="*/ 39 h 48"/>
                  <a:gd name="T52" fmla="*/ 5 w 46"/>
                  <a:gd name="T53" fmla="*/ 35 h 48"/>
                  <a:gd name="T54" fmla="*/ 10 w 46"/>
                  <a:gd name="T55" fmla="*/ 30 h 48"/>
                  <a:gd name="T56" fmla="*/ 17 w 46"/>
                  <a:gd name="T57" fmla="*/ 22 h 48"/>
                  <a:gd name="T58" fmla="*/ 28 w 46"/>
                  <a:gd name="T59" fmla="*/ 14 h 48"/>
                  <a:gd name="T60" fmla="*/ 30 w 46"/>
                  <a:gd name="T61" fmla="*/ 12 h 48"/>
                  <a:gd name="T62" fmla="*/ 31 w 46"/>
                  <a:gd name="T63" fmla="*/ 10 h 48"/>
                  <a:gd name="T64" fmla="*/ 33 w 46"/>
                  <a:gd name="T65" fmla="*/ 8 h 48"/>
                  <a:gd name="T66" fmla="*/ 34 w 46"/>
                  <a:gd name="T67" fmla="*/ 4 h 48"/>
                  <a:gd name="T68" fmla="*/ 36 w 46"/>
                  <a:gd name="T69" fmla="*/ 3 h 48"/>
                  <a:gd name="T70" fmla="*/ 37 w 46"/>
                  <a:gd name="T71" fmla="*/ 2 h 48"/>
                  <a:gd name="T72" fmla="*/ 39 w 46"/>
                  <a:gd name="T73" fmla="*/ 1 h 48"/>
                  <a:gd name="T74" fmla="*/ 41 w 46"/>
                  <a:gd name="T75" fmla="*/ 1 h 48"/>
                  <a:gd name="T76" fmla="*/ 44 w 46"/>
                  <a:gd name="T7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6" h="48">
                    <a:moveTo>
                      <a:pt x="44" y="0"/>
                    </a:moveTo>
                    <a:lnTo>
                      <a:pt x="44" y="0"/>
                    </a:lnTo>
                    <a:lnTo>
                      <a:pt x="45" y="1"/>
                    </a:lnTo>
                    <a:lnTo>
                      <a:pt x="46" y="3"/>
                    </a:lnTo>
                    <a:lnTo>
                      <a:pt x="46" y="5"/>
                    </a:lnTo>
                    <a:lnTo>
                      <a:pt x="45" y="8"/>
                    </a:lnTo>
                    <a:lnTo>
                      <a:pt x="44" y="11"/>
                    </a:lnTo>
                    <a:lnTo>
                      <a:pt x="42" y="14"/>
                    </a:lnTo>
                    <a:lnTo>
                      <a:pt x="40" y="16"/>
                    </a:lnTo>
                    <a:lnTo>
                      <a:pt x="38" y="18"/>
                    </a:lnTo>
                    <a:lnTo>
                      <a:pt x="33" y="23"/>
                    </a:lnTo>
                    <a:lnTo>
                      <a:pt x="27" y="29"/>
                    </a:lnTo>
                    <a:lnTo>
                      <a:pt x="19" y="35"/>
                    </a:lnTo>
                    <a:lnTo>
                      <a:pt x="12" y="41"/>
                    </a:lnTo>
                    <a:lnTo>
                      <a:pt x="8" y="46"/>
                    </a:lnTo>
                    <a:lnTo>
                      <a:pt x="4" y="47"/>
                    </a:lnTo>
                    <a:lnTo>
                      <a:pt x="3" y="48"/>
                    </a:lnTo>
                    <a:lnTo>
                      <a:pt x="2" y="48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1" y="47"/>
                    </a:lnTo>
                    <a:lnTo>
                      <a:pt x="1" y="46"/>
                    </a:lnTo>
                    <a:lnTo>
                      <a:pt x="2" y="45"/>
                    </a:lnTo>
                    <a:lnTo>
                      <a:pt x="3" y="42"/>
                    </a:lnTo>
                    <a:lnTo>
                      <a:pt x="4" y="40"/>
                    </a:lnTo>
                    <a:lnTo>
                      <a:pt x="4" y="39"/>
                    </a:lnTo>
                    <a:lnTo>
                      <a:pt x="5" y="35"/>
                    </a:lnTo>
                    <a:lnTo>
                      <a:pt x="10" y="30"/>
                    </a:lnTo>
                    <a:lnTo>
                      <a:pt x="17" y="22"/>
                    </a:lnTo>
                    <a:lnTo>
                      <a:pt x="28" y="14"/>
                    </a:lnTo>
                    <a:lnTo>
                      <a:pt x="30" y="12"/>
                    </a:lnTo>
                    <a:lnTo>
                      <a:pt x="31" y="10"/>
                    </a:lnTo>
                    <a:lnTo>
                      <a:pt x="33" y="8"/>
                    </a:lnTo>
                    <a:lnTo>
                      <a:pt x="34" y="4"/>
                    </a:lnTo>
                    <a:lnTo>
                      <a:pt x="36" y="3"/>
                    </a:lnTo>
                    <a:lnTo>
                      <a:pt x="37" y="2"/>
                    </a:lnTo>
                    <a:lnTo>
                      <a:pt x="39" y="1"/>
                    </a:lnTo>
                    <a:lnTo>
                      <a:pt x="41" y="1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FCCAA"/>
              </a:solidFill>
              <a:ln w="0">
                <a:solidFill>
                  <a:srgbClr val="FFCCA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" name="Freeform 397"/>
              <p:cNvSpPr>
                <a:spLocks/>
              </p:cNvSpPr>
              <p:nvPr/>
            </p:nvSpPr>
            <p:spPr bwMode="auto">
              <a:xfrm>
                <a:off x="6602189" y="4000500"/>
                <a:ext cx="147638" cy="90488"/>
              </a:xfrm>
              <a:custGeom>
                <a:avLst/>
                <a:gdLst>
                  <a:gd name="T0" fmla="*/ 74 w 93"/>
                  <a:gd name="T1" fmla="*/ 1 h 57"/>
                  <a:gd name="T2" fmla="*/ 75 w 93"/>
                  <a:gd name="T3" fmla="*/ 3 h 57"/>
                  <a:gd name="T4" fmla="*/ 76 w 93"/>
                  <a:gd name="T5" fmla="*/ 4 h 57"/>
                  <a:gd name="T6" fmla="*/ 75 w 93"/>
                  <a:gd name="T7" fmla="*/ 2 h 57"/>
                  <a:gd name="T8" fmla="*/ 77 w 93"/>
                  <a:gd name="T9" fmla="*/ 3 h 57"/>
                  <a:gd name="T10" fmla="*/ 80 w 93"/>
                  <a:gd name="T11" fmla="*/ 4 h 57"/>
                  <a:gd name="T12" fmla="*/ 88 w 93"/>
                  <a:gd name="T13" fmla="*/ 6 h 57"/>
                  <a:gd name="T14" fmla="*/ 92 w 93"/>
                  <a:gd name="T15" fmla="*/ 7 h 57"/>
                  <a:gd name="T16" fmla="*/ 93 w 93"/>
                  <a:gd name="T17" fmla="*/ 8 h 57"/>
                  <a:gd name="T18" fmla="*/ 93 w 93"/>
                  <a:gd name="T19" fmla="*/ 11 h 57"/>
                  <a:gd name="T20" fmla="*/ 91 w 93"/>
                  <a:gd name="T21" fmla="*/ 13 h 57"/>
                  <a:gd name="T22" fmla="*/ 89 w 93"/>
                  <a:gd name="T23" fmla="*/ 14 h 57"/>
                  <a:gd name="T24" fmla="*/ 87 w 93"/>
                  <a:gd name="T25" fmla="*/ 17 h 57"/>
                  <a:gd name="T26" fmla="*/ 84 w 93"/>
                  <a:gd name="T27" fmla="*/ 22 h 57"/>
                  <a:gd name="T28" fmla="*/ 73 w 93"/>
                  <a:gd name="T29" fmla="*/ 39 h 57"/>
                  <a:gd name="T30" fmla="*/ 63 w 93"/>
                  <a:gd name="T31" fmla="*/ 42 h 57"/>
                  <a:gd name="T32" fmla="*/ 61 w 93"/>
                  <a:gd name="T33" fmla="*/ 43 h 57"/>
                  <a:gd name="T34" fmla="*/ 61 w 93"/>
                  <a:gd name="T35" fmla="*/ 43 h 57"/>
                  <a:gd name="T36" fmla="*/ 65 w 93"/>
                  <a:gd name="T37" fmla="*/ 42 h 57"/>
                  <a:gd name="T38" fmla="*/ 64 w 93"/>
                  <a:gd name="T39" fmla="*/ 47 h 57"/>
                  <a:gd name="T40" fmla="*/ 61 w 93"/>
                  <a:gd name="T41" fmla="*/ 50 h 57"/>
                  <a:gd name="T42" fmla="*/ 60 w 93"/>
                  <a:gd name="T43" fmla="*/ 53 h 57"/>
                  <a:gd name="T44" fmla="*/ 59 w 93"/>
                  <a:gd name="T45" fmla="*/ 56 h 57"/>
                  <a:gd name="T46" fmla="*/ 59 w 93"/>
                  <a:gd name="T47" fmla="*/ 57 h 57"/>
                  <a:gd name="T48" fmla="*/ 56 w 93"/>
                  <a:gd name="T49" fmla="*/ 55 h 57"/>
                  <a:gd name="T50" fmla="*/ 52 w 93"/>
                  <a:gd name="T51" fmla="*/ 51 h 57"/>
                  <a:gd name="T52" fmla="*/ 45 w 93"/>
                  <a:gd name="T53" fmla="*/ 44 h 57"/>
                  <a:gd name="T54" fmla="*/ 40 w 93"/>
                  <a:gd name="T55" fmla="*/ 39 h 57"/>
                  <a:gd name="T56" fmla="*/ 38 w 93"/>
                  <a:gd name="T57" fmla="*/ 36 h 57"/>
                  <a:gd name="T58" fmla="*/ 37 w 93"/>
                  <a:gd name="T59" fmla="*/ 33 h 57"/>
                  <a:gd name="T60" fmla="*/ 36 w 93"/>
                  <a:gd name="T61" fmla="*/ 33 h 57"/>
                  <a:gd name="T62" fmla="*/ 36 w 93"/>
                  <a:gd name="T63" fmla="*/ 35 h 57"/>
                  <a:gd name="T64" fmla="*/ 35 w 93"/>
                  <a:gd name="T65" fmla="*/ 35 h 57"/>
                  <a:gd name="T66" fmla="*/ 33 w 93"/>
                  <a:gd name="T67" fmla="*/ 32 h 57"/>
                  <a:gd name="T68" fmla="*/ 28 w 93"/>
                  <a:gd name="T69" fmla="*/ 26 h 57"/>
                  <a:gd name="T70" fmla="*/ 21 w 93"/>
                  <a:gd name="T71" fmla="*/ 22 h 57"/>
                  <a:gd name="T72" fmla="*/ 19 w 93"/>
                  <a:gd name="T73" fmla="*/ 19 h 57"/>
                  <a:gd name="T74" fmla="*/ 18 w 93"/>
                  <a:gd name="T75" fmla="*/ 17 h 57"/>
                  <a:gd name="T76" fmla="*/ 15 w 93"/>
                  <a:gd name="T77" fmla="*/ 15 h 57"/>
                  <a:gd name="T78" fmla="*/ 6 w 93"/>
                  <a:gd name="T79" fmla="*/ 15 h 57"/>
                  <a:gd name="T80" fmla="*/ 1 w 93"/>
                  <a:gd name="T81" fmla="*/ 13 h 57"/>
                  <a:gd name="T82" fmla="*/ 1 w 93"/>
                  <a:gd name="T83" fmla="*/ 10 h 57"/>
                  <a:gd name="T84" fmla="*/ 9 w 93"/>
                  <a:gd name="T85" fmla="*/ 6 h 57"/>
                  <a:gd name="T86" fmla="*/ 18 w 93"/>
                  <a:gd name="T87" fmla="*/ 4 h 57"/>
                  <a:gd name="T88" fmla="*/ 20 w 93"/>
                  <a:gd name="T89" fmla="*/ 2 h 57"/>
                  <a:gd name="T90" fmla="*/ 25 w 93"/>
                  <a:gd name="T91" fmla="*/ 2 h 57"/>
                  <a:gd name="T92" fmla="*/ 37 w 93"/>
                  <a:gd name="T93" fmla="*/ 3 h 57"/>
                  <a:gd name="T94" fmla="*/ 54 w 93"/>
                  <a:gd name="T95" fmla="*/ 3 h 57"/>
                  <a:gd name="T96" fmla="*/ 62 w 93"/>
                  <a:gd name="T97" fmla="*/ 4 h 57"/>
                  <a:gd name="T98" fmla="*/ 65 w 93"/>
                  <a:gd name="T99" fmla="*/ 4 h 57"/>
                  <a:gd name="T100" fmla="*/ 70 w 93"/>
                  <a:gd name="T101" fmla="*/ 1 h 57"/>
                  <a:gd name="T102" fmla="*/ 73 w 93"/>
                  <a:gd name="T10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3" h="57">
                    <a:moveTo>
                      <a:pt x="73" y="0"/>
                    </a:moveTo>
                    <a:lnTo>
                      <a:pt x="74" y="1"/>
                    </a:lnTo>
                    <a:lnTo>
                      <a:pt x="74" y="2"/>
                    </a:lnTo>
                    <a:lnTo>
                      <a:pt x="75" y="3"/>
                    </a:lnTo>
                    <a:lnTo>
                      <a:pt x="75" y="4"/>
                    </a:lnTo>
                    <a:lnTo>
                      <a:pt x="76" y="4"/>
                    </a:lnTo>
                    <a:lnTo>
                      <a:pt x="76" y="3"/>
                    </a:lnTo>
                    <a:lnTo>
                      <a:pt x="75" y="2"/>
                    </a:lnTo>
                    <a:lnTo>
                      <a:pt x="76" y="2"/>
                    </a:lnTo>
                    <a:lnTo>
                      <a:pt x="77" y="3"/>
                    </a:lnTo>
                    <a:lnTo>
                      <a:pt x="78" y="3"/>
                    </a:lnTo>
                    <a:lnTo>
                      <a:pt x="80" y="4"/>
                    </a:lnTo>
                    <a:lnTo>
                      <a:pt x="84" y="5"/>
                    </a:lnTo>
                    <a:lnTo>
                      <a:pt x="88" y="6"/>
                    </a:lnTo>
                    <a:lnTo>
                      <a:pt x="90" y="6"/>
                    </a:lnTo>
                    <a:lnTo>
                      <a:pt x="92" y="7"/>
                    </a:lnTo>
                    <a:lnTo>
                      <a:pt x="93" y="7"/>
                    </a:lnTo>
                    <a:lnTo>
                      <a:pt x="93" y="8"/>
                    </a:lnTo>
                    <a:lnTo>
                      <a:pt x="93" y="10"/>
                    </a:lnTo>
                    <a:lnTo>
                      <a:pt x="93" y="11"/>
                    </a:lnTo>
                    <a:lnTo>
                      <a:pt x="92" y="12"/>
                    </a:lnTo>
                    <a:lnTo>
                      <a:pt x="91" y="13"/>
                    </a:lnTo>
                    <a:lnTo>
                      <a:pt x="90" y="14"/>
                    </a:lnTo>
                    <a:lnTo>
                      <a:pt x="89" y="14"/>
                    </a:lnTo>
                    <a:lnTo>
                      <a:pt x="88" y="15"/>
                    </a:lnTo>
                    <a:lnTo>
                      <a:pt x="87" y="17"/>
                    </a:lnTo>
                    <a:lnTo>
                      <a:pt x="85" y="19"/>
                    </a:lnTo>
                    <a:lnTo>
                      <a:pt x="84" y="22"/>
                    </a:lnTo>
                    <a:lnTo>
                      <a:pt x="79" y="33"/>
                    </a:lnTo>
                    <a:lnTo>
                      <a:pt x="73" y="39"/>
                    </a:lnTo>
                    <a:lnTo>
                      <a:pt x="65" y="41"/>
                    </a:lnTo>
                    <a:lnTo>
                      <a:pt x="63" y="42"/>
                    </a:lnTo>
                    <a:lnTo>
                      <a:pt x="61" y="42"/>
                    </a:lnTo>
                    <a:lnTo>
                      <a:pt x="61" y="43"/>
                    </a:lnTo>
                    <a:lnTo>
                      <a:pt x="61" y="43"/>
                    </a:lnTo>
                    <a:lnTo>
                      <a:pt x="61" y="43"/>
                    </a:lnTo>
                    <a:lnTo>
                      <a:pt x="63" y="43"/>
                    </a:lnTo>
                    <a:lnTo>
                      <a:pt x="65" y="42"/>
                    </a:lnTo>
                    <a:lnTo>
                      <a:pt x="69" y="42"/>
                    </a:lnTo>
                    <a:lnTo>
                      <a:pt x="64" y="47"/>
                    </a:lnTo>
                    <a:lnTo>
                      <a:pt x="62" y="49"/>
                    </a:lnTo>
                    <a:lnTo>
                      <a:pt x="61" y="50"/>
                    </a:lnTo>
                    <a:lnTo>
                      <a:pt x="60" y="51"/>
                    </a:lnTo>
                    <a:lnTo>
                      <a:pt x="60" y="53"/>
                    </a:lnTo>
                    <a:lnTo>
                      <a:pt x="59" y="54"/>
                    </a:lnTo>
                    <a:lnTo>
                      <a:pt x="59" y="56"/>
                    </a:lnTo>
                    <a:lnTo>
                      <a:pt x="59" y="57"/>
                    </a:lnTo>
                    <a:lnTo>
                      <a:pt x="59" y="57"/>
                    </a:lnTo>
                    <a:lnTo>
                      <a:pt x="58" y="57"/>
                    </a:lnTo>
                    <a:lnTo>
                      <a:pt x="56" y="55"/>
                    </a:lnTo>
                    <a:lnTo>
                      <a:pt x="54" y="53"/>
                    </a:lnTo>
                    <a:lnTo>
                      <a:pt x="52" y="51"/>
                    </a:lnTo>
                    <a:lnTo>
                      <a:pt x="48" y="48"/>
                    </a:lnTo>
                    <a:lnTo>
                      <a:pt x="45" y="44"/>
                    </a:lnTo>
                    <a:lnTo>
                      <a:pt x="43" y="41"/>
                    </a:lnTo>
                    <a:lnTo>
                      <a:pt x="40" y="39"/>
                    </a:lnTo>
                    <a:lnTo>
                      <a:pt x="39" y="36"/>
                    </a:lnTo>
                    <a:lnTo>
                      <a:pt x="38" y="36"/>
                    </a:lnTo>
                    <a:lnTo>
                      <a:pt x="37" y="34"/>
                    </a:lnTo>
                    <a:lnTo>
                      <a:pt x="37" y="33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6" y="34"/>
                    </a:lnTo>
                    <a:lnTo>
                      <a:pt x="36" y="35"/>
                    </a:lnTo>
                    <a:lnTo>
                      <a:pt x="36" y="35"/>
                    </a:lnTo>
                    <a:lnTo>
                      <a:pt x="35" y="35"/>
                    </a:lnTo>
                    <a:lnTo>
                      <a:pt x="34" y="34"/>
                    </a:lnTo>
                    <a:lnTo>
                      <a:pt x="33" y="32"/>
                    </a:lnTo>
                    <a:lnTo>
                      <a:pt x="30" y="30"/>
                    </a:lnTo>
                    <a:lnTo>
                      <a:pt x="28" y="26"/>
                    </a:lnTo>
                    <a:lnTo>
                      <a:pt x="24" y="24"/>
                    </a:lnTo>
                    <a:lnTo>
                      <a:pt x="21" y="22"/>
                    </a:lnTo>
                    <a:lnTo>
                      <a:pt x="20" y="20"/>
                    </a:lnTo>
                    <a:lnTo>
                      <a:pt x="19" y="19"/>
                    </a:lnTo>
                    <a:lnTo>
                      <a:pt x="19" y="18"/>
                    </a:lnTo>
                    <a:lnTo>
                      <a:pt x="18" y="17"/>
                    </a:lnTo>
                    <a:lnTo>
                      <a:pt x="17" y="16"/>
                    </a:lnTo>
                    <a:lnTo>
                      <a:pt x="15" y="15"/>
                    </a:lnTo>
                    <a:lnTo>
                      <a:pt x="11" y="15"/>
                    </a:lnTo>
                    <a:lnTo>
                      <a:pt x="6" y="15"/>
                    </a:lnTo>
                    <a:lnTo>
                      <a:pt x="3" y="14"/>
                    </a:lnTo>
                    <a:lnTo>
                      <a:pt x="1" y="13"/>
                    </a:lnTo>
                    <a:lnTo>
                      <a:pt x="0" y="12"/>
                    </a:lnTo>
                    <a:lnTo>
                      <a:pt x="1" y="10"/>
                    </a:lnTo>
                    <a:lnTo>
                      <a:pt x="4" y="8"/>
                    </a:lnTo>
                    <a:lnTo>
                      <a:pt x="9" y="6"/>
                    </a:lnTo>
                    <a:lnTo>
                      <a:pt x="15" y="5"/>
                    </a:lnTo>
                    <a:lnTo>
                      <a:pt x="18" y="4"/>
                    </a:lnTo>
                    <a:lnTo>
                      <a:pt x="19" y="3"/>
                    </a:lnTo>
                    <a:lnTo>
                      <a:pt x="20" y="2"/>
                    </a:lnTo>
                    <a:lnTo>
                      <a:pt x="22" y="2"/>
                    </a:lnTo>
                    <a:lnTo>
                      <a:pt x="25" y="2"/>
                    </a:lnTo>
                    <a:lnTo>
                      <a:pt x="29" y="2"/>
                    </a:lnTo>
                    <a:lnTo>
                      <a:pt x="37" y="3"/>
                    </a:lnTo>
                    <a:lnTo>
                      <a:pt x="45" y="3"/>
                    </a:lnTo>
                    <a:lnTo>
                      <a:pt x="54" y="3"/>
                    </a:lnTo>
                    <a:lnTo>
                      <a:pt x="60" y="4"/>
                    </a:lnTo>
                    <a:lnTo>
                      <a:pt x="62" y="4"/>
                    </a:lnTo>
                    <a:lnTo>
                      <a:pt x="63" y="4"/>
                    </a:lnTo>
                    <a:lnTo>
                      <a:pt x="65" y="4"/>
                    </a:lnTo>
                    <a:lnTo>
                      <a:pt x="67" y="3"/>
                    </a:lnTo>
                    <a:lnTo>
                      <a:pt x="70" y="1"/>
                    </a:lnTo>
                    <a:lnTo>
                      <a:pt x="72" y="1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FFCCAA"/>
              </a:solidFill>
              <a:ln w="0">
                <a:solidFill>
                  <a:srgbClr val="FFCCA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" name="Freeform 398"/>
              <p:cNvSpPr>
                <a:spLocks/>
              </p:cNvSpPr>
              <p:nvPr/>
            </p:nvSpPr>
            <p:spPr bwMode="auto">
              <a:xfrm>
                <a:off x="6492652" y="4325938"/>
                <a:ext cx="12700" cy="12700"/>
              </a:xfrm>
              <a:custGeom>
                <a:avLst/>
                <a:gdLst>
                  <a:gd name="T0" fmla="*/ 0 w 8"/>
                  <a:gd name="T1" fmla="*/ 0 h 8"/>
                  <a:gd name="T2" fmla="*/ 1 w 8"/>
                  <a:gd name="T3" fmla="*/ 0 h 8"/>
                  <a:gd name="T4" fmla="*/ 3 w 8"/>
                  <a:gd name="T5" fmla="*/ 1 h 8"/>
                  <a:gd name="T6" fmla="*/ 3 w 8"/>
                  <a:gd name="T7" fmla="*/ 2 h 8"/>
                  <a:gd name="T8" fmla="*/ 5 w 8"/>
                  <a:gd name="T9" fmla="*/ 4 h 8"/>
                  <a:gd name="T10" fmla="*/ 6 w 8"/>
                  <a:gd name="T11" fmla="*/ 5 h 8"/>
                  <a:gd name="T12" fmla="*/ 8 w 8"/>
                  <a:gd name="T13" fmla="*/ 7 h 8"/>
                  <a:gd name="T14" fmla="*/ 8 w 8"/>
                  <a:gd name="T15" fmla="*/ 8 h 8"/>
                  <a:gd name="T16" fmla="*/ 8 w 8"/>
                  <a:gd name="T17" fmla="*/ 8 h 8"/>
                  <a:gd name="T18" fmla="*/ 6 w 8"/>
                  <a:gd name="T19" fmla="*/ 7 h 8"/>
                  <a:gd name="T20" fmla="*/ 4 w 8"/>
                  <a:gd name="T21" fmla="*/ 6 h 8"/>
                  <a:gd name="T22" fmla="*/ 3 w 8"/>
                  <a:gd name="T23" fmla="*/ 5 h 8"/>
                  <a:gd name="T24" fmla="*/ 2 w 8"/>
                  <a:gd name="T25" fmla="*/ 3 h 8"/>
                  <a:gd name="T26" fmla="*/ 1 w 8"/>
                  <a:gd name="T27" fmla="*/ 2 h 8"/>
                  <a:gd name="T28" fmla="*/ 0 w 8"/>
                  <a:gd name="T29" fmla="*/ 1 h 8"/>
                  <a:gd name="T30" fmla="*/ 0 w 8"/>
                  <a:gd name="T31" fmla="*/ 0 h 8"/>
                  <a:gd name="T32" fmla="*/ 0 w 8"/>
                  <a:gd name="T3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1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7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AA"/>
              </a:solidFill>
              <a:ln w="0">
                <a:solidFill>
                  <a:srgbClr val="FFCCA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" name="Freeform 399"/>
              <p:cNvSpPr>
                <a:spLocks/>
              </p:cNvSpPr>
              <p:nvPr/>
            </p:nvSpPr>
            <p:spPr bwMode="auto">
              <a:xfrm>
                <a:off x="6425977" y="4437063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2 w 6"/>
                  <a:gd name="T5" fmla="*/ 2 h 6"/>
                  <a:gd name="T6" fmla="*/ 3 w 6"/>
                  <a:gd name="T7" fmla="*/ 3 h 6"/>
                  <a:gd name="T8" fmla="*/ 4 w 6"/>
                  <a:gd name="T9" fmla="*/ 4 h 6"/>
                  <a:gd name="T10" fmla="*/ 5 w 6"/>
                  <a:gd name="T11" fmla="*/ 5 h 6"/>
                  <a:gd name="T12" fmla="*/ 6 w 6"/>
                  <a:gd name="T13" fmla="*/ 6 h 6"/>
                  <a:gd name="T14" fmla="*/ 6 w 6"/>
                  <a:gd name="T15" fmla="*/ 6 h 6"/>
                  <a:gd name="T16" fmla="*/ 5 w 6"/>
                  <a:gd name="T17" fmla="*/ 6 h 6"/>
                  <a:gd name="T18" fmla="*/ 4 w 6"/>
                  <a:gd name="T19" fmla="*/ 5 h 6"/>
                  <a:gd name="T20" fmla="*/ 2 w 6"/>
                  <a:gd name="T21" fmla="*/ 3 h 6"/>
                  <a:gd name="T22" fmla="*/ 1 w 6"/>
                  <a:gd name="T23" fmla="*/ 2 h 6"/>
                  <a:gd name="T24" fmla="*/ 0 w 6"/>
                  <a:gd name="T25" fmla="*/ 1 h 6"/>
                  <a:gd name="T26" fmla="*/ 0 w 6"/>
                  <a:gd name="T27" fmla="*/ 0 h 6"/>
                  <a:gd name="T28" fmla="*/ 0 w 6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AA"/>
              </a:solidFill>
              <a:ln w="0">
                <a:solidFill>
                  <a:srgbClr val="FFCCA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" name="Freeform 400"/>
              <p:cNvSpPr>
                <a:spLocks/>
              </p:cNvSpPr>
              <p:nvPr/>
            </p:nvSpPr>
            <p:spPr bwMode="auto">
              <a:xfrm>
                <a:off x="6805389" y="4029075"/>
                <a:ext cx="4763" cy="7938"/>
              </a:xfrm>
              <a:custGeom>
                <a:avLst/>
                <a:gdLst>
                  <a:gd name="T0" fmla="*/ 1 w 3"/>
                  <a:gd name="T1" fmla="*/ 0 h 5"/>
                  <a:gd name="T2" fmla="*/ 2 w 3"/>
                  <a:gd name="T3" fmla="*/ 0 h 5"/>
                  <a:gd name="T4" fmla="*/ 3 w 3"/>
                  <a:gd name="T5" fmla="*/ 2 h 5"/>
                  <a:gd name="T6" fmla="*/ 3 w 3"/>
                  <a:gd name="T7" fmla="*/ 4 h 5"/>
                  <a:gd name="T8" fmla="*/ 3 w 3"/>
                  <a:gd name="T9" fmla="*/ 5 h 5"/>
                  <a:gd name="T10" fmla="*/ 3 w 3"/>
                  <a:gd name="T11" fmla="*/ 5 h 5"/>
                  <a:gd name="T12" fmla="*/ 2 w 3"/>
                  <a:gd name="T13" fmla="*/ 4 h 5"/>
                  <a:gd name="T14" fmla="*/ 1 w 3"/>
                  <a:gd name="T15" fmla="*/ 2 h 5"/>
                  <a:gd name="T16" fmla="*/ 0 w 3"/>
                  <a:gd name="T17" fmla="*/ 1 h 5"/>
                  <a:gd name="T18" fmla="*/ 0 w 3"/>
                  <a:gd name="T19" fmla="*/ 0 h 5"/>
                  <a:gd name="T20" fmla="*/ 1 w 3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2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CCAA"/>
              </a:solidFill>
              <a:ln w="0">
                <a:solidFill>
                  <a:srgbClr val="FFCCA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" name="Freeform 401"/>
              <p:cNvSpPr>
                <a:spLocks/>
              </p:cNvSpPr>
              <p:nvPr/>
            </p:nvSpPr>
            <p:spPr bwMode="auto">
              <a:xfrm>
                <a:off x="6910164" y="4410075"/>
                <a:ext cx="11113" cy="7938"/>
              </a:xfrm>
              <a:custGeom>
                <a:avLst/>
                <a:gdLst>
                  <a:gd name="T0" fmla="*/ 6 w 7"/>
                  <a:gd name="T1" fmla="*/ 0 h 5"/>
                  <a:gd name="T2" fmla="*/ 7 w 7"/>
                  <a:gd name="T3" fmla="*/ 0 h 5"/>
                  <a:gd name="T4" fmla="*/ 7 w 7"/>
                  <a:gd name="T5" fmla="*/ 0 h 5"/>
                  <a:gd name="T6" fmla="*/ 6 w 7"/>
                  <a:gd name="T7" fmla="*/ 1 h 5"/>
                  <a:gd name="T8" fmla="*/ 5 w 7"/>
                  <a:gd name="T9" fmla="*/ 2 h 5"/>
                  <a:gd name="T10" fmla="*/ 3 w 7"/>
                  <a:gd name="T11" fmla="*/ 3 h 5"/>
                  <a:gd name="T12" fmla="*/ 2 w 7"/>
                  <a:gd name="T13" fmla="*/ 4 h 5"/>
                  <a:gd name="T14" fmla="*/ 1 w 7"/>
                  <a:gd name="T15" fmla="*/ 4 h 5"/>
                  <a:gd name="T16" fmla="*/ 1 w 7"/>
                  <a:gd name="T17" fmla="*/ 5 h 5"/>
                  <a:gd name="T18" fmla="*/ 0 w 7"/>
                  <a:gd name="T19" fmla="*/ 4 h 5"/>
                  <a:gd name="T20" fmla="*/ 1 w 7"/>
                  <a:gd name="T21" fmla="*/ 3 h 5"/>
                  <a:gd name="T22" fmla="*/ 1 w 7"/>
                  <a:gd name="T23" fmla="*/ 2 h 5"/>
                  <a:gd name="T24" fmla="*/ 3 w 7"/>
                  <a:gd name="T25" fmla="*/ 1 h 5"/>
                  <a:gd name="T26" fmla="*/ 5 w 7"/>
                  <a:gd name="T27" fmla="*/ 0 h 5"/>
                  <a:gd name="T28" fmla="*/ 6 w 7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CCAA"/>
              </a:solidFill>
              <a:ln w="0">
                <a:solidFill>
                  <a:srgbClr val="FFCCA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" name="Freeform 402"/>
              <p:cNvSpPr>
                <a:spLocks/>
              </p:cNvSpPr>
              <p:nvPr/>
            </p:nvSpPr>
            <p:spPr bwMode="auto">
              <a:xfrm>
                <a:off x="5894164" y="4375150"/>
                <a:ext cx="3175" cy="4763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1 h 3"/>
                  <a:gd name="T4" fmla="*/ 2 w 2"/>
                  <a:gd name="T5" fmla="*/ 2 h 3"/>
                  <a:gd name="T6" fmla="*/ 2 w 2"/>
                  <a:gd name="T7" fmla="*/ 3 h 3"/>
                  <a:gd name="T8" fmla="*/ 2 w 2"/>
                  <a:gd name="T9" fmla="*/ 3 h 3"/>
                  <a:gd name="T10" fmla="*/ 1 w 2"/>
                  <a:gd name="T11" fmla="*/ 3 h 3"/>
                  <a:gd name="T12" fmla="*/ 0 w 2"/>
                  <a:gd name="T13" fmla="*/ 2 h 3"/>
                  <a:gd name="T14" fmla="*/ 0 w 2"/>
                  <a:gd name="T15" fmla="*/ 1 h 3"/>
                  <a:gd name="T16" fmla="*/ 0 w 2"/>
                  <a:gd name="T17" fmla="*/ 1 h 3"/>
                  <a:gd name="T18" fmla="*/ 1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2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CCAA"/>
              </a:solidFill>
              <a:ln w="0">
                <a:solidFill>
                  <a:srgbClr val="FFCCA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3" name="Freeform 403"/>
            <p:cNvSpPr>
              <a:spLocks/>
            </p:cNvSpPr>
            <p:nvPr/>
          </p:nvSpPr>
          <p:spPr bwMode="auto">
            <a:xfrm>
              <a:off x="4351114" y="4866199"/>
              <a:ext cx="19050" cy="614363"/>
            </a:xfrm>
            <a:custGeom>
              <a:avLst/>
              <a:gdLst>
                <a:gd name="T0" fmla="*/ 0 w 12"/>
                <a:gd name="T1" fmla="*/ 0 h 387"/>
                <a:gd name="T2" fmla="*/ 10 w 12"/>
                <a:gd name="T3" fmla="*/ 0 h 387"/>
                <a:gd name="T4" fmla="*/ 12 w 12"/>
                <a:gd name="T5" fmla="*/ 387 h 387"/>
                <a:gd name="T6" fmla="*/ 2 w 12"/>
                <a:gd name="T7" fmla="*/ 387 h 387"/>
                <a:gd name="T8" fmla="*/ 0 w 12"/>
                <a:gd name="T9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87">
                  <a:moveTo>
                    <a:pt x="0" y="0"/>
                  </a:moveTo>
                  <a:lnTo>
                    <a:pt x="10" y="0"/>
                  </a:lnTo>
                  <a:lnTo>
                    <a:pt x="12" y="387"/>
                  </a:lnTo>
                  <a:lnTo>
                    <a:pt x="2" y="3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04"/>
            <p:cNvSpPr>
              <a:spLocks/>
            </p:cNvSpPr>
            <p:nvPr/>
          </p:nvSpPr>
          <p:spPr bwMode="auto">
            <a:xfrm>
              <a:off x="4292377" y="5239261"/>
              <a:ext cx="136525" cy="241300"/>
            </a:xfrm>
            <a:custGeom>
              <a:avLst/>
              <a:gdLst>
                <a:gd name="T0" fmla="*/ 86 w 86"/>
                <a:gd name="T1" fmla="*/ 0 h 152"/>
                <a:gd name="T2" fmla="*/ 44 w 86"/>
                <a:gd name="T3" fmla="*/ 152 h 152"/>
                <a:gd name="T4" fmla="*/ 0 w 86"/>
                <a:gd name="T5" fmla="*/ 0 h 152"/>
                <a:gd name="T6" fmla="*/ 43 w 86"/>
                <a:gd name="T7" fmla="*/ 43 h 152"/>
                <a:gd name="T8" fmla="*/ 86 w 86"/>
                <a:gd name="T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52">
                  <a:moveTo>
                    <a:pt x="86" y="0"/>
                  </a:moveTo>
                  <a:lnTo>
                    <a:pt x="44" y="152"/>
                  </a:lnTo>
                  <a:lnTo>
                    <a:pt x="0" y="0"/>
                  </a:lnTo>
                  <a:lnTo>
                    <a:pt x="43" y="43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05"/>
            <p:cNvSpPr>
              <a:spLocks noEditPoints="1"/>
            </p:cNvSpPr>
            <p:nvPr/>
          </p:nvSpPr>
          <p:spPr bwMode="auto">
            <a:xfrm>
              <a:off x="4274914" y="5210686"/>
              <a:ext cx="169863" cy="298450"/>
            </a:xfrm>
            <a:custGeom>
              <a:avLst/>
              <a:gdLst>
                <a:gd name="T0" fmla="*/ 88 w 107"/>
                <a:gd name="T1" fmla="*/ 36 h 188"/>
                <a:gd name="T2" fmla="*/ 58 w 107"/>
                <a:gd name="T3" fmla="*/ 66 h 188"/>
                <a:gd name="T4" fmla="*/ 54 w 107"/>
                <a:gd name="T5" fmla="*/ 69 h 188"/>
                <a:gd name="T6" fmla="*/ 51 w 107"/>
                <a:gd name="T7" fmla="*/ 66 h 188"/>
                <a:gd name="T8" fmla="*/ 21 w 107"/>
                <a:gd name="T9" fmla="*/ 36 h 188"/>
                <a:gd name="T10" fmla="*/ 55 w 107"/>
                <a:gd name="T11" fmla="*/ 152 h 188"/>
                <a:gd name="T12" fmla="*/ 88 w 107"/>
                <a:gd name="T13" fmla="*/ 36 h 188"/>
                <a:gd name="T14" fmla="*/ 0 w 107"/>
                <a:gd name="T15" fmla="*/ 0 h 188"/>
                <a:gd name="T16" fmla="*/ 15 w 107"/>
                <a:gd name="T17" fmla="*/ 15 h 188"/>
                <a:gd name="T18" fmla="*/ 55 w 107"/>
                <a:gd name="T19" fmla="*/ 55 h 188"/>
                <a:gd name="T20" fmla="*/ 94 w 107"/>
                <a:gd name="T21" fmla="*/ 15 h 188"/>
                <a:gd name="T22" fmla="*/ 107 w 107"/>
                <a:gd name="T23" fmla="*/ 1 h 188"/>
                <a:gd name="T24" fmla="*/ 102 w 107"/>
                <a:gd name="T25" fmla="*/ 19 h 188"/>
                <a:gd name="T26" fmla="*/ 60 w 107"/>
                <a:gd name="T27" fmla="*/ 171 h 188"/>
                <a:gd name="T28" fmla="*/ 55 w 107"/>
                <a:gd name="T29" fmla="*/ 188 h 188"/>
                <a:gd name="T30" fmla="*/ 51 w 107"/>
                <a:gd name="T31" fmla="*/ 172 h 188"/>
                <a:gd name="T32" fmla="*/ 6 w 107"/>
                <a:gd name="T33" fmla="*/ 20 h 188"/>
                <a:gd name="T34" fmla="*/ 0 w 107"/>
                <a:gd name="T3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7" h="188">
                  <a:moveTo>
                    <a:pt x="88" y="36"/>
                  </a:moveTo>
                  <a:lnTo>
                    <a:pt x="58" y="66"/>
                  </a:lnTo>
                  <a:lnTo>
                    <a:pt x="54" y="69"/>
                  </a:lnTo>
                  <a:lnTo>
                    <a:pt x="51" y="66"/>
                  </a:lnTo>
                  <a:lnTo>
                    <a:pt x="21" y="36"/>
                  </a:lnTo>
                  <a:lnTo>
                    <a:pt x="55" y="152"/>
                  </a:lnTo>
                  <a:lnTo>
                    <a:pt x="88" y="36"/>
                  </a:lnTo>
                  <a:close/>
                  <a:moveTo>
                    <a:pt x="0" y="0"/>
                  </a:moveTo>
                  <a:lnTo>
                    <a:pt x="15" y="15"/>
                  </a:lnTo>
                  <a:lnTo>
                    <a:pt x="55" y="55"/>
                  </a:lnTo>
                  <a:lnTo>
                    <a:pt x="94" y="15"/>
                  </a:lnTo>
                  <a:lnTo>
                    <a:pt x="107" y="1"/>
                  </a:lnTo>
                  <a:lnTo>
                    <a:pt x="102" y="19"/>
                  </a:lnTo>
                  <a:lnTo>
                    <a:pt x="60" y="171"/>
                  </a:lnTo>
                  <a:lnTo>
                    <a:pt x="55" y="188"/>
                  </a:lnTo>
                  <a:lnTo>
                    <a:pt x="51" y="172"/>
                  </a:lnTo>
                  <a:lnTo>
                    <a:pt x="6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7" name="Skupina 16"/>
            <p:cNvGrpSpPr/>
            <p:nvPr/>
          </p:nvGrpSpPr>
          <p:grpSpPr>
            <a:xfrm>
              <a:off x="4827588" y="4218499"/>
              <a:ext cx="968375" cy="177800"/>
              <a:chOff x="4827588" y="4287838"/>
              <a:chExt cx="968375" cy="177800"/>
            </a:xfrm>
          </p:grpSpPr>
          <p:sp>
            <p:nvSpPr>
              <p:cNvPr id="40" name="Freeform 670"/>
              <p:cNvSpPr>
                <a:spLocks/>
              </p:cNvSpPr>
              <p:nvPr/>
            </p:nvSpPr>
            <p:spPr bwMode="auto">
              <a:xfrm>
                <a:off x="4859338" y="4303713"/>
                <a:ext cx="247650" cy="142875"/>
              </a:xfrm>
              <a:custGeom>
                <a:avLst/>
                <a:gdLst>
                  <a:gd name="T0" fmla="*/ 156 w 156"/>
                  <a:gd name="T1" fmla="*/ 0 h 90"/>
                  <a:gd name="T2" fmla="*/ 112 w 156"/>
                  <a:gd name="T3" fmla="*/ 45 h 90"/>
                  <a:gd name="T4" fmla="*/ 156 w 156"/>
                  <a:gd name="T5" fmla="*/ 90 h 90"/>
                  <a:gd name="T6" fmla="*/ 0 w 156"/>
                  <a:gd name="T7" fmla="*/ 45 h 90"/>
                  <a:gd name="T8" fmla="*/ 156 w 156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90">
                    <a:moveTo>
                      <a:pt x="156" y="0"/>
                    </a:moveTo>
                    <a:lnTo>
                      <a:pt x="112" y="45"/>
                    </a:lnTo>
                    <a:lnTo>
                      <a:pt x="156" y="90"/>
                    </a:lnTo>
                    <a:lnTo>
                      <a:pt x="0" y="45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Rectangle 669"/>
              <p:cNvSpPr>
                <a:spLocks noChangeArrowheads="1"/>
              </p:cNvSpPr>
              <p:nvPr/>
            </p:nvSpPr>
            <p:spPr bwMode="auto">
              <a:xfrm>
                <a:off x="4859338" y="4365625"/>
                <a:ext cx="936625" cy="19050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671"/>
              <p:cNvSpPr>
                <a:spLocks noEditPoints="1"/>
              </p:cNvSpPr>
              <p:nvPr/>
            </p:nvSpPr>
            <p:spPr bwMode="auto">
              <a:xfrm>
                <a:off x="4827588" y="4287838"/>
                <a:ext cx="309563" cy="177800"/>
              </a:xfrm>
              <a:custGeom>
                <a:avLst/>
                <a:gdLst>
                  <a:gd name="T0" fmla="*/ 159 w 195"/>
                  <a:gd name="T1" fmla="*/ 21 h 112"/>
                  <a:gd name="T2" fmla="*/ 40 w 195"/>
                  <a:gd name="T3" fmla="*/ 55 h 112"/>
                  <a:gd name="T4" fmla="*/ 156 w 195"/>
                  <a:gd name="T5" fmla="*/ 88 h 112"/>
                  <a:gd name="T6" fmla="*/ 128 w 195"/>
                  <a:gd name="T7" fmla="*/ 59 h 112"/>
                  <a:gd name="T8" fmla="*/ 125 w 195"/>
                  <a:gd name="T9" fmla="*/ 55 h 112"/>
                  <a:gd name="T10" fmla="*/ 129 w 195"/>
                  <a:gd name="T11" fmla="*/ 51 h 112"/>
                  <a:gd name="T12" fmla="*/ 159 w 195"/>
                  <a:gd name="T13" fmla="*/ 21 h 112"/>
                  <a:gd name="T14" fmla="*/ 194 w 195"/>
                  <a:gd name="T15" fmla="*/ 0 h 112"/>
                  <a:gd name="T16" fmla="*/ 181 w 195"/>
                  <a:gd name="T17" fmla="*/ 14 h 112"/>
                  <a:gd name="T18" fmla="*/ 139 w 195"/>
                  <a:gd name="T19" fmla="*/ 56 h 112"/>
                  <a:gd name="T20" fmla="*/ 181 w 195"/>
                  <a:gd name="T21" fmla="*/ 97 h 112"/>
                  <a:gd name="T22" fmla="*/ 195 w 195"/>
                  <a:gd name="T23" fmla="*/ 112 h 112"/>
                  <a:gd name="T24" fmla="*/ 175 w 195"/>
                  <a:gd name="T25" fmla="*/ 105 h 112"/>
                  <a:gd name="T26" fmla="*/ 19 w 195"/>
                  <a:gd name="T27" fmla="*/ 60 h 112"/>
                  <a:gd name="T28" fmla="*/ 0 w 195"/>
                  <a:gd name="T29" fmla="*/ 55 h 112"/>
                  <a:gd name="T30" fmla="*/ 19 w 195"/>
                  <a:gd name="T31" fmla="*/ 49 h 112"/>
                  <a:gd name="T32" fmla="*/ 175 w 195"/>
                  <a:gd name="T33" fmla="*/ 5 h 112"/>
                  <a:gd name="T34" fmla="*/ 194 w 195"/>
                  <a:gd name="T3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5" h="112">
                    <a:moveTo>
                      <a:pt x="159" y="21"/>
                    </a:moveTo>
                    <a:lnTo>
                      <a:pt x="40" y="55"/>
                    </a:lnTo>
                    <a:lnTo>
                      <a:pt x="156" y="88"/>
                    </a:lnTo>
                    <a:lnTo>
                      <a:pt x="128" y="59"/>
                    </a:lnTo>
                    <a:lnTo>
                      <a:pt x="125" y="55"/>
                    </a:lnTo>
                    <a:lnTo>
                      <a:pt x="129" y="51"/>
                    </a:lnTo>
                    <a:lnTo>
                      <a:pt x="159" y="21"/>
                    </a:lnTo>
                    <a:close/>
                    <a:moveTo>
                      <a:pt x="194" y="0"/>
                    </a:moveTo>
                    <a:lnTo>
                      <a:pt x="181" y="14"/>
                    </a:lnTo>
                    <a:lnTo>
                      <a:pt x="139" y="56"/>
                    </a:lnTo>
                    <a:lnTo>
                      <a:pt x="181" y="97"/>
                    </a:lnTo>
                    <a:lnTo>
                      <a:pt x="195" y="112"/>
                    </a:lnTo>
                    <a:lnTo>
                      <a:pt x="175" y="105"/>
                    </a:lnTo>
                    <a:lnTo>
                      <a:pt x="19" y="60"/>
                    </a:lnTo>
                    <a:lnTo>
                      <a:pt x="0" y="55"/>
                    </a:lnTo>
                    <a:lnTo>
                      <a:pt x="19" y="49"/>
                    </a:lnTo>
                    <a:lnTo>
                      <a:pt x="175" y="5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8" name="Freeform 672"/>
            <p:cNvSpPr>
              <a:spLocks/>
            </p:cNvSpPr>
            <p:nvPr/>
          </p:nvSpPr>
          <p:spPr bwMode="auto">
            <a:xfrm>
              <a:off x="5626101" y="2700849"/>
              <a:ext cx="806450" cy="996950"/>
            </a:xfrm>
            <a:custGeom>
              <a:avLst/>
              <a:gdLst>
                <a:gd name="T0" fmla="*/ 83 w 508"/>
                <a:gd name="T1" fmla="*/ 1 h 628"/>
                <a:gd name="T2" fmla="*/ 157 w 508"/>
                <a:gd name="T3" fmla="*/ 4 h 628"/>
                <a:gd name="T4" fmla="*/ 222 w 508"/>
                <a:gd name="T5" fmla="*/ 12 h 628"/>
                <a:gd name="T6" fmla="*/ 278 w 508"/>
                <a:gd name="T7" fmla="*/ 24 h 628"/>
                <a:gd name="T8" fmla="*/ 326 w 508"/>
                <a:gd name="T9" fmla="*/ 40 h 628"/>
                <a:gd name="T10" fmla="*/ 351 w 508"/>
                <a:gd name="T11" fmla="*/ 51 h 628"/>
                <a:gd name="T12" fmla="*/ 388 w 508"/>
                <a:gd name="T13" fmla="*/ 76 h 628"/>
                <a:gd name="T14" fmla="*/ 418 w 508"/>
                <a:gd name="T15" fmla="*/ 105 h 628"/>
                <a:gd name="T16" fmla="*/ 443 w 508"/>
                <a:gd name="T17" fmla="*/ 140 h 628"/>
                <a:gd name="T18" fmla="*/ 463 w 508"/>
                <a:gd name="T19" fmla="*/ 181 h 628"/>
                <a:gd name="T20" fmla="*/ 472 w 508"/>
                <a:gd name="T21" fmla="*/ 208 h 628"/>
                <a:gd name="T22" fmla="*/ 485 w 508"/>
                <a:gd name="T23" fmla="*/ 258 h 628"/>
                <a:gd name="T24" fmla="*/ 495 w 508"/>
                <a:gd name="T25" fmla="*/ 318 h 628"/>
                <a:gd name="T26" fmla="*/ 501 w 508"/>
                <a:gd name="T27" fmla="*/ 383 h 628"/>
                <a:gd name="T28" fmla="*/ 505 w 508"/>
                <a:gd name="T29" fmla="*/ 456 h 628"/>
                <a:gd name="T30" fmla="*/ 507 w 508"/>
                <a:gd name="T31" fmla="*/ 538 h 628"/>
                <a:gd name="T32" fmla="*/ 508 w 508"/>
                <a:gd name="T33" fmla="*/ 628 h 628"/>
                <a:gd name="T34" fmla="*/ 498 w 508"/>
                <a:gd name="T35" fmla="*/ 582 h 628"/>
                <a:gd name="T36" fmla="*/ 497 w 508"/>
                <a:gd name="T37" fmla="*/ 496 h 628"/>
                <a:gd name="T38" fmla="*/ 493 w 508"/>
                <a:gd name="T39" fmla="*/ 419 h 628"/>
                <a:gd name="T40" fmla="*/ 488 w 508"/>
                <a:gd name="T41" fmla="*/ 349 h 628"/>
                <a:gd name="T42" fmla="*/ 481 w 508"/>
                <a:gd name="T43" fmla="*/ 287 h 628"/>
                <a:gd name="T44" fmla="*/ 470 w 508"/>
                <a:gd name="T45" fmla="*/ 232 h 628"/>
                <a:gd name="T46" fmla="*/ 454 w 508"/>
                <a:gd name="T47" fmla="*/ 185 h 628"/>
                <a:gd name="T48" fmla="*/ 447 w 508"/>
                <a:gd name="T49" fmla="*/ 167 h 628"/>
                <a:gd name="T50" fmla="*/ 425 w 508"/>
                <a:gd name="T51" fmla="*/ 129 h 628"/>
                <a:gd name="T52" fmla="*/ 397 w 508"/>
                <a:gd name="T53" fmla="*/ 96 h 628"/>
                <a:gd name="T54" fmla="*/ 363 w 508"/>
                <a:gd name="T55" fmla="*/ 69 h 628"/>
                <a:gd name="T56" fmla="*/ 323 w 508"/>
                <a:gd name="T57" fmla="*/ 48 h 628"/>
                <a:gd name="T58" fmla="*/ 303 w 508"/>
                <a:gd name="T59" fmla="*/ 41 h 628"/>
                <a:gd name="T60" fmla="*/ 251 w 508"/>
                <a:gd name="T61" fmla="*/ 27 h 628"/>
                <a:gd name="T62" fmla="*/ 191 w 508"/>
                <a:gd name="T63" fmla="*/ 17 h 628"/>
                <a:gd name="T64" fmla="*/ 121 w 508"/>
                <a:gd name="T65" fmla="*/ 11 h 628"/>
                <a:gd name="T66" fmla="*/ 43 w 508"/>
                <a:gd name="T67" fmla="*/ 9 h 628"/>
                <a:gd name="T68" fmla="*/ 0 w 508"/>
                <a:gd name="T69" fmla="*/ 1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8" h="628">
                  <a:moveTo>
                    <a:pt x="43" y="0"/>
                  </a:moveTo>
                  <a:lnTo>
                    <a:pt x="83" y="1"/>
                  </a:lnTo>
                  <a:lnTo>
                    <a:pt x="121" y="2"/>
                  </a:lnTo>
                  <a:lnTo>
                    <a:pt x="157" y="4"/>
                  </a:lnTo>
                  <a:lnTo>
                    <a:pt x="191" y="7"/>
                  </a:lnTo>
                  <a:lnTo>
                    <a:pt x="222" y="12"/>
                  </a:lnTo>
                  <a:lnTo>
                    <a:pt x="251" y="18"/>
                  </a:lnTo>
                  <a:lnTo>
                    <a:pt x="278" y="24"/>
                  </a:lnTo>
                  <a:lnTo>
                    <a:pt x="303" y="31"/>
                  </a:lnTo>
                  <a:lnTo>
                    <a:pt x="326" y="40"/>
                  </a:lnTo>
                  <a:lnTo>
                    <a:pt x="330" y="42"/>
                  </a:lnTo>
                  <a:lnTo>
                    <a:pt x="351" y="51"/>
                  </a:lnTo>
                  <a:lnTo>
                    <a:pt x="370" y="63"/>
                  </a:lnTo>
                  <a:lnTo>
                    <a:pt x="388" y="76"/>
                  </a:lnTo>
                  <a:lnTo>
                    <a:pt x="404" y="89"/>
                  </a:lnTo>
                  <a:lnTo>
                    <a:pt x="418" y="105"/>
                  </a:lnTo>
                  <a:lnTo>
                    <a:pt x="431" y="122"/>
                  </a:lnTo>
                  <a:lnTo>
                    <a:pt x="443" y="140"/>
                  </a:lnTo>
                  <a:lnTo>
                    <a:pt x="453" y="160"/>
                  </a:lnTo>
                  <a:lnTo>
                    <a:pt x="463" y="181"/>
                  </a:lnTo>
                  <a:lnTo>
                    <a:pt x="464" y="185"/>
                  </a:lnTo>
                  <a:lnTo>
                    <a:pt x="472" y="208"/>
                  </a:lnTo>
                  <a:lnTo>
                    <a:pt x="480" y="232"/>
                  </a:lnTo>
                  <a:lnTo>
                    <a:pt x="485" y="258"/>
                  </a:lnTo>
                  <a:lnTo>
                    <a:pt x="490" y="287"/>
                  </a:lnTo>
                  <a:lnTo>
                    <a:pt x="495" y="318"/>
                  </a:lnTo>
                  <a:lnTo>
                    <a:pt x="498" y="349"/>
                  </a:lnTo>
                  <a:lnTo>
                    <a:pt x="501" y="383"/>
                  </a:lnTo>
                  <a:lnTo>
                    <a:pt x="503" y="419"/>
                  </a:lnTo>
                  <a:lnTo>
                    <a:pt x="505" y="456"/>
                  </a:lnTo>
                  <a:lnTo>
                    <a:pt x="506" y="496"/>
                  </a:lnTo>
                  <a:lnTo>
                    <a:pt x="507" y="538"/>
                  </a:lnTo>
                  <a:lnTo>
                    <a:pt x="507" y="582"/>
                  </a:lnTo>
                  <a:lnTo>
                    <a:pt x="508" y="628"/>
                  </a:lnTo>
                  <a:lnTo>
                    <a:pt x="499" y="628"/>
                  </a:lnTo>
                  <a:lnTo>
                    <a:pt x="498" y="582"/>
                  </a:lnTo>
                  <a:lnTo>
                    <a:pt x="498" y="538"/>
                  </a:lnTo>
                  <a:lnTo>
                    <a:pt x="497" y="496"/>
                  </a:lnTo>
                  <a:lnTo>
                    <a:pt x="496" y="456"/>
                  </a:lnTo>
                  <a:lnTo>
                    <a:pt x="493" y="419"/>
                  </a:lnTo>
                  <a:lnTo>
                    <a:pt x="491" y="383"/>
                  </a:lnTo>
                  <a:lnTo>
                    <a:pt x="488" y="349"/>
                  </a:lnTo>
                  <a:lnTo>
                    <a:pt x="485" y="318"/>
                  </a:lnTo>
                  <a:lnTo>
                    <a:pt x="481" y="287"/>
                  </a:lnTo>
                  <a:lnTo>
                    <a:pt x="476" y="258"/>
                  </a:lnTo>
                  <a:lnTo>
                    <a:pt x="470" y="232"/>
                  </a:lnTo>
                  <a:lnTo>
                    <a:pt x="463" y="208"/>
                  </a:lnTo>
                  <a:lnTo>
                    <a:pt x="454" y="185"/>
                  </a:lnTo>
                  <a:lnTo>
                    <a:pt x="455" y="185"/>
                  </a:lnTo>
                  <a:lnTo>
                    <a:pt x="447" y="167"/>
                  </a:lnTo>
                  <a:lnTo>
                    <a:pt x="436" y="146"/>
                  </a:lnTo>
                  <a:lnTo>
                    <a:pt x="425" y="129"/>
                  </a:lnTo>
                  <a:lnTo>
                    <a:pt x="412" y="112"/>
                  </a:lnTo>
                  <a:lnTo>
                    <a:pt x="397" y="96"/>
                  </a:lnTo>
                  <a:lnTo>
                    <a:pt x="381" y="82"/>
                  </a:lnTo>
                  <a:lnTo>
                    <a:pt x="363" y="69"/>
                  </a:lnTo>
                  <a:lnTo>
                    <a:pt x="344" y="58"/>
                  </a:lnTo>
                  <a:lnTo>
                    <a:pt x="323" y="48"/>
                  </a:lnTo>
                  <a:lnTo>
                    <a:pt x="323" y="48"/>
                  </a:lnTo>
                  <a:lnTo>
                    <a:pt x="303" y="41"/>
                  </a:lnTo>
                  <a:lnTo>
                    <a:pt x="278" y="33"/>
                  </a:lnTo>
                  <a:lnTo>
                    <a:pt x="251" y="27"/>
                  </a:lnTo>
                  <a:lnTo>
                    <a:pt x="222" y="22"/>
                  </a:lnTo>
                  <a:lnTo>
                    <a:pt x="191" y="17"/>
                  </a:lnTo>
                  <a:lnTo>
                    <a:pt x="157" y="13"/>
                  </a:lnTo>
                  <a:lnTo>
                    <a:pt x="121" y="11"/>
                  </a:lnTo>
                  <a:lnTo>
                    <a:pt x="83" y="10"/>
                  </a:lnTo>
                  <a:lnTo>
                    <a:pt x="43" y="9"/>
                  </a:lnTo>
                  <a:lnTo>
                    <a:pt x="0" y="10"/>
                  </a:lnTo>
                  <a:lnTo>
                    <a:pt x="0" y="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673"/>
            <p:cNvSpPr>
              <a:spLocks/>
            </p:cNvSpPr>
            <p:nvPr/>
          </p:nvSpPr>
          <p:spPr bwMode="auto">
            <a:xfrm>
              <a:off x="6361113" y="3483486"/>
              <a:ext cx="123825" cy="214313"/>
            </a:xfrm>
            <a:custGeom>
              <a:avLst/>
              <a:gdLst>
                <a:gd name="T0" fmla="*/ 78 w 78"/>
                <a:gd name="T1" fmla="*/ 0 h 135"/>
                <a:gd name="T2" fmla="*/ 40 w 78"/>
                <a:gd name="T3" fmla="*/ 135 h 135"/>
                <a:gd name="T4" fmla="*/ 0 w 78"/>
                <a:gd name="T5" fmla="*/ 0 h 135"/>
                <a:gd name="T6" fmla="*/ 39 w 78"/>
                <a:gd name="T7" fmla="*/ 39 h 135"/>
                <a:gd name="T8" fmla="*/ 78 w 78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35">
                  <a:moveTo>
                    <a:pt x="78" y="0"/>
                  </a:moveTo>
                  <a:lnTo>
                    <a:pt x="40" y="135"/>
                  </a:lnTo>
                  <a:lnTo>
                    <a:pt x="0" y="0"/>
                  </a:lnTo>
                  <a:lnTo>
                    <a:pt x="39" y="39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74"/>
            <p:cNvSpPr>
              <a:spLocks noEditPoints="1"/>
            </p:cNvSpPr>
            <p:nvPr/>
          </p:nvSpPr>
          <p:spPr bwMode="auto">
            <a:xfrm>
              <a:off x="6345238" y="3458086"/>
              <a:ext cx="152400" cy="265113"/>
            </a:xfrm>
            <a:custGeom>
              <a:avLst/>
              <a:gdLst>
                <a:gd name="T0" fmla="*/ 80 w 96"/>
                <a:gd name="T1" fmla="*/ 31 h 167"/>
                <a:gd name="T2" fmla="*/ 49 w 96"/>
                <a:gd name="T3" fmla="*/ 61 h 167"/>
                <a:gd name="T4" fmla="*/ 46 w 96"/>
                <a:gd name="T5" fmla="*/ 59 h 167"/>
                <a:gd name="T6" fmla="*/ 19 w 96"/>
                <a:gd name="T7" fmla="*/ 33 h 167"/>
                <a:gd name="T8" fmla="*/ 50 w 96"/>
                <a:gd name="T9" fmla="*/ 135 h 167"/>
                <a:gd name="T10" fmla="*/ 80 w 96"/>
                <a:gd name="T11" fmla="*/ 31 h 167"/>
                <a:gd name="T12" fmla="*/ 0 w 96"/>
                <a:gd name="T13" fmla="*/ 0 h 167"/>
                <a:gd name="T14" fmla="*/ 13 w 96"/>
                <a:gd name="T15" fmla="*/ 13 h 167"/>
                <a:gd name="T16" fmla="*/ 49 w 96"/>
                <a:gd name="T17" fmla="*/ 49 h 167"/>
                <a:gd name="T18" fmla="*/ 96 w 96"/>
                <a:gd name="T19" fmla="*/ 1 h 167"/>
                <a:gd name="T20" fmla="*/ 92 w 96"/>
                <a:gd name="T21" fmla="*/ 17 h 167"/>
                <a:gd name="T22" fmla="*/ 54 w 96"/>
                <a:gd name="T23" fmla="*/ 152 h 167"/>
                <a:gd name="T24" fmla="*/ 50 w 96"/>
                <a:gd name="T25" fmla="*/ 167 h 167"/>
                <a:gd name="T26" fmla="*/ 46 w 96"/>
                <a:gd name="T27" fmla="*/ 152 h 167"/>
                <a:gd name="T28" fmla="*/ 6 w 96"/>
                <a:gd name="T29" fmla="*/ 17 h 167"/>
                <a:gd name="T30" fmla="*/ 0 w 96"/>
                <a:gd name="T31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167">
                  <a:moveTo>
                    <a:pt x="80" y="31"/>
                  </a:moveTo>
                  <a:lnTo>
                    <a:pt x="49" y="61"/>
                  </a:lnTo>
                  <a:lnTo>
                    <a:pt x="46" y="59"/>
                  </a:lnTo>
                  <a:lnTo>
                    <a:pt x="19" y="33"/>
                  </a:lnTo>
                  <a:lnTo>
                    <a:pt x="50" y="135"/>
                  </a:lnTo>
                  <a:lnTo>
                    <a:pt x="80" y="31"/>
                  </a:lnTo>
                  <a:close/>
                  <a:moveTo>
                    <a:pt x="0" y="0"/>
                  </a:moveTo>
                  <a:lnTo>
                    <a:pt x="13" y="13"/>
                  </a:lnTo>
                  <a:lnTo>
                    <a:pt x="49" y="49"/>
                  </a:lnTo>
                  <a:lnTo>
                    <a:pt x="96" y="1"/>
                  </a:lnTo>
                  <a:lnTo>
                    <a:pt x="92" y="17"/>
                  </a:lnTo>
                  <a:lnTo>
                    <a:pt x="54" y="152"/>
                  </a:lnTo>
                  <a:lnTo>
                    <a:pt x="50" y="167"/>
                  </a:lnTo>
                  <a:lnTo>
                    <a:pt x="46" y="152"/>
                  </a:lnTo>
                  <a:lnTo>
                    <a:pt x="6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75"/>
            <p:cNvSpPr>
              <a:spLocks/>
            </p:cNvSpPr>
            <p:nvPr/>
          </p:nvSpPr>
          <p:spPr bwMode="auto">
            <a:xfrm>
              <a:off x="2304744" y="4870961"/>
              <a:ext cx="1465570" cy="1066800"/>
            </a:xfrm>
            <a:custGeom>
              <a:avLst/>
              <a:gdLst>
                <a:gd name="T0" fmla="*/ 10 w 502"/>
                <a:gd name="T1" fmla="*/ 0 h 672"/>
                <a:gd name="T2" fmla="*/ 11 w 502"/>
                <a:gd name="T3" fmla="*/ 162 h 672"/>
                <a:gd name="T4" fmla="*/ 16 w 502"/>
                <a:gd name="T5" fmla="*/ 254 h 672"/>
                <a:gd name="T6" fmla="*/ 24 w 502"/>
                <a:gd name="T7" fmla="*/ 334 h 672"/>
                <a:gd name="T8" fmla="*/ 35 w 502"/>
                <a:gd name="T9" fmla="*/ 403 h 672"/>
                <a:gd name="T10" fmla="*/ 51 w 502"/>
                <a:gd name="T11" fmla="*/ 462 h 672"/>
                <a:gd name="T12" fmla="*/ 68 w 502"/>
                <a:gd name="T13" fmla="*/ 509 h 672"/>
                <a:gd name="T14" fmla="*/ 92 w 502"/>
                <a:gd name="T15" fmla="*/ 549 h 672"/>
                <a:gd name="T16" fmla="*/ 119 w 502"/>
                <a:gd name="T17" fmla="*/ 582 h 672"/>
                <a:gd name="T18" fmla="*/ 152 w 502"/>
                <a:gd name="T19" fmla="*/ 608 h 672"/>
                <a:gd name="T20" fmla="*/ 187 w 502"/>
                <a:gd name="T21" fmla="*/ 627 h 672"/>
                <a:gd name="T22" fmla="*/ 208 w 502"/>
                <a:gd name="T23" fmla="*/ 634 h 672"/>
                <a:gd name="T24" fmla="*/ 255 w 502"/>
                <a:gd name="T25" fmla="*/ 646 h 672"/>
                <a:gd name="T26" fmla="*/ 308 w 502"/>
                <a:gd name="T27" fmla="*/ 655 h 672"/>
                <a:gd name="T28" fmla="*/ 366 w 502"/>
                <a:gd name="T29" fmla="*/ 659 h 672"/>
                <a:gd name="T30" fmla="*/ 430 w 502"/>
                <a:gd name="T31" fmla="*/ 662 h 672"/>
                <a:gd name="T32" fmla="*/ 502 w 502"/>
                <a:gd name="T33" fmla="*/ 663 h 672"/>
                <a:gd name="T34" fmla="*/ 465 w 502"/>
                <a:gd name="T35" fmla="*/ 671 h 672"/>
                <a:gd name="T36" fmla="*/ 397 w 502"/>
                <a:gd name="T37" fmla="*/ 670 h 672"/>
                <a:gd name="T38" fmla="*/ 335 w 502"/>
                <a:gd name="T39" fmla="*/ 666 h 672"/>
                <a:gd name="T40" fmla="*/ 280 w 502"/>
                <a:gd name="T41" fmla="*/ 660 h 672"/>
                <a:gd name="T42" fmla="*/ 231 w 502"/>
                <a:gd name="T43" fmla="*/ 650 h 672"/>
                <a:gd name="T44" fmla="*/ 187 w 502"/>
                <a:gd name="T45" fmla="*/ 636 h 672"/>
                <a:gd name="T46" fmla="*/ 165 w 502"/>
                <a:gd name="T47" fmla="*/ 625 h 672"/>
                <a:gd name="T48" fmla="*/ 129 w 502"/>
                <a:gd name="T49" fmla="*/ 602 h 672"/>
                <a:gd name="T50" fmla="*/ 98 w 502"/>
                <a:gd name="T51" fmla="*/ 573 h 672"/>
                <a:gd name="T52" fmla="*/ 73 w 502"/>
                <a:gd name="T53" fmla="*/ 536 h 672"/>
                <a:gd name="T54" fmla="*/ 52 w 502"/>
                <a:gd name="T55" fmla="*/ 491 h 672"/>
                <a:gd name="T56" fmla="*/ 41 w 502"/>
                <a:gd name="T57" fmla="*/ 462 h 672"/>
                <a:gd name="T58" fmla="*/ 25 w 502"/>
                <a:gd name="T59" fmla="*/ 403 h 672"/>
                <a:gd name="T60" fmla="*/ 15 w 502"/>
                <a:gd name="T61" fmla="*/ 334 h 672"/>
                <a:gd name="T62" fmla="*/ 6 w 502"/>
                <a:gd name="T63" fmla="*/ 254 h 672"/>
                <a:gd name="T64" fmla="*/ 1 w 502"/>
                <a:gd name="T65" fmla="*/ 162 h 672"/>
                <a:gd name="T66" fmla="*/ 0 w 502"/>
                <a:gd name="T67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02" h="672">
                  <a:moveTo>
                    <a:pt x="0" y="0"/>
                  </a:moveTo>
                  <a:lnTo>
                    <a:pt x="10" y="0"/>
                  </a:lnTo>
                  <a:lnTo>
                    <a:pt x="10" y="112"/>
                  </a:lnTo>
                  <a:lnTo>
                    <a:pt x="11" y="162"/>
                  </a:lnTo>
                  <a:lnTo>
                    <a:pt x="13" y="210"/>
                  </a:lnTo>
                  <a:lnTo>
                    <a:pt x="16" y="254"/>
                  </a:lnTo>
                  <a:lnTo>
                    <a:pt x="19" y="295"/>
                  </a:lnTo>
                  <a:lnTo>
                    <a:pt x="24" y="334"/>
                  </a:lnTo>
                  <a:lnTo>
                    <a:pt x="30" y="370"/>
                  </a:lnTo>
                  <a:lnTo>
                    <a:pt x="35" y="403"/>
                  </a:lnTo>
                  <a:lnTo>
                    <a:pt x="42" y="434"/>
                  </a:lnTo>
                  <a:lnTo>
                    <a:pt x="51" y="462"/>
                  </a:lnTo>
                  <a:lnTo>
                    <a:pt x="58" y="484"/>
                  </a:lnTo>
                  <a:lnTo>
                    <a:pt x="68" y="509"/>
                  </a:lnTo>
                  <a:lnTo>
                    <a:pt x="79" y="530"/>
                  </a:lnTo>
                  <a:lnTo>
                    <a:pt x="92" y="549"/>
                  </a:lnTo>
                  <a:lnTo>
                    <a:pt x="105" y="567"/>
                  </a:lnTo>
                  <a:lnTo>
                    <a:pt x="119" y="582"/>
                  </a:lnTo>
                  <a:lnTo>
                    <a:pt x="135" y="595"/>
                  </a:lnTo>
                  <a:lnTo>
                    <a:pt x="152" y="608"/>
                  </a:lnTo>
                  <a:lnTo>
                    <a:pt x="171" y="619"/>
                  </a:lnTo>
                  <a:lnTo>
                    <a:pt x="187" y="627"/>
                  </a:lnTo>
                  <a:lnTo>
                    <a:pt x="187" y="626"/>
                  </a:lnTo>
                  <a:lnTo>
                    <a:pt x="208" y="634"/>
                  </a:lnTo>
                  <a:lnTo>
                    <a:pt x="231" y="641"/>
                  </a:lnTo>
                  <a:lnTo>
                    <a:pt x="255" y="646"/>
                  </a:lnTo>
                  <a:lnTo>
                    <a:pt x="280" y="650"/>
                  </a:lnTo>
                  <a:lnTo>
                    <a:pt x="308" y="655"/>
                  </a:lnTo>
                  <a:lnTo>
                    <a:pt x="335" y="657"/>
                  </a:lnTo>
                  <a:lnTo>
                    <a:pt x="366" y="659"/>
                  </a:lnTo>
                  <a:lnTo>
                    <a:pt x="397" y="661"/>
                  </a:lnTo>
                  <a:lnTo>
                    <a:pt x="430" y="662"/>
                  </a:lnTo>
                  <a:lnTo>
                    <a:pt x="465" y="662"/>
                  </a:lnTo>
                  <a:lnTo>
                    <a:pt x="502" y="663"/>
                  </a:lnTo>
                  <a:lnTo>
                    <a:pt x="502" y="672"/>
                  </a:lnTo>
                  <a:lnTo>
                    <a:pt x="465" y="671"/>
                  </a:lnTo>
                  <a:lnTo>
                    <a:pt x="430" y="671"/>
                  </a:lnTo>
                  <a:lnTo>
                    <a:pt x="397" y="670"/>
                  </a:lnTo>
                  <a:lnTo>
                    <a:pt x="366" y="668"/>
                  </a:lnTo>
                  <a:lnTo>
                    <a:pt x="335" y="666"/>
                  </a:lnTo>
                  <a:lnTo>
                    <a:pt x="308" y="664"/>
                  </a:lnTo>
                  <a:lnTo>
                    <a:pt x="280" y="660"/>
                  </a:lnTo>
                  <a:lnTo>
                    <a:pt x="255" y="656"/>
                  </a:lnTo>
                  <a:lnTo>
                    <a:pt x="231" y="650"/>
                  </a:lnTo>
                  <a:lnTo>
                    <a:pt x="208" y="644"/>
                  </a:lnTo>
                  <a:lnTo>
                    <a:pt x="187" y="636"/>
                  </a:lnTo>
                  <a:lnTo>
                    <a:pt x="184" y="634"/>
                  </a:lnTo>
                  <a:lnTo>
                    <a:pt x="165" y="625"/>
                  </a:lnTo>
                  <a:lnTo>
                    <a:pt x="146" y="614"/>
                  </a:lnTo>
                  <a:lnTo>
                    <a:pt x="129" y="602"/>
                  </a:lnTo>
                  <a:lnTo>
                    <a:pt x="113" y="588"/>
                  </a:lnTo>
                  <a:lnTo>
                    <a:pt x="98" y="573"/>
                  </a:lnTo>
                  <a:lnTo>
                    <a:pt x="86" y="555"/>
                  </a:lnTo>
                  <a:lnTo>
                    <a:pt x="73" y="536"/>
                  </a:lnTo>
                  <a:lnTo>
                    <a:pt x="61" y="515"/>
                  </a:lnTo>
                  <a:lnTo>
                    <a:pt x="52" y="491"/>
                  </a:lnTo>
                  <a:lnTo>
                    <a:pt x="50" y="488"/>
                  </a:lnTo>
                  <a:lnTo>
                    <a:pt x="41" y="462"/>
                  </a:lnTo>
                  <a:lnTo>
                    <a:pt x="33" y="434"/>
                  </a:lnTo>
                  <a:lnTo>
                    <a:pt x="25" y="403"/>
                  </a:lnTo>
                  <a:lnTo>
                    <a:pt x="20" y="370"/>
                  </a:lnTo>
                  <a:lnTo>
                    <a:pt x="15" y="334"/>
                  </a:lnTo>
                  <a:lnTo>
                    <a:pt x="10" y="295"/>
                  </a:lnTo>
                  <a:lnTo>
                    <a:pt x="6" y="254"/>
                  </a:lnTo>
                  <a:lnTo>
                    <a:pt x="3" y="210"/>
                  </a:lnTo>
                  <a:lnTo>
                    <a:pt x="1" y="162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676"/>
            <p:cNvSpPr>
              <a:spLocks/>
            </p:cNvSpPr>
            <p:nvPr/>
          </p:nvSpPr>
          <p:spPr bwMode="auto">
            <a:xfrm>
              <a:off x="3554413" y="5866324"/>
              <a:ext cx="215900" cy="123825"/>
            </a:xfrm>
            <a:custGeom>
              <a:avLst/>
              <a:gdLst>
                <a:gd name="T0" fmla="*/ 1 w 136"/>
                <a:gd name="T1" fmla="*/ 0 h 78"/>
                <a:gd name="T2" fmla="*/ 136 w 136"/>
                <a:gd name="T3" fmla="*/ 40 h 78"/>
                <a:gd name="T4" fmla="*/ 0 w 136"/>
                <a:gd name="T5" fmla="*/ 78 h 78"/>
                <a:gd name="T6" fmla="*/ 39 w 136"/>
                <a:gd name="T7" fmla="*/ 39 h 78"/>
                <a:gd name="T8" fmla="*/ 1 w 136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78">
                  <a:moveTo>
                    <a:pt x="1" y="0"/>
                  </a:moveTo>
                  <a:lnTo>
                    <a:pt x="136" y="40"/>
                  </a:lnTo>
                  <a:lnTo>
                    <a:pt x="0" y="78"/>
                  </a:lnTo>
                  <a:lnTo>
                    <a:pt x="39" y="3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677"/>
            <p:cNvSpPr>
              <a:spLocks noEditPoints="1"/>
            </p:cNvSpPr>
            <p:nvPr/>
          </p:nvSpPr>
          <p:spPr bwMode="auto">
            <a:xfrm>
              <a:off x="3529013" y="5852036"/>
              <a:ext cx="266700" cy="152400"/>
            </a:xfrm>
            <a:custGeom>
              <a:avLst/>
              <a:gdLst>
                <a:gd name="T0" fmla="*/ 32 w 168"/>
                <a:gd name="T1" fmla="*/ 19 h 96"/>
                <a:gd name="T2" fmla="*/ 58 w 168"/>
                <a:gd name="T3" fmla="*/ 45 h 96"/>
                <a:gd name="T4" fmla="*/ 61 w 168"/>
                <a:gd name="T5" fmla="*/ 48 h 96"/>
                <a:gd name="T6" fmla="*/ 58 w 168"/>
                <a:gd name="T7" fmla="*/ 52 h 96"/>
                <a:gd name="T8" fmla="*/ 33 w 168"/>
                <a:gd name="T9" fmla="*/ 78 h 96"/>
                <a:gd name="T10" fmla="*/ 136 w 168"/>
                <a:gd name="T11" fmla="*/ 49 h 96"/>
                <a:gd name="T12" fmla="*/ 32 w 168"/>
                <a:gd name="T13" fmla="*/ 19 h 96"/>
                <a:gd name="T14" fmla="*/ 1 w 168"/>
                <a:gd name="T15" fmla="*/ 0 h 96"/>
                <a:gd name="T16" fmla="*/ 18 w 168"/>
                <a:gd name="T17" fmla="*/ 5 h 96"/>
                <a:gd name="T18" fmla="*/ 153 w 168"/>
                <a:gd name="T19" fmla="*/ 45 h 96"/>
                <a:gd name="T20" fmla="*/ 168 w 168"/>
                <a:gd name="T21" fmla="*/ 49 h 96"/>
                <a:gd name="T22" fmla="*/ 153 w 168"/>
                <a:gd name="T23" fmla="*/ 53 h 96"/>
                <a:gd name="T24" fmla="*/ 20 w 168"/>
                <a:gd name="T25" fmla="*/ 90 h 96"/>
                <a:gd name="T26" fmla="*/ 19 w 168"/>
                <a:gd name="T27" fmla="*/ 91 h 96"/>
                <a:gd name="T28" fmla="*/ 19 w 168"/>
                <a:gd name="T29" fmla="*/ 91 h 96"/>
                <a:gd name="T30" fmla="*/ 17 w 168"/>
                <a:gd name="T31" fmla="*/ 91 h 96"/>
                <a:gd name="T32" fmla="*/ 0 w 168"/>
                <a:gd name="T33" fmla="*/ 96 h 96"/>
                <a:gd name="T34" fmla="*/ 13 w 168"/>
                <a:gd name="T35" fmla="*/ 84 h 96"/>
                <a:gd name="T36" fmla="*/ 48 w 168"/>
                <a:gd name="T37" fmla="*/ 48 h 96"/>
                <a:gd name="T38" fmla="*/ 14 w 168"/>
                <a:gd name="T39" fmla="*/ 13 h 96"/>
                <a:gd name="T40" fmla="*/ 1 w 168"/>
                <a:gd name="T4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8" h="96">
                  <a:moveTo>
                    <a:pt x="32" y="19"/>
                  </a:moveTo>
                  <a:lnTo>
                    <a:pt x="58" y="45"/>
                  </a:lnTo>
                  <a:lnTo>
                    <a:pt x="61" y="48"/>
                  </a:lnTo>
                  <a:lnTo>
                    <a:pt x="58" y="52"/>
                  </a:lnTo>
                  <a:lnTo>
                    <a:pt x="33" y="78"/>
                  </a:lnTo>
                  <a:lnTo>
                    <a:pt x="136" y="49"/>
                  </a:lnTo>
                  <a:lnTo>
                    <a:pt x="32" y="19"/>
                  </a:lnTo>
                  <a:close/>
                  <a:moveTo>
                    <a:pt x="1" y="0"/>
                  </a:moveTo>
                  <a:lnTo>
                    <a:pt x="18" y="5"/>
                  </a:lnTo>
                  <a:lnTo>
                    <a:pt x="153" y="45"/>
                  </a:lnTo>
                  <a:lnTo>
                    <a:pt x="168" y="49"/>
                  </a:lnTo>
                  <a:lnTo>
                    <a:pt x="153" y="53"/>
                  </a:lnTo>
                  <a:lnTo>
                    <a:pt x="20" y="90"/>
                  </a:lnTo>
                  <a:lnTo>
                    <a:pt x="19" y="91"/>
                  </a:lnTo>
                  <a:lnTo>
                    <a:pt x="19" y="91"/>
                  </a:lnTo>
                  <a:lnTo>
                    <a:pt x="17" y="91"/>
                  </a:lnTo>
                  <a:lnTo>
                    <a:pt x="0" y="96"/>
                  </a:lnTo>
                  <a:lnTo>
                    <a:pt x="13" y="84"/>
                  </a:lnTo>
                  <a:lnTo>
                    <a:pt x="48" y="48"/>
                  </a:lnTo>
                  <a:lnTo>
                    <a:pt x="14" y="1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78"/>
            <p:cNvSpPr>
              <a:spLocks/>
            </p:cNvSpPr>
            <p:nvPr/>
          </p:nvSpPr>
          <p:spPr bwMode="auto">
            <a:xfrm>
              <a:off x="4398963" y="1570549"/>
              <a:ext cx="439738" cy="900113"/>
            </a:xfrm>
            <a:custGeom>
              <a:avLst/>
              <a:gdLst>
                <a:gd name="T0" fmla="*/ 181 w 277"/>
                <a:gd name="T1" fmla="*/ 0 h 567"/>
                <a:gd name="T2" fmla="*/ 269 w 277"/>
                <a:gd name="T3" fmla="*/ 22 h 567"/>
                <a:gd name="T4" fmla="*/ 107 w 277"/>
                <a:gd name="T5" fmla="*/ 252 h 567"/>
                <a:gd name="T6" fmla="*/ 277 w 277"/>
                <a:gd name="T7" fmla="*/ 204 h 567"/>
                <a:gd name="T8" fmla="*/ 125 w 277"/>
                <a:gd name="T9" fmla="*/ 483 h 567"/>
                <a:gd name="T10" fmla="*/ 176 w 277"/>
                <a:gd name="T11" fmla="*/ 464 h 567"/>
                <a:gd name="T12" fmla="*/ 58 w 277"/>
                <a:gd name="T13" fmla="*/ 567 h 567"/>
                <a:gd name="T14" fmla="*/ 69 w 277"/>
                <a:gd name="T15" fmla="*/ 421 h 567"/>
                <a:gd name="T16" fmla="*/ 86 w 277"/>
                <a:gd name="T17" fmla="*/ 467 h 567"/>
                <a:gd name="T18" fmla="*/ 170 w 277"/>
                <a:gd name="T19" fmla="*/ 275 h 567"/>
                <a:gd name="T20" fmla="*/ 0 w 277"/>
                <a:gd name="T21" fmla="*/ 324 h 567"/>
                <a:gd name="T22" fmla="*/ 181 w 277"/>
                <a:gd name="T23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7" h="567">
                  <a:moveTo>
                    <a:pt x="181" y="0"/>
                  </a:moveTo>
                  <a:lnTo>
                    <a:pt x="269" y="22"/>
                  </a:lnTo>
                  <a:lnTo>
                    <a:pt x="107" y="252"/>
                  </a:lnTo>
                  <a:lnTo>
                    <a:pt x="277" y="204"/>
                  </a:lnTo>
                  <a:lnTo>
                    <a:pt x="125" y="483"/>
                  </a:lnTo>
                  <a:lnTo>
                    <a:pt x="176" y="464"/>
                  </a:lnTo>
                  <a:lnTo>
                    <a:pt x="58" y="567"/>
                  </a:lnTo>
                  <a:lnTo>
                    <a:pt x="69" y="421"/>
                  </a:lnTo>
                  <a:lnTo>
                    <a:pt x="86" y="467"/>
                  </a:lnTo>
                  <a:lnTo>
                    <a:pt x="170" y="275"/>
                  </a:lnTo>
                  <a:lnTo>
                    <a:pt x="0" y="324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732"/>
            <p:cNvSpPr>
              <a:spLocks noChangeArrowheads="1"/>
            </p:cNvSpPr>
            <p:nvPr/>
          </p:nvSpPr>
          <p:spPr bwMode="auto">
            <a:xfrm>
              <a:off x="4133851" y="3188211"/>
              <a:ext cx="298450" cy="376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"/>
                  <a:cs typeface="Arial" pitchFamily="34" charset="0"/>
                </a:rPr>
                <a:t>A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Rectangle 733"/>
            <p:cNvSpPr>
              <a:spLocks noChangeArrowheads="1"/>
            </p:cNvSpPr>
            <p:nvPr/>
          </p:nvSpPr>
          <p:spPr bwMode="auto">
            <a:xfrm>
              <a:off x="4319588" y="3188211"/>
              <a:ext cx="268288" cy="376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"/>
                  <a:cs typeface="Arial" pitchFamily="34" charset="0"/>
                </a:rPr>
                <a:t>L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ectangle 734"/>
            <p:cNvSpPr>
              <a:spLocks noChangeArrowheads="1"/>
            </p:cNvSpPr>
            <p:nvPr/>
          </p:nvSpPr>
          <p:spPr bwMode="auto">
            <a:xfrm>
              <a:off x="4475163" y="3188211"/>
              <a:ext cx="284163" cy="376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"/>
                  <a:cs typeface="Arial" pitchFamily="34" charset="0"/>
                </a:rPr>
                <a:t>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ovéPole 31"/>
            <p:cNvSpPr txBox="1"/>
            <p:nvPr/>
          </p:nvSpPr>
          <p:spPr>
            <a:xfrm>
              <a:off x="4782914" y="3789636"/>
              <a:ext cx="12889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calibration</a:t>
              </a:r>
              <a:endParaRPr lang="en-US" dirty="0"/>
            </a:p>
          </p:txBody>
        </p:sp>
        <p:grpSp>
          <p:nvGrpSpPr>
            <p:cNvPr id="4" name="Skupina 3"/>
            <p:cNvGrpSpPr/>
            <p:nvPr/>
          </p:nvGrpSpPr>
          <p:grpSpPr>
            <a:xfrm>
              <a:off x="1047136" y="3387719"/>
              <a:ext cx="2012696" cy="1265417"/>
              <a:chOff x="1405995" y="2599069"/>
              <a:chExt cx="2012696" cy="1265417"/>
            </a:xfrm>
          </p:grpSpPr>
          <p:grpSp>
            <p:nvGrpSpPr>
              <p:cNvPr id="6" name="Skupina 5"/>
              <p:cNvGrpSpPr/>
              <p:nvPr/>
            </p:nvGrpSpPr>
            <p:grpSpPr>
              <a:xfrm>
                <a:off x="1719263" y="2975486"/>
                <a:ext cx="1593626" cy="889000"/>
                <a:chOff x="2062163" y="3881438"/>
                <a:chExt cx="1593626" cy="889000"/>
              </a:xfrm>
            </p:grpSpPr>
            <p:sp>
              <p:nvSpPr>
                <p:cNvPr id="394" name="Rectangle 47"/>
                <p:cNvSpPr>
                  <a:spLocks noChangeArrowheads="1"/>
                </p:cNvSpPr>
                <p:nvPr/>
              </p:nvSpPr>
              <p:spPr bwMode="auto">
                <a:xfrm>
                  <a:off x="2063751" y="3883025"/>
                  <a:ext cx="1052513" cy="482600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95" name="Freeform 48"/>
                <p:cNvSpPr>
                  <a:spLocks noEditPoints="1"/>
                </p:cNvSpPr>
                <p:nvPr/>
              </p:nvSpPr>
              <p:spPr bwMode="auto">
                <a:xfrm>
                  <a:off x="2062163" y="3881438"/>
                  <a:ext cx="1055688" cy="485775"/>
                </a:xfrm>
                <a:custGeom>
                  <a:avLst/>
                  <a:gdLst>
                    <a:gd name="T0" fmla="*/ 2 w 665"/>
                    <a:gd name="T1" fmla="*/ 2 h 306"/>
                    <a:gd name="T2" fmla="*/ 2 w 665"/>
                    <a:gd name="T3" fmla="*/ 304 h 306"/>
                    <a:gd name="T4" fmla="*/ 663 w 665"/>
                    <a:gd name="T5" fmla="*/ 304 h 306"/>
                    <a:gd name="T6" fmla="*/ 663 w 665"/>
                    <a:gd name="T7" fmla="*/ 2 h 306"/>
                    <a:gd name="T8" fmla="*/ 2 w 665"/>
                    <a:gd name="T9" fmla="*/ 2 h 306"/>
                    <a:gd name="T10" fmla="*/ 1 w 665"/>
                    <a:gd name="T11" fmla="*/ 0 h 306"/>
                    <a:gd name="T12" fmla="*/ 664 w 665"/>
                    <a:gd name="T13" fmla="*/ 0 h 306"/>
                    <a:gd name="T14" fmla="*/ 665 w 665"/>
                    <a:gd name="T15" fmla="*/ 1 h 306"/>
                    <a:gd name="T16" fmla="*/ 665 w 665"/>
                    <a:gd name="T17" fmla="*/ 305 h 306"/>
                    <a:gd name="T18" fmla="*/ 664 w 665"/>
                    <a:gd name="T19" fmla="*/ 306 h 306"/>
                    <a:gd name="T20" fmla="*/ 1 w 665"/>
                    <a:gd name="T21" fmla="*/ 306 h 306"/>
                    <a:gd name="T22" fmla="*/ 0 w 665"/>
                    <a:gd name="T23" fmla="*/ 305 h 306"/>
                    <a:gd name="T24" fmla="*/ 0 w 665"/>
                    <a:gd name="T25" fmla="*/ 1 h 306"/>
                    <a:gd name="T26" fmla="*/ 1 w 665"/>
                    <a:gd name="T27" fmla="*/ 0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65" h="306">
                      <a:moveTo>
                        <a:pt x="2" y="2"/>
                      </a:moveTo>
                      <a:lnTo>
                        <a:pt x="2" y="304"/>
                      </a:lnTo>
                      <a:lnTo>
                        <a:pt x="663" y="304"/>
                      </a:lnTo>
                      <a:lnTo>
                        <a:pt x="663" y="2"/>
                      </a:lnTo>
                      <a:lnTo>
                        <a:pt x="2" y="2"/>
                      </a:lnTo>
                      <a:close/>
                      <a:moveTo>
                        <a:pt x="1" y="0"/>
                      </a:moveTo>
                      <a:lnTo>
                        <a:pt x="664" y="0"/>
                      </a:lnTo>
                      <a:lnTo>
                        <a:pt x="665" y="1"/>
                      </a:lnTo>
                      <a:lnTo>
                        <a:pt x="665" y="305"/>
                      </a:lnTo>
                      <a:lnTo>
                        <a:pt x="664" y="306"/>
                      </a:lnTo>
                      <a:lnTo>
                        <a:pt x="1" y="306"/>
                      </a:lnTo>
                      <a:lnTo>
                        <a:pt x="0" y="305"/>
                      </a:lnTo>
                      <a:lnTo>
                        <a:pt x="0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96" name="Freeform 49"/>
                <p:cNvSpPr>
                  <a:spLocks noEditPoints="1"/>
                </p:cNvSpPr>
                <p:nvPr/>
              </p:nvSpPr>
              <p:spPr bwMode="auto">
                <a:xfrm>
                  <a:off x="2620963" y="4094163"/>
                  <a:ext cx="107950" cy="107950"/>
                </a:xfrm>
                <a:custGeom>
                  <a:avLst/>
                  <a:gdLst>
                    <a:gd name="T0" fmla="*/ 5 w 68"/>
                    <a:gd name="T1" fmla="*/ 5 h 68"/>
                    <a:gd name="T2" fmla="*/ 5 w 68"/>
                    <a:gd name="T3" fmla="*/ 63 h 68"/>
                    <a:gd name="T4" fmla="*/ 34 w 68"/>
                    <a:gd name="T5" fmla="*/ 63 h 68"/>
                    <a:gd name="T6" fmla="*/ 44 w 68"/>
                    <a:gd name="T7" fmla="*/ 60 h 68"/>
                    <a:gd name="T8" fmla="*/ 54 w 68"/>
                    <a:gd name="T9" fmla="*/ 54 h 68"/>
                    <a:gd name="T10" fmla="*/ 60 w 68"/>
                    <a:gd name="T11" fmla="*/ 45 h 68"/>
                    <a:gd name="T12" fmla="*/ 62 w 68"/>
                    <a:gd name="T13" fmla="*/ 34 h 68"/>
                    <a:gd name="T14" fmla="*/ 60 w 68"/>
                    <a:gd name="T15" fmla="*/ 22 h 68"/>
                    <a:gd name="T16" fmla="*/ 54 w 68"/>
                    <a:gd name="T17" fmla="*/ 14 h 68"/>
                    <a:gd name="T18" fmla="*/ 45 w 68"/>
                    <a:gd name="T19" fmla="*/ 8 h 68"/>
                    <a:gd name="T20" fmla="*/ 35 w 68"/>
                    <a:gd name="T21" fmla="*/ 5 h 68"/>
                    <a:gd name="T22" fmla="*/ 5 w 68"/>
                    <a:gd name="T23" fmla="*/ 5 h 68"/>
                    <a:gd name="T24" fmla="*/ 0 w 68"/>
                    <a:gd name="T25" fmla="*/ 0 h 68"/>
                    <a:gd name="T26" fmla="*/ 35 w 68"/>
                    <a:gd name="T27" fmla="*/ 0 h 68"/>
                    <a:gd name="T28" fmla="*/ 48 w 68"/>
                    <a:gd name="T29" fmla="*/ 3 h 68"/>
                    <a:gd name="T30" fmla="*/ 58 w 68"/>
                    <a:gd name="T31" fmla="*/ 10 h 68"/>
                    <a:gd name="T32" fmla="*/ 66 w 68"/>
                    <a:gd name="T33" fmla="*/ 20 h 68"/>
                    <a:gd name="T34" fmla="*/ 68 w 68"/>
                    <a:gd name="T35" fmla="*/ 34 h 68"/>
                    <a:gd name="T36" fmla="*/ 66 w 68"/>
                    <a:gd name="T37" fmla="*/ 47 h 68"/>
                    <a:gd name="T38" fmla="*/ 58 w 68"/>
                    <a:gd name="T39" fmla="*/ 57 h 68"/>
                    <a:gd name="T40" fmla="*/ 48 w 68"/>
                    <a:gd name="T41" fmla="*/ 65 h 68"/>
                    <a:gd name="T42" fmla="*/ 35 w 68"/>
                    <a:gd name="T43" fmla="*/ 68 h 68"/>
                    <a:gd name="T44" fmla="*/ 0 w 68"/>
                    <a:gd name="T45" fmla="*/ 68 h 68"/>
                    <a:gd name="T46" fmla="*/ 0 w 68"/>
                    <a:gd name="T47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8" h="68">
                      <a:moveTo>
                        <a:pt x="5" y="5"/>
                      </a:moveTo>
                      <a:lnTo>
                        <a:pt x="5" y="63"/>
                      </a:lnTo>
                      <a:lnTo>
                        <a:pt x="34" y="63"/>
                      </a:lnTo>
                      <a:lnTo>
                        <a:pt x="44" y="60"/>
                      </a:lnTo>
                      <a:lnTo>
                        <a:pt x="54" y="54"/>
                      </a:lnTo>
                      <a:lnTo>
                        <a:pt x="60" y="45"/>
                      </a:lnTo>
                      <a:lnTo>
                        <a:pt x="62" y="34"/>
                      </a:lnTo>
                      <a:lnTo>
                        <a:pt x="60" y="22"/>
                      </a:lnTo>
                      <a:lnTo>
                        <a:pt x="54" y="14"/>
                      </a:lnTo>
                      <a:lnTo>
                        <a:pt x="45" y="8"/>
                      </a:lnTo>
                      <a:lnTo>
                        <a:pt x="35" y="5"/>
                      </a:lnTo>
                      <a:lnTo>
                        <a:pt x="5" y="5"/>
                      </a:lnTo>
                      <a:close/>
                      <a:moveTo>
                        <a:pt x="0" y="0"/>
                      </a:moveTo>
                      <a:lnTo>
                        <a:pt x="35" y="0"/>
                      </a:lnTo>
                      <a:lnTo>
                        <a:pt x="48" y="3"/>
                      </a:lnTo>
                      <a:lnTo>
                        <a:pt x="58" y="10"/>
                      </a:lnTo>
                      <a:lnTo>
                        <a:pt x="66" y="20"/>
                      </a:lnTo>
                      <a:lnTo>
                        <a:pt x="68" y="34"/>
                      </a:lnTo>
                      <a:lnTo>
                        <a:pt x="66" y="47"/>
                      </a:lnTo>
                      <a:lnTo>
                        <a:pt x="58" y="57"/>
                      </a:lnTo>
                      <a:lnTo>
                        <a:pt x="48" y="65"/>
                      </a:lnTo>
                      <a:lnTo>
                        <a:pt x="35" y="68"/>
                      </a:lnTo>
                      <a:lnTo>
                        <a:pt x="0" y="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97" name="Freeform 50"/>
                <p:cNvSpPr>
                  <a:spLocks noEditPoints="1"/>
                </p:cNvSpPr>
                <p:nvPr/>
              </p:nvSpPr>
              <p:spPr bwMode="auto">
                <a:xfrm>
                  <a:off x="2622551" y="4229100"/>
                  <a:ext cx="106363" cy="106363"/>
                </a:xfrm>
                <a:custGeom>
                  <a:avLst/>
                  <a:gdLst>
                    <a:gd name="T0" fmla="*/ 4 w 67"/>
                    <a:gd name="T1" fmla="*/ 5 h 67"/>
                    <a:gd name="T2" fmla="*/ 4 w 67"/>
                    <a:gd name="T3" fmla="*/ 62 h 67"/>
                    <a:gd name="T4" fmla="*/ 33 w 67"/>
                    <a:gd name="T5" fmla="*/ 62 h 67"/>
                    <a:gd name="T6" fmla="*/ 44 w 67"/>
                    <a:gd name="T7" fmla="*/ 60 h 67"/>
                    <a:gd name="T8" fmla="*/ 53 w 67"/>
                    <a:gd name="T9" fmla="*/ 54 h 67"/>
                    <a:gd name="T10" fmla="*/ 59 w 67"/>
                    <a:gd name="T11" fmla="*/ 45 h 67"/>
                    <a:gd name="T12" fmla="*/ 61 w 67"/>
                    <a:gd name="T13" fmla="*/ 33 h 67"/>
                    <a:gd name="T14" fmla="*/ 59 w 67"/>
                    <a:gd name="T15" fmla="*/ 22 h 67"/>
                    <a:gd name="T16" fmla="*/ 54 w 67"/>
                    <a:gd name="T17" fmla="*/ 13 h 67"/>
                    <a:gd name="T18" fmla="*/ 44 w 67"/>
                    <a:gd name="T19" fmla="*/ 7 h 67"/>
                    <a:gd name="T20" fmla="*/ 34 w 67"/>
                    <a:gd name="T21" fmla="*/ 5 h 67"/>
                    <a:gd name="T22" fmla="*/ 4 w 67"/>
                    <a:gd name="T23" fmla="*/ 5 h 67"/>
                    <a:gd name="T24" fmla="*/ 0 w 67"/>
                    <a:gd name="T25" fmla="*/ 0 h 67"/>
                    <a:gd name="T26" fmla="*/ 34 w 67"/>
                    <a:gd name="T27" fmla="*/ 0 h 67"/>
                    <a:gd name="T28" fmla="*/ 47 w 67"/>
                    <a:gd name="T29" fmla="*/ 3 h 67"/>
                    <a:gd name="T30" fmla="*/ 57 w 67"/>
                    <a:gd name="T31" fmla="*/ 9 h 67"/>
                    <a:gd name="T32" fmla="*/ 65 w 67"/>
                    <a:gd name="T33" fmla="*/ 21 h 67"/>
                    <a:gd name="T34" fmla="*/ 67 w 67"/>
                    <a:gd name="T35" fmla="*/ 33 h 67"/>
                    <a:gd name="T36" fmla="*/ 65 w 67"/>
                    <a:gd name="T37" fmla="*/ 46 h 67"/>
                    <a:gd name="T38" fmla="*/ 57 w 67"/>
                    <a:gd name="T39" fmla="*/ 57 h 67"/>
                    <a:gd name="T40" fmla="*/ 47 w 67"/>
                    <a:gd name="T41" fmla="*/ 64 h 67"/>
                    <a:gd name="T42" fmla="*/ 34 w 67"/>
                    <a:gd name="T43" fmla="*/ 67 h 67"/>
                    <a:gd name="T44" fmla="*/ 0 w 67"/>
                    <a:gd name="T45" fmla="*/ 67 h 67"/>
                    <a:gd name="T46" fmla="*/ 0 w 67"/>
                    <a:gd name="T4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7" h="67">
                      <a:moveTo>
                        <a:pt x="4" y="5"/>
                      </a:moveTo>
                      <a:lnTo>
                        <a:pt x="4" y="62"/>
                      </a:lnTo>
                      <a:lnTo>
                        <a:pt x="33" y="62"/>
                      </a:lnTo>
                      <a:lnTo>
                        <a:pt x="44" y="60"/>
                      </a:lnTo>
                      <a:lnTo>
                        <a:pt x="53" y="54"/>
                      </a:lnTo>
                      <a:lnTo>
                        <a:pt x="59" y="45"/>
                      </a:lnTo>
                      <a:lnTo>
                        <a:pt x="61" y="33"/>
                      </a:lnTo>
                      <a:lnTo>
                        <a:pt x="59" y="22"/>
                      </a:lnTo>
                      <a:lnTo>
                        <a:pt x="54" y="13"/>
                      </a:lnTo>
                      <a:lnTo>
                        <a:pt x="44" y="7"/>
                      </a:lnTo>
                      <a:lnTo>
                        <a:pt x="34" y="5"/>
                      </a:lnTo>
                      <a:lnTo>
                        <a:pt x="4" y="5"/>
                      </a:lnTo>
                      <a:close/>
                      <a:moveTo>
                        <a:pt x="0" y="0"/>
                      </a:moveTo>
                      <a:lnTo>
                        <a:pt x="34" y="0"/>
                      </a:lnTo>
                      <a:lnTo>
                        <a:pt x="47" y="3"/>
                      </a:lnTo>
                      <a:lnTo>
                        <a:pt x="57" y="9"/>
                      </a:lnTo>
                      <a:lnTo>
                        <a:pt x="65" y="21"/>
                      </a:lnTo>
                      <a:lnTo>
                        <a:pt x="67" y="33"/>
                      </a:lnTo>
                      <a:lnTo>
                        <a:pt x="65" y="46"/>
                      </a:lnTo>
                      <a:lnTo>
                        <a:pt x="57" y="57"/>
                      </a:lnTo>
                      <a:lnTo>
                        <a:pt x="47" y="64"/>
                      </a:lnTo>
                      <a:lnTo>
                        <a:pt x="34" y="67"/>
                      </a:lnTo>
                      <a:lnTo>
                        <a:pt x="0" y="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98" name="Rectangle 51"/>
                <p:cNvSpPr>
                  <a:spLocks noChangeArrowheads="1"/>
                </p:cNvSpPr>
                <p:nvPr/>
              </p:nvSpPr>
              <p:spPr bwMode="auto">
                <a:xfrm>
                  <a:off x="2168526" y="3933825"/>
                  <a:ext cx="173038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99" name="Rectangle 52"/>
                <p:cNvSpPr>
                  <a:spLocks noChangeArrowheads="1"/>
                </p:cNvSpPr>
                <p:nvPr/>
              </p:nvSpPr>
              <p:spPr bwMode="auto">
                <a:xfrm>
                  <a:off x="2168526" y="3987800"/>
                  <a:ext cx="173038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0" name="Freeform 53"/>
                <p:cNvSpPr>
                  <a:spLocks/>
                </p:cNvSpPr>
                <p:nvPr/>
              </p:nvSpPr>
              <p:spPr bwMode="auto">
                <a:xfrm>
                  <a:off x="2306638" y="3908425"/>
                  <a:ext cx="28575" cy="107950"/>
                </a:xfrm>
                <a:custGeom>
                  <a:avLst/>
                  <a:gdLst>
                    <a:gd name="T0" fmla="*/ 0 w 18"/>
                    <a:gd name="T1" fmla="*/ 0 h 68"/>
                    <a:gd name="T2" fmla="*/ 7 w 18"/>
                    <a:gd name="T3" fmla="*/ 0 h 68"/>
                    <a:gd name="T4" fmla="*/ 9 w 18"/>
                    <a:gd name="T5" fmla="*/ 2 h 68"/>
                    <a:gd name="T6" fmla="*/ 11 w 18"/>
                    <a:gd name="T7" fmla="*/ 5 h 68"/>
                    <a:gd name="T8" fmla="*/ 14 w 18"/>
                    <a:gd name="T9" fmla="*/ 12 h 68"/>
                    <a:gd name="T10" fmla="*/ 17 w 18"/>
                    <a:gd name="T11" fmla="*/ 21 h 68"/>
                    <a:gd name="T12" fmla="*/ 18 w 18"/>
                    <a:gd name="T13" fmla="*/ 34 h 68"/>
                    <a:gd name="T14" fmla="*/ 17 w 18"/>
                    <a:gd name="T15" fmla="*/ 45 h 68"/>
                    <a:gd name="T16" fmla="*/ 14 w 18"/>
                    <a:gd name="T17" fmla="*/ 55 h 68"/>
                    <a:gd name="T18" fmla="*/ 11 w 18"/>
                    <a:gd name="T19" fmla="*/ 62 h 68"/>
                    <a:gd name="T20" fmla="*/ 9 w 18"/>
                    <a:gd name="T21" fmla="*/ 64 h 68"/>
                    <a:gd name="T22" fmla="*/ 8 w 18"/>
                    <a:gd name="T23" fmla="*/ 66 h 68"/>
                    <a:gd name="T24" fmla="*/ 7 w 18"/>
                    <a:gd name="T25" fmla="*/ 66 h 68"/>
                    <a:gd name="T26" fmla="*/ 7 w 18"/>
                    <a:gd name="T27" fmla="*/ 68 h 68"/>
                    <a:gd name="T28" fmla="*/ 0 w 18"/>
                    <a:gd name="T29" fmla="*/ 68 h 68"/>
                    <a:gd name="T30" fmla="*/ 5 w 18"/>
                    <a:gd name="T31" fmla="*/ 63 h 68"/>
                    <a:gd name="T32" fmla="*/ 6 w 18"/>
                    <a:gd name="T33" fmla="*/ 61 h 68"/>
                    <a:gd name="T34" fmla="*/ 9 w 18"/>
                    <a:gd name="T35" fmla="*/ 55 h 68"/>
                    <a:gd name="T36" fmla="*/ 12 w 18"/>
                    <a:gd name="T37" fmla="*/ 45 h 68"/>
                    <a:gd name="T38" fmla="*/ 14 w 18"/>
                    <a:gd name="T39" fmla="*/ 34 h 68"/>
                    <a:gd name="T40" fmla="*/ 12 w 18"/>
                    <a:gd name="T41" fmla="*/ 21 h 68"/>
                    <a:gd name="T42" fmla="*/ 9 w 18"/>
                    <a:gd name="T43" fmla="*/ 12 h 68"/>
                    <a:gd name="T44" fmla="*/ 6 w 18"/>
                    <a:gd name="T45" fmla="*/ 6 h 68"/>
                    <a:gd name="T46" fmla="*/ 5 w 18"/>
                    <a:gd name="T47" fmla="*/ 4 h 68"/>
                    <a:gd name="T48" fmla="*/ 0 w 18"/>
                    <a:gd name="T49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8" h="68">
                      <a:moveTo>
                        <a:pt x="0" y="0"/>
                      </a:moveTo>
                      <a:lnTo>
                        <a:pt x="7" y="0"/>
                      </a:lnTo>
                      <a:lnTo>
                        <a:pt x="9" y="2"/>
                      </a:lnTo>
                      <a:lnTo>
                        <a:pt x="11" y="5"/>
                      </a:lnTo>
                      <a:lnTo>
                        <a:pt x="14" y="12"/>
                      </a:lnTo>
                      <a:lnTo>
                        <a:pt x="17" y="21"/>
                      </a:lnTo>
                      <a:lnTo>
                        <a:pt x="18" y="34"/>
                      </a:lnTo>
                      <a:lnTo>
                        <a:pt x="17" y="45"/>
                      </a:lnTo>
                      <a:lnTo>
                        <a:pt x="14" y="55"/>
                      </a:lnTo>
                      <a:lnTo>
                        <a:pt x="11" y="62"/>
                      </a:lnTo>
                      <a:lnTo>
                        <a:pt x="9" y="64"/>
                      </a:lnTo>
                      <a:lnTo>
                        <a:pt x="8" y="66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0" y="68"/>
                      </a:lnTo>
                      <a:lnTo>
                        <a:pt x="5" y="63"/>
                      </a:lnTo>
                      <a:lnTo>
                        <a:pt x="6" y="61"/>
                      </a:lnTo>
                      <a:lnTo>
                        <a:pt x="9" y="55"/>
                      </a:lnTo>
                      <a:lnTo>
                        <a:pt x="12" y="45"/>
                      </a:lnTo>
                      <a:lnTo>
                        <a:pt x="14" y="34"/>
                      </a:lnTo>
                      <a:lnTo>
                        <a:pt x="12" y="21"/>
                      </a:lnTo>
                      <a:lnTo>
                        <a:pt x="9" y="12"/>
                      </a:lnTo>
                      <a:lnTo>
                        <a:pt x="6" y="6"/>
                      </a:lnTo>
                      <a:lnTo>
                        <a:pt x="5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1" name="Freeform 54"/>
                <p:cNvSpPr>
                  <a:spLocks noEditPoints="1"/>
                </p:cNvSpPr>
                <p:nvPr/>
              </p:nvSpPr>
              <p:spPr bwMode="auto">
                <a:xfrm>
                  <a:off x="2324101" y="3908425"/>
                  <a:ext cx="127000" cy="107950"/>
                </a:xfrm>
                <a:custGeom>
                  <a:avLst/>
                  <a:gdLst>
                    <a:gd name="T0" fmla="*/ 9 w 80"/>
                    <a:gd name="T1" fmla="*/ 5 h 68"/>
                    <a:gd name="T2" fmla="*/ 13 w 80"/>
                    <a:gd name="T3" fmla="*/ 12 h 68"/>
                    <a:gd name="T4" fmla="*/ 16 w 80"/>
                    <a:gd name="T5" fmla="*/ 21 h 68"/>
                    <a:gd name="T6" fmla="*/ 17 w 80"/>
                    <a:gd name="T7" fmla="*/ 34 h 68"/>
                    <a:gd name="T8" fmla="*/ 16 w 80"/>
                    <a:gd name="T9" fmla="*/ 45 h 68"/>
                    <a:gd name="T10" fmla="*/ 13 w 80"/>
                    <a:gd name="T11" fmla="*/ 55 h 68"/>
                    <a:gd name="T12" fmla="*/ 9 w 80"/>
                    <a:gd name="T13" fmla="*/ 62 h 68"/>
                    <a:gd name="T14" fmla="*/ 29 w 80"/>
                    <a:gd name="T15" fmla="*/ 62 h 68"/>
                    <a:gd name="T16" fmla="*/ 36 w 80"/>
                    <a:gd name="T17" fmla="*/ 61 h 68"/>
                    <a:gd name="T18" fmla="*/ 49 w 80"/>
                    <a:gd name="T19" fmla="*/ 58 h 68"/>
                    <a:gd name="T20" fmla="*/ 57 w 80"/>
                    <a:gd name="T21" fmla="*/ 54 h 68"/>
                    <a:gd name="T22" fmla="*/ 67 w 80"/>
                    <a:gd name="T23" fmla="*/ 45 h 68"/>
                    <a:gd name="T24" fmla="*/ 75 w 80"/>
                    <a:gd name="T25" fmla="*/ 34 h 68"/>
                    <a:gd name="T26" fmla="*/ 66 w 80"/>
                    <a:gd name="T27" fmla="*/ 21 h 68"/>
                    <a:gd name="T28" fmla="*/ 57 w 80"/>
                    <a:gd name="T29" fmla="*/ 14 h 68"/>
                    <a:gd name="T30" fmla="*/ 49 w 80"/>
                    <a:gd name="T31" fmla="*/ 8 h 68"/>
                    <a:gd name="T32" fmla="*/ 40 w 80"/>
                    <a:gd name="T33" fmla="*/ 6 h 68"/>
                    <a:gd name="T34" fmla="*/ 33 w 80"/>
                    <a:gd name="T35" fmla="*/ 5 h 68"/>
                    <a:gd name="T36" fmla="*/ 29 w 80"/>
                    <a:gd name="T37" fmla="*/ 5 h 68"/>
                    <a:gd name="T38" fmla="*/ 9 w 80"/>
                    <a:gd name="T39" fmla="*/ 5 h 68"/>
                    <a:gd name="T40" fmla="*/ 0 w 80"/>
                    <a:gd name="T41" fmla="*/ 0 h 68"/>
                    <a:gd name="T42" fmla="*/ 29 w 80"/>
                    <a:gd name="T43" fmla="*/ 0 h 68"/>
                    <a:gd name="T44" fmla="*/ 34 w 80"/>
                    <a:gd name="T45" fmla="*/ 0 h 68"/>
                    <a:gd name="T46" fmla="*/ 41 w 80"/>
                    <a:gd name="T47" fmla="*/ 1 h 68"/>
                    <a:gd name="T48" fmla="*/ 51 w 80"/>
                    <a:gd name="T49" fmla="*/ 4 h 68"/>
                    <a:gd name="T50" fmla="*/ 60 w 80"/>
                    <a:gd name="T51" fmla="*/ 9 h 68"/>
                    <a:gd name="T52" fmla="*/ 71 w 80"/>
                    <a:gd name="T53" fmla="*/ 19 h 68"/>
                    <a:gd name="T54" fmla="*/ 80 w 80"/>
                    <a:gd name="T55" fmla="*/ 33 h 68"/>
                    <a:gd name="T56" fmla="*/ 78 w 80"/>
                    <a:gd name="T57" fmla="*/ 34 h 68"/>
                    <a:gd name="T58" fmla="*/ 80 w 80"/>
                    <a:gd name="T59" fmla="*/ 35 h 68"/>
                    <a:gd name="T60" fmla="*/ 71 w 80"/>
                    <a:gd name="T61" fmla="*/ 49 h 68"/>
                    <a:gd name="T62" fmla="*/ 60 w 80"/>
                    <a:gd name="T63" fmla="*/ 57 h 68"/>
                    <a:gd name="T64" fmla="*/ 51 w 80"/>
                    <a:gd name="T65" fmla="*/ 63 h 68"/>
                    <a:gd name="T66" fmla="*/ 37 w 80"/>
                    <a:gd name="T67" fmla="*/ 66 h 68"/>
                    <a:gd name="T68" fmla="*/ 29 w 80"/>
                    <a:gd name="T69" fmla="*/ 68 h 68"/>
                    <a:gd name="T70" fmla="*/ 0 w 80"/>
                    <a:gd name="T71" fmla="*/ 68 h 68"/>
                    <a:gd name="T72" fmla="*/ 3 w 80"/>
                    <a:gd name="T73" fmla="*/ 63 h 68"/>
                    <a:gd name="T74" fmla="*/ 4 w 80"/>
                    <a:gd name="T75" fmla="*/ 61 h 68"/>
                    <a:gd name="T76" fmla="*/ 7 w 80"/>
                    <a:gd name="T77" fmla="*/ 55 h 68"/>
                    <a:gd name="T78" fmla="*/ 11 w 80"/>
                    <a:gd name="T79" fmla="*/ 45 h 68"/>
                    <a:gd name="T80" fmla="*/ 13 w 80"/>
                    <a:gd name="T81" fmla="*/ 34 h 68"/>
                    <a:gd name="T82" fmla="*/ 11 w 80"/>
                    <a:gd name="T83" fmla="*/ 21 h 68"/>
                    <a:gd name="T84" fmla="*/ 7 w 80"/>
                    <a:gd name="T85" fmla="*/ 12 h 68"/>
                    <a:gd name="T86" fmla="*/ 4 w 80"/>
                    <a:gd name="T87" fmla="*/ 6 h 68"/>
                    <a:gd name="T88" fmla="*/ 3 w 80"/>
                    <a:gd name="T89" fmla="*/ 4 h 68"/>
                    <a:gd name="T90" fmla="*/ 0 w 80"/>
                    <a:gd name="T91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0" h="68">
                      <a:moveTo>
                        <a:pt x="9" y="5"/>
                      </a:moveTo>
                      <a:lnTo>
                        <a:pt x="13" y="12"/>
                      </a:lnTo>
                      <a:lnTo>
                        <a:pt x="16" y="21"/>
                      </a:lnTo>
                      <a:lnTo>
                        <a:pt x="17" y="34"/>
                      </a:lnTo>
                      <a:lnTo>
                        <a:pt x="16" y="45"/>
                      </a:lnTo>
                      <a:lnTo>
                        <a:pt x="13" y="55"/>
                      </a:lnTo>
                      <a:lnTo>
                        <a:pt x="9" y="62"/>
                      </a:lnTo>
                      <a:lnTo>
                        <a:pt x="29" y="62"/>
                      </a:lnTo>
                      <a:lnTo>
                        <a:pt x="36" y="61"/>
                      </a:lnTo>
                      <a:lnTo>
                        <a:pt x="49" y="58"/>
                      </a:lnTo>
                      <a:lnTo>
                        <a:pt x="57" y="54"/>
                      </a:lnTo>
                      <a:lnTo>
                        <a:pt x="67" y="45"/>
                      </a:lnTo>
                      <a:lnTo>
                        <a:pt x="75" y="34"/>
                      </a:lnTo>
                      <a:lnTo>
                        <a:pt x="66" y="21"/>
                      </a:lnTo>
                      <a:lnTo>
                        <a:pt x="57" y="14"/>
                      </a:lnTo>
                      <a:lnTo>
                        <a:pt x="49" y="8"/>
                      </a:lnTo>
                      <a:lnTo>
                        <a:pt x="40" y="6"/>
                      </a:lnTo>
                      <a:lnTo>
                        <a:pt x="33" y="5"/>
                      </a:lnTo>
                      <a:lnTo>
                        <a:pt x="29" y="5"/>
                      </a:lnTo>
                      <a:lnTo>
                        <a:pt x="9" y="5"/>
                      </a:lnTo>
                      <a:close/>
                      <a:moveTo>
                        <a:pt x="0" y="0"/>
                      </a:moveTo>
                      <a:lnTo>
                        <a:pt x="29" y="0"/>
                      </a:lnTo>
                      <a:lnTo>
                        <a:pt x="34" y="0"/>
                      </a:lnTo>
                      <a:lnTo>
                        <a:pt x="41" y="1"/>
                      </a:lnTo>
                      <a:lnTo>
                        <a:pt x="51" y="4"/>
                      </a:lnTo>
                      <a:lnTo>
                        <a:pt x="60" y="9"/>
                      </a:lnTo>
                      <a:lnTo>
                        <a:pt x="71" y="19"/>
                      </a:lnTo>
                      <a:lnTo>
                        <a:pt x="80" y="33"/>
                      </a:lnTo>
                      <a:lnTo>
                        <a:pt x="78" y="34"/>
                      </a:lnTo>
                      <a:lnTo>
                        <a:pt x="80" y="35"/>
                      </a:lnTo>
                      <a:lnTo>
                        <a:pt x="71" y="49"/>
                      </a:lnTo>
                      <a:lnTo>
                        <a:pt x="60" y="57"/>
                      </a:lnTo>
                      <a:lnTo>
                        <a:pt x="51" y="63"/>
                      </a:lnTo>
                      <a:lnTo>
                        <a:pt x="37" y="66"/>
                      </a:lnTo>
                      <a:lnTo>
                        <a:pt x="29" y="68"/>
                      </a:lnTo>
                      <a:lnTo>
                        <a:pt x="0" y="68"/>
                      </a:lnTo>
                      <a:lnTo>
                        <a:pt x="3" y="63"/>
                      </a:lnTo>
                      <a:lnTo>
                        <a:pt x="4" y="61"/>
                      </a:lnTo>
                      <a:lnTo>
                        <a:pt x="7" y="55"/>
                      </a:lnTo>
                      <a:lnTo>
                        <a:pt x="11" y="45"/>
                      </a:lnTo>
                      <a:lnTo>
                        <a:pt x="13" y="34"/>
                      </a:lnTo>
                      <a:lnTo>
                        <a:pt x="11" y="21"/>
                      </a:lnTo>
                      <a:lnTo>
                        <a:pt x="7" y="12"/>
                      </a:lnTo>
                      <a:lnTo>
                        <a:pt x="4" y="6"/>
                      </a:lnTo>
                      <a:lnTo>
                        <a:pt x="3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2" name="Freeform 55"/>
                <p:cNvSpPr>
                  <a:spLocks/>
                </p:cNvSpPr>
                <p:nvPr/>
              </p:nvSpPr>
              <p:spPr bwMode="auto">
                <a:xfrm>
                  <a:off x="2600326" y="3962400"/>
                  <a:ext cx="28575" cy="104775"/>
                </a:xfrm>
                <a:custGeom>
                  <a:avLst/>
                  <a:gdLst>
                    <a:gd name="T0" fmla="*/ 0 w 18"/>
                    <a:gd name="T1" fmla="*/ 0 h 66"/>
                    <a:gd name="T2" fmla="*/ 6 w 18"/>
                    <a:gd name="T3" fmla="*/ 0 h 66"/>
                    <a:gd name="T4" fmla="*/ 8 w 18"/>
                    <a:gd name="T5" fmla="*/ 2 h 66"/>
                    <a:gd name="T6" fmla="*/ 10 w 18"/>
                    <a:gd name="T7" fmla="*/ 5 h 66"/>
                    <a:gd name="T8" fmla="*/ 13 w 18"/>
                    <a:gd name="T9" fmla="*/ 11 h 66"/>
                    <a:gd name="T10" fmla="*/ 16 w 18"/>
                    <a:gd name="T11" fmla="*/ 21 h 66"/>
                    <a:gd name="T12" fmla="*/ 18 w 18"/>
                    <a:gd name="T13" fmla="*/ 34 h 66"/>
                    <a:gd name="T14" fmla="*/ 16 w 18"/>
                    <a:gd name="T15" fmla="*/ 45 h 66"/>
                    <a:gd name="T16" fmla="*/ 13 w 18"/>
                    <a:gd name="T17" fmla="*/ 55 h 66"/>
                    <a:gd name="T18" fmla="*/ 10 w 18"/>
                    <a:gd name="T19" fmla="*/ 62 h 66"/>
                    <a:gd name="T20" fmla="*/ 8 w 18"/>
                    <a:gd name="T21" fmla="*/ 64 h 66"/>
                    <a:gd name="T22" fmla="*/ 7 w 18"/>
                    <a:gd name="T23" fmla="*/ 66 h 66"/>
                    <a:gd name="T24" fmla="*/ 7 w 18"/>
                    <a:gd name="T25" fmla="*/ 66 h 66"/>
                    <a:gd name="T26" fmla="*/ 6 w 18"/>
                    <a:gd name="T27" fmla="*/ 66 h 66"/>
                    <a:gd name="T28" fmla="*/ 0 w 18"/>
                    <a:gd name="T29" fmla="*/ 66 h 66"/>
                    <a:gd name="T30" fmla="*/ 4 w 18"/>
                    <a:gd name="T31" fmla="*/ 62 h 66"/>
                    <a:gd name="T32" fmla="*/ 5 w 18"/>
                    <a:gd name="T33" fmla="*/ 60 h 66"/>
                    <a:gd name="T34" fmla="*/ 8 w 18"/>
                    <a:gd name="T35" fmla="*/ 55 h 66"/>
                    <a:gd name="T36" fmla="*/ 11 w 18"/>
                    <a:gd name="T37" fmla="*/ 45 h 66"/>
                    <a:gd name="T38" fmla="*/ 13 w 18"/>
                    <a:gd name="T39" fmla="*/ 34 h 66"/>
                    <a:gd name="T40" fmla="*/ 11 w 18"/>
                    <a:gd name="T41" fmla="*/ 21 h 66"/>
                    <a:gd name="T42" fmla="*/ 8 w 18"/>
                    <a:gd name="T43" fmla="*/ 11 h 66"/>
                    <a:gd name="T44" fmla="*/ 5 w 18"/>
                    <a:gd name="T45" fmla="*/ 6 h 66"/>
                    <a:gd name="T46" fmla="*/ 4 w 18"/>
                    <a:gd name="T47" fmla="*/ 4 h 66"/>
                    <a:gd name="T48" fmla="*/ 0 w 18"/>
                    <a:gd name="T49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8" h="66">
                      <a:moveTo>
                        <a:pt x="0" y="0"/>
                      </a:move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5"/>
                      </a:lnTo>
                      <a:lnTo>
                        <a:pt x="13" y="11"/>
                      </a:lnTo>
                      <a:lnTo>
                        <a:pt x="16" y="21"/>
                      </a:lnTo>
                      <a:lnTo>
                        <a:pt x="18" y="34"/>
                      </a:lnTo>
                      <a:lnTo>
                        <a:pt x="16" y="45"/>
                      </a:lnTo>
                      <a:lnTo>
                        <a:pt x="13" y="55"/>
                      </a:lnTo>
                      <a:lnTo>
                        <a:pt x="10" y="62"/>
                      </a:lnTo>
                      <a:lnTo>
                        <a:pt x="8" y="64"/>
                      </a:lnTo>
                      <a:lnTo>
                        <a:pt x="7" y="66"/>
                      </a:lnTo>
                      <a:lnTo>
                        <a:pt x="7" y="66"/>
                      </a:lnTo>
                      <a:lnTo>
                        <a:pt x="6" y="66"/>
                      </a:lnTo>
                      <a:lnTo>
                        <a:pt x="0" y="66"/>
                      </a:lnTo>
                      <a:lnTo>
                        <a:pt x="4" y="62"/>
                      </a:lnTo>
                      <a:lnTo>
                        <a:pt x="5" y="60"/>
                      </a:lnTo>
                      <a:lnTo>
                        <a:pt x="8" y="55"/>
                      </a:lnTo>
                      <a:lnTo>
                        <a:pt x="11" y="45"/>
                      </a:lnTo>
                      <a:lnTo>
                        <a:pt x="13" y="34"/>
                      </a:lnTo>
                      <a:lnTo>
                        <a:pt x="11" y="21"/>
                      </a:lnTo>
                      <a:lnTo>
                        <a:pt x="8" y="11"/>
                      </a:lnTo>
                      <a:lnTo>
                        <a:pt x="5" y="6"/>
                      </a:lnTo>
                      <a:lnTo>
                        <a:pt x="4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3" name="Freeform 56"/>
                <p:cNvSpPr>
                  <a:spLocks noEditPoints="1"/>
                </p:cNvSpPr>
                <p:nvPr/>
              </p:nvSpPr>
              <p:spPr bwMode="auto">
                <a:xfrm>
                  <a:off x="2616201" y="3962400"/>
                  <a:ext cx="127000" cy="104775"/>
                </a:xfrm>
                <a:custGeom>
                  <a:avLst/>
                  <a:gdLst>
                    <a:gd name="T0" fmla="*/ 9 w 80"/>
                    <a:gd name="T1" fmla="*/ 5 h 66"/>
                    <a:gd name="T2" fmla="*/ 13 w 80"/>
                    <a:gd name="T3" fmla="*/ 11 h 66"/>
                    <a:gd name="T4" fmla="*/ 16 w 80"/>
                    <a:gd name="T5" fmla="*/ 21 h 66"/>
                    <a:gd name="T6" fmla="*/ 18 w 80"/>
                    <a:gd name="T7" fmla="*/ 34 h 66"/>
                    <a:gd name="T8" fmla="*/ 16 w 80"/>
                    <a:gd name="T9" fmla="*/ 45 h 66"/>
                    <a:gd name="T10" fmla="*/ 13 w 80"/>
                    <a:gd name="T11" fmla="*/ 55 h 66"/>
                    <a:gd name="T12" fmla="*/ 9 w 80"/>
                    <a:gd name="T13" fmla="*/ 62 h 66"/>
                    <a:gd name="T14" fmla="*/ 28 w 80"/>
                    <a:gd name="T15" fmla="*/ 62 h 66"/>
                    <a:gd name="T16" fmla="*/ 37 w 80"/>
                    <a:gd name="T17" fmla="*/ 61 h 66"/>
                    <a:gd name="T18" fmla="*/ 48 w 80"/>
                    <a:gd name="T19" fmla="*/ 58 h 66"/>
                    <a:gd name="T20" fmla="*/ 57 w 80"/>
                    <a:gd name="T21" fmla="*/ 53 h 66"/>
                    <a:gd name="T22" fmla="*/ 66 w 80"/>
                    <a:gd name="T23" fmla="*/ 45 h 66"/>
                    <a:gd name="T24" fmla="*/ 75 w 80"/>
                    <a:gd name="T25" fmla="*/ 34 h 66"/>
                    <a:gd name="T26" fmla="*/ 66 w 80"/>
                    <a:gd name="T27" fmla="*/ 21 h 66"/>
                    <a:gd name="T28" fmla="*/ 57 w 80"/>
                    <a:gd name="T29" fmla="*/ 12 h 66"/>
                    <a:gd name="T30" fmla="*/ 48 w 80"/>
                    <a:gd name="T31" fmla="*/ 8 h 66"/>
                    <a:gd name="T32" fmla="*/ 40 w 80"/>
                    <a:gd name="T33" fmla="*/ 5 h 66"/>
                    <a:gd name="T34" fmla="*/ 34 w 80"/>
                    <a:gd name="T35" fmla="*/ 5 h 66"/>
                    <a:gd name="T36" fmla="*/ 28 w 80"/>
                    <a:gd name="T37" fmla="*/ 5 h 66"/>
                    <a:gd name="T38" fmla="*/ 9 w 80"/>
                    <a:gd name="T39" fmla="*/ 5 h 66"/>
                    <a:gd name="T40" fmla="*/ 0 w 80"/>
                    <a:gd name="T41" fmla="*/ 0 h 66"/>
                    <a:gd name="T42" fmla="*/ 28 w 80"/>
                    <a:gd name="T43" fmla="*/ 0 h 66"/>
                    <a:gd name="T44" fmla="*/ 34 w 80"/>
                    <a:gd name="T45" fmla="*/ 0 h 66"/>
                    <a:gd name="T46" fmla="*/ 41 w 80"/>
                    <a:gd name="T47" fmla="*/ 1 h 66"/>
                    <a:gd name="T48" fmla="*/ 51 w 80"/>
                    <a:gd name="T49" fmla="*/ 4 h 66"/>
                    <a:gd name="T50" fmla="*/ 61 w 80"/>
                    <a:gd name="T51" fmla="*/ 9 h 66"/>
                    <a:gd name="T52" fmla="*/ 71 w 80"/>
                    <a:gd name="T53" fmla="*/ 19 h 66"/>
                    <a:gd name="T54" fmla="*/ 80 w 80"/>
                    <a:gd name="T55" fmla="*/ 31 h 66"/>
                    <a:gd name="T56" fmla="*/ 78 w 80"/>
                    <a:gd name="T57" fmla="*/ 34 h 66"/>
                    <a:gd name="T58" fmla="*/ 80 w 80"/>
                    <a:gd name="T59" fmla="*/ 35 h 66"/>
                    <a:gd name="T60" fmla="*/ 71 w 80"/>
                    <a:gd name="T61" fmla="*/ 48 h 66"/>
                    <a:gd name="T62" fmla="*/ 61 w 80"/>
                    <a:gd name="T63" fmla="*/ 57 h 66"/>
                    <a:gd name="T64" fmla="*/ 51 w 80"/>
                    <a:gd name="T65" fmla="*/ 63 h 66"/>
                    <a:gd name="T66" fmla="*/ 37 w 80"/>
                    <a:gd name="T67" fmla="*/ 66 h 66"/>
                    <a:gd name="T68" fmla="*/ 28 w 80"/>
                    <a:gd name="T69" fmla="*/ 66 h 66"/>
                    <a:gd name="T70" fmla="*/ 0 w 80"/>
                    <a:gd name="T71" fmla="*/ 66 h 66"/>
                    <a:gd name="T72" fmla="*/ 3 w 80"/>
                    <a:gd name="T73" fmla="*/ 62 h 66"/>
                    <a:gd name="T74" fmla="*/ 4 w 80"/>
                    <a:gd name="T75" fmla="*/ 60 h 66"/>
                    <a:gd name="T76" fmla="*/ 7 w 80"/>
                    <a:gd name="T77" fmla="*/ 55 h 66"/>
                    <a:gd name="T78" fmla="*/ 10 w 80"/>
                    <a:gd name="T79" fmla="*/ 45 h 66"/>
                    <a:gd name="T80" fmla="*/ 13 w 80"/>
                    <a:gd name="T81" fmla="*/ 34 h 66"/>
                    <a:gd name="T82" fmla="*/ 10 w 80"/>
                    <a:gd name="T83" fmla="*/ 21 h 66"/>
                    <a:gd name="T84" fmla="*/ 7 w 80"/>
                    <a:gd name="T85" fmla="*/ 11 h 66"/>
                    <a:gd name="T86" fmla="*/ 4 w 80"/>
                    <a:gd name="T87" fmla="*/ 6 h 66"/>
                    <a:gd name="T88" fmla="*/ 3 w 80"/>
                    <a:gd name="T89" fmla="*/ 4 h 66"/>
                    <a:gd name="T90" fmla="*/ 0 w 80"/>
                    <a:gd name="T91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0" h="66">
                      <a:moveTo>
                        <a:pt x="9" y="5"/>
                      </a:moveTo>
                      <a:lnTo>
                        <a:pt x="13" y="11"/>
                      </a:lnTo>
                      <a:lnTo>
                        <a:pt x="16" y="21"/>
                      </a:lnTo>
                      <a:lnTo>
                        <a:pt x="18" y="34"/>
                      </a:lnTo>
                      <a:lnTo>
                        <a:pt x="16" y="45"/>
                      </a:lnTo>
                      <a:lnTo>
                        <a:pt x="13" y="55"/>
                      </a:lnTo>
                      <a:lnTo>
                        <a:pt x="9" y="62"/>
                      </a:lnTo>
                      <a:lnTo>
                        <a:pt x="28" y="62"/>
                      </a:lnTo>
                      <a:lnTo>
                        <a:pt x="37" y="61"/>
                      </a:lnTo>
                      <a:lnTo>
                        <a:pt x="48" y="58"/>
                      </a:lnTo>
                      <a:lnTo>
                        <a:pt x="57" y="53"/>
                      </a:lnTo>
                      <a:lnTo>
                        <a:pt x="66" y="45"/>
                      </a:lnTo>
                      <a:lnTo>
                        <a:pt x="75" y="34"/>
                      </a:lnTo>
                      <a:lnTo>
                        <a:pt x="66" y="21"/>
                      </a:lnTo>
                      <a:lnTo>
                        <a:pt x="57" y="12"/>
                      </a:lnTo>
                      <a:lnTo>
                        <a:pt x="48" y="8"/>
                      </a:lnTo>
                      <a:lnTo>
                        <a:pt x="40" y="5"/>
                      </a:lnTo>
                      <a:lnTo>
                        <a:pt x="34" y="5"/>
                      </a:lnTo>
                      <a:lnTo>
                        <a:pt x="28" y="5"/>
                      </a:lnTo>
                      <a:lnTo>
                        <a:pt x="9" y="5"/>
                      </a:lnTo>
                      <a:close/>
                      <a:moveTo>
                        <a:pt x="0" y="0"/>
                      </a:moveTo>
                      <a:lnTo>
                        <a:pt x="28" y="0"/>
                      </a:lnTo>
                      <a:lnTo>
                        <a:pt x="34" y="0"/>
                      </a:lnTo>
                      <a:lnTo>
                        <a:pt x="41" y="1"/>
                      </a:lnTo>
                      <a:lnTo>
                        <a:pt x="51" y="4"/>
                      </a:lnTo>
                      <a:lnTo>
                        <a:pt x="61" y="9"/>
                      </a:lnTo>
                      <a:lnTo>
                        <a:pt x="71" y="19"/>
                      </a:lnTo>
                      <a:lnTo>
                        <a:pt x="80" y="31"/>
                      </a:lnTo>
                      <a:lnTo>
                        <a:pt x="78" y="34"/>
                      </a:lnTo>
                      <a:lnTo>
                        <a:pt x="80" y="35"/>
                      </a:lnTo>
                      <a:lnTo>
                        <a:pt x="71" y="48"/>
                      </a:lnTo>
                      <a:lnTo>
                        <a:pt x="61" y="57"/>
                      </a:lnTo>
                      <a:lnTo>
                        <a:pt x="51" y="63"/>
                      </a:lnTo>
                      <a:lnTo>
                        <a:pt x="37" y="66"/>
                      </a:lnTo>
                      <a:lnTo>
                        <a:pt x="28" y="66"/>
                      </a:lnTo>
                      <a:lnTo>
                        <a:pt x="0" y="66"/>
                      </a:lnTo>
                      <a:lnTo>
                        <a:pt x="3" y="62"/>
                      </a:lnTo>
                      <a:lnTo>
                        <a:pt x="4" y="60"/>
                      </a:lnTo>
                      <a:lnTo>
                        <a:pt x="7" y="55"/>
                      </a:lnTo>
                      <a:lnTo>
                        <a:pt x="10" y="45"/>
                      </a:lnTo>
                      <a:lnTo>
                        <a:pt x="13" y="34"/>
                      </a:lnTo>
                      <a:lnTo>
                        <a:pt x="10" y="21"/>
                      </a:lnTo>
                      <a:lnTo>
                        <a:pt x="7" y="11"/>
                      </a:lnTo>
                      <a:lnTo>
                        <a:pt x="4" y="6"/>
                      </a:lnTo>
                      <a:lnTo>
                        <a:pt x="3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4" name="Freeform 57"/>
                <p:cNvSpPr>
                  <a:spLocks/>
                </p:cNvSpPr>
                <p:nvPr/>
              </p:nvSpPr>
              <p:spPr bwMode="auto">
                <a:xfrm>
                  <a:off x="2444751" y="3960813"/>
                  <a:ext cx="190500" cy="30163"/>
                </a:xfrm>
                <a:custGeom>
                  <a:avLst/>
                  <a:gdLst>
                    <a:gd name="T0" fmla="*/ 0 w 120"/>
                    <a:gd name="T1" fmla="*/ 0 h 19"/>
                    <a:gd name="T2" fmla="*/ 17 w 120"/>
                    <a:gd name="T3" fmla="*/ 0 h 19"/>
                    <a:gd name="T4" fmla="*/ 34 w 120"/>
                    <a:gd name="T5" fmla="*/ 17 h 19"/>
                    <a:gd name="T6" fmla="*/ 120 w 120"/>
                    <a:gd name="T7" fmla="*/ 17 h 19"/>
                    <a:gd name="T8" fmla="*/ 120 w 120"/>
                    <a:gd name="T9" fmla="*/ 19 h 19"/>
                    <a:gd name="T10" fmla="*/ 33 w 120"/>
                    <a:gd name="T11" fmla="*/ 19 h 19"/>
                    <a:gd name="T12" fmla="*/ 16 w 120"/>
                    <a:gd name="T13" fmla="*/ 2 h 19"/>
                    <a:gd name="T14" fmla="*/ 0 w 120"/>
                    <a:gd name="T15" fmla="*/ 2 h 19"/>
                    <a:gd name="T16" fmla="*/ 0 w 120"/>
                    <a:gd name="T17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0" h="19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34" y="17"/>
                      </a:lnTo>
                      <a:lnTo>
                        <a:pt x="120" y="17"/>
                      </a:lnTo>
                      <a:lnTo>
                        <a:pt x="120" y="19"/>
                      </a:lnTo>
                      <a:lnTo>
                        <a:pt x="33" y="19"/>
                      </a:lnTo>
                      <a:lnTo>
                        <a:pt x="16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5" name="Rectangle 58"/>
                <p:cNvSpPr>
                  <a:spLocks noChangeArrowheads="1"/>
                </p:cNvSpPr>
                <p:nvPr/>
              </p:nvSpPr>
              <p:spPr bwMode="auto">
                <a:xfrm>
                  <a:off x="2168526" y="4038600"/>
                  <a:ext cx="466725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6" name="Rectangle 59"/>
                <p:cNvSpPr>
                  <a:spLocks noChangeArrowheads="1"/>
                </p:cNvSpPr>
                <p:nvPr/>
              </p:nvSpPr>
              <p:spPr bwMode="auto">
                <a:xfrm>
                  <a:off x="2098676" y="3914775"/>
                  <a:ext cx="41275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A</a:t>
                  </a:r>
                  <a:endPara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07" name="Rectangle 60"/>
                <p:cNvSpPr>
                  <a:spLocks noChangeArrowheads="1"/>
                </p:cNvSpPr>
                <p:nvPr/>
              </p:nvSpPr>
              <p:spPr bwMode="auto">
                <a:xfrm>
                  <a:off x="2098676" y="3968750"/>
                  <a:ext cx="41275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B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08" name="Freeform 61"/>
                <p:cNvSpPr>
                  <a:spLocks/>
                </p:cNvSpPr>
                <p:nvPr/>
              </p:nvSpPr>
              <p:spPr bwMode="auto">
                <a:xfrm>
                  <a:off x="2254251" y="3929063"/>
                  <a:ext cx="12700" cy="12700"/>
                </a:xfrm>
                <a:custGeom>
                  <a:avLst/>
                  <a:gdLst>
                    <a:gd name="T0" fmla="*/ 4 w 8"/>
                    <a:gd name="T1" fmla="*/ 0 h 8"/>
                    <a:gd name="T2" fmla="*/ 6 w 8"/>
                    <a:gd name="T3" fmla="*/ 0 h 8"/>
                    <a:gd name="T4" fmla="*/ 7 w 8"/>
                    <a:gd name="T5" fmla="*/ 2 h 8"/>
                    <a:gd name="T6" fmla="*/ 8 w 8"/>
                    <a:gd name="T7" fmla="*/ 4 h 8"/>
                    <a:gd name="T8" fmla="*/ 7 w 8"/>
                    <a:gd name="T9" fmla="*/ 6 h 8"/>
                    <a:gd name="T10" fmla="*/ 6 w 8"/>
                    <a:gd name="T11" fmla="*/ 7 h 8"/>
                    <a:gd name="T12" fmla="*/ 4 w 8"/>
                    <a:gd name="T13" fmla="*/ 8 h 8"/>
                    <a:gd name="T14" fmla="*/ 2 w 8"/>
                    <a:gd name="T15" fmla="*/ 7 h 8"/>
                    <a:gd name="T16" fmla="*/ 0 w 8"/>
                    <a:gd name="T17" fmla="*/ 6 h 8"/>
                    <a:gd name="T18" fmla="*/ 0 w 8"/>
                    <a:gd name="T19" fmla="*/ 4 h 8"/>
                    <a:gd name="T20" fmla="*/ 0 w 8"/>
                    <a:gd name="T21" fmla="*/ 2 h 8"/>
                    <a:gd name="T22" fmla="*/ 2 w 8"/>
                    <a:gd name="T23" fmla="*/ 0 h 8"/>
                    <a:gd name="T24" fmla="*/ 4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4" y="0"/>
                      </a:moveTo>
                      <a:lnTo>
                        <a:pt x="6" y="0"/>
                      </a:lnTo>
                      <a:lnTo>
                        <a:pt x="7" y="2"/>
                      </a:lnTo>
                      <a:lnTo>
                        <a:pt x="8" y="4"/>
                      </a:lnTo>
                      <a:lnTo>
                        <a:pt x="7" y="6"/>
                      </a:lnTo>
                      <a:lnTo>
                        <a:pt x="6" y="7"/>
                      </a:lnTo>
                      <a:lnTo>
                        <a:pt x="4" y="8"/>
                      </a:lnTo>
                      <a:lnTo>
                        <a:pt x="2" y="7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9" name="Freeform 62"/>
                <p:cNvSpPr>
                  <a:spLocks/>
                </p:cNvSpPr>
                <p:nvPr/>
              </p:nvSpPr>
              <p:spPr bwMode="auto">
                <a:xfrm>
                  <a:off x="2200276" y="3981450"/>
                  <a:ext cx="12700" cy="14288"/>
                </a:xfrm>
                <a:custGeom>
                  <a:avLst/>
                  <a:gdLst>
                    <a:gd name="T0" fmla="*/ 4 w 8"/>
                    <a:gd name="T1" fmla="*/ 0 h 9"/>
                    <a:gd name="T2" fmla="*/ 6 w 8"/>
                    <a:gd name="T3" fmla="*/ 0 h 9"/>
                    <a:gd name="T4" fmla="*/ 7 w 8"/>
                    <a:gd name="T5" fmla="*/ 3 h 9"/>
                    <a:gd name="T6" fmla="*/ 8 w 8"/>
                    <a:gd name="T7" fmla="*/ 5 h 9"/>
                    <a:gd name="T8" fmla="*/ 7 w 8"/>
                    <a:gd name="T9" fmla="*/ 7 h 9"/>
                    <a:gd name="T10" fmla="*/ 6 w 8"/>
                    <a:gd name="T11" fmla="*/ 8 h 9"/>
                    <a:gd name="T12" fmla="*/ 4 w 8"/>
                    <a:gd name="T13" fmla="*/ 9 h 9"/>
                    <a:gd name="T14" fmla="*/ 2 w 8"/>
                    <a:gd name="T15" fmla="*/ 8 h 9"/>
                    <a:gd name="T16" fmla="*/ 1 w 8"/>
                    <a:gd name="T17" fmla="*/ 7 h 9"/>
                    <a:gd name="T18" fmla="*/ 0 w 8"/>
                    <a:gd name="T19" fmla="*/ 5 h 9"/>
                    <a:gd name="T20" fmla="*/ 1 w 8"/>
                    <a:gd name="T21" fmla="*/ 3 h 9"/>
                    <a:gd name="T22" fmla="*/ 2 w 8"/>
                    <a:gd name="T23" fmla="*/ 0 h 9"/>
                    <a:gd name="T24" fmla="*/ 4 w 8"/>
                    <a:gd name="T2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4" y="0"/>
                      </a:moveTo>
                      <a:lnTo>
                        <a:pt x="6" y="0"/>
                      </a:lnTo>
                      <a:lnTo>
                        <a:pt x="7" y="3"/>
                      </a:lnTo>
                      <a:lnTo>
                        <a:pt x="8" y="5"/>
                      </a:lnTo>
                      <a:lnTo>
                        <a:pt x="7" y="7"/>
                      </a:lnTo>
                      <a:lnTo>
                        <a:pt x="6" y="8"/>
                      </a:lnTo>
                      <a:lnTo>
                        <a:pt x="4" y="9"/>
                      </a:lnTo>
                      <a:lnTo>
                        <a:pt x="2" y="8"/>
                      </a:lnTo>
                      <a:lnTo>
                        <a:pt x="1" y="7"/>
                      </a:ln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2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0" name="Freeform 63"/>
                <p:cNvSpPr>
                  <a:spLocks noEditPoints="1"/>
                </p:cNvSpPr>
                <p:nvPr/>
              </p:nvSpPr>
              <p:spPr bwMode="auto">
                <a:xfrm>
                  <a:off x="2152651" y="3927475"/>
                  <a:ext cx="17463" cy="15875"/>
                </a:xfrm>
                <a:custGeom>
                  <a:avLst/>
                  <a:gdLst>
                    <a:gd name="T0" fmla="*/ 5 w 11"/>
                    <a:gd name="T1" fmla="*/ 2 h 10"/>
                    <a:gd name="T2" fmla="*/ 3 w 11"/>
                    <a:gd name="T3" fmla="*/ 3 h 10"/>
                    <a:gd name="T4" fmla="*/ 2 w 11"/>
                    <a:gd name="T5" fmla="*/ 5 h 10"/>
                    <a:gd name="T6" fmla="*/ 3 w 11"/>
                    <a:gd name="T7" fmla="*/ 7 h 10"/>
                    <a:gd name="T8" fmla="*/ 5 w 11"/>
                    <a:gd name="T9" fmla="*/ 8 h 10"/>
                    <a:gd name="T10" fmla="*/ 8 w 11"/>
                    <a:gd name="T11" fmla="*/ 7 h 10"/>
                    <a:gd name="T12" fmla="*/ 8 w 11"/>
                    <a:gd name="T13" fmla="*/ 7 h 10"/>
                    <a:gd name="T14" fmla="*/ 9 w 11"/>
                    <a:gd name="T15" fmla="*/ 5 h 10"/>
                    <a:gd name="T16" fmla="*/ 8 w 11"/>
                    <a:gd name="T17" fmla="*/ 3 h 10"/>
                    <a:gd name="T18" fmla="*/ 8 w 11"/>
                    <a:gd name="T19" fmla="*/ 3 h 10"/>
                    <a:gd name="T20" fmla="*/ 5 w 11"/>
                    <a:gd name="T21" fmla="*/ 2 h 10"/>
                    <a:gd name="T22" fmla="*/ 5 w 11"/>
                    <a:gd name="T23" fmla="*/ 0 h 10"/>
                    <a:gd name="T24" fmla="*/ 9 w 11"/>
                    <a:gd name="T25" fmla="*/ 1 h 10"/>
                    <a:gd name="T26" fmla="*/ 10 w 11"/>
                    <a:gd name="T27" fmla="*/ 2 h 10"/>
                    <a:gd name="T28" fmla="*/ 11 w 11"/>
                    <a:gd name="T29" fmla="*/ 5 h 10"/>
                    <a:gd name="T30" fmla="*/ 10 w 11"/>
                    <a:gd name="T31" fmla="*/ 8 h 10"/>
                    <a:gd name="T32" fmla="*/ 9 w 11"/>
                    <a:gd name="T33" fmla="*/ 9 h 10"/>
                    <a:gd name="T34" fmla="*/ 5 w 11"/>
                    <a:gd name="T35" fmla="*/ 10 h 10"/>
                    <a:gd name="T36" fmla="*/ 2 w 11"/>
                    <a:gd name="T37" fmla="*/ 9 h 10"/>
                    <a:gd name="T38" fmla="*/ 1 w 11"/>
                    <a:gd name="T39" fmla="*/ 9 h 10"/>
                    <a:gd name="T40" fmla="*/ 1 w 11"/>
                    <a:gd name="T41" fmla="*/ 8 h 10"/>
                    <a:gd name="T42" fmla="*/ 0 w 11"/>
                    <a:gd name="T43" fmla="*/ 5 h 10"/>
                    <a:gd name="T44" fmla="*/ 1 w 11"/>
                    <a:gd name="T45" fmla="*/ 2 h 10"/>
                    <a:gd name="T46" fmla="*/ 1 w 11"/>
                    <a:gd name="T47" fmla="*/ 1 h 10"/>
                    <a:gd name="T48" fmla="*/ 2 w 11"/>
                    <a:gd name="T49" fmla="*/ 1 h 10"/>
                    <a:gd name="T50" fmla="*/ 5 w 11"/>
                    <a:gd name="T51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1" h="10">
                      <a:moveTo>
                        <a:pt x="5" y="2"/>
                      </a:moveTo>
                      <a:lnTo>
                        <a:pt x="3" y="3"/>
                      </a:lnTo>
                      <a:lnTo>
                        <a:pt x="2" y="5"/>
                      </a:lnTo>
                      <a:lnTo>
                        <a:pt x="3" y="7"/>
                      </a:lnTo>
                      <a:lnTo>
                        <a:pt x="5" y="8"/>
                      </a:lnTo>
                      <a:lnTo>
                        <a:pt x="8" y="7"/>
                      </a:lnTo>
                      <a:lnTo>
                        <a:pt x="8" y="7"/>
                      </a:lnTo>
                      <a:lnTo>
                        <a:pt x="9" y="5"/>
                      </a:lnTo>
                      <a:lnTo>
                        <a:pt x="8" y="3"/>
                      </a:lnTo>
                      <a:lnTo>
                        <a:pt x="8" y="3"/>
                      </a:lnTo>
                      <a:lnTo>
                        <a:pt x="5" y="2"/>
                      </a:lnTo>
                      <a:close/>
                      <a:moveTo>
                        <a:pt x="5" y="0"/>
                      </a:moveTo>
                      <a:lnTo>
                        <a:pt x="9" y="1"/>
                      </a:lnTo>
                      <a:lnTo>
                        <a:pt x="10" y="2"/>
                      </a:lnTo>
                      <a:lnTo>
                        <a:pt x="11" y="5"/>
                      </a:lnTo>
                      <a:lnTo>
                        <a:pt x="10" y="8"/>
                      </a:lnTo>
                      <a:lnTo>
                        <a:pt x="9" y="9"/>
                      </a:lnTo>
                      <a:lnTo>
                        <a:pt x="5" y="10"/>
                      </a:lnTo>
                      <a:lnTo>
                        <a:pt x="2" y="9"/>
                      </a:lnTo>
                      <a:lnTo>
                        <a:pt x="1" y="9"/>
                      </a:lnTo>
                      <a:lnTo>
                        <a:pt x="1" y="8"/>
                      </a:lnTo>
                      <a:lnTo>
                        <a:pt x="0" y="5"/>
                      </a:lnTo>
                      <a:lnTo>
                        <a:pt x="1" y="2"/>
                      </a:lnTo>
                      <a:lnTo>
                        <a:pt x="1" y="1"/>
                      </a:lnTo>
                      <a:lnTo>
                        <a:pt x="2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1" name="Freeform 64"/>
                <p:cNvSpPr>
                  <a:spLocks noEditPoints="1"/>
                </p:cNvSpPr>
                <p:nvPr/>
              </p:nvSpPr>
              <p:spPr bwMode="auto">
                <a:xfrm>
                  <a:off x="2152651" y="3979863"/>
                  <a:ext cx="17463" cy="17463"/>
                </a:xfrm>
                <a:custGeom>
                  <a:avLst/>
                  <a:gdLst>
                    <a:gd name="T0" fmla="*/ 5 w 11"/>
                    <a:gd name="T1" fmla="*/ 2 h 11"/>
                    <a:gd name="T2" fmla="*/ 3 w 11"/>
                    <a:gd name="T3" fmla="*/ 4 h 11"/>
                    <a:gd name="T4" fmla="*/ 2 w 11"/>
                    <a:gd name="T5" fmla="*/ 6 h 11"/>
                    <a:gd name="T6" fmla="*/ 3 w 11"/>
                    <a:gd name="T7" fmla="*/ 8 h 11"/>
                    <a:gd name="T8" fmla="*/ 5 w 11"/>
                    <a:gd name="T9" fmla="*/ 9 h 11"/>
                    <a:gd name="T10" fmla="*/ 8 w 11"/>
                    <a:gd name="T11" fmla="*/ 8 h 11"/>
                    <a:gd name="T12" fmla="*/ 8 w 11"/>
                    <a:gd name="T13" fmla="*/ 8 h 11"/>
                    <a:gd name="T14" fmla="*/ 9 w 11"/>
                    <a:gd name="T15" fmla="*/ 6 h 11"/>
                    <a:gd name="T16" fmla="*/ 8 w 11"/>
                    <a:gd name="T17" fmla="*/ 4 h 11"/>
                    <a:gd name="T18" fmla="*/ 8 w 11"/>
                    <a:gd name="T19" fmla="*/ 4 h 11"/>
                    <a:gd name="T20" fmla="*/ 5 w 11"/>
                    <a:gd name="T21" fmla="*/ 2 h 11"/>
                    <a:gd name="T22" fmla="*/ 5 w 11"/>
                    <a:gd name="T23" fmla="*/ 0 h 11"/>
                    <a:gd name="T24" fmla="*/ 9 w 11"/>
                    <a:gd name="T25" fmla="*/ 1 h 11"/>
                    <a:gd name="T26" fmla="*/ 10 w 11"/>
                    <a:gd name="T27" fmla="*/ 2 h 11"/>
                    <a:gd name="T28" fmla="*/ 11 w 11"/>
                    <a:gd name="T29" fmla="*/ 6 h 11"/>
                    <a:gd name="T30" fmla="*/ 10 w 11"/>
                    <a:gd name="T31" fmla="*/ 9 h 11"/>
                    <a:gd name="T32" fmla="*/ 9 w 11"/>
                    <a:gd name="T33" fmla="*/ 10 h 11"/>
                    <a:gd name="T34" fmla="*/ 5 w 11"/>
                    <a:gd name="T35" fmla="*/ 11 h 11"/>
                    <a:gd name="T36" fmla="*/ 2 w 11"/>
                    <a:gd name="T37" fmla="*/ 10 h 11"/>
                    <a:gd name="T38" fmla="*/ 1 w 11"/>
                    <a:gd name="T39" fmla="*/ 10 h 11"/>
                    <a:gd name="T40" fmla="*/ 1 w 11"/>
                    <a:gd name="T41" fmla="*/ 9 h 11"/>
                    <a:gd name="T42" fmla="*/ 0 w 11"/>
                    <a:gd name="T43" fmla="*/ 6 h 11"/>
                    <a:gd name="T44" fmla="*/ 1 w 11"/>
                    <a:gd name="T45" fmla="*/ 2 h 11"/>
                    <a:gd name="T46" fmla="*/ 1 w 11"/>
                    <a:gd name="T47" fmla="*/ 1 h 11"/>
                    <a:gd name="T48" fmla="*/ 2 w 11"/>
                    <a:gd name="T49" fmla="*/ 1 h 11"/>
                    <a:gd name="T50" fmla="*/ 5 w 11"/>
                    <a:gd name="T5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1" h="11">
                      <a:moveTo>
                        <a:pt x="5" y="2"/>
                      </a:moveTo>
                      <a:lnTo>
                        <a:pt x="3" y="4"/>
                      </a:lnTo>
                      <a:lnTo>
                        <a:pt x="2" y="6"/>
                      </a:lnTo>
                      <a:lnTo>
                        <a:pt x="3" y="8"/>
                      </a:lnTo>
                      <a:lnTo>
                        <a:pt x="5" y="9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9" y="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5" y="2"/>
                      </a:lnTo>
                      <a:close/>
                      <a:moveTo>
                        <a:pt x="5" y="0"/>
                      </a:moveTo>
                      <a:lnTo>
                        <a:pt x="9" y="1"/>
                      </a:lnTo>
                      <a:lnTo>
                        <a:pt x="10" y="2"/>
                      </a:lnTo>
                      <a:lnTo>
                        <a:pt x="11" y="6"/>
                      </a:lnTo>
                      <a:lnTo>
                        <a:pt x="10" y="9"/>
                      </a:lnTo>
                      <a:lnTo>
                        <a:pt x="9" y="10"/>
                      </a:lnTo>
                      <a:lnTo>
                        <a:pt x="5" y="11"/>
                      </a:lnTo>
                      <a:lnTo>
                        <a:pt x="2" y="10"/>
                      </a:lnTo>
                      <a:lnTo>
                        <a:pt x="1" y="10"/>
                      </a:lnTo>
                      <a:lnTo>
                        <a:pt x="1" y="9"/>
                      </a:lnTo>
                      <a:lnTo>
                        <a:pt x="0" y="6"/>
                      </a:lnTo>
                      <a:lnTo>
                        <a:pt x="1" y="2"/>
                      </a:lnTo>
                      <a:lnTo>
                        <a:pt x="1" y="1"/>
                      </a:lnTo>
                      <a:lnTo>
                        <a:pt x="2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2" name="Freeform 65"/>
                <p:cNvSpPr>
                  <a:spLocks noEditPoints="1"/>
                </p:cNvSpPr>
                <p:nvPr/>
              </p:nvSpPr>
              <p:spPr bwMode="auto">
                <a:xfrm>
                  <a:off x="2819401" y="4160838"/>
                  <a:ext cx="127000" cy="107950"/>
                </a:xfrm>
                <a:custGeom>
                  <a:avLst/>
                  <a:gdLst>
                    <a:gd name="T0" fmla="*/ 9 w 80"/>
                    <a:gd name="T1" fmla="*/ 6 h 68"/>
                    <a:gd name="T2" fmla="*/ 14 w 80"/>
                    <a:gd name="T3" fmla="*/ 12 h 68"/>
                    <a:gd name="T4" fmla="*/ 17 w 80"/>
                    <a:gd name="T5" fmla="*/ 22 h 68"/>
                    <a:gd name="T6" fmla="*/ 18 w 80"/>
                    <a:gd name="T7" fmla="*/ 34 h 68"/>
                    <a:gd name="T8" fmla="*/ 17 w 80"/>
                    <a:gd name="T9" fmla="*/ 47 h 68"/>
                    <a:gd name="T10" fmla="*/ 14 w 80"/>
                    <a:gd name="T11" fmla="*/ 56 h 68"/>
                    <a:gd name="T12" fmla="*/ 10 w 80"/>
                    <a:gd name="T13" fmla="*/ 63 h 68"/>
                    <a:gd name="T14" fmla="*/ 28 w 80"/>
                    <a:gd name="T15" fmla="*/ 63 h 68"/>
                    <a:gd name="T16" fmla="*/ 37 w 80"/>
                    <a:gd name="T17" fmla="*/ 63 h 68"/>
                    <a:gd name="T18" fmla="*/ 48 w 80"/>
                    <a:gd name="T19" fmla="*/ 60 h 68"/>
                    <a:gd name="T20" fmla="*/ 58 w 80"/>
                    <a:gd name="T21" fmla="*/ 54 h 68"/>
                    <a:gd name="T22" fmla="*/ 66 w 80"/>
                    <a:gd name="T23" fmla="*/ 46 h 68"/>
                    <a:gd name="T24" fmla="*/ 75 w 80"/>
                    <a:gd name="T25" fmla="*/ 34 h 68"/>
                    <a:gd name="T26" fmla="*/ 66 w 80"/>
                    <a:gd name="T27" fmla="*/ 23 h 68"/>
                    <a:gd name="T28" fmla="*/ 58 w 80"/>
                    <a:gd name="T29" fmla="*/ 14 h 68"/>
                    <a:gd name="T30" fmla="*/ 48 w 80"/>
                    <a:gd name="T31" fmla="*/ 9 h 68"/>
                    <a:gd name="T32" fmla="*/ 41 w 80"/>
                    <a:gd name="T33" fmla="*/ 7 h 68"/>
                    <a:gd name="T34" fmla="*/ 34 w 80"/>
                    <a:gd name="T35" fmla="*/ 6 h 68"/>
                    <a:gd name="T36" fmla="*/ 28 w 80"/>
                    <a:gd name="T37" fmla="*/ 6 h 68"/>
                    <a:gd name="T38" fmla="*/ 9 w 80"/>
                    <a:gd name="T39" fmla="*/ 6 h 68"/>
                    <a:gd name="T40" fmla="*/ 0 w 80"/>
                    <a:gd name="T41" fmla="*/ 0 h 68"/>
                    <a:gd name="T42" fmla="*/ 28 w 80"/>
                    <a:gd name="T43" fmla="*/ 0 h 68"/>
                    <a:gd name="T44" fmla="*/ 34 w 80"/>
                    <a:gd name="T45" fmla="*/ 0 h 68"/>
                    <a:gd name="T46" fmla="*/ 42 w 80"/>
                    <a:gd name="T47" fmla="*/ 1 h 68"/>
                    <a:gd name="T48" fmla="*/ 52 w 80"/>
                    <a:gd name="T49" fmla="*/ 5 h 68"/>
                    <a:gd name="T50" fmla="*/ 61 w 80"/>
                    <a:gd name="T51" fmla="*/ 10 h 68"/>
                    <a:gd name="T52" fmla="*/ 72 w 80"/>
                    <a:gd name="T53" fmla="*/ 19 h 68"/>
                    <a:gd name="T54" fmla="*/ 80 w 80"/>
                    <a:gd name="T55" fmla="*/ 33 h 68"/>
                    <a:gd name="T56" fmla="*/ 78 w 80"/>
                    <a:gd name="T57" fmla="*/ 34 h 68"/>
                    <a:gd name="T58" fmla="*/ 80 w 80"/>
                    <a:gd name="T59" fmla="*/ 35 h 68"/>
                    <a:gd name="T60" fmla="*/ 72 w 80"/>
                    <a:gd name="T61" fmla="*/ 49 h 68"/>
                    <a:gd name="T62" fmla="*/ 61 w 80"/>
                    <a:gd name="T63" fmla="*/ 59 h 68"/>
                    <a:gd name="T64" fmla="*/ 52 w 80"/>
                    <a:gd name="T65" fmla="*/ 64 h 68"/>
                    <a:gd name="T66" fmla="*/ 38 w 80"/>
                    <a:gd name="T67" fmla="*/ 67 h 68"/>
                    <a:gd name="T68" fmla="*/ 28 w 80"/>
                    <a:gd name="T69" fmla="*/ 68 h 68"/>
                    <a:gd name="T70" fmla="*/ 0 w 80"/>
                    <a:gd name="T71" fmla="*/ 68 h 68"/>
                    <a:gd name="T72" fmla="*/ 3 w 80"/>
                    <a:gd name="T73" fmla="*/ 64 h 68"/>
                    <a:gd name="T74" fmla="*/ 5 w 80"/>
                    <a:gd name="T75" fmla="*/ 62 h 68"/>
                    <a:gd name="T76" fmla="*/ 8 w 80"/>
                    <a:gd name="T77" fmla="*/ 55 h 68"/>
                    <a:gd name="T78" fmla="*/ 11 w 80"/>
                    <a:gd name="T79" fmla="*/ 46 h 68"/>
                    <a:gd name="T80" fmla="*/ 12 w 80"/>
                    <a:gd name="T81" fmla="*/ 34 h 68"/>
                    <a:gd name="T82" fmla="*/ 11 w 80"/>
                    <a:gd name="T83" fmla="*/ 23 h 68"/>
                    <a:gd name="T84" fmla="*/ 8 w 80"/>
                    <a:gd name="T85" fmla="*/ 13 h 68"/>
                    <a:gd name="T86" fmla="*/ 5 w 80"/>
                    <a:gd name="T87" fmla="*/ 7 h 68"/>
                    <a:gd name="T88" fmla="*/ 3 w 80"/>
                    <a:gd name="T89" fmla="*/ 5 h 68"/>
                    <a:gd name="T90" fmla="*/ 0 w 80"/>
                    <a:gd name="T91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0" h="68">
                      <a:moveTo>
                        <a:pt x="9" y="6"/>
                      </a:moveTo>
                      <a:lnTo>
                        <a:pt x="14" y="12"/>
                      </a:lnTo>
                      <a:lnTo>
                        <a:pt x="17" y="22"/>
                      </a:lnTo>
                      <a:lnTo>
                        <a:pt x="18" y="34"/>
                      </a:lnTo>
                      <a:lnTo>
                        <a:pt x="17" y="47"/>
                      </a:lnTo>
                      <a:lnTo>
                        <a:pt x="14" y="56"/>
                      </a:lnTo>
                      <a:lnTo>
                        <a:pt x="10" y="63"/>
                      </a:lnTo>
                      <a:lnTo>
                        <a:pt x="28" y="63"/>
                      </a:lnTo>
                      <a:lnTo>
                        <a:pt x="37" y="63"/>
                      </a:lnTo>
                      <a:lnTo>
                        <a:pt x="48" y="60"/>
                      </a:lnTo>
                      <a:lnTo>
                        <a:pt x="58" y="54"/>
                      </a:lnTo>
                      <a:lnTo>
                        <a:pt x="66" y="46"/>
                      </a:lnTo>
                      <a:lnTo>
                        <a:pt x="75" y="34"/>
                      </a:lnTo>
                      <a:lnTo>
                        <a:pt x="66" y="23"/>
                      </a:lnTo>
                      <a:lnTo>
                        <a:pt x="58" y="14"/>
                      </a:lnTo>
                      <a:lnTo>
                        <a:pt x="48" y="9"/>
                      </a:lnTo>
                      <a:lnTo>
                        <a:pt x="41" y="7"/>
                      </a:lnTo>
                      <a:lnTo>
                        <a:pt x="34" y="6"/>
                      </a:lnTo>
                      <a:lnTo>
                        <a:pt x="28" y="6"/>
                      </a:lnTo>
                      <a:lnTo>
                        <a:pt x="9" y="6"/>
                      </a:lnTo>
                      <a:close/>
                      <a:moveTo>
                        <a:pt x="0" y="0"/>
                      </a:moveTo>
                      <a:lnTo>
                        <a:pt x="28" y="0"/>
                      </a:lnTo>
                      <a:lnTo>
                        <a:pt x="34" y="0"/>
                      </a:lnTo>
                      <a:lnTo>
                        <a:pt x="42" y="1"/>
                      </a:lnTo>
                      <a:lnTo>
                        <a:pt x="52" y="5"/>
                      </a:lnTo>
                      <a:lnTo>
                        <a:pt x="61" y="10"/>
                      </a:lnTo>
                      <a:lnTo>
                        <a:pt x="72" y="19"/>
                      </a:lnTo>
                      <a:lnTo>
                        <a:pt x="80" y="33"/>
                      </a:lnTo>
                      <a:lnTo>
                        <a:pt x="78" y="34"/>
                      </a:lnTo>
                      <a:lnTo>
                        <a:pt x="80" y="35"/>
                      </a:lnTo>
                      <a:lnTo>
                        <a:pt x="72" y="49"/>
                      </a:lnTo>
                      <a:lnTo>
                        <a:pt x="61" y="59"/>
                      </a:lnTo>
                      <a:lnTo>
                        <a:pt x="52" y="64"/>
                      </a:lnTo>
                      <a:lnTo>
                        <a:pt x="38" y="67"/>
                      </a:lnTo>
                      <a:lnTo>
                        <a:pt x="28" y="68"/>
                      </a:lnTo>
                      <a:lnTo>
                        <a:pt x="0" y="68"/>
                      </a:lnTo>
                      <a:lnTo>
                        <a:pt x="3" y="64"/>
                      </a:lnTo>
                      <a:lnTo>
                        <a:pt x="5" y="62"/>
                      </a:lnTo>
                      <a:lnTo>
                        <a:pt x="8" y="55"/>
                      </a:lnTo>
                      <a:lnTo>
                        <a:pt x="11" y="46"/>
                      </a:lnTo>
                      <a:lnTo>
                        <a:pt x="12" y="34"/>
                      </a:lnTo>
                      <a:lnTo>
                        <a:pt x="11" y="23"/>
                      </a:lnTo>
                      <a:lnTo>
                        <a:pt x="8" y="13"/>
                      </a:lnTo>
                      <a:lnTo>
                        <a:pt x="5" y="7"/>
                      </a:lnTo>
                      <a:lnTo>
                        <a:pt x="3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3" name="Freeform 66"/>
                <p:cNvSpPr>
                  <a:spLocks/>
                </p:cNvSpPr>
                <p:nvPr/>
              </p:nvSpPr>
              <p:spPr bwMode="auto">
                <a:xfrm>
                  <a:off x="2720976" y="4146550"/>
                  <a:ext cx="115888" cy="42863"/>
                </a:xfrm>
                <a:custGeom>
                  <a:avLst/>
                  <a:gdLst>
                    <a:gd name="T0" fmla="*/ 0 w 73"/>
                    <a:gd name="T1" fmla="*/ 0 h 27"/>
                    <a:gd name="T2" fmla="*/ 43 w 73"/>
                    <a:gd name="T3" fmla="*/ 0 h 27"/>
                    <a:gd name="T4" fmla="*/ 43 w 73"/>
                    <a:gd name="T5" fmla="*/ 25 h 27"/>
                    <a:gd name="T6" fmla="*/ 73 w 73"/>
                    <a:gd name="T7" fmla="*/ 25 h 27"/>
                    <a:gd name="T8" fmla="*/ 73 w 73"/>
                    <a:gd name="T9" fmla="*/ 27 h 27"/>
                    <a:gd name="T10" fmla="*/ 41 w 73"/>
                    <a:gd name="T11" fmla="*/ 27 h 27"/>
                    <a:gd name="T12" fmla="*/ 41 w 73"/>
                    <a:gd name="T13" fmla="*/ 2 h 27"/>
                    <a:gd name="T14" fmla="*/ 0 w 73"/>
                    <a:gd name="T15" fmla="*/ 2 h 27"/>
                    <a:gd name="T16" fmla="*/ 0 w 73"/>
                    <a:gd name="T1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3" h="27">
                      <a:moveTo>
                        <a:pt x="0" y="0"/>
                      </a:moveTo>
                      <a:lnTo>
                        <a:pt x="43" y="0"/>
                      </a:lnTo>
                      <a:lnTo>
                        <a:pt x="43" y="25"/>
                      </a:lnTo>
                      <a:lnTo>
                        <a:pt x="73" y="25"/>
                      </a:lnTo>
                      <a:lnTo>
                        <a:pt x="73" y="27"/>
                      </a:lnTo>
                      <a:lnTo>
                        <a:pt x="41" y="27"/>
                      </a:lnTo>
                      <a:lnTo>
                        <a:pt x="41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4" name="Freeform 67"/>
                <p:cNvSpPr>
                  <a:spLocks/>
                </p:cNvSpPr>
                <p:nvPr/>
              </p:nvSpPr>
              <p:spPr bwMode="auto">
                <a:xfrm>
                  <a:off x="2720976" y="4240213"/>
                  <a:ext cx="120650" cy="41275"/>
                </a:xfrm>
                <a:custGeom>
                  <a:avLst/>
                  <a:gdLst>
                    <a:gd name="T0" fmla="*/ 41 w 76"/>
                    <a:gd name="T1" fmla="*/ 0 h 26"/>
                    <a:gd name="T2" fmla="*/ 76 w 76"/>
                    <a:gd name="T3" fmla="*/ 0 h 26"/>
                    <a:gd name="T4" fmla="*/ 76 w 76"/>
                    <a:gd name="T5" fmla="*/ 2 h 26"/>
                    <a:gd name="T6" fmla="*/ 43 w 76"/>
                    <a:gd name="T7" fmla="*/ 2 h 26"/>
                    <a:gd name="T8" fmla="*/ 43 w 76"/>
                    <a:gd name="T9" fmla="*/ 26 h 26"/>
                    <a:gd name="T10" fmla="*/ 0 w 76"/>
                    <a:gd name="T11" fmla="*/ 26 h 26"/>
                    <a:gd name="T12" fmla="*/ 0 w 76"/>
                    <a:gd name="T13" fmla="*/ 24 h 26"/>
                    <a:gd name="T14" fmla="*/ 41 w 76"/>
                    <a:gd name="T15" fmla="*/ 24 h 26"/>
                    <a:gd name="T16" fmla="*/ 41 w 76"/>
                    <a:gd name="T17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6" h="26">
                      <a:moveTo>
                        <a:pt x="41" y="0"/>
                      </a:moveTo>
                      <a:lnTo>
                        <a:pt x="76" y="0"/>
                      </a:lnTo>
                      <a:lnTo>
                        <a:pt x="76" y="2"/>
                      </a:lnTo>
                      <a:lnTo>
                        <a:pt x="43" y="2"/>
                      </a:lnTo>
                      <a:lnTo>
                        <a:pt x="43" y="26"/>
                      </a:lnTo>
                      <a:lnTo>
                        <a:pt x="0" y="26"/>
                      </a:lnTo>
                      <a:lnTo>
                        <a:pt x="0" y="24"/>
                      </a:lnTo>
                      <a:lnTo>
                        <a:pt x="41" y="2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5" name="Freeform 68"/>
                <p:cNvSpPr>
                  <a:spLocks/>
                </p:cNvSpPr>
                <p:nvPr/>
              </p:nvSpPr>
              <p:spPr bwMode="auto">
                <a:xfrm>
                  <a:off x="2562226" y="3989388"/>
                  <a:ext cx="63500" cy="133350"/>
                </a:xfrm>
                <a:custGeom>
                  <a:avLst/>
                  <a:gdLst>
                    <a:gd name="T0" fmla="*/ 0 w 40"/>
                    <a:gd name="T1" fmla="*/ 0 h 84"/>
                    <a:gd name="T2" fmla="*/ 2 w 40"/>
                    <a:gd name="T3" fmla="*/ 0 h 84"/>
                    <a:gd name="T4" fmla="*/ 2 w 40"/>
                    <a:gd name="T5" fmla="*/ 82 h 84"/>
                    <a:gd name="T6" fmla="*/ 40 w 40"/>
                    <a:gd name="T7" fmla="*/ 82 h 84"/>
                    <a:gd name="T8" fmla="*/ 40 w 40"/>
                    <a:gd name="T9" fmla="*/ 84 h 84"/>
                    <a:gd name="T10" fmla="*/ 0 w 40"/>
                    <a:gd name="T11" fmla="*/ 84 h 84"/>
                    <a:gd name="T12" fmla="*/ 0 w 40"/>
                    <a:gd name="T13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84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82"/>
                      </a:lnTo>
                      <a:lnTo>
                        <a:pt x="40" y="82"/>
                      </a:lnTo>
                      <a:lnTo>
                        <a:pt x="40" y="84"/>
                      </a:lnTo>
                      <a:lnTo>
                        <a:pt x="0" y="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6" name="Freeform 69"/>
                <p:cNvSpPr>
                  <a:spLocks/>
                </p:cNvSpPr>
                <p:nvPr/>
              </p:nvSpPr>
              <p:spPr bwMode="auto">
                <a:xfrm>
                  <a:off x="2508251" y="4040188"/>
                  <a:ext cx="117475" cy="136525"/>
                </a:xfrm>
                <a:custGeom>
                  <a:avLst/>
                  <a:gdLst>
                    <a:gd name="T0" fmla="*/ 0 w 74"/>
                    <a:gd name="T1" fmla="*/ 0 h 86"/>
                    <a:gd name="T2" fmla="*/ 2 w 74"/>
                    <a:gd name="T3" fmla="*/ 0 h 86"/>
                    <a:gd name="T4" fmla="*/ 2 w 74"/>
                    <a:gd name="T5" fmla="*/ 84 h 86"/>
                    <a:gd name="T6" fmla="*/ 74 w 74"/>
                    <a:gd name="T7" fmla="*/ 84 h 86"/>
                    <a:gd name="T8" fmla="*/ 74 w 74"/>
                    <a:gd name="T9" fmla="*/ 86 h 86"/>
                    <a:gd name="T10" fmla="*/ 0 w 74"/>
                    <a:gd name="T11" fmla="*/ 86 h 86"/>
                    <a:gd name="T12" fmla="*/ 0 w 74"/>
                    <a:gd name="T13" fmla="*/ 0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86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84"/>
                      </a:lnTo>
                      <a:lnTo>
                        <a:pt x="74" y="84"/>
                      </a:lnTo>
                      <a:lnTo>
                        <a:pt x="74" y="86"/>
                      </a:lnTo>
                      <a:lnTo>
                        <a:pt x="0" y="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7" name="Freeform 70"/>
                <p:cNvSpPr>
                  <a:spLocks/>
                </p:cNvSpPr>
                <p:nvPr/>
              </p:nvSpPr>
              <p:spPr bwMode="auto">
                <a:xfrm>
                  <a:off x="2259013" y="3935413"/>
                  <a:ext cx="366713" cy="322263"/>
                </a:xfrm>
                <a:custGeom>
                  <a:avLst/>
                  <a:gdLst>
                    <a:gd name="T0" fmla="*/ 0 w 231"/>
                    <a:gd name="T1" fmla="*/ 0 h 203"/>
                    <a:gd name="T2" fmla="*/ 2 w 231"/>
                    <a:gd name="T3" fmla="*/ 0 h 203"/>
                    <a:gd name="T4" fmla="*/ 2 w 231"/>
                    <a:gd name="T5" fmla="*/ 201 h 203"/>
                    <a:gd name="T6" fmla="*/ 231 w 231"/>
                    <a:gd name="T7" fmla="*/ 201 h 203"/>
                    <a:gd name="T8" fmla="*/ 231 w 231"/>
                    <a:gd name="T9" fmla="*/ 203 h 203"/>
                    <a:gd name="T10" fmla="*/ 0 w 231"/>
                    <a:gd name="T11" fmla="*/ 203 h 203"/>
                    <a:gd name="T12" fmla="*/ 0 w 231"/>
                    <a:gd name="T13" fmla="*/ 0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1" h="203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201"/>
                      </a:lnTo>
                      <a:lnTo>
                        <a:pt x="231" y="201"/>
                      </a:lnTo>
                      <a:lnTo>
                        <a:pt x="231" y="203"/>
                      </a:lnTo>
                      <a:lnTo>
                        <a:pt x="0" y="20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8" name="Freeform 71"/>
                <p:cNvSpPr>
                  <a:spLocks/>
                </p:cNvSpPr>
                <p:nvPr/>
              </p:nvSpPr>
              <p:spPr bwMode="auto">
                <a:xfrm>
                  <a:off x="2205038" y="3989388"/>
                  <a:ext cx="420688" cy="319088"/>
                </a:xfrm>
                <a:custGeom>
                  <a:avLst/>
                  <a:gdLst>
                    <a:gd name="T0" fmla="*/ 0 w 265"/>
                    <a:gd name="T1" fmla="*/ 0 h 201"/>
                    <a:gd name="T2" fmla="*/ 2 w 265"/>
                    <a:gd name="T3" fmla="*/ 0 h 201"/>
                    <a:gd name="T4" fmla="*/ 2 w 265"/>
                    <a:gd name="T5" fmla="*/ 199 h 201"/>
                    <a:gd name="T6" fmla="*/ 265 w 265"/>
                    <a:gd name="T7" fmla="*/ 199 h 201"/>
                    <a:gd name="T8" fmla="*/ 265 w 265"/>
                    <a:gd name="T9" fmla="*/ 201 h 201"/>
                    <a:gd name="T10" fmla="*/ 0 w 265"/>
                    <a:gd name="T11" fmla="*/ 201 h 201"/>
                    <a:gd name="T12" fmla="*/ 0 w 265"/>
                    <a:gd name="T13" fmla="*/ 0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5" h="201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199"/>
                      </a:lnTo>
                      <a:lnTo>
                        <a:pt x="265" y="199"/>
                      </a:lnTo>
                      <a:lnTo>
                        <a:pt x="265" y="201"/>
                      </a:lnTo>
                      <a:lnTo>
                        <a:pt x="0" y="2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9" name="Freeform 72"/>
                <p:cNvSpPr>
                  <a:spLocks/>
                </p:cNvSpPr>
                <p:nvPr/>
              </p:nvSpPr>
              <p:spPr bwMode="auto">
                <a:xfrm>
                  <a:off x="2557463" y="3981450"/>
                  <a:ext cx="12700" cy="14288"/>
                </a:xfrm>
                <a:custGeom>
                  <a:avLst/>
                  <a:gdLst>
                    <a:gd name="T0" fmla="*/ 4 w 8"/>
                    <a:gd name="T1" fmla="*/ 0 h 9"/>
                    <a:gd name="T2" fmla="*/ 6 w 8"/>
                    <a:gd name="T3" fmla="*/ 0 h 9"/>
                    <a:gd name="T4" fmla="*/ 7 w 8"/>
                    <a:gd name="T5" fmla="*/ 3 h 9"/>
                    <a:gd name="T6" fmla="*/ 8 w 8"/>
                    <a:gd name="T7" fmla="*/ 5 h 9"/>
                    <a:gd name="T8" fmla="*/ 7 w 8"/>
                    <a:gd name="T9" fmla="*/ 7 h 9"/>
                    <a:gd name="T10" fmla="*/ 6 w 8"/>
                    <a:gd name="T11" fmla="*/ 8 h 9"/>
                    <a:gd name="T12" fmla="*/ 4 w 8"/>
                    <a:gd name="T13" fmla="*/ 9 h 9"/>
                    <a:gd name="T14" fmla="*/ 2 w 8"/>
                    <a:gd name="T15" fmla="*/ 8 h 9"/>
                    <a:gd name="T16" fmla="*/ 0 w 8"/>
                    <a:gd name="T17" fmla="*/ 7 h 9"/>
                    <a:gd name="T18" fmla="*/ 0 w 8"/>
                    <a:gd name="T19" fmla="*/ 5 h 9"/>
                    <a:gd name="T20" fmla="*/ 0 w 8"/>
                    <a:gd name="T21" fmla="*/ 3 h 9"/>
                    <a:gd name="T22" fmla="*/ 2 w 8"/>
                    <a:gd name="T23" fmla="*/ 0 h 9"/>
                    <a:gd name="T24" fmla="*/ 4 w 8"/>
                    <a:gd name="T2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4" y="0"/>
                      </a:moveTo>
                      <a:lnTo>
                        <a:pt x="6" y="0"/>
                      </a:lnTo>
                      <a:lnTo>
                        <a:pt x="7" y="3"/>
                      </a:lnTo>
                      <a:lnTo>
                        <a:pt x="8" y="5"/>
                      </a:lnTo>
                      <a:lnTo>
                        <a:pt x="7" y="7"/>
                      </a:lnTo>
                      <a:lnTo>
                        <a:pt x="6" y="8"/>
                      </a:lnTo>
                      <a:lnTo>
                        <a:pt x="4" y="9"/>
                      </a:lnTo>
                      <a:lnTo>
                        <a:pt x="2" y="8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2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0" name="Freeform 73"/>
                <p:cNvSpPr>
                  <a:spLocks/>
                </p:cNvSpPr>
                <p:nvPr/>
              </p:nvSpPr>
              <p:spPr bwMode="auto">
                <a:xfrm>
                  <a:off x="2503488" y="4033838"/>
                  <a:ext cx="14288" cy="14288"/>
                </a:xfrm>
                <a:custGeom>
                  <a:avLst/>
                  <a:gdLst>
                    <a:gd name="T0" fmla="*/ 4 w 9"/>
                    <a:gd name="T1" fmla="*/ 0 h 9"/>
                    <a:gd name="T2" fmla="*/ 6 w 9"/>
                    <a:gd name="T3" fmla="*/ 1 h 9"/>
                    <a:gd name="T4" fmla="*/ 7 w 9"/>
                    <a:gd name="T5" fmla="*/ 2 h 9"/>
                    <a:gd name="T6" fmla="*/ 9 w 9"/>
                    <a:gd name="T7" fmla="*/ 4 h 9"/>
                    <a:gd name="T8" fmla="*/ 7 w 9"/>
                    <a:gd name="T9" fmla="*/ 6 h 9"/>
                    <a:gd name="T10" fmla="*/ 6 w 9"/>
                    <a:gd name="T11" fmla="*/ 9 h 9"/>
                    <a:gd name="T12" fmla="*/ 4 w 9"/>
                    <a:gd name="T13" fmla="*/ 9 h 9"/>
                    <a:gd name="T14" fmla="*/ 2 w 9"/>
                    <a:gd name="T15" fmla="*/ 9 h 9"/>
                    <a:gd name="T16" fmla="*/ 1 w 9"/>
                    <a:gd name="T17" fmla="*/ 6 h 9"/>
                    <a:gd name="T18" fmla="*/ 0 w 9"/>
                    <a:gd name="T19" fmla="*/ 4 h 9"/>
                    <a:gd name="T20" fmla="*/ 1 w 9"/>
                    <a:gd name="T21" fmla="*/ 2 h 9"/>
                    <a:gd name="T22" fmla="*/ 2 w 9"/>
                    <a:gd name="T23" fmla="*/ 1 h 9"/>
                    <a:gd name="T24" fmla="*/ 4 w 9"/>
                    <a:gd name="T2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9">
                      <a:moveTo>
                        <a:pt x="4" y="0"/>
                      </a:moveTo>
                      <a:lnTo>
                        <a:pt x="6" y="1"/>
                      </a:lnTo>
                      <a:lnTo>
                        <a:pt x="7" y="2"/>
                      </a:lnTo>
                      <a:lnTo>
                        <a:pt x="9" y="4"/>
                      </a:lnTo>
                      <a:lnTo>
                        <a:pt x="7" y="6"/>
                      </a:lnTo>
                      <a:lnTo>
                        <a:pt x="6" y="9"/>
                      </a:lnTo>
                      <a:lnTo>
                        <a:pt x="4" y="9"/>
                      </a:lnTo>
                      <a:lnTo>
                        <a:pt x="2" y="9"/>
                      </a:lnTo>
                      <a:lnTo>
                        <a:pt x="1" y="6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1" name="Freeform 74"/>
                <p:cNvSpPr>
                  <a:spLocks noEditPoints="1"/>
                </p:cNvSpPr>
                <p:nvPr/>
              </p:nvSpPr>
              <p:spPr bwMode="auto">
                <a:xfrm>
                  <a:off x="2152651" y="4032250"/>
                  <a:ext cx="17463" cy="17463"/>
                </a:xfrm>
                <a:custGeom>
                  <a:avLst/>
                  <a:gdLst>
                    <a:gd name="T0" fmla="*/ 5 w 11"/>
                    <a:gd name="T1" fmla="*/ 2 h 11"/>
                    <a:gd name="T2" fmla="*/ 3 w 11"/>
                    <a:gd name="T3" fmla="*/ 3 h 11"/>
                    <a:gd name="T4" fmla="*/ 2 w 11"/>
                    <a:gd name="T5" fmla="*/ 5 h 11"/>
                    <a:gd name="T6" fmla="*/ 3 w 11"/>
                    <a:gd name="T7" fmla="*/ 7 h 11"/>
                    <a:gd name="T8" fmla="*/ 5 w 11"/>
                    <a:gd name="T9" fmla="*/ 9 h 11"/>
                    <a:gd name="T10" fmla="*/ 8 w 11"/>
                    <a:gd name="T11" fmla="*/ 7 h 11"/>
                    <a:gd name="T12" fmla="*/ 8 w 11"/>
                    <a:gd name="T13" fmla="*/ 7 h 11"/>
                    <a:gd name="T14" fmla="*/ 9 w 11"/>
                    <a:gd name="T15" fmla="*/ 5 h 11"/>
                    <a:gd name="T16" fmla="*/ 8 w 11"/>
                    <a:gd name="T17" fmla="*/ 3 h 11"/>
                    <a:gd name="T18" fmla="*/ 8 w 11"/>
                    <a:gd name="T19" fmla="*/ 3 h 11"/>
                    <a:gd name="T20" fmla="*/ 5 w 11"/>
                    <a:gd name="T21" fmla="*/ 2 h 11"/>
                    <a:gd name="T22" fmla="*/ 5 w 11"/>
                    <a:gd name="T23" fmla="*/ 0 h 11"/>
                    <a:gd name="T24" fmla="*/ 9 w 11"/>
                    <a:gd name="T25" fmla="*/ 1 h 11"/>
                    <a:gd name="T26" fmla="*/ 10 w 11"/>
                    <a:gd name="T27" fmla="*/ 2 h 11"/>
                    <a:gd name="T28" fmla="*/ 11 w 11"/>
                    <a:gd name="T29" fmla="*/ 5 h 11"/>
                    <a:gd name="T30" fmla="*/ 10 w 11"/>
                    <a:gd name="T31" fmla="*/ 9 h 11"/>
                    <a:gd name="T32" fmla="*/ 9 w 11"/>
                    <a:gd name="T33" fmla="*/ 10 h 11"/>
                    <a:gd name="T34" fmla="*/ 5 w 11"/>
                    <a:gd name="T35" fmla="*/ 11 h 11"/>
                    <a:gd name="T36" fmla="*/ 2 w 11"/>
                    <a:gd name="T37" fmla="*/ 10 h 11"/>
                    <a:gd name="T38" fmla="*/ 1 w 11"/>
                    <a:gd name="T39" fmla="*/ 10 h 11"/>
                    <a:gd name="T40" fmla="*/ 1 w 11"/>
                    <a:gd name="T41" fmla="*/ 9 h 11"/>
                    <a:gd name="T42" fmla="*/ 0 w 11"/>
                    <a:gd name="T43" fmla="*/ 5 h 11"/>
                    <a:gd name="T44" fmla="*/ 1 w 11"/>
                    <a:gd name="T45" fmla="*/ 2 h 11"/>
                    <a:gd name="T46" fmla="*/ 1 w 11"/>
                    <a:gd name="T47" fmla="*/ 1 h 11"/>
                    <a:gd name="T48" fmla="*/ 2 w 11"/>
                    <a:gd name="T49" fmla="*/ 1 h 11"/>
                    <a:gd name="T50" fmla="*/ 5 w 11"/>
                    <a:gd name="T5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1" h="11">
                      <a:moveTo>
                        <a:pt x="5" y="2"/>
                      </a:moveTo>
                      <a:lnTo>
                        <a:pt x="3" y="3"/>
                      </a:lnTo>
                      <a:lnTo>
                        <a:pt x="2" y="5"/>
                      </a:lnTo>
                      <a:lnTo>
                        <a:pt x="3" y="7"/>
                      </a:lnTo>
                      <a:lnTo>
                        <a:pt x="5" y="9"/>
                      </a:lnTo>
                      <a:lnTo>
                        <a:pt x="8" y="7"/>
                      </a:lnTo>
                      <a:lnTo>
                        <a:pt x="8" y="7"/>
                      </a:lnTo>
                      <a:lnTo>
                        <a:pt x="9" y="5"/>
                      </a:lnTo>
                      <a:lnTo>
                        <a:pt x="8" y="3"/>
                      </a:lnTo>
                      <a:lnTo>
                        <a:pt x="8" y="3"/>
                      </a:lnTo>
                      <a:lnTo>
                        <a:pt x="5" y="2"/>
                      </a:lnTo>
                      <a:close/>
                      <a:moveTo>
                        <a:pt x="5" y="0"/>
                      </a:moveTo>
                      <a:lnTo>
                        <a:pt x="9" y="1"/>
                      </a:lnTo>
                      <a:lnTo>
                        <a:pt x="10" y="2"/>
                      </a:lnTo>
                      <a:lnTo>
                        <a:pt x="11" y="5"/>
                      </a:lnTo>
                      <a:lnTo>
                        <a:pt x="10" y="9"/>
                      </a:lnTo>
                      <a:lnTo>
                        <a:pt x="9" y="10"/>
                      </a:lnTo>
                      <a:lnTo>
                        <a:pt x="5" y="11"/>
                      </a:lnTo>
                      <a:lnTo>
                        <a:pt x="2" y="10"/>
                      </a:lnTo>
                      <a:lnTo>
                        <a:pt x="1" y="10"/>
                      </a:lnTo>
                      <a:lnTo>
                        <a:pt x="1" y="9"/>
                      </a:lnTo>
                      <a:lnTo>
                        <a:pt x="0" y="5"/>
                      </a:lnTo>
                      <a:lnTo>
                        <a:pt x="1" y="2"/>
                      </a:lnTo>
                      <a:lnTo>
                        <a:pt x="1" y="1"/>
                      </a:lnTo>
                      <a:lnTo>
                        <a:pt x="2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2" name="Rectangle 75"/>
                <p:cNvSpPr>
                  <a:spLocks noChangeArrowheads="1"/>
                </p:cNvSpPr>
                <p:nvPr/>
              </p:nvSpPr>
              <p:spPr bwMode="auto">
                <a:xfrm>
                  <a:off x="2084388" y="4021138"/>
                  <a:ext cx="46038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C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23" name="Rectangle 76"/>
                <p:cNvSpPr>
                  <a:spLocks noChangeArrowheads="1"/>
                </p:cNvSpPr>
                <p:nvPr/>
              </p:nvSpPr>
              <p:spPr bwMode="auto">
                <a:xfrm>
                  <a:off x="2109788" y="4033838"/>
                  <a:ext cx="20638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i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24" name="Rectangle 77"/>
                <p:cNvSpPr>
                  <a:spLocks noChangeArrowheads="1"/>
                </p:cNvSpPr>
                <p:nvPr/>
              </p:nvSpPr>
              <p:spPr bwMode="auto">
                <a:xfrm>
                  <a:off x="2117726" y="4033838"/>
                  <a:ext cx="30163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n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25" name="Rectangle 78"/>
                <p:cNvSpPr>
                  <a:spLocks noChangeArrowheads="1"/>
                </p:cNvSpPr>
                <p:nvPr/>
              </p:nvSpPr>
              <p:spPr bwMode="auto">
                <a:xfrm>
                  <a:off x="2735263" y="4013200"/>
                  <a:ext cx="263525" cy="4763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6" name="Rectangle 79"/>
                <p:cNvSpPr>
                  <a:spLocks noChangeArrowheads="1"/>
                </p:cNvSpPr>
                <p:nvPr/>
              </p:nvSpPr>
              <p:spPr bwMode="auto">
                <a:xfrm>
                  <a:off x="2941638" y="4213225"/>
                  <a:ext cx="57150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7" name="Rectangle 80"/>
                <p:cNvSpPr>
                  <a:spLocks noChangeArrowheads="1"/>
                </p:cNvSpPr>
                <p:nvPr/>
              </p:nvSpPr>
              <p:spPr bwMode="auto">
                <a:xfrm>
                  <a:off x="3025776" y="3994150"/>
                  <a:ext cx="41275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S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28" name="Freeform 81"/>
                <p:cNvSpPr>
                  <a:spLocks noEditPoints="1"/>
                </p:cNvSpPr>
                <p:nvPr/>
              </p:nvSpPr>
              <p:spPr bwMode="auto">
                <a:xfrm>
                  <a:off x="2997201" y="4006850"/>
                  <a:ext cx="15875" cy="17463"/>
                </a:xfrm>
                <a:custGeom>
                  <a:avLst/>
                  <a:gdLst>
                    <a:gd name="T0" fmla="*/ 5 w 10"/>
                    <a:gd name="T1" fmla="*/ 2 h 11"/>
                    <a:gd name="T2" fmla="*/ 3 w 10"/>
                    <a:gd name="T3" fmla="*/ 3 h 11"/>
                    <a:gd name="T4" fmla="*/ 3 w 10"/>
                    <a:gd name="T5" fmla="*/ 3 h 11"/>
                    <a:gd name="T6" fmla="*/ 3 w 10"/>
                    <a:gd name="T7" fmla="*/ 3 h 11"/>
                    <a:gd name="T8" fmla="*/ 2 w 10"/>
                    <a:gd name="T9" fmla="*/ 6 h 11"/>
                    <a:gd name="T10" fmla="*/ 3 w 10"/>
                    <a:gd name="T11" fmla="*/ 8 h 11"/>
                    <a:gd name="T12" fmla="*/ 3 w 10"/>
                    <a:gd name="T13" fmla="*/ 8 h 11"/>
                    <a:gd name="T14" fmla="*/ 3 w 10"/>
                    <a:gd name="T15" fmla="*/ 8 h 11"/>
                    <a:gd name="T16" fmla="*/ 5 w 10"/>
                    <a:gd name="T17" fmla="*/ 9 h 11"/>
                    <a:gd name="T18" fmla="*/ 7 w 10"/>
                    <a:gd name="T19" fmla="*/ 8 h 11"/>
                    <a:gd name="T20" fmla="*/ 7 w 10"/>
                    <a:gd name="T21" fmla="*/ 8 h 11"/>
                    <a:gd name="T22" fmla="*/ 8 w 10"/>
                    <a:gd name="T23" fmla="*/ 6 h 11"/>
                    <a:gd name="T24" fmla="*/ 7 w 10"/>
                    <a:gd name="T25" fmla="*/ 3 h 11"/>
                    <a:gd name="T26" fmla="*/ 7 w 10"/>
                    <a:gd name="T27" fmla="*/ 3 h 11"/>
                    <a:gd name="T28" fmla="*/ 5 w 10"/>
                    <a:gd name="T29" fmla="*/ 2 h 11"/>
                    <a:gd name="T30" fmla="*/ 5 w 10"/>
                    <a:gd name="T31" fmla="*/ 0 h 11"/>
                    <a:gd name="T32" fmla="*/ 8 w 10"/>
                    <a:gd name="T33" fmla="*/ 1 h 11"/>
                    <a:gd name="T34" fmla="*/ 9 w 10"/>
                    <a:gd name="T35" fmla="*/ 2 h 11"/>
                    <a:gd name="T36" fmla="*/ 10 w 10"/>
                    <a:gd name="T37" fmla="*/ 6 h 11"/>
                    <a:gd name="T38" fmla="*/ 9 w 10"/>
                    <a:gd name="T39" fmla="*/ 9 h 11"/>
                    <a:gd name="T40" fmla="*/ 8 w 10"/>
                    <a:gd name="T41" fmla="*/ 10 h 11"/>
                    <a:gd name="T42" fmla="*/ 5 w 10"/>
                    <a:gd name="T43" fmla="*/ 11 h 11"/>
                    <a:gd name="T44" fmla="*/ 3 w 10"/>
                    <a:gd name="T45" fmla="*/ 10 h 11"/>
                    <a:gd name="T46" fmla="*/ 2 w 10"/>
                    <a:gd name="T47" fmla="*/ 10 h 11"/>
                    <a:gd name="T48" fmla="*/ 1 w 10"/>
                    <a:gd name="T49" fmla="*/ 9 h 11"/>
                    <a:gd name="T50" fmla="*/ 0 w 10"/>
                    <a:gd name="T51" fmla="*/ 6 h 11"/>
                    <a:gd name="T52" fmla="*/ 1 w 10"/>
                    <a:gd name="T53" fmla="*/ 2 h 11"/>
                    <a:gd name="T54" fmla="*/ 2 w 10"/>
                    <a:gd name="T55" fmla="*/ 1 h 11"/>
                    <a:gd name="T56" fmla="*/ 3 w 10"/>
                    <a:gd name="T57" fmla="*/ 1 h 11"/>
                    <a:gd name="T58" fmla="*/ 5 w 10"/>
                    <a:gd name="T5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0" h="11">
                      <a:moveTo>
                        <a:pt x="5" y="2"/>
                      </a:move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2" y="6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5" y="9"/>
                      </a:lnTo>
                      <a:lnTo>
                        <a:pt x="7" y="8"/>
                      </a:lnTo>
                      <a:lnTo>
                        <a:pt x="7" y="8"/>
                      </a:lnTo>
                      <a:lnTo>
                        <a:pt x="8" y="6"/>
                      </a:lnTo>
                      <a:lnTo>
                        <a:pt x="7" y="3"/>
                      </a:lnTo>
                      <a:lnTo>
                        <a:pt x="7" y="3"/>
                      </a:lnTo>
                      <a:lnTo>
                        <a:pt x="5" y="2"/>
                      </a:lnTo>
                      <a:close/>
                      <a:moveTo>
                        <a:pt x="5" y="0"/>
                      </a:moveTo>
                      <a:lnTo>
                        <a:pt x="8" y="1"/>
                      </a:lnTo>
                      <a:lnTo>
                        <a:pt x="9" y="2"/>
                      </a:lnTo>
                      <a:lnTo>
                        <a:pt x="10" y="6"/>
                      </a:lnTo>
                      <a:lnTo>
                        <a:pt x="9" y="9"/>
                      </a:lnTo>
                      <a:lnTo>
                        <a:pt x="8" y="10"/>
                      </a:lnTo>
                      <a:lnTo>
                        <a:pt x="5" y="11"/>
                      </a:lnTo>
                      <a:lnTo>
                        <a:pt x="3" y="10"/>
                      </a:lnTo>
                      <a:lnTo>
                        <a:pt x="2" y="10"/>
                      </a:lnTo>
                      <a:lnTo>
                        <a:pt x="1" y="9"/>
                      </a:lnTo>
                      <a:lnTo>
                        <a:pt x="0" y="6"/>
                      </a:ln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9" name="Freeform 82"/>
                <p:cNvSpPr>
                  <a:spLocks noEditPoints="1"/>
                </p:cNvSpPr>
                <p:nvPr/>
              </p:nvSpPr>
              <p:spPr bwMode="auto">
                <a:xfrm>
                  <a:off x="2997201" y="4206875"/>
                  <a:ext cx="15875" cy="17463"/>
                </a:xfrm>
                <a:custGeom>
                  <a:avLst/>
                  <a:gdLst>
                    <a:gd name="T0" fmla="*/ 5 w 10"/>
                    <a:gd name="T1" fmla="*/ 2 h 11"/>
                    <a:gd name="T2" fmla="*/ 3 w 10"/>
                    <a:gd name="T3" fmla="*/ 3 h 11"/>
                    <a:gd name="T4" fmla="*/ 3 w 10"/>
                    <a:gd name="T5" fmla="*/ 3 h 11"/>
                    <a:gd name="T6" fmla="*/ 3 w 10"/>
                    <a:gd name="T7" fmla="*/ 3 h 11"/>
                    <a:gd name="T8" fmla="*/ 2 w 10"/>
                    <a:gd name="T9" fmla="*/ 5 h 11"/>
                    <a:gd name="T10" fmla="*/ 3 w 10"/>
                    <a:gd name="T11" fmla="*/ 7 h 11"/>
                    <a:gd name="T12" fmla="*/ 3 w 10"/>
                    <a:gd name="T13" fmla="*/ 7 h 11"/>
                    <a:gd name="T14" fmla="*/ 3 w 10"/>
                    <a:gd name="T15" fmla="*/ 7 h 11"/>
                    <a:gd name="T16" fmla="*/ 5 w 10"/>
                    <a:gd name="T17" fmla="*/ 8 h 11"/>
                    <a:gd name="T18" fmla="*/ 7 w 10"/>
                    <a:gd name="T19" fmla="*/ 7 h 11"/>
                    <a:gd name="T20" fmla="*/ 7 w 10"/>
                    <a:gd name="T21" fmla="*/ 7 h 11"/>
                    <a:gd name="T22" fmla="*/ 8 w 10"/>
                    <a:gd name="T23" fmla="*/ 5 h 11"/>
                    <a:gd name="T24" fmla="*/ 7 w 10"/>
                    <a:gd name="T25" fmla="*/ 3 h 11"/>
                    <a:gd name="T26" fmla="*/ 7 w 10"/>
                    <a:gd name="T27" fmla="*/ 3 h 11"/>
                    <a:gd name="T28" fmla="*/ 5 w 10"/>
                    <a:gd name="T29" fmla="*/ 2 h 11"/>
                    <a:gd name="T30" fmla="*/ 5 w 10"/>
                    <a:gd name="T31" fmla="*/ 0 h 11"/>
                    <a:gd name="T32" fmla="*/ 8 w 10"/>
                    <a:gd name="T33" fmla="*/ 1 h 11"/>
                    <a:gd name="T34" fmla="*/ 9 w 10"/>
                    <a:gd name="T35" fmla="*/ 2 h 11"/>
                    <a:gd name="T36" fmla="*/ 10 w 10"/>
                    <a:gd name="T37" fmla="*/ 5 h 11"/>
                    <a:gd name="T38" fmla="*/ 9 w 10"/>
                    <a:gd name="T39" fmla="*/ 8 h 11"/>
                    <a:gd name="T40" fmla="*/ 8 w 10"/>
                    <a:gd name="T41" fmla="*/ 9 h 11"/>
                    <a:gd name="T42" fmla="*/ 5 w 10"/>
                    <a:gd name="T43" fmla="*/ 11 h 11"/>
                    <a:gd name="T44" fmla="*/ 3 w 10"/>
                    <a:gd name="T45" fmla="*/ 9 h 11"/>
                    <a:gd name="T46" fmla="*/ 2 w 10"/>
                    <a:gd name="T47" fmla="*/ 9 h 11"/>
                    <a:gd name="T48" fmla="*/ 1 w 10"/>
                    <a:gd name="T49" fmla="*/ 8 h 11"/>
                    <a:gd name="T50" fmla="*/ 0 w 10"/>
                    <a:gd name="T51" fmla="*/ 5 h 11"/>
                    <a:gd name="T52" fmla="*/ 1 w 10"/>
                    <a:gd name="T53" fmla="*/ 2 h 11"/>
                    <a:gd name="T54" fmla="*/ 2 w 10"/>
                    <a:gd name="T55" fmla="*/ 1 h 11"/>
                    <a:gd name="T56" fmla="*/ 3 w 10"/>
                    <a:gd name="T57" fmla="*/ 1 h 11"/>
                    <a:gd name="T58" fmla="*/ 5 w 10"/>
                    <a:gd name="T5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0" h="11">
                      <a:moveTo>
                        <a:pt x="5" y="2"/>
                      </a:move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2" y="5"/>
                      </a:lnTo>
                      <a:lnTo>
                        <a:pt x="3" y="7"/>
                      </a:lnTo>
                      <a:lnTo>
                        <a:pt x="3" y="7"/>
                      </a:lnTo>
                      <a:lnTo>
                        <a:pt x="3" y="7"/>
                      </a:lnTo>
                      <a:lnTo>
                        <a:pt x="5" y="8"/>
                      </a:lnTo>
                      <a:lnTo>
                        <a:pt x="7" y="7"/>
                      </a:lnTo>
                      <a:lnTo>
                        <a:pt x="7" y="7"/>
                      </a:lnTo>
                      <a:lnTo>
                        <a:pt x="8" y="5"/>
                      </a:lnTo>
                      <a:lnTo>
                        <a:pt x="7" y="3"/>
                      </a:lnTo>
                      <a:lnTo>
                        <a:pt x="7" y="3"/>
                      </a:lnTo>
                      <a:lnTo>
                        <a:pt x="5" y="2"/>
                      </a:lnTo>
                      <a:close/>
                      <a:moveTo>
                        <a:pt x="5" y="0"/>
                      </a:moveTo>
                      <a:lnTo>
                        <a:pt x="8" y="1"/>
                      </a:lnTo>
                      <a:lnTo>
                        <a:pt x="9" y="2"/>
                      </a:lnTo>
                      <a:lnTo>
                        <a:pt x="10" y="5"/>
                      </a:lnTo>
                      <a:lnTo>
                        <a:pt x="9" y="8"/>
                      </a:lnTo>
                      <a:lnTo>
                        <a:pt x="8" y="9"/>
                      </a:lnTo>
                      <a:lnTo>
                        <a:pt x="5" y="11"/>
                      </a:lnTo>
                      <a:lnTo>
                        <a:pt x="3" y="9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5"/>
                      </a:ln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0" name="Rectangle 83"/>
                <p:cNvSpPr>
                  <a:spLocks noChangeArrowheads="1"/>
                </p:cNvSpPr>
                <p:nvPr/>
              </p:nvSpPr>
              <p:spPr bwMode="auto">
                <a:xfrm>
                  <a:off x="3024188" y="4195763"/>
                  <a:ext cx="46038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C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31" name="Rectangle 84"/>
                <p:cNvSpPr>
                  <a:spLocks noChangeArrowheads="1"/>
                </p:cNvSpPr>
                <p:nvPr/>
              </p:nvSpPr>
              <p:spPr bwMode="auto">
                <a:xfrm>
                  <a:off x="3049588" y="4208463"/>
                  <a:ext cx="30163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o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32" name="Rectangle 85"/>
                <p:cNvSpPr>
                  <a:spLocks noChangeArrowheads="1"/>
                </p:cNvSpPr>
                <p:nvPr/>
              </p:nvSpPr>
              <p:spPr bwMode="auto">
                <a:xfrm>
                  <a:off x="3067051" y="4208463"/>
                  <a:ext cx="30163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u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33" name="Rectangle 86"/>
                <p:cNvSpPr>
                  <a:spLocks noChangeArrowheads="1"/>
                </p:cNvSpPr>
                <p:nvPr/>
              </p:nvSpPr>
              <p:spPr bwMode="auto">
                <a:xfrm>
                  <a:off x="3084513" y="4208463"/>
                  <a:ext cx="22225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t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34" name="Rectangle 87"/>
                <p:cNvSpPr>
                  <a:spLocks noChangeArrowheads="1"/>
                </p:cNvSpPr>
                <p:nvPr/>
              </p:nvSpPr>
              <p:spPr bwMode="auto">
                <a:xfrm>
                  <a:off x="2157413" y="3959225"/>
                  <a:ext cx="822325" cy="422275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5" name="Freeform 88"/>
                <p:cNvSpPr>
                  <a:spLocks noEditPoints="1"/>
                </p:cNvSpPr>
                <p:nvPr/>
              </p:nvSpPr>
              <p:spPr bwMode="auto">
                <a:xfrm>
                  <a:off x="2154238" y="3956050"/>
                  <a:ext cx="828675" cy="428625"/>
                </a:xfrm>
                <a:custGeom>
                  <a:avLst/>
                  <a:gdLst>
                    <a:gd name="T0" fmla="*/ 4 w 522"/>
                    <a:gd name="T1" fmla="*/ 4 h 270"/>
                    <a:gd name="T2" fmla="*/ 4 w 522"/>
                    <a:gd name="T3" fmla="*/ 266 h 270"/>
                    <a:gd name="T4" fmla="*/ 518 w 522"/>
                    <a:gd name="T5" fmla="*/ 266 h 270"/>
                    <a:gd name="T6" fmla="*/ 518 w 522"/>
                    <a:gd name="T7" fmla="*/ 4 h 270"/>
                    <a:gd name="T8" fmla="*/ 4 w 522"/>
                    <a:gd name="T9" fmla="*/ 4 h 270"/>
                    <a:gd name="T10" fmla="*/ 2 w 522"/>
                    <a:gd name="T11" fmla="*/ 0 h 270"/>
                    <a:gd name="T12" fmla="*/ 520 w 522"/>
                    <a:gd name="T13" fmla="*/ 0 h 270"/>
                    <a:gd name="T14" fmla="*/ 522 w 522"/>
                    <a:gd name="T15" fmla="*/ 2 h 270"/>
                    <a:gd name="T16" fmla="*/ 522 w 522"/>
                    <a:gd name="T17" fmla="*/ 268 h 270"/>
                    <a:gd name="T18" fmla="*/ 520 w 522"/>
                    <a:gd name="T19" fmla="*/ 270 h 270"/>
                    <a:gd name="T20" fmla="*/ 2 w 522"/>
                    <a:gd name="T21" fmla="*/ 270 h 270"/>
                    <a:gd name="T22" fmla="*/ 0 w 522"/>
                    <a:gd name="T23" fmla="*/ 268 h 270"/>
                    <a:gd name="T24" fmla="*/ 0 w 522"/>
                    <a:gd name="T25" fmla="*/ 2 h 270"/>
                    <a:gd name="T26" fmla="*/ 2 w 522"/>
                    <a:gd name="T27" fmla="*/ 0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22" h="270">
                      <a:moveTo>
                        <a:pt x="4" y="4"/>
                      </a:moveTo>
                      <a:lnTo>
                        <a:pt x="4" y="266"/>
                      </a:lnTo>
                      <a:lnTo>
                        <a:pt x="518" y="266"/>
                      </a:lnTo>
                      <a:lnTo>
                        <a:pt x="518" y="4"/>
                      </a:lnTo>
                      <a:lnTo>
                        <a:pt x="4" y="4"/>
                      </a:lnTo>
                      <a:close/>
                      <a:moveTo>
                        <a:pt x="2" y="0"/>
                      </a:moveTo>
                      <a:lnTo>
                        <a:pt x="520" y="0"/>
                      </a:lnTo>
                      <a:lnTo>
                        <a:pt x="522" y="2"/>
                      </a:lnTo>
                      <a:lnTo>
                        <a:pt x="522" y="268"/>
                      </a:lnTo>
                      <a:lnTo>
                        <a:pt x="520" y="270"/>
                      </a:lnTo>
                      <a:lnTo>
                        <a:pt x="2" y="270"/>
                      </a:lnTo>
                      <a:lnTo>
                        <a:pt x="0" y="268"/>
                      </a:lnTo>
                      <a:lnTo>
                        <a:pt x="0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6" name="Rectangle 89"/>
                <p:cNvSpPr>
                  <a:spLocks noChangeArrowheads="1"/>
                </p:cNvSpPr>
                <p:nvPr/>
              </p:nvSpPr>
              <p:spPr bwMode="auto">
                <a:xfrm>
                  <a:off x="2795588" y="4084638"/>
                  <a:ext cx="107950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7" name="Rectangle 90"/>
                <p:cNvSpPr>
                  <a:spLocks noChangeArrowheads="1"/>
                </p:cNvSpPr>
                <p:nvPr/>
              </p:nvSpPr>
              <p:spPr bwMode="auto">
                <a:xfrm>
                  <a:off x="2573338" y="4057650"/>
                  <a:ext cx="98425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8" name="Rectangle 91"/>
                <p:cNvSpPr>
                  <a:spLocks noChangeArrowheads="1"/>
                </p:cNvSpPr>
                <p:nvPr/>
              </p:nvSpPr>
              <p:spPr bwMode="auto">
                <a:xfrm>
                  <a:off x="2795588" y="4286250"/>
                  <a:ext cx="107950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9" name="Freeform 92"/>
                <p:cNvSpPr>
                  <a:spLocks/>
                </p:cNvSpPr>
                <p:nvPr/>
              </p:nvSpPr>
              <p:spPr bwMode="auto">
                <a:xfrm>
                  <a:off x="2598738" y="4086225"/>
                  <a:ext cx="254000" cy="176213"/>
                </a:xfrm>
                <a:custGeom>
                  <a:avLst/>
                  <a:gdLst>
                    <a:gd name="T0" fmla="*/ 158 w 160"/>
                    <a:gd name="T1" fmla="*/ 0 h 111"/>
                    <a:gd name="T2" fmla="*/ 160 w 160"/>
                    <a:gd name="T3" fmla="*/ 0 h 111"/>
                    <a:gd name="T4" fmla="*/ 160 w 160"/>
                    <a:gd name="T5" fmla="*/ 26 h 111"/>
                    <a:gd name="T6" fmla="*/ 2 w 160"/>
                    <a:gd name="T7" fmla="*/ 85 h 111"/>
                    <a:gd name="T8" fmla="*/ 2 w 160"/>
                    <a:gd name="T9" fmla="*/ 109 h 111"/>
                    <a:gd name="T10" fmla="*/ 46 w 160"/>
                    <a:gd name="T11" fmla="*/ 109 h 111"/>
                    <a:gd name="T12" fmla="*/ 46 w 160"/>
                    <a:gd name="T13" fmla="*/ 111 h 111"/>
                    <a:gd name="T14" fmla="*/ 0 w 160"/>
                    <a:gd name="T15" fmla="*/ 111 h 111"/>
                    <a:gd name="T16" fmla="*/ 0 w 160"/>
                    <a:gd name="T17" fmla="*/ 83 h 111"/>
                    <a:gd name="T18" fmla="*/ 1 w 160"/>
                    <a:gd name="T19" fmla="*/ 83 h 111"/>
                    <a:gd name="T20" fmla="*/ 158 w 160"/>
                    <a:gd name="T21" fmla="*/ 24 h 111"/>
                    <a:gd name="T22" fmla="*/ 158 w 160"/>
                    <a:gd name="T23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0" h="111">
                      <a:moveTo>
                        <a:pt x="158" y="0"/>
                      </a:moveTo>
                      <a:lnTo>
                        <a:pt x="160" y="0"/>
                      </a:lnTo>
                      <a:lnTo>
                        <a:pt x="160" y="26"/>
                      </a:lnTo>
                      <a:lnTo>
                        <a:pt x="2" y="85"/>
                      </a:lnTo>
                      <a:lnTo>
                        <a:pt x="2" y="109"/>
                      </a:lnTo>
                      <a:lnTo>
                        <a:pt x="46" y="109"/>
                      </a:lnTo>
                      <a:lnTo>
                        <a:pt x="46" y="111"/>
                      </a:lnTo>
                      <a:lnTo>
                        <a:pt x="0" y="111"/>
                      </a:lnTo>
                      <a:lnTo>
                        <a:pt x="0" y="83"/>
                      </a:lnTo>
                      <a:lnTo>
                        <a:pt x="1" y="83"/>
                      </a:lnTo>
                      <a:lnTo>
                        <a:pt x="158" y="24"/>
                      </a:lnTo>
                      <a:lnTo>
                        <a:pt x="1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0" name="Rectangle 93"/>
                <p:cNvSpPr>
                  <a:spLocks noChangeArrowheads="1"/>
                </p:cNvSpPr>
                <p:nvPr/>
              </p:nvSpPr>
              <p:spPr bwMode="auto">
                <a:xfrm>
                  <a:off x="2573338" y="4310063"/>
                  <a:ext cx="100013" cy="4763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1" name="Freeform 94"/>
                <p:cNvSpPr>
                  <a:spLocks/>
                </p:cNvSpPr>
                <p:nvPr/>
              </p:nvSpPr>
              <p:spPr bwMode="auto">
                <a:xfrm>
                  <a:off x="2598738" y="4111625"/>
                  <a:ext cx="254000" cy="176213"/>
                </a:xfrm>
                <a:custGeom>
                  <a:avLst/>
                  <a:gdLst>
                    <a:gd name="T0" fmla="*/ 0 w 160"/>
                    <a:gd name="T1" fmla="*/ 0 h 111"/>
                    <a:gd name="T2" fmla="*/ 46 w 160"/>
                    <a:gd name="T3" fmla="*/ 0 h 111"/>
                    <a:gd name="T4" fmla="*/ 46 w 160"/>
                    <a:gd name="T5" fmla="*/ 2 h 111"/>
                    <a:gd name="T6" fmla="*/ 2 w 160"/>
                    <a:gd name="T7" fmla="*/ 2 h 111"/>
                    <a:gd name="T8" fmla="*/ 2 w 160"/>
                    <a:gd name="T9" fmla="*/ 25 h 111"/>
                    <a:gd name="T10" fmla="*/ 160 w 160"/>
                    <a:gd name="T11" fmla="*/ 84 h 111"/>
                    <a:gd name="T12" fmla="*/ 160 w 160"/>
                    <a:gd name="T13" fmla="*/ 111 h 111"/>
                    <a:gd name="T14" fmla="*/ 158 w 160"/>
                    <a:gd name="T15" fmla="*/ 111 h 111"/>
                    <a:gd name="T16" fmla="*/ 158 w 160"/>
                    <a:gd name="T17" fmla="*/ 86 h 111"/>
                    <a:gd name="T18" fmla="*/ 1 w 160"/>
                    <a:gd name="T19" fmla="*/ 27 h 111"/>
                    <a:gd name="T20" fmla="*/ 0 w 160"/>
                    <a:gd name="T21" fmla="*/ 27 h 111"/>
                    <a:gd name="T22" fmla="*/ 0 w 160"/>
                    <a:gd name="T23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0" h="111">
                      <a:moveTo>
                        <a:pt x="0" y="0"/>
                      </a:moveTo>
                      <a:lnTo>
                        <a:pt x="46" y="0"/>
                      </a:lnTo>
                      <a:lnTo>
                        <a:pt x="46" y="2"/>
                      </a:lnTo>
                      <a:lnTo>
                        <a:pt x="2" y="2"/>
                      </a:lnTo>
                      <a:lnTo>
                        <a:pt x="2" y="25"/>
                      </a:lnTo>
                      <a:lnTo>
                        <a:pt x="160" y="84"/>
                      </a:lnTo>
                      <a:lnTo>
                        <a:pt x="160" y="111"/>
                      </a:lnTo>
                      <a:lnTo>
                        <a:pt x="158" y="111"/>
                      </a:lnTo>
                      <a:lnTo>
                        <a:pt x="158" y="86"/>
                      </a:lnTo>
                      <a:lnTo>
                        <a:pt x="1" y="27"/>
                      </a:lnTo>
                      <a:lnTo>
                        <a:pt x="0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2" name="Freeform 95"/>
                <p:cNvSpPr>
                  <a:spLocks noEditPoints="1"/>
                </p:cNvSpPr>
                <p:nvPr/>
              </p:nvSpPr>
              <p:spPr bwMode="auto">
                <a:xfrm>
                  <a:off x="2655888" y="4235450"/>
                  <a:ext cx="127000" cy="103188"/>
                </a:xfrm>
                <a:custGeom>
                  <a:avLst/>
                  <a:gdLst>
                    <a:gd name="T0" fmla="*/ 76 w 80"/>
                    <a:gd name="T1" fmla="*/ 33 h 65"/>
                    <a:gd name="T2" fmla="*/ 78 w 80"/>
                    <a:gd name="T3" fmla="*/ 32 h 65"/>
                    <a:gd name="T4" fmla="*/ 78 w 80"/>
                    <a:gd name="T5" fmla="*/ 32 h 65"/>
                    <a:gd name="T6" fmla="*/ 7 w 80"/>
                    <a:gd name="T7" fmla="*/ 3 h 65"/>
                    <a:gd name="T8" fmla="*/ 13 w 80"/>
                    <a:gd name="T9" fmla="*/ 15 h 65"/>
                    <a:gd name="T10" fmla="*/ 15 w 80"/>
                    <a:gd name="T11" fmla="*/ 24 h 65"/>
                    <a:gd name="T12" fmla="*/ 15 w 80"/>
                    <a:gd name="T13" fmla="*/ 40 h 65"/>
                    <a:gd name="T14" fmla="*/ 13 w 80"/>
                    <a:gd name="T15" fmla="*/ 50 h 65"/>
                    <a:gd name="T16" fmla="*/ 6 w 80"/>
                    <a:gd name="T17" fmla="*/ 62 h 65"/>
                    <a:gd name="T18" fmla="*/ 40 w 80"/>
                    <a:gd name="T19" fmla="*/ 61 h 65"/>
                    <a:gd name="T20" fmla="*/ 49 w 80"/>
                    <a:gd name="T21" fmla="*/ 58 h 65"/>
                    <a:gd name="T22" fmla="*/ 62 w 80"/>
                    <a:gd name="T23" fmla="*/ 51 h 65"/>
                    <a:gd name="T24" fmla="*/ 73 w 80"/>
                    <a:gd name="T25" fmla="*/ 37 h 65"/>
                    <a:gd name="T26" fmla="*/ 75 w 80"/>
                    <a:gd name="T27" fmla="*/ 34 h 65"/>
                    <a:gd name="T28" fmla="*/ 75 w 80"/>
                    <a:gd name="T29" fmla="*/ 33 h 65"/>
                    <a:gd name="T30" fmla="*/ 75 w 80"/>
                    <a:gd name="T31" fmla="*/ 32 h 65"/>
                    <a:gd name="T32" fmla="*/ 70 w 80"/>
                    <a:gd name="T33" fmla="*/ 24 h 65"/>
                    <a:gd name="T34" fmla="*/ 62 w 80"/>
                    <a:gd name="T35" fmla="*/ 14 h 65"/>
                    <a:gd name="T36" fmla="*/ 49 w 80"/>
                    <a:gd name="T37" fmla="*/ 6 h 65"/>
                    <a:gd name="T38" fmla="*/ 40 w 80"/>
                    <a:gd name="T39" fmla="*/ 3 h 65"/>
                    <a:gd name="T40" fmla="*/ 0 w 80"/>
                    <a:gd name="T41" fmla="*/ 0 h 65"/>
                    <a:gd name="T42" fmla="*/ 49 w 80"/>
                    <a:gd name="T43" fmla="*/ 3 h 65"/>
                    <a:gd name="T44" fmla="*/ 57 w 80"/>
                    <a:gd name="T45" fmla="*/ 7 h 65"/>
                    <a:gd name="T46" fmla="*/ 69 w 80"/>
                    <a:gd name="T47" fmla="*/ 17 h 65"/>
                    <a:gd name="T48" fmla="*/ 75 w 80"/>
                    <a:gd name="T49" fmla="*/ 26 h 65"/>
                    <a:gd name="T50" fmla="*/ 77 w 80"/>
                    <a:gd name="T51" fmla="*/ 29 h 65"/>
                    <a:gd name="T52" fmla="*/ 78 w 80"/>
                    <a:gd name="T53" fmla="*/ 32 h 65"/>
                    <a:gd name="T54" fmla="*/ 77 w 80"/>
                    <a:gd name="T55" fmla="*/ 31 h 65"/>
                    <a:gd name="T56" fmla="*/ 76 w 80"/>
                    <a:gd name="T57" fmla="*/ 29 h 65"/>
                    <a:gd name="T58" fmla="*/ 76 w 80"/>
                    <a:gd name="T59" fmla="*/ 32 h 65"/>
                    <a:gd name="T60" fmla="*/ 77 w 80"/>
                    <a:gd name="T61" fmla="*/ 31 h 65"/>
                    <a:gd name="T62" fmla="*/ 78 w 80"/>
                    <a:gd name="T63" fmla="*/ 33 h 65"/>
                    <a:gd name="T64" fmla="*/ 78 w 80"/>
                    <a:gd name="T65" fmla="*/ 34 h 65"/>
                    <a:gd name="T66" fmla="*/ 75 w 80"/>
                    <a:gd name="T67" fmla="*/ 39 h 65"/>
                    <a:gd name="T68" fmla="*/ 64 w 80"/>
                    <a:gd name="T69" fmla="*/ 53 h 65"/>
                    <a:gd name="T70" fmla="*/ 50 w 80"/>
                    <a:gd name="T71" fmla="*/ 61 h 65"/>
                    <a:gd name="T72" fmla="*/ 40 w 80"/>
                    <a:gd name="T73" fmla="*/ 64 h 65"/>
                    <a:gd name="T74" fmla="*/ 0 w 80"/>
                    <a:gd name="T75" fmla="*/ 65 h 65"/>
                    <a:gd name="T76" fmla="*/ 8 w 80"/>
                    <a:gd name="T77" fmla="*/ 55 h 65"/>
                    <a:gd name="T78" fmla="*/ 10 w 80"/>
                    <a:gd name="T79" fmla="*/ 49 h 65"/>
                    <a:gd name="T80" fmla="*/ 13 w 80"/>
                    <a:gd name="T81" fmla="*/ 33 h 65"/>
                    <a:gd name="T82" fmla="*/ 10 w 80"/>
                    <a:gd name="T83" fmla="*/ 16 h 65"/>
                    <a:gd name="T84" fmla="*/ 8 w 80"/>
                    <a:gd name="T85" fmla="*/ 9 h 65"/>
                    <a:gd name="T86" fmla="*/ 0 w 80"/>
                    <a:gd name="T87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0" h="65">
                      <a:moveTo>
                        <a:pt x="76" y="33"/>
                      </a:moveTo>
                      <a:lnTo>
                        <a:pt x="76" y="33"/>
                      </a:lnTo>
                      <a:lnTo>
                        <a:pt x="76" y="33"/>
                      </a:lnTo>
                      <a:close/>
                      <a:moveTo>
                        <a:pt x="78" y="32"/>
                      </a:moveTo>
                      <a:lnTo>
                        <a:pt x="80" y="33"/>
                      </a:lnTo>
                      <a:lnTo>
                        <a:pt x="78" y="32"/>
                      </a:lnTo>
                      <a:lnTo>
                        <a:pt x="78" y="32"/>
                      </a:lnTo>
                      <a:close/>
                      <a:moveTo>
                        <a:pt x="7" y="3"/>
                      </a:moveTo>
                      <a:lnTo>
                        <a:pt x="10" y="7"/>
                      </a:lnTo>
                      <a:lnTo>
                        <a:pt x="13" y="15"/>
                      </a:lnTo>
                      <a:lnTo>
                        <a:pt x="13" y="16"/>
                      </a:lnTo>
                      <a:lnTo>
                        <a:pt x="15" y="24"/>
                      </a:lnTo>
                      <a:lnTo>
                        <a:pt x="16" y="33"/>
                      </a:lnTo>
                      <a:lnTo>
                        <a:pt x="15" y="40"/>
                      </a:lnTo>
                      <a:lnTo>
                        <a:pt x="13" y="49"/>
                      </a:lnTo>
                      <a:lnTo>
                        <a:pt x="13" y="50"/>
                      </a:lnTo>
                      <a:lnTo>
                        <a:pt x="10" y="57"/>
                      </a:lnTo>
                      <a:lnTo>
                        <a:pt x="6" y="62"/>
                      </a:lnTo>
                      <a:lnTo>
                        <a:pt x="31" y="62"/>
                      </a:lnTo>
                      <a:lnTo>
                        <a:pt x="40" y="61"/>
                      </a:lnTo>
                      <a:lnTo>
                        <a:pt x="49" y="58"/>
                      </a:lnTo>
                      <a:lnTo>
                        <a:pt x="49" y="58"/>
                      </a:lnTo>
                      <a:lnTo>
                        <a:pt x="55" y="55"/>
                      </a:lnTo>
                      <a:lnTo>
                        <a:pt x="62" y="51"/>
                      </a:lnTo>
                      <a:lnTo>
                        <a:pt x="67" y="45"/>
                      </a:lnTo>
                      <a:lnTo>
                        <a:pt x="73" y="37"/>
                      </a:lnTo>
                      <a:lnTo>
                        <a:pt x="75" y="34"/>
                      </a:lnTo>
                      <a:lnTo>
                        <a:pt x="75" y="34"/>
                      </a:lnTo>
                      <a:lnTo>
                        <a:pt x="75" y="34"/>
                      </a:lnTo>
                      <a:lnTo>
                        <a:pt x="75" y="33"/>
                      </a:lnTo>
                      <a:lnTo>
                        <a:pt x="75" y="33"/>
                      </a:lnTo>
                      <a:lnTo>
                        <a:pt x="75" y="32"/>
                      </a:lnTo>
                      <a:lnTo>
                        <a:pt x="73" y="28"/>
                      </a:lnTo>
                      <a:lnTo>
                        <a:pt x="70" y="24"/>
                      </a:lnTo>
                      <a:lnTo>
                        <a:pt x="67" y="19"/>
                      </a:lnTo>
                      <a:lnTo>
                        <a:pt x="62" y="14"/>
                      </a:lnTo>
                      <a:lnTo>
                        <a:pt x="55" y="9"/>
                      </a:lnTo>
                      <a:lnTo>
                        <a:pt x="49" y="6"/>
                      </a:lnTo>
                      <a:lnTo>
                        <a:pt x="49" y="6"/>
                      </a:lnTo>
                      <a:lnTo>
                        <a:pt x="40" y="3"/>
                      </a:lnTo>
                      <a:lnTo>
                        <a:pt x="7" y="3"/>
                      </a:lnTo>
                      <a:close/>
                      <a:moveTo>
                        <a:pt x="0" y="0"/>
                      </a:moveTo>
                      <a:lnTo>
                        <a:pt x="40" y="0"/>
                      </a:lnTo>
                      <a:lnTo>
                        <a:pt x="49" y="3"/>
                      </a:lnTo>
                      <a:lnTo>
                        <a:pt x="50" y="3"/>
                      </a:lnTo>
                      <a:lnTo>
                        <a:pt x="57" y="7"/>
                      </a:lnTo>
                      <a:lnTo>
                        <a:pt x="64" y="12"/>
                      </a:lnTo>
                      <a:lnTo>
                        <a:pt x="69" y="17"/>
                      </a:lnTo>
                      <a:lnTo>
                        <a:pt x="72" y="22"/>
                      </a:lnTo>
                      <a:lnTo>
                        <a:pt x="75" y="26"/>
                      </a:lnTo>
                      <a:lnTo>
                        <a:pt x="77" y="29"/>
                      </a:lnTo>
                      <a:lnTo>
                        <a:pt x="77" y="29"/>
                      </a:lnTo>
                      <a:lnTo>
                        <a:pt x="78" y="31"/>
                      </a:lnTo>
                      <a:lnTo>
                        <a:pt x="78" y="32"/>
                      </a:lnTo>
                      <a:lnTo>
                        <a:pt x="77" y="31"/>
                      </a:lnTo>
                      <a:lnTo>
                        <a:pt x="77" y="31"/>
                      </a:lnTo>
                      <a:lnTo>
                        <a:pt x="76" y="31"/>
                      </a:lnTo>
                      <a:lnTo>
                        <a:pt x="76" y="29"/>
                      </a:lnTo>
                      <a:lnTo>
                        <a:pt x="75" y="28"/>
                      </a:lnTo>
                      <a:lnTo>
                        <a:pt x="76" y="32"/>
                      </a:lnTo>
                      <a:lnTo>
                        <a:pt x="76" y="32"/>
                      </a:lnTo>
                      <a:lnTo>
                        <a:pt x="77" y="31"/>
                      </a:lnTo>
                      <a:lnTo>
                        <a:pt x="78" y="32"/>
                      </a:lnTo>
                      <a:lnTo>
                        <a:pt x="78" y="33"/>
                      </a:lnTo>
                      <a:lnTo>
                        <a:pt x="77" y="33"/>
                      </a:lnTo>
                      <a:lnTo>
                        <a:pt x="78" y="34"/>
                      </a:lnTo>
                      <a:lnTo>
                        <a:pt x="77" y="36"/>
                      </a:lnTo>
                      <a:lnTo>
                        <a:pt x="75" y="39"/>
                      </a:lnTo>
                      <a:lnTo>
                        <a:pt x="69" y="47"/>
                      </a:lnTo>
                      <a:lnTo>
                        <a:pt x="64" y="53"/>
                      </a:lnTo>
                      <a:lnTo>
                        <a:pt x="57" y="57"/>
                      </a:lnTo>
                      <a:lnTo>
                        <a:pt x="50" y="61"/>
                      </a:lnTo>
                      <a:lnTo>
                        <a:pt x="49" y="61"/>
                      </a:lnTo>
                      <a:lnTo>
                        <a:pt x="40" y="64"/>
                      </a:lnTo>
                      <a:lnTo>
                        <a:pt x="31" y="65"/>
                      </a:lnTo>
                      <a:lnTo>
                        <a:pt x="0" y="65"/>
                      </a:lnTo>
                      <a:lnTo>
                        <a:pt x="2" y="62"/>
                      </a:lnTo>
                      <a:lnTo>
                        <a:pt x="8" y="55"/>
                      </a:lnTo>
                      <a:lnTo>
                        <a:pt x="11" y="49"/>
                      </a:lnTo>
                      <a:lnTo>
                        <a:pt x="10" y="49"/>
                      </a:lnTo>
                      <a:lnTo>
                        <a:pt x="12" y="40"/>
                      </a:lnTo>
                      <a:lnTo>
                        <a:pt x="13" y="33"/>
                      </a:lnTo>
                      <a:lnTo>
                        <a:pt x="12" y="24"/>
                      </a:lnTo>
                      <a:lnTo>
                        <a:pt x="10" y="16"/>
                      </a:lnTo>
                      <a:lnTo>
                        <a:pt x="11" y="16"/>
                      </a:lnTo>
                      <a:lnTo>
                        <a:pt x="8" y="9"/>
                      </a:lnTo>
                      <a:lnTo>
                        <a:pt x="2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3" name="Freeform 96"/>
                <p:cNvSpPr>
                  <a:spLocks/>
                </p:cNvSpPr>
                <p:nvPr/>
              </p:nvSpPr>
              <p:spPr bwMode="auto">
                <a:xfrm>
                  <a:off x="2776538" y="4275138"/>
                  <a:ext cx="22225" cy="22225"/>
                </a:xfrm>
                <a:custGeom>
                  <a:avLst/>
                  <a:gdLst>
                    <a:gd name="T0" fmla="*/ 7 w 14"/>
                    <a:gd name="T1" fmla="*/ 0 h 14"/>
                    <a:gd name="T2" fmla="*/ 10 w 14"/>
                    <a:gd name="T3" fmla="*/ 1 h 14"/>
                    <a:gd name="T4" fmla="*/ 12 w 14"/>
                    <a:gd name="T5" fmla="*/ 2 h 14"/>
                    <a:gd name="T6" fmla="*/ 13 w 14"/>
                    <a:gd name="T7" fmla="*/ 4 h 14"/>
                    <a:gd name="T8" fmla="*/ 14 w 14"/>
                    <a:gd name="T9" fmla="*/ 8 h 14"/>
                    <a:gd name="T10" fmla="*/ 13 w 14"/>
                    <a:gd name="T11" fmla="*/ 10 h 14"/>
                    <a:gd name="T12" fmla="*/ 12 w 14"/>
                    <a:gd name="T13" fmla="*/ 12 h 14"/>
                    <a:gd name="T14" fmla="*/ 10 w 14"/>
                    <a:gd name="T15" fmla="*/ 13 h 14"/>
                    <a:gd name="T16" fmla="*/ 7 w 14"/>
                    <a:gd name="T17" fmla="*/ 14 h 14"/>
                    <a:gd name="T18" fmla="*/ 5 w 14"/>
                    <a:gd name="T19" fmla="*/ 13 h 14"/>
                    <a:gd name="T20" fmla="*/ 2 w 14"/>
                    <a:gd name="T21" fmla="*/ 12 h 14"/>
                    <a:gd name="T22" fmla="*/ 1 w 14"/>
                    <a:gd name="T23" fmla="*/ 10 h 14"/>
                    <a:gd name="T24" fmla="*/ 0 w 14"/>
                    <a:gd name="T25" fmla="*/ 8 h 14"/>
                    <a:gd name="T26" fmla="*/ 1 w 14"/>
                    <a:gd name="T27" fmla="*/ 4 h 14"/>
                    <a:gd name="T28" fmla="*/ 2 w 14"/>
                    <a:gd name="T29" fmla="*/ 2 h 14"/>
                    <a:gd name="T30" fmla="*/ 5 w 14"/>
                    <a:gd name="T31" fmla="*/ 1 h 14"/>
                    <a:gd name="T32" fmla="*/ 7 w 14"/>
                    <a:gd name="T3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14">
                      <a:moveTo>
                        <a:pt x="7" y="0"/>
                      </a:moveTo>
                      <a:lnTo>
                        <a:pt x="10" y="1"/>
                      </a:lnTo>
                      <a:lnTo>
                        <a:pt x="12" y="2"/>
                      </a:lnTo>
                      <a:lnTo>
                        <a:pt x="13" y="4"/>
                      </a:lnTo>
                      <a:lnTo>
                        <a:pt x="14" y="8"/>
                      </a:lnTo>
                      <a:lnTo>
                        <a:pt x="13" y="10"/>
                      </a:lnTo>
                      <a:lnTo>
                        <a:pt x="12" y="12"/>
                      </a:lnTo>
                      <a:lnTo>
                        <a:pt x="10" y="13"/>
                      </a:lnTo>
                      <a:lnTo>
                        <a:pt x="7" y="14"/>
                      </a:lnTo>
                      <a:lnTo>
                        <a:pt x="5" y="13"/>
                      </a:lnTo>
                      <a:lnTo>
                        <a:pt x="2" y="12"/>
                      </a:lnTo>
                      <a:lnTo>
                        <a:pt x="1" y="10"/>
                      </a:lnTo>
                      <a:lnTo>
                        <a:pt x="0" y="8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5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4" name="Freeform 97"/>
                <p:cNvSpPr>
                  <a:spLocks noEditPoints="1"/>
                </p:cNvSpPr>
                <p:nvPr/>
              </p:nvSpPr>
              <p:spPr bwMode="auto">
                <a:xfrm>
                  <a:off x="2774951" y="4273550"/>
                  <a:ext cx="25400" cy="25400"/>
                </a:xfrm>
                <a:custGeom>
                  <a:avLst/>
                  <a:gdLst>
                    <a:gd name="T0" fmla="*/ 8 w 16"/>
                    <a:gd name="T1" fmla="*/ 2 h 16"/>
                    <a:gd name="T2" fmla="*/ 6 w 16"/>
                    <a:gd name="T3" fmla="*/ 3 h 16"/>
                    <a:gd name="T4" fmla="*/ 6 w 16"/>
                    <a:gd name="T5" fmla="*/ 3 h 16"/>
                    <a:gd name="T6" fmla="*/ 3 w 16"/>
                    <a:gd name="T7" fmla="*/ 4 h 16"/>
                    <a:gd name="T8" fmla="*/ 2 w 16"/>
                    <a:gd name="T9" fmla="*/ 5 h 16"/>
                    <a:gd name="T10" fmla="*/ 3 w 16"/>
                    <a:gd name="T11" fmla="*/ 5 h 16"/>
                    <a:gd name="T12" fmla="*/ 2 w 16"/>
                    <a:gd name="T13" fmla="*/ 9 h 16"/>
                    <a:gd name="T14" fmla="*/ 3 w 16"/>
                    <a:gd name="T15" fmla="*/ 11 h 16"/>
                    <a:gd name="T16" fmla="*/ 2 w 16"/>
                    <a:gd name="T17" fmla="*/ 11 h 16"/>
                    <a:gd name="T18" fmla="*/ 3 w 16"/>
                    <a:gd name="T19" fmla="*/ 12 h 16"/>
                    <a:gd name="T20" fmla="*/ 6 w 16"/>
                    <a:gd name="T21" fmla="*/ 14 h 16"/>
                    <a:gd name="T22" fmla="*/ 10 w 16"/>
                    <a:gd name="T23" fmla="*/ 14 h 16"/>
                    <a:gd name="T24" fmla="*/ 13 w 16"/>
                    <a:gd name="T25" fmla="*/ 12 h 16"/>
                    <a:gd name="T26" fmla="*/ 14 w 16"/>
                    <a:gd name="T27" fmla="*/ 10 h 16"/>
                    <a:gd name="T28" fmla="*/ 14 w 16"/>
                    <a:gd name="T29" fmla="*/ 7 h 16"/>
                    <a:gd name="T30" fmla="*/ 13 w 16"/>
                    <a:gd name="T31" fmla="*/ 4 h 16"/>
                    <a:gd name="T32" fmla="*/ 10 w 16"/>
                    <a:gd name="T33" fmla="*/ 3 h 16"/>
                    <a:gd name="T34" fmla="*/ 8 w 16"/>
                    <a:gd name="T35" fmla="*/ 2 h 16"/>
                    <a:gd name="T36" fmla="*/ 8 w 16"/>
                    <a:gd name="T37" fmla="*/ 0 h 16"/>
                    <a:gd name="T38" fmla="*/ 14 w 16"/>
                    <a:gd name="T39" fmla="*/ 2 h 16"/>
                    <a:gd name="T40" fmla="*/ 15 w 16"/>
                    <a:gd name="T41" fmla="*/ 4 h 16"/>
                    <a:gd name="T42" fmla="*/ 16 w 16"/>
                    <a:gd name="T43" fmla="*/ 5 h 16"/>
                    <a:gd name="T44" fmla="*/ 16 w 16"/>
                    <a:gd name="T45" fmla="*/ 11 h 16"/>
                    <a:gd name="T46" fmla="*/ 15 w 16"/>
                    <a:gd name="T47" fmla="*/ 12 h 16"/>
                    <a:gd name="T48" fmla="*/ 14 w 16"/>
                    <a:gd name="T49" fmla="*/ 14 h 16"/>
                    <a:gd name="T50" fmla="*/ 11 w 16"/>
                    <a:gd name="T51" fmla="*/ 16 h 16"/>
                    <a:gd name="T52" fmla="*/ 5 w 16"/>
                    <a:gd name="T53" fmla="*/ 16 h 16"/>
                    <a:gd name="T54" fmla="*/ 2 w 16"/>
                    <a:gd name="T55" fmla="*/ 14 h 16"/>
                    <a:gd name="T56" fmla="*/ 1 w 16"/>
                    <a:gd name="T57" fmla="*/ 12 h 16"/>
                    <a:gd name="T58" fmla="*/ 1 w 16"/>
                    <a:gd name="T59" fmla="*/ 11 h 16"/>
                    <a:gd name="T60" fmla="*/ 0 w 16"/>
                    <a:gd name="T61" fmla="*/ 9 h 16"/>
                    <a:gd name="T62" fmla="*/ 1 w 16"/>
                    <a:gd name="T63" fmla="*/ 5 h 16"/>
                    <a:gd name="T64" fmla="*/ 1 w 16"/>
                    <a:gd name="T65" fmla="*/ 4 h 16"/>
                    <a:gd name="T66" fmla="*/ 2 w 16"/>
                    <a:gd name="T67" fmla="*/ 2 h 16"/>
                    <a:gd name="T68" fmla="*/ 5 w 16"/>
                    <a:gd name="T69" fmla="*/ 1 h 16"/>
                    <a:gd name="T70" fmla="*/ 6 w 16"/>
                    <a:gd name="T71" fmla="*/ 1 h 16"/>
                    <a:gd name="T72" fmla="*/ 8 w 16"/>
                    <a:gd name="T7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6" h="16">
                      <a:moveTo>
                        <a:pt x="8" y="2"/>
                      </a:move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3" y="4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2" y="11"/>
                      </a:lnTo>
                      <a:lnTo>
                        <a:pt x="3" y="12"/>
                      </a:lnTo>
                      <a:lnTo>
                        <a:pt x="6" y="14"/>
                      </a:lnTo>
                      <a:lnTo>
                        <a:pt x="10" y="14"/>
                      </a:lnTo>
                      <a:lnTo>
                        <a:pt x="13" y="12"/>
                      </a:lnTo>
                      <a:lnTo>
                        <a:pt x="14" y="10"/>
                      </a:lnTo>
                      <a:lnTo>
                        <a:pt x="14" y="7"/>
                      </a:lnTo>
                      <a:lnTo>
                        <a:pt x="13" y="4"/>
                      </a:lnTo>
                      <a:lnTo>
                        <a:pt x="10" y="3"/>
                      </a:lnTo>
                      <a:lnTo>
                        <a:pt x="8" y="2"/>
                      </a:lnTo>
                      <a:close/>
                      <a:moveTo>
                        <a:pt x="8" y="0"/>
                      </a:moveTo>
                      <a:lnTo>
                        <a:pt x="14" y="2"/>
                      </a:lnTo>
                      <a:lnTo>
                        <a:pt x="15" y="4"/>
                      </a:lnTo>
                      <a:lnTo>
                        <a:pt x="16" y="5"/>
                      </a:lnTo>
                      <a:lnTo>
                        <a:pt x="16" y="11"/>
                      </a:lnTo>
                      <a:lnTo>
                        <a:pt x="15" y="12"/>
                      </a:lnTo>
                      <a:lnTo>
                        <a:pt x="14" y="14"/>
                      </a:lnTo>
                      <a:lnTo>
                        <a:pt x="11" y="16"/>
                      </a:lnTo>
                      <a:lnTo>
                        <a:pt x="5" y="16"/>
                      </a:lnTo>
                      <a:lnTo>
                        <a:pt x="2" y="14"/>
                      </a:lnTo>
                      <a:lnTo>
                        <a:pt x="1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1" y="5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5" y="1"/>
                      </a:lnTo>
                      <a:lnTo>
                        <a:pt x="6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5" name="Freeform 98"/>
                <p:cNvSpPr>
                  <a:spLocks noEditPoints="1"/>
                </p:cNvSpPr>
                <p:nvPr/>
              </p:nvSpPr>
              <p:spPr bwMode="auto">
                <a:xfrm>
                  <a:off x="2655888" y="4035425"/>
                  <a:ext cx="127000" cy="104775"/>
                </a:xfrm>
                <a:custGeom>
                  <a:avLst/>
                  <a:gdLst>
                    <a:gd name="T0" fmla="*/ 10 w 80"/>
                    <a:gd name="T1" fmla="*/ 8 h 66"/>
                    <a:gd name="T2" fmla="*/ 13 w 80"/>
                    <a:gd name="T3" fmla="*/ 16 h 66"/>
                    <a:gd name="T4" fmla="*/ 16 w 80"/>
                    <a:gd name="T5" fmla="*/ 32 h 66"/>
                    <a:gd name="T6" fmla="*/ 13 w 80"/>
                    <a:gd name="T7" fmla="*/ 49 h 66"/>
                    <a:gd name="T8" fmla="*/ 10 w 80"/>
                    <a:gd name="T9" fmla="*/ 57 h 66"/>
                    <a:gd name="T10" fmla="*/ 31 w 80"/>
                    <a:gd name="T11" fmla="*/ 63 h 66"/>
                    <a:gd name="T12" fmla="*/ 49 w 80"/>
                    <a:gd name="T13" fmla="*/ 58 h 66"/>
                    <a:gd name="T14" fmla="*/ 55 w 80"/>
                    <a:gd name="T15" fmla="*/ 55 h 66"/>
                    <a:gd name="T16" fmla="*/ 67 w 80"/>
                    <a:gd name="T17" fmla="*/ 46 h 66"/>
                    <a:gd name="T18" fmla="*/ 73 w 80"/>
                    <a:gd name="T19" fmla="*/ 36 h 66"/>
                    <a:gd name="T20" fmla="*/ 75 w 80"/>
                    <a:gd name="T21" fmla="*/ 33 h 66"/>
                    <a:gd name="T22" fmla="*/ 75 w 80"/>
                    <a:gd name="T23" fmla="*/ 31 h 66"/>
                    <a:gd name="T24" fmla="*/ 67 w 80"/>
                    <a:gd name="T25" fmla="*/ 19 h 66"/>
                    <a:gd name="T26" fmla="*/ 55 w 80"/>
                    <a:gd name="T27" fmla="*/ 10 h 66"/>
                    <a:gd name="T28" fmla="*/ 49 w 80"/>
                    <a:gd name="T29" fmla="*/ 7 h 66"/>
                    <a:gd name="T30" fmla="*/ 7 w 80"/>
                    <a:gd name="T31" fmla="*/ 3 h 66"/>
                    <a:gd name="T32" fmla="*/ 40 w 80"/>
                    <a:gd name="T33" fmla="*/ 0 h 66"/>
                    <a:gd name="T34" fmla="*/ 50 w 80"/>
                    <a:gd name="T35" fmla="*/ 3 h 66"/>
                    <a:gd name="T36" fmla="*/ 64 w 80"/>
                    <a:gd name="T37" fmla="*/ 12 h 66"/>
                    <a:gd name="T38" fmla="*/ 75 w 80"/>
                    <a:gd name="T39" fmla="*/ 26 h 66"/>
                    <a:gd name="T40" fmla="*/ 76 w 80"/>
                    <a:gd name="T41" fmla="*/ 28 h 66"/>
                    <a:gd name="T42" fmla="*/ 78 w 80"/>
                    <a:gd name="T43" fmla="*/ 31 h 66"/>
                    <a:gd name="T44" fmla="*/ 80 w 80"/>
                    <a:gd name="T45" fmla="*/ 33 h 66"/>
                    <a:gd name="T46" fmla="*/ 78 w 80"/>
                    <a:gd name="T47" fmla="*/ 34 h 66"/>
                    <a:gd name="T48" fmla="*/ 75 w 80"/>
                    <a:gd name="T49" fmla="*/ 38 h 66"/>
                    <a:gd name="T50" fmla="*/ 69 w 80"/>
                    <a:gd name="T51" fmla="*/ 48 h 66"/>
                    <a:gd name="T52" fmla="*/ 57 w 80"/>
                    <a:gd name="T53" fmla="*/ 57 h 66"/>
                    <a:gd name="T54" fmla="*/ 49 w 80"/>
                    <a:gd name="T55" fmla="*/ 61 h 66"/>
                    <a:gd name="T56" fmla="*/ 31 w 80"/>
                    <a:gd name="T57" fmla="*/ 66 h 66"/>
                    <a:gd name="T58" fmla="*/ 2 w 80"/>
                    <a:gd name="T59" fmla="*/ 63 h 66"/>
                    <a:gd name="T60" fmla="*/ 7 w 80"/>
                    <a:gd name="T61" fmla="*/ 56 h 66"/>
                    <a:gd name="T62" fmla="*/ 12 w 80"/>
                    <a:gd name="T63" fmla="*/ 40 h 66"/>
                    <a:gd name="T64" fmla="*/ 12 w 80"/>
                    <a:gd name="T65" fmla="*/ 23 h 66"/>
                    <a:gd name="T66" fmla="*/ 11 w 80"/>
                    <a:gd name="T67" fmla="*/ 16 h 66"/>
                    <a:gd name="T68" fmla="*/ 2 w 80"/>
                    <a:gd name="T69" fmla="*/ 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80" h="66">
                      <a:moveTo>
                        <a:pt x="7" y="3"/>
                      </a:moveTo>
                      <a:lnTo>
                        <a:pt x="10" y="8"/>
                      </a:lnTo>
                      <a:lnTo>
                        <a:pt x="13" y="14"/>
                      </a:lnTo>
                      <a:lnTo>
                        <a:pt x="13" y="16"/>
                      </a:lnTo>
                      <a:lnTo>
                        <a:pt x="15" y="23"/>
                      </a:lnTo>
                      <a:lnTo>
                        <a:pt x="16" y="32"/>
                      </a:lnTo>
                      <a:lnTo>
                        <a:pt x="15" y="40"/>
                      </a:lnTo>
                      <a:lnTo>
                        <a:pt x="13" y="49"/>
                      </a:lnTo>
                      <a:lnTo>
                        <a:pt x="10" y="56"/>
                      </a:lnTo>
                      <a:lnTo>
                        <a:pt x="10" y="57"/>
                      </a:lnTo>
                      <a:lnTo>
                        <a:pt x="6" y="63"/>
                      </a:lnTo>
                      <a:lnTo>
                        <a:pt x="31" y="63"/>
                      </a:lnTo>
                      <a:lnTo>
                        <a:pt x="40" y="61"/>
                      </a:lnTo>
                      <a:lnTo>
                        <a:pt x="49" y="58"/>
                      </a:lnTo>
                      <a:lnTo>
                        <a:pt x="49" y="58"/>
                      </a:lnTo>
                      <a:lnTo>
                        <a:pt x="55" y="55"/>
                      </a:lnTo>
                      <a:lnTo>
                        <a:pt x="62" y="51"/>
                      </a:lnTo>
                      <a:lnTo>
                        <a:pt x="67" y="46"/>
                      </a:lnTo>
                      <a:lnTo>
                        <a:pt x="70" y="40"/>
                      </a:lnTo>
                      <a:lnTo>
                        <a:pt x="73" y="36"/>
                      </a:lnTo>
                      <a:lnTo>
                        <a:pt x="75" y="34"/>
                      </a:lnTo>
                      <a:lnTo>
                        <a:pt x="75" y="33"/>
                      </a:lnTo>
                      <a:lnTo>
                        <a:pt x="76" y="32"/>
                      </a:lnTo>
                      <a:lnTo>
                        <a:pt x="75" y="31"/>
                      </a:lnTo>
                      <a:lnTo>
                        <a:pt x="73" y="28"/>
                      </a:lnTo>
                      <a:lnTo>
                        <a:pt x="67" y="19"/>
                      </a:lnTo>
                      <a:lnTo>
                        <a:pt x="62" y="14"/>
                      </a:lnTo>
                      <a:lnTo>
                        <a:pt x="55" y="10"/>
                      </a:lnTo>
                      <a:lnTo>
                        <a:pt x="49" y="7"/>
                      </a:lnTo>
                      <a:lnTo>
                        <a:pt x="49" y="7"/>
                      </a:lnTo>
                      <a:lnTo>
                        <a:pt x="40" y="3"/>
                      </a:lnTo>
                      <a:lnTo>
                        <a:pt x="7" y="3"/>
                      </a:lnTo>
                      <a:close/>
                      <a:moveTo>
                        <a:pt x="0" y="0"/>
                      </a:moveTo>
                      <a:lnTo>
                        <a:pt x="40" y="0"/>
                      </a:lnTo>
                      <a:lnTo>
                        <a:pt x="49" y="3"/>
                      </a:lnTo>
                      <a:lnTo>
                        <a:pt x="50" y="3"/>
                      </a:lnTo>
                      <a:lnTo>
                        <a:pt x="57" y="8"/>
                      </a:lnTo>
                      <a:lnTo>
                        <a:pt x="64" y="12"/>
                      </a:lnTo>
                      <a:lnTo>
                        <a:pt x="69" y="17"/>
                      </a:lnTo>
                      <a:lnTo>
                        <a:pt x="75" y="26"/>
                      </a:lnTo>
                      <a:lnTo>
                        <a:pt x="77" y="29"/>
                      </a:lnTo>
                      <a:lnTo>
                        <a:pt x="76" y="28"/>
                      </a:lnTo>
                      <a:lnTo>
                        <a:pt x="77" y="30"/>
                      </a:lnTo>
                      <a:lnTo>
                        <a:pt x="78" y="31"/>
                      </a:lnTo>
                      <a:lnTo>
                        <a:pt x="78" y="32"/>
                      </a:lnTo>
                      <a:lnTo>
                        <a:pt x="80" y="33"/>
                      </a:lnTo>
                      <a:lnTo>
                        <a:pt x="78" y="33"/>
                      </a:lnTo>
                      <a:lnTo>
                        <a:pt x="78" y="34"/>
                      </a:lnTo>
                      <a:lnTo>
                        <a:pt x="77" y="35"/>
                      </a:lnTo>
                      <a:lnTo>
                        <a:pt x="75" y="38"/>
                      </a:lnTo>
                      <a:lnTo>
                        <a:pt x="72" y="42"/>
                      </a:lnTo>
                      <a:lnTo>
                        <a:pt x="69" y="48"/>
                      </a:lnTo>
                      <a:lnTo>
                        <a:pt x="64" y="53"/>
                      </a:lnTo>
                      <a:lnTo>
                        <a:pt x="57" y="57"/>
                      </a:lnTo>
                      <a:lnTo>
                        <a:pt x="50" y="61"/>
                      </a:lnTo>
                      <a:lnTo>
                        <a:pt x="49" y="61"/>
                      </a:lnTo>
                      <a:lnTo>
                        <a:pt x="40" y="65"/>
                      </a:lnTo>
                      <a:lnTo>
                        <a:pt x="31" y="66"/>
                      </a:lnTo>
                      <a:lnTo>
                        <a:pt x="0" y="66"/>
                      </a:lnTo>
                      <a:lnTo>
                        <a:pt x="2" y="63"/>
                      </a:lnTo>
                      <a:lnTo>
                        <a:pt x="7" y="56"/>
                      </a:lnTo>
                      <a:lnTo>
                        <a:pt x="7" y="56"/>
                      </a:lnTo>
                      <a:lnTo>
                        <a:pt x="10" y="49"/>
                      </a:lnTo>
                      <a:lnTo>
                        <a:pt x="12" y="40"/>
                      </a:lnTo>
                      <a:lnTo>
                        <a:pt x="13" y="32"/>
                      </a:lnTo>
                      <a:lnTo>
                        <a:pt x="12" y="23"/>
                      </a:lnTo>
                      <a:lnTo>
                        <a:pt x="10" y="16"/>
                      </a:lnTo>
                      <a:lnTo>
                        <a:pt x="11" y="16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6" name="Freeform 99"/>
                <p:cNvSpPr>
                  <a:spLocks/>
                </p:cNvSpPr>
                <p:nvPr/>
              </p:nvSpPr>
              <p:spPr bwMode="auto">
                <a:xfrm>
                  <a:off x="2776538" y="4076700"/>
                  <a:ext cx="22225" cy="20638"/>
                </a:xfrm>
                <a:custGeom>
                  <a:avLst/>
                  <a:gdLst>
                    <a:gd name="T0" fmla="*/ 7 w 14"/>
                    <a:gd name="T1" fmla="*/ 0 h 13"/>
                    <a:gd name="T2" fmla="*/ 10 w 14"/>
                    <a:gd name="T3" fmla="*/ 0 h 13"/>
                    <a:gd name="T4" fmla="*/ 12 w 14"/>
                    <a:gd name="T5" fmla="*/ 2 h 13"/>
                    <a:gd name="T6" fmla="*/ 13 w 14"/>
                    <a:gd name="T7" fmla="*/ 4 h 13"/>
                    <a:gd name="T8" fmla="*/ 14 w 14"/>
                    <a:gd name="T9" fmla="*/ 6 h 13"/>
                    <a:gd name="T10" fmla="*/ 13 w 14"/>
                    <a:gd name="T11" fmla="*/ 9 h 13"/>
                    <a:gd name="T12" fmla="*/ 12 w 14"/>
                    <a:gd name="T13" fmla="*/ 11 h 13"/>
                    <a:gd name="T14" fmla="*/ 10 w 14"/>
                    <a:gd name="T15" fmla="*/ 12 h 13"/>
                    <a:gd name="T16" fmla="*/ 7 w 14"/>
                    <a:gd name="T17" fmla="*/ 13 h 13"/>
                    <a:gd name="T18" fmla="*/ 5 w 14"/>
                    <a:gd name="T19" fmla="*/ 12 h 13"/>
                    <a:gd name="T20" fmla="*/ 2 w 14"/>
                    <a:gd name="T21" fmla="*/ 11 h 13"/>
                    <a:gd name="T22" fmla="*/ 1 w 14"/>
                    <a:gd name="T23" fmla="*/ 9 h 13"/>
                    <a:gd name="T24" fmla="*/ 0 w 14"/>
                    <a:gd name="T25" fmla="*/ 6 h 13"/>
                    <a:gd name="T26" fmla="*/ 1 w 14"/>
                    <a:gd name="T27" fmla="*/ 4 h 13"/>
                    <a:gd name="T28" fmla="*/ 2 w 14"/>
                    <a:gd name="T29" fmla="*/ 2 h 13"/>
                    <a:gd name="T30" fmla="*/ 5 w 14"/>
                    <a:gd name="T31" fmla="*/ 0 h 13"/>
                    <a:gd name="T32" fmla="*/ 7 w 14"/>
                    <a:gd name="T3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13">
                      <a:moveTo>
                        <a:pt x="7" y="0"/>
                      </a:moveTo>
                      <a:lnTo>
                        <a:pt x="10" y="0"/>
                      </a:lnTo>
                      <a:lnTo>
                        <a:pt x="12" y="2"/>
                      </a:lnTo>
                      <a:lnTo>
                        <a:pt x="13" y="4"/>
                      </a:lnTo>
                      <a:lnTo>
                        <a:pt x="14" y="6"/>
                      </a:lnTo>
                      <a:lnTo>
                        <a:pt x="13" y="9"/>
                      </a:lnTo>
                      <a:lnTo>
                        <a:pt x="12" y="11"/>
                      </a:lnTo>
                      <a:lnTo>
                        <a:pt x="10" y="12"/>
                      </a:lnTo>
                      <a:lnTo>
                        <a:pt x="7" y="13"/>
                      </a:lnTo>
                      <a:lnTo>
                        <a:pt x="5" y="12"/>
                      </a:lnTo>
                      <a:lnTo>
                        <a:pt x="2" y="11"/>
                      </a:lnTo>
                      <a:lnTo>
                        <a:pt x="1" y="9"/>
                      </a:lnTo>
                      <a:lnTo>
                        <a:pt x="0" y="6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5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7" name="Freeform 100"/>
                <p:cNvSpPr>
                  <a:spLocks noEditPoints="1"/>
                </p:cNvSpPr>
                <p:nvPr/>
              </p:nvSpPr>
              <p:spPr bwMode="auto">
                <a:xfrm>
                  <a:off x="2774951" y="4075113"/>
                  <a:ext cx="25400" cy="23813"/>
                </a:xfrm>
                <a:custGeom>
                  <a:avLst/>
                  <a:gdLst>
                    <a:gd name="T0" fmla="*/ 8 w 16"/>
                    <a:gd name="T1" fmla="*/ 2 h 15"/>
                    <a:gd name="T2" fmla="*/ 6 w 16"/>
                    <a:gd name="T3" fmla="*/ 3 h 15"/>
                    <a:gd name="T4" fmla="*/ 6 w 16"/>
                    <a:gd name="T5" fmla="*/ 3 h 15"/>
                    <a:gd name="T6" fmla="*/ 3 w 16"/>
                    <a:gd name="T7" fmla="*/ 4 h 15"/>
                    <a:gd name="T8" fmla="*/ 2 w 16"/>
                    <a:gd name="T9" fmla="*/ 5 h 15"/>
                    <a:gd name="T10" fmla="*/ 3 w 16"/>
                    <a:gd name="T11" fmla="*/ 5 h 15"/>
                    <a:gd name="T12" fmla="*/ 2 w 16"/>
                    <a:gd name="T13" fmla="*/ 7 h 15"/>
                    <a:gd name="T14" fmla="*/ 3 w 16"/>
                    <a:gd name="T15" fmla="*/ 10 h 15"/>
                    <a:gd name="T16" fmla="*/ 2 w 16"/>
                    <a:gd name="T17" fmla="*/ 10 h 15"/>
                    <a:gd name="T18" fmla="*/ 3 w 16"/>
                    <a:gd name="T19" fmla="*/ 11 h 15"/>
                    <a:gd name="T20" fmla="*/ 6 w 16"/>
                    <a:gd name="T21" fmla="*/ 13 h 15"/>
                    <a:gd name="T22" fmla="*/ 10 w 16"/>
                    <a:gd name="T23" fmla="*/ 13 h 15"/>
                    <a:gd name="T24" fmla="*/ 13 w 16"/>
                    <a:gd name="T25" fmla="*/ 11 h 15"/>
                    <a:gd name="T26" fmla="*/ 14 w 16"/>
                    <a:gd name="T27" fmla="*/ 9 h 15"/>
                    <a:gd name="T28" fmla="*/ 14 w 16"/>
                    <a:gd name="T29" fmla="*/ 6 h 15"/>
                    <a:gd name="T30" fmla="*/ 13 w 16"/>
                    <a:gd name="T31" fmla="*/ 4 h 15"/>
                    <a:gd name="T32" fmla="*/ 10 w 16"/>
                    <a:gd name="T33" fmla="*/ 3 h 15"/>
                    <a:gd name="T34" fmla="*/ 8 w 16"/>
                    <a:gd name="T35" fmla="*/ 2 h 15"/>
                    <a:gd name="T36" fmla="*/ 8 w 16"/>
                    <a:gd name="T37" fmla="*/ 0 h 15"/>
                    <a:gd name="T38" fmla="*/ 14 w 16"/>
                    <a:gd name="T39" fmla="*/ 2 h 15"/>
                    <a:gd name="T40" fmla="*/ 15 w 16"/>
                    <a:gd name="T41" fmla="*/ 4 h 15"/>
                    <a:gd name="T42" fmla="*/ 16 w 16"/>
                    <a:gd name="T43" fmla="*/ 5 h 15"/>
                    <a:gd name="T44" fmla="*/ 16 w 16"/>
                    <a:gd name="T45" fmla="*/ 10 h 15"/>
                    <a:gd name="T46" fmla="*/ 15 w 16"/>
                    <a:gd name="T47" fmla="*/ 11 h 15"/>
                    <a:gd name="T48" fmla="*/ 14 w 16"/>
                    <a:gd name="T49" fmla="*/ 13 h 15"/>
                    <a:gd name="T50" fmla="*/ 11 w 16"/>
                    <a:gd name="T51" fmla="*/ 15 h 15"/>
                    <a:gd name="T52" fmla="*/ 5 w 16"/>
                    <a:gd name="T53" fmla="*/ 15 h 15"/>
                    <a:gd name="T54" fmla="*/ 2 w 16"/>
                    <a:gd name="T55" fmla="*/ 13 h 15"/>
                    <a:gd name="T56" fmla="*/ 1 w 16"/>
                    <a:gd name="T57" fmla="*/ 11 h 15"/>
                    <a:gd name="T58" fmla="*/ 1 w 16"/>
                    <a:gd name="T59" fmla="*/ 10 h 15"/>
                    <a:gd name="T60" fmla="*/ 0 w 16"/>
                    <a:gd name="T61" fmla="*/ 7 h 15"/>
                    <a:gd name="T62" fmla="*/ 1 w 16"/>
                    <a:gd name="T63" fmla="*/ 5 h 15"/>
                    <a:gd name="T64" fmla="*/ 1 w 16"/>
                    <a:gd name="T65" fmla="*/ 4 h 15"/>
                    <a:gd name="T66" fmla="*/ 2 w 16"/>
                    <a:gd name="T67" fmla="*/ 2 h 15"/>
                    <a:gd name="T68" fmla="*/ 5 w 16"/>
                    <a:gd name="T69" fmla="*/ 1 h 15"/>
                    <a:gd name="T70" fmla="*/ 6 w 16"/>
                    <a:gd name="T71" fmla="*/ 1 h 15"/>
                    <a:gd name="T72" fmla="*/ 8 w 16"/>
                    <a:gd name="T7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6" h="15">
                      <a:moveTo>
                        <a:pt x="8" y="2"/>
                      </a:move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3" y="4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2" y="7"/>
                      </a:lnTo>
                      <a:lnTo>
                        <a:pt x="3" y="10"/>
                      </a:lnTo>
                      <a:lnTo>
                        <a:pt x="2" y="10"/>
                      </a:lnTo>
                      <a:lnTo>
                        <a:pt x="3" y="11"/>
                      </a:lnTo>
                      <a:lnTo>
                        <a:pt x="6" y="13"/>
                      </a:lnTo>
                      <a:lnTo>
                        <a:pt x="10" y="13"/>
                      </a:lnTo>
                      <a:lnTo>
                        <a:pt x="13" y="11"/>
                      </a:lnTo>
                      <a:lnTo>
                        <a:pt x="14" y="9"/>
                      </a:lnTo>
                      <a:lnTo>
                        <a:pt x="14" y="6"/>
                      </a:lnTo>
                      <a:lnTo>
                        <a:pt x="13" y="4"/>
                      </a:lnTo>
                      <a:lnTo>
                        <a:pt x="10" y="3"/>
                      </a:lnTo>
                      <a:lnTo>
                        <a:pt x="8" y="2"/>
                      </a:lnTo>
                      <a:close/>
                      <a:moveTo>
                        <a:pt x="8" y="0"/>
                      </a:moveTo>
                      <a:lnTo>
                        <a:pt x="14" y="2"/>
                      </a:lnTo>
                      <a:lnTo>
                        <a:pt x="15" y="4"/>
                      </a:lnTo>
                      <a:lnTo>
                        <a:pt x="16" y="5"/>
                      </a:lnTo>
                      <a:lnTo>
                        <a:pt x="16" y="10"/>
                      </a:lnTo>
                      <a:lnTo>
                        <a:pt x="15" y="11"/>
                      </a:lnTo>
                      <a:lnTo>
                        <a:pt x="14" y="13"/>
                      </a:lnTo>
                      <a:lnTo>
                        <a:pt x="11" y="15"/>
                      </a:lnTo>
                      <a:lnTo>
                        <a:pt x="5" y="15"/>
                      </a:lnTo>
                      <a:lnTo>
                        <a:pt x="2" y="13"/>
                      </a:lnTo>
                      <a:lnTo>
                        <a:pt x="1" y="11"/>
                      </a:lnTo>
                      <a:lnTo>
                        <a:pt x="1" y="10"/>
                      </a:lnTo>
                      <a:lnTo>
                        <a:pt x="0" y="7"/>
                      </a:lnTo>
                      <a:lnTo>
                        <a:pt x="1" y="5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5" y="1"/>
                      </a:lnTo>
                      <a:lnTo>
                        <a:pt x="6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8" name="Freeform 101"/>
                <p:cNvSpPr>
                  <a:spLocks noEditPoints="1"/>
                </p:cNvSpPr>
                <p:nvPr/>
              </p:nvSpPr>
              <p:spPr bwMode="auto">
                <a:xfrm>
                  <a:off x="2476501" y="4262438"/>
                  <a:ext cx="104775" cy="103188"/>
                </a:xfrm>
                <a:custGeom>
                  <a:avLst/>
                  <a:gdLst>
                    <a:gd name="T0" fmla="*/ 3 w 66"/>
                    <a:gd name="T1" fmla="*/ 3 h 65"/>
                    <a:gd name="T2" fmla="*/ 3 w 66"/>
                    <a:gd name="T3" fmla="*/ 62 h 65"/>
                    <a:gd name="T4" fmla="*/ 32 w 66"/>
                    <a:gd name="T5" fmla="*/ 62 h 65"/>
                    <a:gd name="T6" fmla="*/ 38 w 66"/>
                    <a:gd name="T7" fmla="*/ 61 h 65"/>
                    <a:gd name="T8" fmla="*/ 45 w 66"/>
                    <a:gd name="T9" fmla="*/ 59 h 65"/>
                    <a:gd name="T10" fmla="*/ 45 w 66"/>
                    <a:gd name="T11" fmla="*/ 59 h 65"/>
                    <a:gd name="T12" fmla="*/ 49 w 66"/>
                    <a:gd name="T13" fmla="*/ 57 h 65"/>
                    <a:gd name="T14" fmla="*/ 57 w 66"/>
                    <a:gd name="T15" fmla="*/ 48 h 65"/>
                    <a:gd name="T16" fmla="*/ 59 w 66"/>
                    <a:gd name="T17" fmla="*/ 44 h 65"/>
                    <a:gd name="T18" fmla="*/ 59 w 66"/>
                    <a:gd name="T19" fmla="*/ 44 h 65"/>
                    <a:gd name="T20" fmla="*/ 61 w 66"/>
                    <a:gd name="T21" fmla="*/ 38 h 65"/>
                    <a:gd name="T22" fmla="*/ 63 w 66"/>
                    <a:gd name="T23" fmla="*/ 32 h 65"/>
                    <a:gd name="T24" fmla="*/ 61 w 66"/>
                    <a:gd name="T25" fmla="*/ 25 h 65"/>
                    <a:gd name="T26" fmla="*/ 59 w 66"/>
                    <a:gd name="T27" fmla="*/ 20 h 65"/>
                    <a:gd name="T28" fmla="*/ 59 w 66"/>
                    <a:gd name="T29" fmla="*/ 20 h 65"/>
                    <a:gd name="T30" fmla="*/ 57 w 66"/>
                    <a:gd name="T31" fmla="*/ 16 h 65"/>
                    <a:gd name="T32" fmla="*/ 53 w 66"/>
                    <a:gd name="T33" fmla="*/ 11 h 65"/>
                    <a:gd name="T34" fmla="*/ 45 w 66"/>
                    <a:gd name="T35" fmla="*/ 5 h 65"/>
                    <a:gd name="T36" fmla="*/ 45 w 66"/>
                    <a:gd name="T37" fmla="*/ 5 h 65"/>
                    <a:gd name="T38" fmla="*/ 38 w 66"/>
                    <a:gd name="T39" fmla="*/ 3 h 65"/>
                    <a:gd name="T40" fmla="*/ 3 w 66"/>
                    <a:gd name="T41" fmla="*/ 3 h 65"/>
                    <a:gd name="T42" fmla="*/ 0 w 66"/>
                    <a:gd name="T43" fmla="*/ 0 h 65"/>
                    <a:gd name="T44" fmla="*/ 38 w 66"/>
                    <a:gd name="T45" fmla="*/ 0 h 65"/>
                    <a:gd name="T46" fmla="*/ 45 w 66"/>
                    <a:gd name="T47" fmla="*/ 2 h 65"/>
                    <a:gd name="T48" fmla="*/ 46 w 66"/>
                    <a:gd name="T49" fmla="*/ 2 h 65"/>
                    <a:gd name="T50" fmla="*/ 55 w 66"/>
                    <a:gd name="T51" fmla="*/ 9 h 65"/>
                    <a:gd name="T52" fmla="*/ 59 w 66"/>
                    <a:gd name="T53" fmla="*/ 14 h 65"/>
                    <a:gd name="T54" fmla="*/ 63 w 66"/>
                    <a:gd name="T55" fmla="*/ 19 h 65"/>
                    <a:gd name="T56" fmla="*/ 63 w 66"/>
                    <a:gd name="T57" fmla="*/ 20 h 65"/>
                    <a:gd name="T58" fmla="*/ 65 w 66"/>
                    <a:gd name="T59" fmla="*/ 25 h 65"/>
                    <a:gd name="T60" fmla="*/ 66 w 66"/>
                    <a:gd name="T61" fmla="*/ 32 h 65"/>
                    <a:gd name="T62" fmla="*/ 65 w 66"/>
                    <a:gd name="T63" fmla="*/ 38 h 65"/>
                    <a:gd name="T64" fmla="*/ 63 w 66"/>
                    <a:gd name="T65" fmla="*/ 44 h 65"/>
                    <a:gd name="T66" fmla="*/ 63 w 66"/>
                    <a:gd name="T67" fmla="*/ 45 h 65"/>
                    <a:gd name="T68" fmla="*/ 59 w 66"/>
                    <a:gd name="T69" fmla="*/ 51 h 65"/>
                    <a:gd name="T70" fmla="*/ 51 w 66"/>
                    <a:gd name="T71" fmla="*/ 59 h 65"/>
                    <a:gd name="T72" fmla="*/ 46 w 66"/>
                    <a:gd name="T73" fmla="*/ 62 h 65"/>
                    <a:gd name="T74" fmla="*/ 45 w 66"/>
                    <a:gd name="T75" fmla="*/ 62 h 65"/>
                    <a:gd name="T76" fmla="*/ 38 w 66"/>
                    <a:gd name="T77" fmla="*/ 64 h 65"/>
                    <a:gd name="T78" fmla="*/ 32 w 66"/>
                    <a:gd name="T79" fmla="*/ 65 h 65"/>
                    <a:gd name="T80" fmla="*/ 0 w 66"/>
                    <a:gd name="T81" fmla="*/ 65 h 65"/>
                    <a:gd name="T82" fmla="*/ 0 w 66"/>
                    <a:gd name="T83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66" h="65">
                      <a:moveTo>
                        <a:pt x="3" y="3"/>
                      </a:moveTo>
                      <a:lnTo>
                        <a:pt x="3" y="62"/>
                      </a:lnTo>
                      <a:lnTo>
                        <a:pt x="32" y="62"/>
                      </a:lnTo>
                      <a:lnTo>
                        <a:pt x="38" y="61"/>
                      </a:lnTo>
                      <a:lnTo>
                        <a:pt x="45" y="59"/>
                      </a:lnTo>
                      <a:lnTo>
                        <a:pt x="45" y="59"/>
                      </a:lnTo>
                      <a:lnTo>
                        <a:pt x="49" y="57"/>
                      </a:lnTo>
                      <a:lnTo>
                        <a:pt x="57" y="48"/>
                      </a:lnTo>
                      <a:lnTo>
                        <a:pt x="59" y="44"/>
                      </a:lnTo>
                      <a:lnTo>
                        <a:pt x="59" y="44"/>
                      </a:lnTo>
                      <a:lnTo>
                        <a:pt x="61" y="38"/>
                      </a:lnTo>
                      <a:lnTo>
                        <a:pt x="63" y="32"/>
                      </a:lnTo>
                      <a:lnTo>
                        <a:pt x="61" y="25"/>
                      </a:lnTo>
                      <a:lnTo>
                        <a:pt x="59" y="20"/>
                      </a:lnTo>
                      <a:lnTo>
                        <a:pt x="59" y="20"/>
                      </a:lnTo>
                      <a:lnTo>
                        <a:pt x="57" y="16"/>
                      </a:lnTo>
                      <a:lnTo>
                        <a:pt x="53" y="11"/>
                      </a:lnTo>
                      <a:lnTo>
                        <a:pt x="45" y="5"/>
                      </a:lnTo>
                      <a:lnTo>
                        <a:pt x="45" y="5"/>
                      </a:lnTo>
                      <a:lnTo>
                        <a:pt x="38" y="3"/>
                      </a:lnTo>
                      <a:lnTo>
                        <a:pt x="3" y="3"/>
                      </a:lnTo>
                      <a:close/>
                      <a:moveTo>
                        <a:pt x="0" y="0"/>
                      </a:moveTo>
                      <a:lnTo>
                        <a:pt x="38" y="0"/>
                      </a:lnTo>
                      <a:lnTo>
                        <a:pt x="45" y="2"/>
                      </a:lnTo>
                      <a:lnTo>
                        <a:pt x="46" y="2"/>
                      </a:lnTo>
                      <a:lnTo>
                        <a:pt x="55" y="9"/>
                      </a:lnTo>
                      <a:lnTo>
                        <a:pt x="59" y="14"/>
                      </a:lnTo>
                      <a:lnTo>
                        <a:pt x="63" y="19"/>
                      </a:lnTo>
                      <a:lnTo>
                        <a:pt x="63" y="20"/>
                      </a:lnTo>
                      <a:lnTo>
                        <a:pt x="65" y="25"/>
                      </a:lnTo>
                      <a:lnTo>
                        <a:pt x="66" y="32"/>
                      </a:lnTo>
                      <a:lnTo>
                        <a:pt x="65" y="38"/>
                      </a:lnTo>
                      <a:lnTo>
                        <a:pt x="63" y="44"/>
                      </a:lnTo>
                      <a:lnTo>
                        <a:pt x="63" y="45"/>
                      </a:lnTo>
                      <a:lnTo>
                        <a:pt x="59" y="51"/>
                      </a:lnTo>
                      <a:lnTo>
                        <a:pt x="51" y="59"/>
                      </a:lnTo>
                      <a:lnTo>
                        <a:pt x="46" y="62"/>
                      </a:lnTo>
                      <a:lnTo>
                        <a:pt x="45" y="62"/>
                      </a:lnTo>
                      <a:lnTo>
                        <a:pt x="38" y="64"/>
                      </a:lnTo>
                      <a:lnTo>
                        <a:pt x="32" y="65"/>
                      </a:lnTo>
                      <a:lnTo>
                        <a:pt x="0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9" name="Freeform 102"/>
                <p:cNvSpPr>
                  <a:spLocks noEditPoints="1"/>
                </p:cNvSpPr>
                <p:nvPr/>
              </p:nvSpPr>
              <p:spPr bwMode="auto">
                <a:xfrm>
                  <a:off x="2476501" y="4008438"/>
                  <a:ext cx="104775" cy="104775"/>
                </a:xfrm>
                <a:custGeom>
                  <a:avLst/>
                  <a:gdLst>
                    <a:gd name="T0" fmla="*/ 3 w 66"/>
                    <a:gd name="T1" fmla="*/ 3 h 66"/>
                    <a:gd name="T2" fmla="*/ 3 w 66"/>
                    <a:gd name="T3" fmla="*/ 63 h 66"/>
                    <a:gd name="T4" fmla="*/ 32 w 66"/>
                    <a:gd name="T5" fmla="*/ 63 h 66"/>
                    <a:gd name="T6" fmla="*/ 38 w 66"/>
                    <a:gd name="T7" fmla="*/ 62 h 66"/>
                    <a:gd name="T8" fmla="*/ 45 w 66"/>
                    <a:gd name="T9" fmla="*/ 59 h 66"/>
                    <a:gd name="T10" fmla="*/ 45 w 66"/>
                    <a:gd name="T11" fmla="*/ 59 h 66"/>
                    <a:gd name="T12" fmla="*/ 49 w 66"/>
                    <a:gd name="T13" fmla="*/ 57 h 66"/>
                    <a:gd name="T14" fmla="*/ 57 w 66"/>
                    <a:gd name="T15" fmla="*/ 49 h 66"/>
                    <a:gd name="T16" fmla="*/ 59 w 66"/>
                    <a:gd name="T17" fmla="*/ 45 h 66"/>
                    <a:gd name="T18" fmla="*/ 59 w 66"/>
                    <a:gd name="T19" fmla="*/ 45 h 66"/>
                    <a:gd name="T20" fmla="*/ 61 w 66"/>
                    <a:gd name="T21" fmla="*/ 38 h 66"/>
                    <a:gd name="T22" fmla="*/ 63 w 66"/>
                    <a:gd name="T23" fmla="*/ 31 h 66"/>
                    <a:gd name="T24" fmla="*/ 61 w 66"/>
                    <a:gd name="T25" fmla="*/ 26 h 66"/>
                    <a:gd name="T26" fmla="*/ 59 w 66"/>
                    <a:gd name="T27" fmla="*/ 20 h 66"/>
                    <a:gd name="T28" fmla="*/ 59 w 66"/>
                    <a:gd name="T29" fmla="*/ 20 h 66"/>
                    <a:gd name="T30" fmla="*/ 57 w 66"/>
                    <a:gd name="T31" fmla="*/ 16 h 66"/>
                    <a:gd name="T32" fmla="*/ 53 w 66"/>
                    <a:gd name="T33" fmla="*/ 12 h 66"/>
                    <a:gd name="T34" fmla="*/ 45 w 66"/>
                    <a:gd name="T35" fmla="*/ 6 h 66"/>
                    <a:gd name="T36" fmla="*/ 45 w 66"/>
                    <a:gd name="T37" fmla="*/ 6 h 66"/>
                    <a:gd name="T38" fmla="*/ 38 w 66"/>
                    <a:gd name="T39" fmla="*/ 3 h 66"/>
                    <a:gd name="T40" fmla="*/ 3 w 66"/>
                    <a:gd name="T41" fmla="*/ 3 h 66"/>
                    <a:gd name="T42" fmla="*/ 0 w 66"/>
                    <a:gd name="T43" fmla="*/ 0 h 66"/>
                    <a:gd name="T44" fmla="*/ 38 w 66"/>
                    <a:gd name="T45" fmla="*/ 0 h 66"/>
                    <a:gd name="T46" fmla="*/ 45 w 66"/>
                    <a:gd name="T47" fmla="*/ 2 h 66"/>
                    <a:gd name="T48" fmla="*/ 46 w 66"/>
                    <a:gd name="T49" fmla="*/ 2 h 66"/>
                    <a:gd name="T50" fmla="*/ 55 w 66"/>
                    <a:gd name="T51" fmla="*/ 10 h 66"/>
                    <a:gd name="T52" fmla="*/ 59 w 66"/>
                    <a:gd name="T53" fmla="*/ 14 h 66"/>
                    <a:gd name="T54" fmla="*/ 63 w 66"/>
                    <a:gd name="T55" fmla="*/ 19 h 66"/>
                    <a:gd name="T56" fmla="*/ 63 w 66"/>
                    <a:gd name="T57" fmla="*/ 20 h 66"/>
                    <a:gd name="T58" fmla="*/ 65 w 66"/>
                    <a:gd name="T59" fmla="*/ 26 h 66"/>
                    <a:gd name="T60" fmla="*/ 66 w 66"/>
                    <a:gd name="T61" fmla="*/ 31 h 66"/>
                    <a:gd name="T62" fmla="*/ 65 w 66"/>
                    <a:gd name="T63" fmla="*/ 38 h 66"/>
                    <a:gd name="T64" fmla="*/ 63 w 66"/>
                    <a:gd name="T65" fmla="*/ 45 h 66"/>
                    <a:gd name="T66" fmla="*/ 63 w 66"/>
                    <a:gd name="T67" fmla="*/ 46 h 66"/>
                    <a:gd name="T68" fmla="*/ 59 w 66"/>
                    <a:gd name="T69" fmla="*/ 51 h 66"/>
                    <a:gd name="T70" fmla="*/ 51 w 66"/>
                    <a:gd name="T71" fmla="*/ 59 h 66"/>
                    <a:gd name="T72" fmla="*/ 46 w 66"/>
                    <a:gd name="T73" fmla="*/ 63 h 66"/>
                    <a:gd name="T74" fmla="*/ 45 w 66"/>
                    <a:gd name="T75" fmla="*/ 63 h 66"/>
                    <a:gd name="T76" fmla="*/ 38 w 66"/>
                    <a:gd name="T77" fmla="*/ 65 h 66"/>
                    <a:gd name="T78" fmla="*/ 32 w 66"/>
                    <a:gd name="T79" fmla="*/ 66 h 66"/>
                    <a:gd name="T80" fmla="*/ 0 w 66"/>
                    <a:gd name="T81" fmla="*/ 66 h 66"/>
                    <a:gd name="T82" fmla="*/ 0 w 66"/>
                    <a:gd name="T8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66" h="66">
                      <a:moveTo>
                        <a:pt x="3" y="3"/>
                      </a:moveTo>
                      <a:lnTo>
                        <a:pt x="3" y="63"/>
                      </a:lnTo>
                      <a:lnTo>
                        <a:pt x="32" y="63"/>
                      </a:lnTo>
                      <a:lnTo>
                        <a:pt x="38" y="62"/>
                      </a:lnTo>
                      <a:lnTo>
                        <a:pt x="45" y="59"/>
                      </a:lnTo>
                      <a:lnTo>
                        <a:pt x="45" y="59"/>
                      </a:lnTo>
                      <a:lnTo>
                        <a:pt x="49" y="57"/>
                      </a:lnTo>
                      <a:lnTo>
                        <a:pt x="57" y="49"/>
                      </a:lnTo>
                      <a:lnTo>
                        <a:pt x="59" y="45"/>
                      </a:lnTo>
                      <a:lnTo>
                        <a:pt x="59" y="45"/>
                      </a:lnTo>
                      <a:lnTo>
                        <a:pt x="61" y="38"/>
                      </a:lnTo>
                      <a:lnTo>
                        <a:pt x="63" y="31"/>
                      </a:lnTo>
                      <a:lnTo>
                        <a:pt x="61" y="26"/>
                      </a:lnTo>
                      <a:lnTo>
                        <a:pt x="59" y="20"/>
                      </a:lnTo>
                      <a:lnTo>
                        <a:pt x="59" y="20"/>
                      </a:lnTo>
                      <a:lnTo>
                        <a:pt x="57" y="16"/>
                      </a:lnTo>
                      <a:lnTo>
                        <a:pt x="53" y="12"/>
                      </a:lnTo>
                      <a:lnTo>
                        <a:pt x="45" y="6"/>
                      </a:lnTo>
                      <a:lnTo>
                        <a:pt x="45" y="6"/>
                      </a:lnTo>
                      <a:lnTo>
                        <a:pt x="38" y="3"/>
                      </a:lnTo>
                      <a:lnTo>
                        <a:pt x="3" y="3"/>
                      </a:lnTo>
                      <a:close/>
                      <a:moveTo>
                        <a:pt x="0" y="0"/>
                      </a:moveTo>
                      <a:lnTo>
                        <a:pt x="38" y="0"/>
                      </a:lnTo>
                      <a:lnTo>
                        <a:pt x="45" y="2"/>
                      </a:lnTo>
                      <a:lnTo>
                        <a:pt x="46" y="2"/>
                      </a:lnTo>
                      <a:lnTo>
                        <a:pt x="55" y="10"/>
                      </a:lnTo>
                      <a:lnTo>
                        <a:pt x="59" y="14"/>
                      </a:lnTo>
                      <a:lnTo>
                        <a:pt x="63" y="19"/>
                      </a:lnTo>
                      <a:lnTo>
                        <a:pt x="63" y="20"/>
                      </a:lnTo>
                      <a:lnTo>
                        <a:pt x="65" y="26"/>
                      </a:lnTo>
                      <a:lnTo>
                        <a:pt x="66" y="31"/>
                      </a:lnTo>
                      <a:lnTo>
                        <a:pt x="65" y="38"/>
                      </a:lnTo>
                      <a:lnTo>
                        <a:pt x="63" y="45"/>
                      </a:lnTo>
                      <a:lnTo>
                        <a:pt x="63" y="46"/>
                      </a:lnTo>
                      <a:lnTo>
                        <a:pt x="59" y="51"/>
                      </a:lnTo>
                      <a:lnTo>
                        <a:pt x="51" y="59"/>
                      </a:lnTo>
                      <a:lnTo>
                        <a:pt x="46" y="63"/>
                      </a:lnTo>
                      <a:lnTo>
                        <a:pt x="45" y="63"/>
                      </a:lnTo>
                      <a:lnTo>
                        <a:pt x="38" y="65"/>
                      </a:lnTo>
                      <a:lnTo>
                        <a:pt x="32" y="66"/>
                      </a:lnTo>
                      <a:lnTo>
                        <a:pt x="0" y="6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0" name="Rectangle 103"/>
                <p:cNvSpPr>
                  <a:spLocks noChangeArrowheads="1"/>
                </p:cNvSpPr>
                <p:nvPr/>
              </p:nvSpPr>
              <p:spPr bwMode="auto">
                <a:xfrm>
                  <a:off x="2438401" y="4032250"/>
                  <a:ext cx="39688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1" name="Rectangle 104"/>
                <p:cNvSpPr>
                  <a:spLocks noChangeArrowheads="1"/>
                </p:cNvSpPr>
                <p:nvPr/>
              </p:nvSpPr>
              <p:spPr bwMode="auto">
                <a:xfrm>
                  <a:off x="2230438" y="4032250"/>
                  <a:ext cx="82550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2" name="Freeform 105"/>
                <p:cNvSpPr>
                  <a:spLocks noEditPoints="1"/>
                </p:cNvSpPr>
                <p:nvPr/>
              </p:nvSpPr>
              <p:spPr bwMode="auto">
                <a:xfrm>
                  <a:off x="2311401" y="3973513"/>
                  <a:ext cx="106363" cy="119063"/>
                </a:xfrm>
                <a:custGeom>
                  <a:avLst/>
                  <a:gdLst>
                    <a:gd name="T0" fmla="*/ 5 w 67"/>
                    <a:gd name="T1" fmla="*/ 9 h 75"/>
                    <a:gd name="T2" fmla="*/ 5 w 67"/>
                    <a:gd name="T3" fmla="*/ 68 h 75"/>
                    <a:gd name="T4" fmla="*/ 63 w 67"/>
                    <a:gd name="T5" fmla="*/ 38 h 75"/>
                    <a:gd name="T6" fmla="*/ 5 w 67"/>
                    <a:gd name="T7" fmla="*/ 9 h 75"/>
                    <a:gd name="T8" fmla="*/ 0 w 67"/>
                    <a:gd name="T9" fmla="*/ 0 h 75"/>
                    <a:gd name="T10" fmla="*/ 3 w 67"/>
                    <a:gd name="T11" fmla="*/ 2 h 75"/>
                    <a:gd name="T12" fmla="*/ 67 w 67"/>
                    <a:gd name="T13" fmla="*/ 34 h 75"/>
                    <a:gd name="T14" fmla="*/ 67 w 67"/>
                    <a:gd name="T15" fmla="*/ 41 h 75"/>
                    <a:gd name="T16" fmla="*/ 3 w 67"/>
                    <a:gd name="T17" fmla="*/ 73 h 75"/>
                    <a:gd name="T18" fmla="*/ 0 w 67"/>
                    <a:gd name="T19" fmla="*/ 75 h 75"/>
                    <a:gd name="T20" fmla="*/ 0 w 67"/>
                    <a:gd name="T2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7" h="75">
                      <a:moveTo>
                        <a:pt x="5" y="9"/>
                      </a:moveTo>
                      <a:lnTo>
                        <a:pt x="5" y="68"/>
                      </a:lnTo>
                      <a:lnTo>
                        <a:pt x="63" y="38"/>
                      </a:lnTo>
                      <a:lnTo>
                        <a:pt x="5" y="9"/>
                      </a:lnTo>
                      <a:close/>
                      <a:moveTo>
                        <a:pt x="0" y="0"/>
                      </a:moveTo>
                      <a:lnTo>
                        <a:pt x="3" y="2"/>
                      </a:lnTo>
                      <a:lnTo>
                        <a:pt x="67" y="34"/>
                      </a:lnTo>
                      <a:lnTo>
                        <a:pt x="67" y="41"/>
                      </a:lnTo>
                      <a:lnTo>
                        <a:pt x="3" y="73"/>
                      </a:lnTo>
                      <a:lnTo>
                        <a:pt x="0" y="7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3" name="Freeform 106"/>
                <p:cNvSpPr>
                  <a:spLocks noEditPoints="1"/>
                </p:cNvSpPr>
                <p:nvPr/>
              </p:nvSpPr>
              <p:spPr bwMode="auto">
                <a:xfrm>
                  <a:off x="2414588" y="4021138"/>
                  <a:ext cx="23813" cy="25400"/>
                </a:xfrm>
                <a:custGeom>
                  <a:avLst/>
                  <a:gdLst>
                    <a:gd name="T0" fmla="*/ 7 w 15"/>
                    <a:gd name="T1" fmla="*/ 2 h 16"/>
                    <a:gd name="T2" fmla="*/ 5 w 15"/>
                    <a:gd name="T3" fmla="*/ 3 h 16"/>
                    <a:gd name="T4" fmla="*/ 5 w 15"/>
                    <a:gd name="T5" fmla="*/ 3 h 16"/>
                    <a:gd name="T6" fmla="*/ 3 w 15"/>
                    <a:gd name="T7" fmla="*/ 4 h 16"/>
                    <a:gd name="T8" fmla="*/ 2 w 15"/>
                    <a:gd name="T9" fmla="*/ 5 h 16"/>
                    <a:gd name="T10" fmla="*/ 3 w 15"/>
                    <a:gd name="T11" fmla="*/ 5 h 16"/>
                    <a:gd name="T12" fmla="*/ 2 w 15"/>
                    <a:gd name="T13" fmla="*/ 8 h 16"/>
                    <a:gd name="T14" fmla="*/ 3 w 15"/>
                    <a:gd name="T15" fmla="*/ 10 h 16"/>
                    <a:gd name="T16" fmla="*/ 2 w 15"/>
                    <a:gd name="T17" fmla="*/ 10 h 16"/>
                    <a:gd name="T18" fmla="*/ 3 w 15"/>
                    <a:gd name="T19" fmla="*/ 11 h 16"/>
                    <a:gd name="T20" fmla="*/ 5 w 15"/>
                    <a:gd name="T21" fmla="*/ 13 h 16"/>
                    <a:gd name="T22" fmla="*/ 10 w 15"/>
                    <a:gd name="T23" fmla="*/ 13 h 16"/>
                    <a:gd name="T24" fmla="*/ 12 w 15"/>
                    <a:gd name="T25" fmla="*/ 11 h 16"/>
                    <a:gd name="T26" fmla="*/ 12 w 15"/>
                    <a:gd name="T27" fmla="*/ 11 h 16"/>
                    <a:gd name="T28" fmla="*/ 13 w 15"/>
                    <a:gd name="T29" fmla="*/ 8 h 16"/>
                    <a:gd name="T30" fmla="*/ 12 w 15"/>
                    <a:gd name="T31" fmla="*/ 4 h 16"/>
                    <a:gd name="T32" fmla="*/ 12 w 15"/>
                    <a:gd name="T33" fmla="*/ 4 h 16"/>
                    <a:gd name="T34" fmla="*/ 7 w 15"/>
                    <a:gd name="T35" fmla="*/ 2 h 16"/>
                    <a:gd name="T36" fmla="*/ 7 w 15"/>
                    <a:gd name="T37" fmla="*/ 0 h 16"/>
                    <a:gd name="T38" fmla="*/ 11 w 15"/>
                    <a:gd name="T39" fmla="*/ 1 h 16"/>
                    <a:gd name="T40" fmla="*/ 13 w 15"/>
                    <a:gd name="T41" fmla="*/ 2 h 16"/>
                    <a:gd name="T42" fmla="*/ 14 w 15"/>
                    <a:gd name="T43" fmla="*/ 3 h 16"/>
                    <a:gd name="T44" fmla="*/ 15 w 15"/>
                    <a:gd name="T45" fmla="*/ 8 h 16"/>
                    <a:gd name="T46" fmla="*/ 14 w 15"/>
                    <a:gd name="T47" fmla="*/ 12 h 16"/>
                    <a:gd name="T48" fmla="*/ 11 w 15"/>
                    <a:gd name="T49" fmla="*/ 16 h 16"/>
                    <a:gd name="T50" fmla="*/ 4 w 15"/>
                    <a:gd name="T51" fmla="*/ 16 h 16"/>
                    <a:gd name="T52" fmla="*/ 2 w 15"/>
                    <a:gd name="T53" fmla="*/ 13 h 16"/>
                    <a:gd name="T54" fmla="*/ 1 w 15"/>
                    <a:gd name="T55" fmla="*/ 11 h 16"/>
                    <a:gd name="T56" fmla="*/ 1 w 15"/>
                    <a:gd name="T57" fmla="*/ 10 h 16"/>
                    <a:gd name="T58" fmla="*/ 0 w 15"/>
                    <a:gd name="T59" fmla="*/ 8 h 16"/>
                    <a:gd name="T60" fmla="*/ 1 w 15"/>
                    <a:gd name="T61" fmla="*/ 5 h 16"/>
                    <a:gd name="T62" fmla="*/ 1 w 15"/>
                    <a:gd name="T63" fmla="*/ 4 h 16"/>
                    <a:gd name="T64" fmla="*/ 2 w 15"/>
                    <a:gd name="T65" fmla="*/ 2 h 16"/>
                    <a:gd name="T66" fmla="*/ 4 w 15"/>
                    <a:gd name="T67" fmla="*/ 1 h 16"/>
                    <a:gd name="T68" fmla="*/ 5 w 15"/>
                    <a:gd name="T69" fmla="*/ 1 h 16"/>
                    <a:gd name="T70" fmla="*/ 7 w 15"/>
                    <a:gd name="T7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5" h="16">
                      <a:moveTo>
                        <a:pt x="7" y="2"/>
                      </a:move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3" y="4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2" y="8"/>
                      </a:lnTo>
                      <a:lnTo>
                        <a:pt x="3" y="10"/>
                      </a:lnTo>
                      <a:lnTo>
                        <a:pt x="2" y="10"/>
                      </a:lnTo>
                      <a:lnTo>
                        <a:pt x="3" y="11"/>
                      </a:lnTo>
                      <a:lnTo>
                        <a:pt x="5" y="13"/>
                      </a:lnTo>
                      <a:lnTo>
                        <a:pt x="10" y="13"/>
                      </a:lnTo>
                      <a:lnTo>
                        <a:pt x="12" y="11"/>
                      </a:lnTo>
                      <a:lnTo>
                        <a:pt x="12" y="11"/>
                      </a:lnTo>
                      <a:lnTo>
                        <a:pt x="13" y="8"/>
                      </a:lnTo>
                      <a:lnTo>
                        <a:pt x="12" y="4"/>
                      </a:lnTo>
                      <a:lnTo>
                        <a:pt x="12" y="4"/>
                      </a:lnTo>
                      <a:lnTo>
                        <a:pt x="7" y="2"/>
                      </a:lnTo>
                      <a:close/>
                      <a:moveTo>
                        <a:pt x="7" y="0"/>
                      </a:moveTo>
                      <a:lnTo>
                        <a:pt x="11" y="1"/>
                      </a:lnTo>
                      <a:lnTo>
                        <a:pt x="13" y="2"/>
                      </a:lnTo>
                      <a:lnTo>
                        <a:pt x="14" y="3"/>
                      </a:lnTo>
                      <a:lnTo>
                        <a:pt x="15" y="8"/>
                      </a:lnTo>
                      <a:lnTo>
                        <a:pt x="14" y="12"/>
                      </a:lnTo>
                      <a:lnTo>
                        <a:pt x="11" y="16"/>
                      </a:lnTo>
                      <a:lnTo>
                        <a:pt x="4" y="16"/>
                      </a:lnTo>
                      <a:lnTo>
                        <a:pt x="2" y="13"/>
                      </a:lnTo>
                      <a:lnTo>
                        <a:pt x="1" y="11"/>
                      </a:lnTo>
                      <a:lnTo>
                        <a:pt x="1" y="10"/>
                      </a:lnTo>
                      <a:lnTo>
                        <a:pt x="0" y="8"/>
                      </a:lnTo>
                      <a:lnTo>
                        <a:pt x="1" y="5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4" name="Freeform 107"/>
                <p:cNvSpPr>
                  <a:spLocks noEditPoints="1"/>
                </p:cNvSpPr>
                <p:nvPr/>
              </p:nvSpPr>
              <p:spPr bwMode="auto">
                <a:xfrm>
                  <a:off x="2901951" y="4078288"/>
                  <a:ext cx="15875" cy="15875"/>
                </a:xfrm>
                <a:custGeom>
                  <a:avLst/>
                  <a:gdLst>
                    <a:gd name="T0" fmla="*/ 5 w 10"/>
                    <a:gd name="T1" fmla="*/ 2 h 10"/>
                    <a:gd name="T2" fmla="*/ 3 w 10"/>
                    <a:gd name="T3" fmla="*/ 3 h 10"/>
                    <a:gd name="T4" fmla="*/ 3 w 10"/>
                    <a:gd name="T5" fmla="*/ 3 h 10"/>
                    <a:gd name="T6" fmla="*/ 3 w 10"/>
                    <a:gd name="T7" fmla="*/ 3 h 10"/>
                    <a:gd name="T8" fmla="*/ 2 w 10"/>
                    <a:gd name="T9" fmla="*/ 5 h 10"/>
                    <a:gd name="T10" fmla="*/ 3 w 10"/>
                    <a:gd name="T11" fmla="*/ 7 h 10"/>
                    <a:gd name="T12" fmla="*/ 3 w 10"/>
                    <a:gd name="T13" fmla="*/ 7 h 10"/>
                    <a:gd name="T14" fmla="*/ 3 w 10"/>
                    <a:gd name="T15" fmla="*/ 7 h 10"/>
                    <a:gd name="T16" fmla="*/ 5 w 10"/>
                    <a:gd name="T17" fmla="*/ 8 h 10"/>
                    <a:gd name="T18" fmla="*/ 7 w 10"/>
                    <a:gd name="T19" fmla="*/ 7 h 10"/>
                    <a:gd name="T20" fmla="*/ 7 w 10"/>
                    <a:gd name="T21" fmla="*/ 7 h 10"/>
                    <a:gd name="T22" fmla="*/ 8 w 10"/>
                    <a:gd name="T23" fmla="*/ 5 h 10"/>
                    <a:gd name="T24" fmla="*/ 7 w 10"/>
                    <a:gd name="T25" fmla="*/ 3 h 10"/>
                    <a:gd name="T26" fmla="*/ 7 w 10"/>
                    <a:gd name="T27" fmla="*/ 3 h 10"/>
                    <a:gd name="T28" fmla="*/ 5 w 10"/>
                    <a:gd name="T29" fmla="*/ 2 h 10"/>
                    <a:gd name="T30" fmla="*/ 5 w 10"/>
                    <a:gd name="T31" fmla="*/ 0 h 10"/>
                    <a:gd name="T32" fmla="*/ 8 w 10"/>
                    <a:gd name="T33" fmla="*/ 1 h 10"/>
                    <a:gd name="T34" fmla="*/ 9 w 10"/>
                    <a:gd name="T35" fmla="*/ 2 h 10"/>
                    <a:gd name="T36" fmla="*/ 10 w 10"/>
                    <a:gd name="T37" fmla="*/ 5 h 10"/>
                    <a:gd name="T38" fmla="*/ 9 w 10"/>
                    <a:gd name="T39" fmla="*/ 8 h 10"/>
                    <a:gd name="T40" fmla="*/ 8 w 10"/>
                    <a:gd name="T41" fmla="*/ 9 h 10"/>
                    <a:gd name="T42" fmla="*/ 5 w 10"/>
                    <a:gd name="T43" fmla="*/ 10 h 10"/>
                    <a:gd name="T44" fmla="*/ 3 w 10"/>
                    <a:gd name="T45" fmla="*/ 9 h 10"/>
                    <a:gd name="T46" fmla="*/ 2 w 10"/>
                    <a:gd name="T47" fmla="*/ 9 h 10"/>
                    <a:gd name="T48" fmla="*/ 1 w 10"/>
                    <a:gd name="T49" fmla="*/ 8 h 10"/>
                    <a:gd name="T50" fmla="*/ 0 w 10"/>
                    <a:gd name="T51" fmla="*/ 5 h 10"/>
                    <a:gd name="T52" fmla="*/ 1 w 10"/>
                    <a:gd name="T53" fmla="*/ 2 h 10"/>
                    <a:gd name="T54" fmla="*/ 2 w 10"/>
                    <a:gd name="T55" fmla="*/ 1 h 10"/>
                    <a:gd name="T56" fmla="*/ 3 w 10"/>
                    <a:gd name="T57" fmla="*/ 1 h 10"/>
                    <a:gd name="T58" fmla="*/ 5 w 10"/>
                    <a:gd name="T5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0" h="10">
                      <a:moveTo>
                        <a:pt x="5" y="2"/>
                      </a:move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2" y="5"/>
                      </a:lnTo>
                      <a:lnTo>
                        <a:pt x="3" y="7"/>
                      </a:lnTo>
                      <a:lnTo>
                        <a:pt x="3" y="7"/>
                      </a:lnTo>
                      <a:lnTo>
                        <a:pt x="3" y="7"/>
                      </a:lnTo>
                      <a:lnTo>
                        <a:pt x="5" y="8"/>
                      </a:lnTo>
                      <a:lnTo>
                        <a:pt x="7" y="7"/>
                      </a:lnTo>
                      <a:lnTo>
                        <a:pt x="7" y="7"/>
                      </a:lnTo>
                      <a:lnTo>
                        <a:pt x="8" y="5"/>
                      </a:lnTo>
                      <a:lnTo>
                        <a:pt x="7" y="3"/>
                      </a:lnTo>
                      <a:lnTo>
                        <a:pt x="7" y="3"/>
                      </a:lnTo>
                      <a:lnTo>
                        <a:pt x="5" y="2"/>
                      </a:lnTo>
                      <a:close/>
                      <a:moveTo>
                        <a:pt x="5" y="0"/>
                      </a:moveTo>
                      <a:lnTo>
                        <a:pt x="8" y="1"/>
                      </a:lnTo>
                      <a:lnTo>
                        <a:pt x="9" y="2"/>
                      </a:lnTo>
                      <a:lnTo>
                        <a:pt x="10" y="5"/>
                      </a:lnTo>
                      <a:lnTo>
                        <a:pt x="9" y="8"/>
                      </a:lnTo>
                      <a:lnTo>
                        <a:pt x="8" y="9"/>
                      </a:lnTo>
                      <a:lnTo>
                        <a:pt x="5" y="10"/>
                      </a:lnTo>
                      <a:lnTo>
                        <a:pt x="3" y="9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5"/>
                      </a:ln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5" name="Freeform 108"/>
                <p:cNvSpPr>
                  <a:spLocks noEditPoints="1"/>
                </p:cNvSpPr>
                <p:nvPr/>
              </p:nvSpPr>
              <p:spPr bwMode="auto">
                <a:xfrm>
                  <a:off x="2901951" y="4278313"/>
                  <a:ext cx="15875" cy="17463"/>
                </a:xfrm>
                <a:custGeom>
                  <a:avLst/>
                  <a:gdLst>
                    <a:gd name="T0" fmla="*/ 5 w 10"/>
                    <a:gd name="T1" fmla="*/ 2 h 11"/>
                    <a:gd name="T2" fmla="*/ 3 w 10"/>
                    <a:gd name="T3" fmla="*/ 4 h 11"/>
                    <a:gd name="T4" fmla="*/ 3 w 10"/>
                    <a:gd name="T5" fmla="*/ 4 h 11"/>
                    <a:gd name="T6" fmla="*/ 3 w 10"/>
                    <a:gd name="T7" fmla="*/ 4 h 11"/>
                    <a:gd name="T8" fmla="*/ 2 w 10"/>
                    <a:gd name="T9" fmla="*/ 6 h 11"/>
                    <a:gd name="T10" fmla="*/ 3 w 10"/>
                    <a:gd name="T11" fmla="*/ 8 h 11"/>
                    <a:gd name="T12" fmla="*/ 3 w 10"/>
                    <a:gd name="T13" fmla="*/ 8 h 11"/>
                    <a:gd name="T14" fmla="*/ 3 w 10"/>
                    <a:gd name="T15" fmla="*/ 8 h 11"/>
                    <a:gd name="T16" fmla="*/ 5 w 10"/>
                    <a:gd name="T17" fmla="*/ 9 h 11"/>
                    <a:gd name="T18" fmla="*/ 7 w 10"/>
                    <a:gd name="T19" fmla="*/ 8 h 11"/>
                    <a:gd name="T20" fmla="*/ 7 w 10"/>
                    <a:gd name="T21" fmla="*/ 8 h 11"/>
                    <a:gd name="T22" fmla="*/ 8 w 10"/>
                    <a:gd name="T23" fmla="*/ 6 h 11"/>
                    <a:gd name="T24" fmla="*/ 7 w 10"/>
                    <a:gd name="T25" fmla="*/ 4 h 11"/>
                    <a:gd name="T26" fmla="*/ 7 w 10"/>
                    <a:gd name="T27" fmla="*/ 4 h 11"/>
                    <a:gd name="T28" fmla="*/ 5 w 10"/>
                    <a:gd name="T29" fmla="*/ 2 h 11"/>
                    <a:gd name="T30" fmla="*/ 5 w 10"/>
                    <a:gd name="T31" fmla="*/ 0 h 11"/>
                    <a:gd name="T32" fmla="*/ 8 w 10"/>
                    <a:gd name="T33" fmla="*/ 1 h 11"/>
                    <a:gd name="T34" fmla="*/ 9 w 10"/>
                    <a:gd name="T35" fmla="*/ 2 h 11"/>
                    <a:gd name="T36" fmla="*/ 10 w 10"/>
                    <a:gd name="T37" fmla="*/ 6 h 11"/>
                    <a:gd name="T38" fmla="*/ 9 w 10"/>
                    <a:gd name="T39" fmla="*/ 9 h 11"/>
                    <a:gd name="T40" fmla="*/ 8 w 10"/>
                    <a:gd name="T41" fmla="*/ 10 h 11"/>
                    <a:gd name="T42" fmla="*/ 5 w 10"/>
                    <a:gd name="T43" fmla="*/ 11 h 11"/>
                    <a:gd name="T44" fmla="*/ 3 w 10"/>
                    <a:gd name="T45" fmla="*/ 10 h 11"/>
                    <a:gd name="T46" fmla="*/ 2 w 10"/>
                    <a:gd name="T47" fmla="*/ 10 h 11"/>
                    <a:gd name="T48" fmla="*/ 1 w 10"/>
                    <a:gd name="T49" fmla="*/ 9 h 11"/>
                    <a:gd name="T50" fmla="*/ 0 w 10"/>
                    <a:gd name="T51" fmla="*/ 6 h 11"/>
                    <a:gd name="T52" fmla="*/ 1 w 10"/>
                    <a:gd name="T53" fmla="*/ 2 h 11"/>
                    <a:gd name="T54" fmla="*/ 2 w 10"/>
                    <a:gd name="T55" fmla="*/ 1 h 11"/>
                    <a:gd name="T56" fmla="*/ 3 w 10"/>
                    <a:gd name="T57" fmla="*/ 1 h 11"/>
                    <a:gd name="T58" fmla="*/ 5 w 10"/>
                    <a:gd name="T5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0" h="11">
                      <a:moveTo>
                        <a:pt x="5" y="2"/>
                      </a:move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2" y="6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5" y="9"/>
                      </a:lnTo>
                      <a:lnTo>
                        <a:pt x="7" y="8"/>
                      </a:lnTo>
                      <a:lnTo>
                        <a:pt x="7" y="8"/>
                      </a:lnTo>
                      <a:lnTo>
                        <a:pt x="8" y="6"/>
                      </a:lnTo>
                      <a:lnTo>
                        <a:pt x="7" y="4"/>
                      </a:lnTo>
                      <a:lnTo>
                        <a:pt x="7" y="4"/>
                      </a:lnTo>
                      <a:lnTo>
                        <a:pt x="5" y="2"/>
                      </a:lnTo>
                      <a:close/>
                      <a:moveTo>
                        <a:pt x="5" y="0"/>
                      </a:moveTo>
                      <a:lnTo>
                        <a:pt x="8" y="1"/>
                      </a:lnTo>
                      <a:lnTo>
                        <a:pt x="9" y="2"/>
                      </a:lnTo>
                      <a:lnTo>
                        <a:pt x="10" y="6"/>
                      </a:lnTo>
                      <a:lnTo>
                        <a:pt x="9" y="9"/>
                      </a:lnTo>
                      <a:lnTo>
                        <a:pt x="8" y="10"/>
                      </a:lnTo>
                      <a:lnTo>
                        <a:pt x="5" y="11"/>
                      </a:lnTo>
                      <a:lnTo>
                        <a:pt x="3" y="10"/>
                      </a:lnTo>
                      <a:lnTo>
                        <a:pt x="2" y="10"/>
                      </a:lnTo>
                      <a:lnTo>
                        <a:pt x="1" y="9"/>
                      </a:lnTo>
                      <a:lnTo>
                        <a:pt x="0" y="6"/>
                      </a:ln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6" name="Rectangle 109"/>
                <p:cNvSpPr>
                  <a:spLocks noChangeArrowheads="1"/>
                </p:cNvSpPr>
                <p:nvPr/>
              </p:nvSpPr>
              <p:spPr bwMode="auto">
                <a:xfrm>
                  <a:off x="2925763" y="4060825"/>
                  <a:ext cx="50800" cy="698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Q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57" name="Rectangle 110"/>
                <p:cNvSpPr>
                  <a:spLocks noChangeArrowheads="1"/>
                </p:cNvSpPr>
                <p:nvPr/>
              </p:nvSpPr>
              <p:spPr bwMode="auto">
                <a:xfrm>
                  <a:off x="2925763" y="4264025"/>
                  <a:ext cx="50800" cy="698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Q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58" name="Rectangle 111"/>
                <p:cNvSpPr>
                  <a:spLocks noChangeArrowheads="1"/>
                </p:cNvSpPr>
                <p:nvPr/>
              </p:nvSpPr>
              <p:spPr bwMode="auto">
                <a:xfrm>
                  <a:off x="2930526" y="4264025"/>
                  <a:ext cx="25400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9" name="Freeform 112"/>
                <p:cNvSpPr>
                  <a:spLocks noEditPoints="1"/>
                </p:cNvSpPr>
                <p:nvPr/>
              </p:nvSpPr>
              <p:spPr bwMode="auto">
                <a:xfrm>
                  <a:off x="2216151" y="4025900"/>
                  <a:ext cx="15875" cy="15875"/>
                </a:xfrm>
                <a:custGeom>
                  <a:avLst/>
                  <a:gdLst>
                    <a:gd name="T0" fmla="*/ 6 w 10"/>
                    <a:gd name="T1" fmla="*/ 2 h 10"/>
                    <a:gd name="T2" fmla="*/ 4 w 10"/>
                    <a:gd name="T3" fmla="*/ 3 h 10"/>
                    <a:gd name="T4" fmla="*/ 2 w 10"/>
                    <a:gd name="T5" fmla="*/ 5 h 10"/>
                    <a:gd name="T6" fmla="*/ 4 w 10"/>
                    <a:gd name="T7" fmla="*/ 7 h 10"/>
                    <a:gd name="T8" fmla="*/ 6 w 10"/>
                    <a:gd name="T9" fmla="*/ 8 h 10"/>
                    <a:gd name="T10" fmla="*/ 7 w 10"/>
                    <a:gd name="T11" fmla="*/ 7 h 10"/>
                    <a:gd name="T12" fmla="*/ 8 w 10"/>
                    <a:gd name="T13" fmla="*/ 5 h 10"/>
                    <a:gd name="T14" fmla="*/ 7 w 10"/>
                    <a:gd name="T15" fmla="*/ 3 h 10"/>
                    <a:gd name="T16" fmla="*/ 6 w 10"/>
                    <a:gd name="T17" fmla="*/ 2 h 10"/>
                    <a:gd name="T18" fmla="*/ 6 w 10"/>
                    <a:gd name="T19" fmla="*/ 0 h 10"/>
                    <a:gd name="T20" fmla="*/ 9 w 10"/>
                    <a:gd name="T21" fmla="*/ 1 h 10"/>
                    <a:gd name="T22" fmla="*/ 9 w 10"/>
                    <a:gd name="T23" fmla="*/ 2 h 10"/>
                    <a:gd name="T24" fmla="*/ 10 w 10"/>
                    <a:gd name="T25" fmla="*/ 5 h 10"/>
                    <a:gd name="T26" fmla="*/ 9 w 10"/>
                    <a:gd name="T27" fmla="*/ 8 h 10"/>
                    <a:gd name="T28" fmla="*/ 9 w 10"/>
                    <a:gd name="T29" fmla="*/ 9 h 10"/>
                    <a:gd name="T30" fmla="*/ 6 w 10"/>
                    <a:gd name="T31" fmla="*/ 10 h 10"/>
                    <a:gd name="T32" fmla="*/ 2 w 10"/>
                    <a:gd name="T33" fmla="*/ 9 h 10"/>
                    <a:gd name="T34" fmla="*/ 1 w 10"/>
                    <a:gd name="T35" fmla="*/ 9 h 10"/>
                    <a:gd name="T36" fmla="*/ 1 w 10"/>
                    <a:gd name="T37" fmla="*/ 8 h 10"/>
                    <a:gd name="T38" fmla="*/ 0 w 10"/>
                    <a:gd name="T39" fmla="*/ 5 h 10"/>
                    <a:gd name="T40" fmla="*/ 1 w 10"/>
                    <a:gd name="T41" fmla="*/ 2 h 10"/>
                    <a:gd name="T42" fmla="*/ 1 w 10"/>
                    <a:gd name="T43" fmla="*/ 1 h 10"/>
                    <a:gd name="T44" fmla="*/ 2 w 10"/>
                    <a:gd name="T45" fmla="*/ 1 h 10"/>
                    <a:gd name="T46" fmla="*/ 6 w 10"/>
                    <a:gd name="T4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0" h="10">
                      <a:moveTo>
                        <a:pt x="6" y="2"/>
                      </a:moveTo>
                      <a:lnTo>
                        <a:pt x="4" y="3"/>
                      </a:lnTo>
                      <a:lnTo>
                        <a:pt x="2" y="5"/>
                      </a:lnTo>
                      <a:lnTo>
                        <a:pt x="4" y="7"/>
                      </a:lnTo>
                      <a:lnTo>
                        <a:pt x="6" y="8"/>
                      </a:lnTo>
                      <a:lnTo>
                        <a:pt x="7" y="7"/>
                      </a:lnTo>
                      <a:lnTo>
                        <a:pt x="8" y="5"/>
                      </a:lnTo>
                      <a:lnTo>
                        <a:pt x="7" y="3"/>
                      </a:lnTo>
                      <a:lnTo>
                        <a:pt x="6" y="2"/>
                      </a:lnTo>
                      <a:close/>
                      <a:moveTo>
                        <a:pt x="6" y="0"/>
                      </a:moveTo>
                      <a:lnTo>
                        <a:pt x="9" y="1"/>
                      </a:lnTo>
                      <a:lnTo>
                        <a:pt x="9" y="2"/>
                      </a:lnTo>
                      <a:lnTo>
                        <a:pt x="10" y="5"/>
                      </a:lnTo>
                      <a:lnTo>
                        <a:pt x="9" y="8"/>
                      </a:lnTo>
                      <a:lnTo>
                        <a:pt x="9" y="9"/>
                      </a:lnTo>
                      <a:lnTo>
                        <a:pt x="6" y="10"/>
                      </a:lnTo>
                      <a:lnTo>
                        <a:pt x="2" y="9"/>
                      </a:lnTo>
                      <a:lnTo>
                        <a:pt x="1" y="9"/>
                      </a:lnTo>
                      <a:lnTo>
                        <a:pt x="1" y="8"/>
                      </a:lnTo>
                      <a:lnTo>
                        <a:pt x="0" y="5"/>
                      </a:lnTo>
                      <a:lnTo>
                        <a:pt x="1" y="2"/>
                      </a:lnTo>
                      <a:lnTo>
                        <a:pt x="1" y="1"/>
                      </a:lnTo>
                      <a:lnTo>
                        <a:pt x="2" y="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0" name="Freeform 113"/>
                <p:cNvSpPr>
                  <a:spLocks noEditPoints="1"/>
                </p:cNvSpPr>
                <p:nvPr/>
              </p:nvSpPr>
              <p:spPr bwMode="auto">
                <a:xfrm>
                  <a:off x="2360613" y="4176713"/>
                  <a:ext cx="17463" cy="17463"/>
                </a:xfrm>
                <a:custGeom>
                  <a:avLst/>
                  <a:gdLst>
                    <a:gd name="T0" fmla="*/ 6 w 11"/>
                    <a:gd name="T1" fmla="*/ 2 h 11"/>
                    <a:gd name="T2" fmla="*/ 3 w 11"/>
                    <a:gd name="T3" fmla="*/ 3 h 11"/>
                    <a:gd name="T4" fmla="*/ 3 w 11"/>
                    <a:gd name="T5" fmla="*/ 3 h 11"/>
                    <a:gd name="T6" fmla="*/ 3 w 11"/>
                    <a:gd name="T7" fmla="*/ 3 h 11"/>
                    <a:gd name="T8" fmla="*/ 2 w 11"/>
                    <a:gd name="T9" fmla="*/ 5 h 11"/>
                    <a:gd name="T10" fmla="*/ 3 w 11"/>
                    <a:gd name="T11" fmla="*/ 7 h 11"/>
                    <a:gd name="T12" fmla="*/ 3 w 11"/>
                    <a:gd name="T13" fmla="*/ 7 h 11"/>
                    <a:gd name="T14" fmla="*/ 3 w 11"/>
                    <a:gd name="T15" fmla="*/ 7 h 11"/>
                    <a:gd name="T16" fmla="*/ 6 w 11"/>
                    <a:gd name="T17" fmla="*/ 8 h 11"/>
                    <a:gd name="T18" fmla="*/ 8 w 11"/>
                    <a:gd name="T19" fmla="*/ 7 h 11"/>
                    <a:gd name="T20" fmla="*/ 8 w 11"/>
                    <a:gd name="T21" fmla="*/ 7 h 11"/>
                    <a:gd name="T22" fmla="*/ 9 w 11"/>
                    <a:gd name="T23" fmla="*/ 5 h 11"/>
                    <a:gd name="T24" fmla="*/ 8 w 11"/>
                    <a:gd name="T25" fmla="*/ 3 h 11"/>
                    <a:gd name="T26" fmla="*/ 8 w 11"/>
                    <a:gd name="T27" fmla="*/ 3 h 11"/>
                    <a:gd name="T28" fmla="*/ 6 w 11"/>
                    <a:gd name="T29" fmla="*/ 2 h 11"/>
                    <a:gd name="T30" fmla="*/ 6 w 11"/>
                    <a:gd name="T31" fmla="*/ 0 h 11"/>
                    <a:gd name="T32" fmla="*/ 9 w 11"/>
                    <a:gd name="T33" fmla="*/ 1 h 11"/>
                    <a:gd name="T34" fmla="*/ 10 w 11"/>
                    <a:gd name="T35" fmla="*/ 2 h 11"/>
                    <a:gd name="T36" fmla="*/ 11 w 11"/>
                    <a:gd name="T37" fmla="*/ 5 h 11"/>
                    <a:gd name="T38" fmla="*/ 10 w 11"/>
                    <a:gd name="T39" fmla="*/ 8 h 11"/>
                    <a:gd name="T40" fmla="*/ 9 w 11"/>
                    <a:gd name="T41" fmla="*/ 9 h 11"/>
                    <a:gd name="T42" fmla="*/ 6 w 11"/>
                    <a:gd name="T43" fmla="*/ 11 h 11"/>
                    <a:gd name="T44" fmla="*/ 3 w 11"/>
                    <a:gd name="T45" fmla="*/ 9 h 11"/>
                    <a:gd name="T46" fmla="*/ 2 w 11"/>
                    <a:gd name="T47" fmla="*/ 9 h 11"/>
                    <a:gd name="T48" fmla="*/ 1 w 11"/>
                    <a:gd name="T49" fmla="*/ 8 h 11"/>
                    <a:gd name="T50" fmla="*/ 0 w 11"/>
                    <a:gd name="T51" fmla="*/ 5 h 11"/>
                    <a:gd name="T52" fmla="*/ 1 w 11"/>
                    <a:gd name="T53" fmla="*/ 2 h 11"/>
                    <a:gd name="T54" fmla="*/ 2 w 11"/>
                    <a:gd name="T55" fmla="*/ 1 h 11"/>
                    <a:gd name="T56" fmla="*/ 3 w 11"/>
                    <a:gd name="T57" fmla="*/ 1 h 11"/>
                    <a:gd name="T58" fmla="*/ 6 w 11"/>
                    <a:gd name="T5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1" h="11">
                      <a:moveTo>
                        <a:pt x="6" y="2"/>
                      </a:move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2" y="5"/>
                      </a:lnTo>
                      <a:lnTo>
                        <a:pt x="3" y="7"/>
                      </a:lnTo>
                      <a:lnTo>
                        <a:pt x="3" y="7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8" y="7"/>
                      </a:lnTo>
                      <a:lnTo>
                        <a:pt x="8" y="7"/>
                      </a:lnTo>
                      <a:lnTo>
                        <a:pt x="9" y="5"/>
                      </a:lnTo>
                      <a:lnTo>
                        <a:pt x="8" y="3"/>
                      </a:lnTo>
                      <a:lnTo>
                        <a:pt x="8" y="3"/>
                      </a:lnTo>
                      <a:lnTo>
                        <a:pt x="6" y="2"/>
                      </a:lnTo>
                      <a:close/>
                      <a:moveTo>
                        <a:pt x="6" y="0"/>
                      </a:moveTo>
                      <a:lnTo>
                        <a:pt x="9" y="1"/>
                      </a:lnTo>
                      <a:lnTo>
                        <a:pt x="10" y="2"/>
                      </a:lnTo>
                      <a:lnTo>
                        <a:pt x="11" y="5"/>
                      </a:lnTo>
                      <a:lnTo>
                        <a:pt x="10" y="8"/>
                      </a:lnTo>
                      <a:lnTo>
                        <a:pt x="9" y="9"/>
                      </a:lnTo>
                      <a:lnTo>
                        <a:pt x="6" y="11"/>
                      </a:lnTo>
                      <a:lnTo>
                        <a:pt x="3" y="9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5"/>
                      </a:ln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1" name="Freeform 114"/>
                <p:cNvSpPr>
                  <a:spLocks/>
                </p:cNvSpPr>
                <p:nvPr/>
              </p:nvSpPr>
              <p:spPr bwMode="auto">
                <a:xfrm>
                  <a:off x="2844801" y="4079875"/>
                  <a:ext cx="12700" cy="12700"/>
                </a:xfrm>
                <a:custGeom>
                  <a:avLst/>
                  <a:gdLst>
                    <a:gd name="T0" fmla="*/ 4 w 8"/>
                    <a:gd name="T1" fmla="*/ 0 h 8"/>
                    <a:gd name="T2" fmla="*/ 6 w 8"/>
                    <a:gd name="T3" fmla="*/ 1 h 8"/>
                    <a:gd name="T4" fmla="*/ 8 w 8"/>
                    <a:gd name="T5" fmla="*/ 2 h 8"/>
                    <a:gd name="T6" fmla="*/ 8 w 8"/>
                    <a:gd name="T7" fmla="*/ 4 h 8"/>
                    <a:gd name="T8" fmla="*/ 8 w 8"/>
                    <a:gd name="T9" fmla="*/ 6 h 8"/>
                    <a:gd name="T10" fmla="*/ 6 w 8"/>
                    <a:gd name="T11" fmla="*/ 8 h 8"/>
                    <a:gd name="T12" fmla="*/ 4 w 8"/>
                    <a:gd name="T13" fmla="*/ 8 h 8"/>
                    <a:gd name="T14" fmla="*/ 2 w 8"/>
                    <a:gd name="T15" fmla="*/ 8 h 8"/>
                    <a:gd name="T16" fmla="*/ 1 w 8"/>
                    <a:gd name="T17" fmla="*/ 6 h 8"/>
                    <a:gd name="T18" fmla="*/ 0 w 8"/>
                    <a:gd name="T19" fmla="*/ 4 h 8"/>
                    <a:gd name="T20" fmla="*/ 1 w 8"/>
                    <a:gd name="T21" fmla="*/ 2 h 8"/>
                    <a:gd name="T22" fmla="*/ 2 w 8"/>
                    <a:gd name="T23" fmla="*/ 1 h 8"/>
                    <a:gd name="T24" fmla="*/ 4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4" y="0"/>
                      </a:moveTo>
                      <a:lnTo>
                        <a:pt x="6" y="1"/>
                      </a:lnTo>
                      <a:lnTo>
                        <a:pt x="8" y="2"/>
                      </a:lnTo>
                      <a:lnTo>
                        <a:pt x="8" y="4"/>
                      </a:lnTo>
                      <a:lnTo>
                        <a:pt x="8" y="6"/>
                      </a:lnTo>
                      <a:lnTo>
                        <a:pt x="6" y="8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1" y="6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2" name="Freeform 115"/>
                <p:cNvSpPr>
                  <a:spLocks noEditPoints="1"/>
                </p:cNvSpPr>
                <p:nvPr/>
              </p:nvSpPr>
              <p:spPr bwMode="auto">
                <a:xfrm>
                  <a:off x="2844801" y="4079875"/>
                  <a:ext cx="14288" cy="14288"/>
                </a:xfrm>
                <a:custGeom>
                  <a:avLst/>
                  <a:gdLst>
                    <a:gd name="T0" fmla="*/ 1 w 9"/>
                    <a:gd name="T1" fmla="*/ 7 h 9"/>
                    <a:gd name="T2" fmla="*/ 4 w 9"/>
                    <a:gd name="T3" fmla="*/ 8 h 9"/>
                    <a:gd name="T4" fmla="*/ 7 w 9"/>
                    <a:gd name="T5" fmla="*/ 7 h 9"/>
                    <a:gd name="T6" fmla="*/ 7 w 9"/>
                    <a:gd name="T7" fmla="*/ 8 h 9"/>
                    <a:gd name="T8" fmla="*/ 4 w 9"/>
                    <a:gd name="T9" fmla="*/ 9 h 9"/>
                    <a:gd name="T10" fmla="*/ 1 w 9"/>
                    <a:gd name="T11" fmla="*/ 8 h 9"/>
                    <a:gd name="T12" fmla="*/ 1 w 9"/>
                    <a:gd name="T13" fmla="*/ 7 h 9"/>
                    <a:gd name="T14" fmla="*/ 4 w 9"/>
                    <a:gd name="T15" fmla="*/ 0 h 9"/>
                    <a:gd name="T16" fmla="*/ 7 w 9"/>
                    <a:gd name="T17" fmla="*/ 1 h 9"/>
                    <a:gd name="T18" fmla="*/ 9 w 9"/>
                    <a:gd name="T19" fmla="*/ 4 h 9"/>
                    <a:gd name="T20" fmla="*/ 7 w 9"/>
                    <a:gd name="T21" fmla="*/ 7 h 9"/>
                    <a:gd name="T22" fmla="*/ 6 w 9"/>
                    <a:gd name="T23" fmla="*/ 7 h 9"/>
                    <a:gd name="T24" fmla="*/ 8 w 9"/>
                    <a:gd name="T25" fmla="*/ 4 h 9"/>
                    <a:gd name="T26" fmla="*/ 7 w 9"/>
                    <a:gd name="T27" fmla="*/ 2 h 9"/>
                    <a:gd name="T28" fmla="*/ 4 w 9"/>
                    <a:gd name="T29" fmla="*/ 1 h 9"/>
                    <a:gd name="T30" fmla="*/ 2 w 9"/>
                    <a:gd name="T31" fmla="*/ 2 h 9"/>
                    <a:gd name="T32" fmla="*/ 1 w 9"/>
                    <a:gd name="T33" fmla="*/ 4 h 9"/>
                    <a:gd name="T34" fmla="*/ 2 w 9"/>
                    <a:gd name="T35" fmla="*/ 7 h 9"/>
                    <a:gd name="T36" fmla="*/ 1 w 9"/>
                    <a:gd name="T37" fmla="*/ 7 h 9"/>
                    <a:gd name="T38" fmla="*/ 0 w 9"/>
                    <a:gd name="T39" fmla="*/ 4 h 9"/>
                    <a:gd name="T40" fmla="*/ 1 w 9"/>
                    <a:gd name="T41" fmla="*/ 1 h 9"/>
                    <a:gd name="T42" fmla="*/ 4 w 9"/>
                    <a:gd name="T4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" h="9">
                      <a:moveTo>
                        <a:pt x="1" y="7"/>
                      </a:moveTo>
                      <a:lnTo>
                        <a:pt x="4" y="8"/>
                      </a:lnTo>
                      <a:lnTo>
                        <a:pt x="7" y="7"/>
                      </a:lnTo>
                      <a:lnTo>
                        <a:pt x="7" y="8"/>
                      </a:lnTo>
                      <a:lnTo>
                        <a:pt x="4" y="9"/>
                      </a:lnTo>
                      <a:lnTo>
                        <a:pt x="1" y="8"/>
                      </a:lnTo>
                      <a:lnTo>
                        <a:pt x="1" y="7"/>
                      </a:lnTo>
                      <a:close/>
                      <a:moveTo>
                        <a:pt x="4" y="0"/>
                      </a:moveTo>
                      <a:lnTo>
                        <a:pt x="7" y="1"/>
                      </a:lnTo>
                      <a:lnTo>
                        <a:pt x="9" y="4"/>
                      </a:lnTo>
                      <a:lnTo>
                        <a:pt x="7" y="7"/>
                      </a:lnTo>
                      <a:lnTo>
                        <a:pt x="6" y="7"/>
                      </a:lnTo>
                      <a:lnTo>
                        <a:pt x="8" y="4"/>
                      </a:lnTo>
                      <a:lnTo>
                        <a:pt x="7" y="2"/>
                      </a:ln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1" y="4"/>
                      </a:lnTo>
                      <a:lnTo>
                        <a:pt x="2" y="7"/>
                      </a:lnTo>
                      <a:lnTo>
                        <a:pt x="1" y="7"/>
                      </a:lnTo>
                      <a:lnTo>
                        <a:pt x="0" y="4"/>
                      </a:lnTo>
                      <a:lnTo>
                        <a:pt x="1" y="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3" name="Freeform 116"/>
                <p:cNvSpPr>
                  <a:spLocks/>
                </p:cNvSpPr>
                <p:nvPr/>
              </p:nvSpPr>
              <p:spPr bwMode="auto">
                <a:xfrm>
                  <a:off x="2844801" y="4279900"/>
                  <a:ext cx="12700" cy="14288"/>
                </a:xfrm>
                <a:custGeom>
                  <a:avLst/>
                  <a:gdLst>
                    <a:gd name="T0" fmla="*/ 4 w 8"/>
                    <a:gd name="T1" fmla="*/ 0 h 9"/>
                    <a:gd name="T2" fmla="*/ 6 w 8"/>
                    <a:gd name="T3" fmla="*/ 0 h 9"/>
                    <a:gd name="T4" fmla="*/ 8 w 8"/>
                    <a:gd name="T5" fmla="*/ 3 h 9"/>
                    <a:gd name="T6" fmla="*/ 8 w 8"/>
                    <a:gd name="T7" fmla="*/ 5 h 9"/>
                    <a:gd name="T8" fmla="*/ 8 w 8"/>
                    <a:gd name="T9" fmla="*/ 7 h 9"/>
                    <a:gd name="T10" fmla="*/ 6 w 8"/>
                    <a:gd name="T11" fmla="*/ 8 h 9"/>
                    <a:gd name="T12" fmla="*/ 4 w 8"/>
                    <a:gd name="T13" fmla="*/ 9 h 9"/>
                    <a:gd name="T14" fmla="*/ 2 w 8"/>
                    <a:gd name="T15" fmla="*/ 8 h 9"/>
                    <a:gd name="T16" fmla="*/ 1 w 8"/>
                    <a:gd name="T17" fmla="*/ 7 h 9"/>
                    <a:gd name="T18" fmla="*/ 0 w 8"/>
                    <a:gd name="T19" fmla="*/ 5 h 9"/>
                    <a:gd name="T20" fmla="*/ 1 w 8"/>
                    <a:gd name="T21" fmla="*/ 3 h 9"/>
                    <a:gd name="T22" fmla="*/ 2 w 8"/>
                    <a:gd name="T23" fmla="*/ 0 h 9"/>
                    <a:gd name="T24" fmla="*/ 4 w 8"/>
                    <a:gd name="T2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4" y="0"/>
                      </a:moveTo>
                      <a:lnTo>
                        <a:pt x="6" y="0"/>
                      </a:lnTo>
                      <a:lnTo>
                        <a:pt x="8" y="3"/>
                      </a:lnTo>
                      <a:lnTo>
                        <a:pt x="8" y="5"/>
                      </a:lnTo>
                      <a:lnTo>
                        <a:pt x="8" y="7"/>
                      </a:lnTo>
                      <a:lnTo>
                        <a:pt x="6" y="8"/>
                      </a:lnTo>
                      <a:lnTo>
                        <a:pt x="4" y="9"/>
                      </a:lnTo>
                      <a:lnTo>
                        <a:pt x="2" y="8"/>
                      </a:lnTo>
                      <a:lnTo>
                        <a:pt x="1" y="7"/>
                      </a:ln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2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4" name="Freeform 117"/>
                <p:cNvSpPr>
                  <a:spLocks noEditPoints="1"/>
                </p:cNvSpPr>
                <p:nvPr/>
              </p:nvSpPr>
              <p:spPr bwMode="auto">
                <a:xfrm>
                  <a:off x="2844801" y="4279900"/>
                  <a:ext cx="14288" cy="15875"/>
                </a:xfrm>
                <a:custGeom>
                  <a:avLst/>
                  <a:gdLst>
                    <a:gd name="T0" fmla="*/ 2 w 9"/>
                    <a:gd name="T1" fmla="*/ 1 h 10"/>
                    <a:gd name="T2" fmla="*/ 1 w 9"/>
                    <a:gd name="T3" fmla="*/ 5 h 10"/>
                    <a:gd name="T4" fmla="*/ 2 w 9"/>
                    <a:gd name="T5" fmla="*/ 8 h 10"/>
                    <a:gd name="T6" fmla="*/ 4 w 9"/>
                    <a:gd name="T7" fmla="*/ 9 h 10"/>
                    <a:gd name="T8" fmla="*/ 6 w 9"/>
                    <a:gd name="T9" fmla="*/ 7 h 10"/>
                    <a:gd name="T10" fmla="*/ 8 w 9"/>
                    <a:gd name="T11" fmla="*/ 5 h 10"/>
                    <a:gd name="T12" fmla="*/ 6 w 9"/>
                    <a:gd name="T13" fmla="*/ 1 h 10"/>
                    <a:gd name="T14" fmla="*/ 2 w 9"/>
                    <a:gd name="T15" fmla="*/ 1 h 10"/>
                    <a:gd name="T16" fmla="*/ 1 w 9"/>
                    <a:gd name="T17" fmla="*/ 0 h 10"/>
                    <a:gd name="T18" fmla="*/ 7 w 9"/>
                    <a:gd name="T19" fmla="*/ 0 h 10"/>
                    <a:gd name="T20" fmla="*/ 7 w 9"/>
                    <a:gd name="T21" fmla="*/ 1 h 10"/>
                    <a:gd name="T22" fmla="*/ 9 w 9"/>
                    <a:gd name="T23" fmla="*/ 5 h 10"/>
                    <a:gd name="T24" fmla="*/ 7 w 9"/>
                    <a:gd name="T25" fmla="*/ 8 h 10"/>
                    <a:gd name="T26" fmla="*/ 4 w 9"/>
                    <a:gd name="T27" fmla="*/ 10 h 10"/>
                    <a:gd name="T28" fmla="*/ 1 w 9"/>
                    <a:gd name="T29" fmla="*/ 8 h 10"/>
                    <a:gd name="T30" fmla="*/ 0 w 9"/>
                    <a:gd name="T31" fmla="*/ 5 h 10"/>
                    <a:gd name="T32" fmla="*/ 1 w 9"/>
                    <a:gd name="T33" fmla="*/ 1 h 10"/>
                    <a:gd name="T34" fmla="*/ 1 w 9"/>
                    <a:gd name="T3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" h="10">
                      <a:moveTo>
                        <a:pt x="2" y="1"/>
                      </a:moveTo>
                      <a:lnTo>
                        <a:pt x="1" y="5"/>
                      </a:lnTo>
                      <a:lnTo>
                        <a:pt x="2" y="8"/>
                      </a:lnTo>
                      <a:lnTo>
                        <a:pt x="4" y="9"/>
                      </a:lnTo>
                      <a:lnTo>
                        <a:pt x="6" y="7"/>
                      </a:lnTo>
                      <a:lnTo>
                        <a:pt x="8" y="5"/>
                      </a:lnTo>
                      <a:lnTo>
                        <a:pt x="6" y="1"/>
                      </a:lnTo>
                      <a:lnTo>
                        <a:pt x="2" y="1"/>
                      </a:lnTo>
                      <a:close/>
                      <a:moveTo>
                        <a:pt x="1" y="0"/>
                      </a:moveTo>
                      <a:lnTo>
                        <a:pt x="7" y="0"/>
                      </a:lnTo>
                      <a:lnTo>
                        <a:pt x="7" y="1"/>
                      </a:lnTo>
                      <a:lnTo>
                        <a:pt x="9" y="5"/>
                      </a:lnTo>
                      <a:lnTo>
                        <a:pt x="7" y="8"/>
                      </a:lnTo>
                      <a:lnTo>
                        <a:pt x="4" y="10"/>
                      </a:lnTo>
                      <a:lnTo>
                        <a:pt x="1" y="8"/>
                      </a:lnTo>
                      <a:lnTo>
                        <a:pt x="0" y="5"/>
                      </a:lnTo>
                      <a:lnTo>
                        <a:pt x="1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5" name="Rectangle 118"/>
                <p:cNvSpPr>
                  <a:spLocks noChangeArrowheads="1"/>
                </p:cNvSpPr>
                <p:nvPr/>
              </p:nvSpPr>
              <p:spPr bwMode="auto">
                <a:xfrm>
                  <a:off x="2176463" y="4011613"/>
                  <a:ext cx="49213" cy="698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D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66" name="Rectangle 119"/>
                <p:cNvSpPr>
                  <a:spLocks noChangeArrowheads="1"/>
                </p:cNvSpPr>
                <p:nvPr/>
              </p:nvSpPr>
              <p:spPr bwMode="auto">
                <a:xfrm>
                  <a:off x="2325688" y="4164013"/>
                  <a:ext cx="47625" cy="698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E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67" name="Freeform 120"/>
                <p:cNvSpPr>
                  <a:spLocks noEditPoints="1"/>
                </p:cNvSpPr>
                <p:nvPr/>
              </p:nvSpPr>
              <p:spPr bwMode="auto">
                <a:xfrm>
                  <a:off x="2439988" y="4084638"/>
                  <a:ext cx="39688" cy="204788"/>
                </a:xfrm>
                <a:custGeom>
                  <a:avLst/>
                  <a:gdLst>
                    <a:gd name="T0" fmla="*/ 2 w 25"/>
                    <a:gd name="T1" fmla="*/ 2 h 129"/>
                    <a:gd name="T2" fmla="*/ 2 w 25"/>
                    <a:gd name="T3" fmla="*/ 127 h 129"/>
                    <a:gd name="T4" fmla="*/ 23 w 25"/>
                    <a:gd name="T5" fmla="*/ 127 h 129"/>
                    <a:gd name="T6" fmla="*/ 23 w 25"/>
                    <a:gd name="T7" fmla="*/ 2 h 129"/>
                    <a:gd name="T8" fmla="*/ 2 w 25"/>
                    <a:gd name="T9" fmla="*/ 2 h 129"/>
                    <a:gd name="T10" fmla="*/ 0 w 25"/>
                    <a:gd name="T11" fmla="*/ 0 h 129"/>
                    <a:gd name="T12" fmla="*/ 25 w 25"/>
                    <a:gd name="T13" fmla="*/ 0 h 129"/>
                    <a:gd name="T14" fmla="*/ 25 w 25"/>
                    <a:gd name="T15" fmla="*/ 129 h 129"/>
                    <a:gd name="T16" fmla="*/ 0 w 25"/>
                    <a:gd name="T17" fmla="*/ 129 h 129"/>
                    <a:gd name="T18" fmla="*/ 0 w 25"/>
                    <a:gd name="T19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" h="129">
                      <a:moveTo>
                        <a:pt x="2" y="2"/>
                      </a:moveTo>
                      <a:lnTo>
                        <a:pt x="2" y="127"/>
                      </a:lnTo>
                      <a:lnTo>
                        <a:pt x="23" y="127"/>
                      </a:lnTo>
                      <a:lnTo>
                        <a:pt x="23" y="2"/>
                      </a:lnTo>
                      <a:lnTo>
                        <a:pt x="2" y="2"/>
                      </a:lnTo>
                      <a:close/>
                      <a:moveTo>
                        <a:pt x="0" y="0"/>
                      </a:moveTo>
                      <a:lnTo>
                        <a:pt x="25" y="0"/>
                      </a:lnTo>
                      <a:lnTo>
                        <a:pt x="25" y="129"/>
                      </a:lnTo>
                      <a:lnTo>
                        <a:pt x="0" y="1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8" name="Freeform 121"/>
                <p:cNvSpPr>
                  <a:spLocks/>
                </p:cNvSpPr>
                <p:nvPr/>
              </p:nvSpPr>
              <p:spPr bwMode="auto">
                <a:xfrm>
                  <a:off x="2268538" y="4033838"/>
                  <a:ext cx="212725" cy="306388"/>
                </a:xfrm>
                <a:custGeom>
                  <a:avLst/>
                  <a:gdLst>
                    <a:gd name="T0" fmla="*/ 0 w 134"/>
                    <a:gd name="T1" fmla="*/ 0 h 193"/>
                    <a:gd name="T2" fmla="*/ 2 w 134"/>
                    <a:gd name="T3" fmla="*/ 0 h 193"/>
                    <a:gd name="T4" fmla="*/ 2 w 134"/>
                    <a:gd name="T5" fmla="*/ 191 h 193"/>
                    <a:gd name="T6" fmla="*/ 134 w 134"/>
                    <a:gd name="T7" fmla="*/ 191 h 193"/>
                    <a:gd name="T8" fmla="*/ 134 w 134"/>
                    <a:gd name="T9" fmla="*/ 193 h 193"/>
                    <a:gd name="T10" fmla="*/ 0 w 134"/>
                    <a:gd name="T11" fmla="*/ 193 h 193"/>
                    <a:gd name="T12" fmla="*/ 0 w 134"/>
                    <a:gd name="T13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4" h="193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191"/>
                      </a:lnTo>
                      <a:lnTo>
                        <a:pt x="134" y="191"/>
                      </a:lnTo>
                      <a:lnTo>
                        <a:pt x="134" y="193"/>
                      </a:lnTo>
                      <a:lnTo>
                        <a:pt x="0" y="1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9" name="Freeform 122"/>
                <p:cNvSpPr>
                  <a:spLocks/>
                </p:cNvSpPr>
                <p:nvPr/>
              </p:nvSpPr>
              <p:spPr bwMode="auto">
                <a:xfrm>
                  <a:off x="2435226" y="4178300"/>
                  <a:ext cx="12700" cy="12700"/>
                </a:xfrm>
                <a:custGeom>
                  <a:avLst/>
                  <a:gdLst>
                    <a:gd name="T0" fmla="*/ 4 w 8"/>
                    <a:gd name="T1" fmla="*/ 0 h 8"/>
                    <a:gd name="T2" fmla="*/ 6 w 8"/>
                    <a:gd name="T3" fmla="*/ 1 h 8"/>
                    <a:gd name="T4" fmla="*/ 8 w 8"/>
                    <a:gd name="T5" fmla="*/ 2 h 8"/>
                    <a:gd name="T6" fmla="*/ 8 w 8"/>
                    <a:gd name="T7" fmla="*/ 4 h 8"/>
                    <a:gd name="T8" fmla="*/ 8 w 8"/>
                    <a:gd name="T9" fmla="*/ 6 h 8"/>
                    <a:gd name="T10" fmla="*/ 6 w 8"/>
                    <a:gd name="T11" fmla="*/ 8 h 8"/>
                    <a:gd name="T12" fmla="*/ 4 w 8"/>
                    <a:gd name="T13" fmla="*/ 8 h 8"/>
                    <a:gd name="T14" fmla="*/ 2 w 8"/>
                    <a:gd name="T15" fmla="*/ 8 h 8"/>
                    <a:gd name="T16" fmla="*/ 1 w 8"/>
                    <a:gd name="T17" fmla="*/ 6 h 8"/>
                    <a:gd name="T18" fmla="*/ 0 w 8"/>
                    <a:gd name="T19" fmla="*/ 4 h 8"/>
                    <a:gd name="T20" fmla="*/ 1 w 8"/>
                    <a:gd name="T21" fmla="*/ 2 h 8"/>
                    <a:gd name="T22" fmla="*/ 2 w 8"/>
                    <a:gd name="T23" fmla="*/ 1 h 8"/>
                    <a:gd name="T24" fmla="*/ 4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4" y="0"/>
                      </a:moveTo>
                      <a:lnTo>
                        <a:pt x="6" y="1"/>
                      </a:lnTo>
                      <a:lnTo>
                        <a:pt x="8" y="2"/>
                      </a:lnTo>
                      <a:lnTo>
                        <a:pt x="8" y="4"/>
                      </a:lnTo>
                      <a:lnTo>
                        <a:pt x="8" y="6"/>
                      </a:lnTo>
                      <a:lnTo>
                        <a:pt x="6" y="8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1" y="6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0" name="Freeform 123"/>
                <p:cNvSpPr>
                  <a:spLocks noEditPoints="1"/>
                </p:cNvSpPr>
                <p:nvPr/>
              </p:nvSpPr>
              <p:spPr bwMode="auto">
                <a:xfrm>
                  <a:off x="2435226" y="4178300"/>
                  <a:ext cx="14288" cy="15875"/>
                </a:xfrm>
                <a:custGeom>
                  <a:avLst/>
                  <a:gdLst>
                    <a:gd name="T0" fmla="*/ 4 w 9"/>
                    <a:gd name="T1" fmla="*/ 1 h 10"/>
                    <a:gd name="T2" fmla="*/ 2 w 9"/>
                    <a:gd name="T3" fmla="*/ 2 h 10"/>
                    <a:gd name="T4" fmla="*/ 1 w 9"/>
                    <a:gd name="T5" fmla="*/ 4 h 10"/>
                    <a:gd name="T6" fmla="*/ 2 w 9"/>
                    <a:gd name="T7" fmla="*/ 7 h 10"/>
                    <a:gd name="T8" fmla="*/ 4 w 9"/>
                    <a:gd name="T9" fmla="*/ 8 h 10"/>
                    <a:gd name="T10" fmla="*/ 6 w 9"/>
                    <a:gd name="T11" fmla="*/ 6 h 10"/>
                    <a:gd name="T12" fmla="*/ 8 w 9"/>
                    <a:gd name="T13" fmla="*/ 4 h 10"/>
                    <a:gd name="T14" fmla="*/ 7 w 9"/>
                    <a:gd name="T15" fmla="*/ 2 h 10"/>
                    <a:gd name="T16" fmla="*/ 4 w 9"/>
                    <a:gd name="T17" fmla="*/ 1 h 10"/>
                    <a:gd name="T18" fmla="*/ 4 w 9"/>
                    <a:gd name="T19" fmla="*/ 0 h 10"/>
                    <a:gd name="T20" fmla="*/ 7 w 9"/>
                    <a:gd name="T21" fmla="*/ 1 h 10"/>
                    <a:gd name="T22" fmla="*/ 9 w 9"/>
                    <a:gd name="T23" fmla="*/ 4 h 10"/>
                    <a:gd name="T24" fmla="*/ 7 w 9"/>
                    <a:gd name="T25" fmla="*/ 7 h 10"/>
                    <a:gd name="T26" fmla="*/ 4 w 9"/>
                    <a:gd name="T27" fmla="*/ 10 h 10"/>
                    <a:gd name="T28" fmla="*/ 1 w 9"/>
                    <a:gd name="T29" fmla="*/ 7 h 10"/>
                    <a:gd name="T30" fmla="*/ 0 w 9"/>
                    <a:gd name="T31" fmla="*/ 4 h 10"/>
                    <a:gd name="T32" fmla="*/ 1 w 9"/>
                    <a:gd name="T33" fmla="*/ 1 h 10"/>
                    <a:gd name="T34" fmla="*/ 4 w 9"/>
                    <a:gd name="T3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" h="10">
                      <a:moveTo>
                        <a:pt x="4" y="1"/>
                      </a:moveTo>
                      <a:lnTo>
                        <a:pt x="2" y="2"/>
                      </a:lnTo>
                      <a:lnTo>
                        <a:pt x="1" y="4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6" y="6"/>
                      </a:lnTo>
                      <a:lnTo>
                        <a:pt x="8" y="4"/>
                      </a:lnTo>
                      <a:lnTo>
                        <a:pt x="7" y="2"/>
                      </a:lnTo>
                      <a:lnTo>
                        <a:pt x="4" y="1"/>
                      </a:lnTo>
                      <a:close/>
                      <a:moveTo>
                        <a:pt x="4" y="0"/>
                      </a:moveTo>
                      <a:lnTo>
                        <a:pt x="7" y="1"/>
                      </a:lnTo>
                      <a:lnTo>
                        <a:pt x="9" y="4"/>
                      </a:lnTo>
                      <a:lnTo>
                        <a:pt x="7" y="7"/>
                      </a:lnTo>
                      <a:lnTo>
                        <a:pt x="4" y="10"/>
                      </a:lnTo>
                      <a:lnTo>
                        <a:pt x="1" y="7"/>
                      </a:lnTo>
                      <a:lnTo>
                        <a:pt x="0" y="4"/>
                      </a:lnTo>
                      <a:lnTo>
                        <a:pt x="1" y="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1" name="Freeform 124"/>
                <p:cNvSpPr>
                  <a:spLocks/>
                </p:cNvSpPr>
                <p:nvPr/>
              </p:nvSpPr>
              <p:spPr bwMode="auto">
                <a:xfrm>
                  <a:off x="2263776" y="4027488"/>
                  <a:ext cx="12700" cy="12700"/>
                </a:xfrm>
                <a:custGeom>
                  <a:avLst/>
                  <a:gdLst>
                    <a:gd name="T0" fmla="*/ 4 w 8"/>
                    <a:gd name="T1" fmla="*/ 0 h 8"/>
                    <a:gd name="T2" fmla="*/ 6 w 8"/>
                    <a:gd name="T3" fmla="*/ 0 h 8"/>
                    <a:gd name="T4" fmla="*/ 7 w 8"/>
                    <a:gd name="T5" fmla="*/ 2 h 8"/>
                    <a:gd name="T6" fmla="*/ 8 w 8"/>
                    <a:gd name="T7" fmla="*/ 4 h 8"/>
                    <a:gd name="T8" fmla="*/ 7 w 8"/>
                    <a:gd name="T9" fmla="*/ 6 h 8"/>
                    <a:gd name="T10" fmla="*/ 6 w 8"/>
                    <a:gd name="T11" fmla="*/ 7 h 8"/>
                    <a:gd name="T12" fmla="*/ 4 w 8"/>
                    <a:gd name="T13" fmla="*/ 8 h 8"/>
                    <a:gd name="T14" fmla="*/ 2 w 8"/>
                    <a:gd name="T15" fmla="*/ 7 h 8"/>
                    <a:gd name="T16" fmla="*/ 1 w 8"/>
                    <a:gd name="T17" fmla="*/ 6 h 8"/>
                    <a:gd name="T18" fmla="*/ 0 w 8"/>
                    <a:gd name="T19" fmla="*/ 4 h 8"/>
                    <a:gd name="T20" fmla="*/ 1 w 8"/>
                    <a:gd name="T21" fmla="*/ 2 h 8"/>
                    <a:gd name="T22" fmla="*/ 2 w 8"/>
                    <a:gd name="T23" fmla="*/ 0 h 8"/>
                    <a:gd name="T24" fmla="*/ 4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4" y="0"/>
                      </a:moveTo>
                      <a:lnTo>
                        <a:pt x="6" y="0"/>
                      </a:lnTo>
                      <a:lnTo>
                        <a:pt x="7" y="2"/>
                      </a:lnTo>
                      <a:lnTo>
                        <a:pt x="8" y="4"/>
                      </a:lnTo>
                      <a:lnTo>
                        <a:pt x="7" y="6"/>
                      </a:lnTo>
                      <a:lnTo>
                        <a:pt x="6" y="7"/>
                      </a:lnTo>
                      <a:lnTo>
                        <a:pt x="4" y="8"/>
                      </a:lnTo>
                      <a:lnTo>
                        <a:pt x="2" y="7"/>
                      </a:lnTo>
                      <a:lnTo>
                        <a:pt x="1" y="6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2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2" name="Freeform 125"/>
                <p:cNvSpPr>
                  <a:spLocks noEditPoints="1"/>
                </p:cNvSpPr>
                <p:nvPr/>
              </p:nvSpPr>
              <p:spPr bwMode="auto">
                <a:xfrm>
                  <a:off x="2263776" y="4027488"/>
                  <a:ext cx="14288" cy="14288"/>
                </a:xfrm>
                <a:custGeom>
                  <a:avLst/>
                  <a:gdLst>
                    <a:gd name="T0" fmla="*/ 2 w 9"/>
                    <a:gd name="T1" fmla="*/ 1 h 9"/>
                    <a:gd name="T2" fmla="*/ 1 w 9"/>
                    <a:gd name="T3" fmla="*/ 4 h 9"/>
                    <a:gd name="T4" fmla="*/ 2 w 9"/>
                    <a:gd name="T5" fmla="*/ 7 h 9"/>
                    <a:gd name="T6" fmla="*/ 4 w 9"/>
                    <a:gd name="T7" fmla="*/ 8 h 9"/>
                    <a:gd name="T8" fmla="*/ 6 w 9"/>
                    <a:gd name="T9" fmla="*/ 6 h 9"/>
                    <a:gd name="T10" fmla="*/ 8 w 9"/>
                    <a:gd name="T11" fmla="*/ 4 h 9"/>
                    <a:gd name="T12" fmla="*/ 6 w 9"/>
                    <a:gd name="T13" fmla="*/ 1 h 9"/>
                    <a:gd name="T14" fmla="*/ 2 w 9"/>
                    <a:gd name="T15" fmla="*/ 1 h 9"/>
                    <a:gd name="T16" fmla="*/ 1 w 9"/>
                    <a:gd name="T17" fmla="*/ 0 h 9"/>
                    <a:gd name="T18" fmla="*/ 7 w 9"/>
                    <a:gd name="T19" fmla="*/ 0 h 9"/>
                    <a:gd name="T20" fmla="*/ 7 w 9"/>
                    <a:gd name="T21" fmla="*/ 1 h 9"/>
                    <a:gd name="T22" fmla="*/ 9 w 9"/>
                    <a:gd name="T23" fmla="*/ 4 h 9"/>
                    <a:gd name="T24" fmla="*/ 7 w 9"/>
                    <a:gd name="T25" fmla="*/ 7 h 9"/>
                    <a:gd name="T26" fmla="*/ 4 w 9"/>
                    <a:gd name="T27" fmla="*/ 9 h 9"/>
                    <a:gd name="T28" fmla="*/ 1 w 9"/>
                    <a:gd name="T29" fmla="*/ 7 h 9"/>
                    <a:gd name="T30" fmla="*/ 0 w 9"/>
                    <a:gd name="T31" fmla="*/ 4 h 9"/>
                    <a:gd name="T32" fmla="*/ 1 w 9"/>
                    <a:gd name="T33" fmla="*/ 1 h 9"/>
                    <a:gd name="T34" fmla="*/ 1 w 9"/>
                    <a:gd name="T3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" h="9">
                      <a:moveTo>
                        <a:pt x="2" y="1"/>
                      </a:moveTo>
                      <a:lnTo>
                        <a:pt x="1" y="4"/>
                      </a:lnTo>
                      <a:lnTo>
                        <a:pt x="2" y="7"/>
                      </a:lnTo>
                      <a:lnTo>
                        <a:pt x="4" y="8"/>
                      </a:lnTo>
                      <a:lnTo>
                        <a:pt x="6" y="6"/>
                      </a:lnTo>
                      <a:lnTo>
                        <a:pt x="8" y="4"/>
                      </a:lnTo>
                      <a:lnTo>
                        <a:pt x="6" y="1"/>
                      </a:lnTo>
                      <a:lnTo>
                        <a:pt x="2" y="1"/>
                      </a:lnTo>
                      <a:close/>
                      <a:moveTo>
                        <a:pt x="1" y="0"/>
                      </a:moveTo>
                      <a:lnTo>
                        <a:pt x="7" y="0"/>
                      </a:lnTo>
                      <a:lnTo>
                        <a:pt x="7" y="1"/>
                      </a:lnTo>
                      <a:lnTo>
                        <a:pt x="9" y="4"/>
                      </a:lnTo>
                      <a:lnTo>
                        <a:pt x="7" y="7"/>
                      </a:lnTo>
                      <a:lnTo>
                        <a:pt x="4" y="9"/>
                      </a:lnTo>
                      <a:lnTo>
                        <a:pt x="1" y="7"/>
                      </a:lnTo>
                      <a:lnTo>
                        <a:pt x="0" y="4"/>
                      </a:lnTo>
                      <a:lnTo>
                        <a:pt x="1" y="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3" name="Rectangle 126"/>
                <p:cNvSpPr>
                  <a:spLocks noChangeArrowheads="1"/>
                </p:cNvSpPr>
                <p:nvPr/>
              </p:nvSpPr>
              <p:spPr bwMode="auto">
                <a:xfrm>
                  <a:off x="2376488" y="4183063"/>
                  <a:ext cx="65088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4" name="Rectangle 127"/>
                <p:cNvSpPr>
                  <a:spLocks noChangeArrowheads="1"/>
                </p:cNvSpPr>
                <p:nvPr/>
              </p:nvSpPr>
              <p:spPr bwMode="auto">
                <a:xfrm>
                  <a:off x="2259013" y="4030663"/>
                  <a:ext cx="885825" cy="425450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5" name="Freeform 128"/>
                <p:cNvSpPr>
                  <a:spLocks noEditPoints="1"/>
                </p:cNvSpPr>
                <p:nvPr/>
              </p:nvSpPr>
              <p:spPr bwMode="auto">
                <a:xfrm>
                  <a:off x="2255838" y="4027488"/>
                  <a:ext cx="892175" cy="431800"/>
                </a:xfrm>
                <a:custGeom>
                  <a:avLst/>
                  <a:gdLst>
                    <a:gd name="T0" fmla="*/ 4 w 562"/>
                    <a:gd name="T1" fmla="*/ 4 h 272"/>
                    <a:gd name="T2" fmla="*/ 4 w 562"/>
                    <a:gd name="T3" fmla="*/ 268 h 272"/>
                    <a:gd name="T4" fmla="*/ 558 w 562"/>
                    <a:gd name="T5" fmla="*/ 268 h 272"/>
                    <a:gd name="T6" fmla="*/ 558 w 562"/>
                    <a:gd name="T7" fmla="*/ 4 h 272"/>
                    <a:gd name="T8" fmla="*/ 4 w 562"/>
                    <a:gd name="T9" fmla="*/ 4 h 272"/>
                    <a:gd name="T10" fmla="*/ 2 w 562"/>
                    <a:gd name="T11" fmla="*/ 0 h 272"/>
                    <a:gd name="T12" fmla="*/ 560 w 562"/>
                    <a:gd name="T13" fmla="*/ 0 h 272"/>
                    <a:gd name="T14" fmla="*/ 562 w 562"/>
                    <a:gd name="T15" fmla="*/ 2 h 272"/>
                    <a:gd name="T16" fmla="*/ 562 w 562"/>
                    <a:gd name="T17" fmla="*/ 270 h 272"/>
                    <a:gd name="T18" fmla="*/ 560 w 562"/>
                    <a:gd name="T19" fmla="*/ 272 h 272"/>
                    <a:gd name="T20" fmla="*/ 2 w 562"/>
                    <a:gd name="T21" fmla="*/ 272 h 272"/>
                    <a:gd name="T22" fmla="*/ 0 w 562"/>
                    <a:gd name="T23" fmla="*/ 270 h 272"/>
                    <a:gd name="T24" fmla="*/ 0 w 562"/>
                    <a:gd name="T25" fmla="*/ 2 h 272"/>
                    <a:gd name="T26" fmla="*/ 2 w 562"/>
                    <a:gd name="T27" fmla="*/ 0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62" h="272">
                      <a:moveTo>
                        <a:pt x="4" y="4"/>
                      </a:moveTo>
                      <a:lnTo>
                        <a:pt x="4" y="268"/>
                      </a:lnTo>
                      <a:lnTo>
                        <a:pt x="558" y="268"/>
                      </a:lnTo>
                      <a:lnTo>
                        <a:pt x="558" y="4"/>
                      </a:lnTo>
                      <a:lnTo>
                        <a:pt x="4" y="4"/>
                      </a:lnTo>
                      <a:close/>
                      <a:moveTo>
                        <a:pt x="2" y="0"/>
                      </a:moveTo>
                      <a:lnTo>
                        <a:pt x="560" y="0"/>
                      </a:lnTo>
                      <a:lnTo>
                        <a:pt x="562" y="2"/>
                      </a:lnTo>
                      <a:lnTo>
                        <a:pt x="562" y="270"/>
                      </a:lnTo>
                      <a:lnTo>
                        <a:pt x="560" y="272"/>
                      </a:lnTo>
                      <a:lnTo>
                        <a:pt x="2" y="272"/>
                      </a:lnTo>
                      <a:lnTo>
                        <a:pt x="0" y="270"/>
                      </a:lnTo>
                      <a:lnTo>
                        <a:pt x="0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6" name="Freeform 129"/>
                <p:cNvSpPr>
                  <a:spLocks noEditPoints="1"/>
                </p:cNvSpPr>
                <p:nvPr/>
              </p:nvSpPr>
              <p:spPr bwMode="auto">
                <a:xfrm>
                  <a:off x="2611438" y="4094163"/>
                  <a:ext cx="23813" cy="25400"/>
                </a:xfrm>
                <a:custGeom>
                  <a:avLst/>
                  <a:gdLst>
                    <a:gd name="T0" fmla="*/ 7 w 15"/>
                    <a:gd name="T1" fmla="*/ 2 h 16"/>
                    <a:gd name="T2" fmla="*/ 5 w 15"/>
                    <a:gd name="T3" fmla="*/ 3 h 16"/>
                    <a:gd name="T4" fmla="*/ 5 w 15"/>
                    <a:gd name="T5" fmla="*/ 3 h 16"/>
                    <a:gd name="T6" fmla="*/ 3 w 15"/>
                    <a:gd name="T7" fmla="*/ 4 h 16"/>
                    <a:gd name="T8" fmla="*/ 2 w 15"/>
                    <a:gd name="T9" fmla="*/ 5 h 16"/>
                    <a:gd name="T10" fmla="*/ 3 w 15"/>
                    <a:gd name="T11" fmla="*/ 5 h 16"/>
                    <a:gd name="T12" fmla="*/ 2 w 15"/>
                    <a:gd name="T13" fmla="*/ 9 h 16"/>
                    <a:gd name="T14" fmla="*/ 3 w 15"/>
                    <a:gd name="T15" fmla="*/ 11 h 16"/>
                    <a:gd name="T16" fmla="*/ 2 w 15"/>
                    <a:gd name="T17" fmla="*/ 11 h 16"/>
                    <a:gd name="T18" fmla="*/ 3 w 15"/>
                    <a:gd name="T19" fmla="*/ 12 h 16"/>
                    <a:gd name="T20" fmla="*/ 5 w 15"/>
                    <a:gd name="T21" fmla="*/ 14 h 16"/>
                    <a:gd name="T22" fmla="*/ 9 w 15"/>
                    <a:gd name="T23" fmla="*/ 14 h 16"/>
                    <a:gd name="T24" fmla="*/ 11 w 15"/>
                    <a:gd name="T25" fmla="*/ 12 h 16"/>
                    <a:gd name="T26" fmla="*/ 11 w 15"/>
                    <a:gd name="T27" fmla="*/ 12 h 16"/>
                    <a:gd name="T28" fmla="*/ 12 w 15"/>
                    <a:gd name="T29" fmla="*/ 9 h 16"/>
                    <a:gd name="T30" fmla="*/ 11 w 15"/>
                    <a:gd name="T31" fmla="*/ 4 h 16"/>
                    <a:gd name="T32" fmla="*/ 11 w 15"/>
                    <a:gd name="T33" fmla="*/ 4 h 16"/>
                    <a:gd name="T34" fmla="*/ 7 w 15"/>
                    <a:gd name="T35" fmla="*/ 2 h 16"/>
                    <a:gd name="T36" fmla="*/ 7 w 15"/>
                    <a:gd name="T37" fmla="*/ 0 h 16"/>
                    <a:gd name="T38" fmla="*/ 10 w 15"/>
                    <a:gd name="T39" fmla="*/ 1 h 16"/>
                    <a:gd name="T40" fmla="*/ 12 w 15"/>
                    <a:gd name="T41" fmla="*/ 2 h 16"/>
                    <a:gd name="T42" fmla="*/ 13 w 15"/>
                    <a:gd name="T43" fmla="*/ 3 h 16"/>
                    <a:gd name="T44" fmla="*/ 15 w 15"/>
                    <a:gd name="T45" fmla="*/ 9 h 16"/>
                    <a:gd name="T46" fmla="*/ 13 w 15"/>
                    <a:gd name="T47" fmla="*/ 13 h 16"/>
                    <a:gd name="T48" fmla="*/ 10 w 15"/>
                    <a:gd name="T49" fmla="*/ 16 h 16"/>
                    <a:gd name="T50" fmla="*/ 4 w 15"/>
                    <a:gd name="T51" fmla="*/ 16 h 16"/>
                    <a:gd name="T52" fmla="*/ 2 w 15"/>
                    <a:gd name="T53" fmla="*/ 14 h 16"/>
                    <a:gd name="T54" fmla="*/ 1 w 15"/>
                    <a:gd name="T55" fmla="*/ 12 h 16"/>
                    <a:gd name="T56" fmla="*/ 1 w 15"/>
                    <a:gd name="T57" fmla="*/ 11 h 16"/>
                    <a:gd name="T58" fmla="*/ 0 w 15"/>
                    <a:gd name="T59" fmla="*/ 9 h 16"/>
                    <a:gd name="T60" fmla="*/ 1 w 15"/>
                    <a:gd name="T61" fmla="*/ 5 h 16"/>
                    <a:gd name="T62" fmla="*/ 1 w 15"/>
                    <a:gd name="T63" fmla="*/ 4 h 16"/>
                    <a:gd name="T64" fmla="*/ 2 w 15"/>
                    <a:gd name="T65" fmla="*/ 2 h 16"/>
                    <a:gd name="T66" fmla="*/ 4 w 15"/>
                    <a:gd name="T67" fmla="*/ 1 h 16"/>
                    <a:gd name="T68" fmla="*/ 5 w 15"/>
                    <a:gd name="T69" fmla="*/ 1 h 16"/>
                    <a:gd name="T70" fmla="*/ 7 w 15"/>
                    <a:gd name="T7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5" h="16">
                      <a:moveTo>
                        <a:pt x="7" y="2"/>
                      </a:move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3" y="4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2" y="11"/>
                      </a:lnTo>
                      <a:lnTo>
                        <a:pt x="3" y="12"/>
                      </a:lnTo>
                      <a:lnTo>
                        <a:pt x="5" y="14"/>
                      </a:lnTo>
                      <a:lnTo>
                        <a:pt x="9" y="14"/>
                      </a:lnTo>
                      <a:lnTo>
                        <a:pt x="11" y="12"/>
                      </a:lnTo>
                      <a:lnTo>
                        <a:pt x="11" y="12"/>
                      </a:lnTo>
                      <a:lnTo>
                        <a:pt x="12" y="9"/>
                      </a:lnTo>
                      <a:lnTo>
                        <a:pt x="11" y="4"/>
                      </a:lnTo>
                      <a:lnTo>
                        <a:pt x="11" y="4"/>
                      </a:lnTo>
                      <a:lnTo>
                        <a:pt x="7" y="2"/>
                      </a:lnTo>
                      <a:close/>
                      <a:moveTo>
                        <a:pt x="7" y="0"/>
                      </a:moveTo>
                      <a:lnTo>
                        <a:pt x="10" y="1"/>
                      </a:lnTo>
                      <a:lnTo>
                        <a:pt x="12" y="2"/>
                      </a:lnTo>
                      <a:lnTo>
                        <a:pt x="13" y="3"/>
                      </a:lnTo>
                      <a:lnTo>
                        <a:pt x="15" y="9"/>
                      </a:lnTo>
                      <a:lnTo>
                        <a:pt x="13" y="13"/>
                      </a:lnTo>
                      <a:lnTo>
                        <a:pt x="10" y="16"/>
                      </a:lnTo>
                      <a:lnTo>
                        <a:pt x="4" y="16"/>
                      </a:lnTo>
                      <a:lnTo>
                        <a:pt x="2" y="14"/>
                      </a:lnTo>
                      <a:lnTo>
                        <a:pt x="1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1" y="5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7" name="Freeform 130"/>
                <p:cNvSpPr>
                  <a:spLocks/>
                </p:cNvSpPr>
                <p:nvPr/>
              </p:nvSpPr>
              <p:spPr bwMode="auto">
                <a:xfrm>
                  <a:off x="2851151" y="4173538"/>
                  <a:ext cx="74613" cy="107950"/>
                </a:xfrm>
                <a:custGeom>
                  <a:avLst/>
                  <a:gdLst>
                    <a:gd name="T0" fmla="*/ 0 w 47"/>
                    <a:gd name="T1" fmla="*/ 0 h 68"/>
                    <a:gd name="T2" fmla="*/ 19 w 47"/>
                    <a:gd name="T3" fmla="*/ 0 h 68"/>
                    <a:gd name="T4" fmla="*/ 19 w 47"/>
                    <a:gd name="T5" fmla="*/ 66 h 68"/>
                    <a:gd name="T6" fmla="*/ 47 w 47"/>
                    <a:gd name="T7" fmla="*/ 66 h 68"/>
                    <a:gd name="T8" fmla="*/ 47 w 47"/>
                    <a:gd name="T9" fmla="*/ 68 h 68"/>
                    <a:gd name="T10" fmla="*/ 17 w 47"/>
                    <a:gd name="T11" fmla="*/ 68 h 68"/>
                    <a:gd name="T12" fmla="*/ 17 w 47"/>
                    <a:gd name="T13" fmla="*/ 2 h 68"/>
                    <a:gd name="T14" fmla="*/ 0 w 47"/>
                    <a:gd name="T15" fmla="*/ 2 h 68"/>
                    <a:gd name="T16" fmla="*/ 0 w 47"/>
                    <a:gd name="T17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68">
                      <a:moveTo>
                        <a:pt x="0" y="0"/>
                      </a:moveTo>
                      <a:lnTo>
                        <a:pt x="19" y="0"/>
                      </a:lnTo>
                      <a:lnTo>
                        <a:pt x="19" y="66"/>
                      </a:lnTo>
                      <a:lnTo>
                        <a:pt x="47" y="66"/>
                      </a:lnTo>
                      <a:lnTo>
                        <a:pt x="47" y="68"/>
                      </a:lnTo>
                      <a:lnTo>
                        <a:pt x="17" y="68"/>
                      </a:lnTo>
                      <a:lnTo>
                        <a:pt x="17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8" name="Freeform 131"/>
                <p:cNvSpPr>
                  <a:spLocks noEditPoints="1"/>
                </p:cNvSpPr>
                <p:nvPr/>
              </p:nvSpPr>
              <p:spPr bwMode="auto">
                <a:xfrm>
                  <a:off x="2827338" y="4160838"/>
                  <a:ext cx="23813" cy="25400"/>
                </a:xfrm>
                <a:custGeom>
                  <a:avLst/>
                  <a:gdLst>
                    <a:gd name="T0" fmla="*/ 7 w 15"/>
                    <a:gd name="T1" fmla="*/ 3 h 16"/>
                    <a:gd name="T2" fmla="*/ 5 w 15"/>
                    <a:gd name="T3" fmla="*/ 4 h 16"/>
                    <a:gd name="T4" fmla="*/ 5 w 15"/>
                    <a:gd name="T5" fmla="*/ 4 h 16"/>
                    <a:gd name="T6" fmla="*/ 3 w 15"/>
                    <a:gd name="T7" fmla="*/ 5 h 16"/>
                    <a:gd name="T8" fmla="*/ 2 w 15"/>
                    <a:gd name="T9" fmla="*/ 6 h 16"/>
                    <a:gd name="T10" fmla="*/ 3 w 15"/>
                    <a:gd name="T11" fmla="*/ 6 h 16"/>
                    <a:gd name="T12" fmla="*/ 2 w 15"/>
                    <a:gd name="T13" fmla="*/ 9 h 16"/>
                    <a:gd name="T14" fmla="*/ 3 w 15"/>
                    <a:gd name="T15" fmla="*/ 11 h 16"/>
                    <a:gd name="T16" fmla="*/ 2 w 15"/>
                    <a:gd name="T17" fmla="*/ 11 h 16"/>
                    <a:gd name="T18" fmla="*/ 3 w 15"/>
                    <a:gd name="T19" fmla="*/ 12 h 16"/>
                    <a:gd name="T20" fmla="*/ 5 w 15"/>
                    <a:gd name="T21" fmla="*/ 14 h 16"/>
                    <a:gd name="T22" fmla="*/ 10 w 15"/>
                    <a:gd name="T23" fmla="*/ 14 h 16"/>
                    <a:gd name="T24" fmla="*/ 12 w 15"/>
                    <a:gd name="T25" fmla="*/ 12 h 16"/>
                    <a:gd name="T26" fmla="*/ 12 w 15"/>
                    <a:gd name="T27" fmla="*/ 12 h 16"/>
                    <a:gd name="T28" fmla="*/ 13 w 15"/>
                    <a:gd name="T29" fmla="*/ 9 h 16"/>
                    <a:gd name="T30" fmla="*/ 12 w 15"/>
                    <a:gd name="T31" fmla="*/ 5 h 16"/>
                    <a:gd name="T32" fmla="*/ 12 w 15"/>
                    <a:gd name="T33" fmla="*/ 5 h 16"/>
                    <a:gd name="T34" fmla="*/ 7 w 15"/>
                    <a:gd name="T35" fmla="*/ 3 h 16"/>
                    <a:gd name="T36" fmla="*/ 7 w 15"/>
                    <a:gd name="T37" fmla="*/ 0 h 16"/>
                    <a:gd name="T38" fmla="*/ 11 w 15"/>
                    <a:gd name="T39" fmla="*/ 1 h 16"/>
                    <a:gd name="T40" fmla="*/ 13 w 15"/>
                    <a:gd name="T41" fmla="*/ 3 h 16"/>
                    <a:gd name="T42" fmla="*/ 14 w 15"/>
                    <a:gd name="T43" fmla="*/ 4 h 16"/>
                    <a:gd name="T44" fmla="*/ 15 w 15"/>
                    <a:gd name="T45" fmla="*/ 9 h 16"/>
                    <a:gd name="T46" fmla="*/ 14 w 15"/>
                    <a:gd name="T47" fmla="*/ 13 h 16"/>
                    <a:gd name="T48" fmla="*/ 11 w 15"/>
                    <a:gd name="T49" fmla="*/ 16 h 16"/>
                    <a:gd name="T50" fmla="*/ 4 w 15"/>
                    <a:gd name="T51" fmla="*/ 16 h 16"/>
                    <a:gd name="T52" fmla="*/ 2 w 15"/>
                    <a:gd name="T53" fmla="*/ 14 h 16"/>
                    <a:gd name="T54" fmla="*/ 1 w 15"/>
                    <a:gd name="T55" fmla="*/ 12 h 16"/>
                    <a:gd name="T56" fmla="*/ 1 w 15"/>
                    <a:gd name="T57" fmla="*/ 11 h 16"/>
                    <a:gd name="T58" fmla="*/ 0 w 15"/>
                    <a:gd name="T59" fmla="*/ 9 h 16"/>
                    <a:gd name="T60" fmla="*/ 1 w 15"/>
                    <a:gd name="T61" fmla="*/ 6 h 16"/>
                    <a:gd name="T62" fmla="*/ 1 w 15"/>
                    <a:gd name="T63" fmla="*/ 5 h 16"/>
                    <a:gd name="T64" fmla="*/ 2 w 15"/>
                    <a:gd name="T65" fmla="*/ 3 h 16"/>
                    <a:gd name="T66" fmla="*/ 4 w 15"/>
                    <a:gd name="T67" fmla="*/ 1 h 16"/>
                    <a:gd name="T68" fmla="*/ 5 w 15"/>
                    <a:gd name="T69" fmla="*/ 1 h 16"/>
                    <a:gd name="T70" fmla="*/ 7 w 15"/>
                    <a:gd name="T7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5" h="16">
                      <a:moveTo>
                        <a:pt x="7" y="3"/>
                      </a:move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3" y="5"/>
                      </a:lnTo>
                      <a:lnTo>
                        <a:pt x="2" y="6"/>
                      </a:lnTo>
                      <a:lnTo>
                        <a:pt x="3" y="6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2" y="11"/>
                      </a:lnTo>
                      <a:lnTo>
                        <a:pt x="3" y="12"/>
                      </a:lnTo>
                      <a:lnTo>
                        <a:pt x="5" y="14"/>
                      </a:lnTo>
                      <a:lnTo>
                        <a:pt x="10" y="14"/>
                      </a:lnTo>
                      <a:lnTo>
                        <a:pt x="12" y="12"/>
                      </a:lnTo>
                      <a:lnTo>
                        <a:pt x="12" y="12"/>
                      </a:lnTo>
                      <a:lnTo>
                        <a:pt x="13" y="9"/>
                      </a:lnTo>
                      <a:lnTo>
                        <a:pt x="12" y="5"/>
                      </a:lnTo>
                      <a:lnTo>
                        <a:pt x="12" y="5"/>
                      </a:lnTo>
                      <a:lnTo>
                        <a:pt x="7" y="3"/>
                      </a:lnTo>
                      <a:close/>
                      <a:moveTo>
                        <a:pt x="7" y="0"/>
                      </a:moveTo>
                      <a:lnTo>
                        <a:pt x="11" y="1"/>
                      </a:lnTo>
                      <a:lnTo>
                        <a:pt x="13" y="3"/>
                      </a:lnTo>
                      <a:lnTo>
                        <a:pt x="14" y="4"/>
                      </a:lnTo>
                      <a:lnTo>
                        <a:pt x="15" y="9"/>
                      </a:lnTo>
                      <a:lnTo>
                        <a:pt x="14" y="13"/>
                      </a:lnTo>
                      <a:lnTo>
                        <a:pt x="11" y="16"/>
                      </a:lnTo>
                      <a:lnTo>
                        <a:pt x="4" y="16"/>
                      </a:lnTo>
                      <a:lnTo>
                        <a:pt x="2" y="14"/>
                      </a:lnTo>
                      <a:lnTo>
                        <a:pt x="1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1" y="5"/>
                      </a:lnTo>
                      <a:lnTo>
                        <a:pt x="2" y="3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9" name="Rectangle 132"/>
                <p:cNvSpPr>
                  <a:spLocks noChangeArrowheads="1"/>
                </p:cNvSpPr>
                <p:nvPr/>
              </p:nvSpPr>
              <p:spPr bwMode="auto">
                <a:xfrm>
                  <a:off x="2292351" y="4087813"/>
                  <a:ext cx="41275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A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80" name="Rectangle 133"/>
                <p:cNvSpPr>
                  <a:spLocks noChangeArrowheads="1"/>
                </p:cNvSpPr>
                <p:nvPr/>
              </p:nvSpPr>
              <p:spPr bwMode="auto">
                <a:xfrm>
                  <a:off x="2371726" y="4221163"/>
                  <a:ext cx="41275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B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81" name="Rectangle 134"/>
                <p:cNvSpPr>
                  <a:spLocks noChangeArrowheads="1"/>
                </p:cNvSpPr>
                <p:nvPr/>
              </p:nvSpPr>
              <p:spPr bwMode="auto">
                <a:xfrm>
                  <a:off x="3092451" y="4287838"/>
                  <a:ext cx="47625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Q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82" name="Freeform 135"/>
                <p:cNvSpPr>
                  <a:spLocks/>
                </p:cNvSpPr>
                <p:nvPr/>
              </p:nvSpPr>
              <p:spPr bwMode="auto">
                <a:xfrm>
                  <a:off x="2463801" y="4100513"/>
                  <a:ext cx="12700" cy="14288"/>
                </a:xfrm>
                <a:custGeom>
                  <a:avLst/>
                  <a:gdLst>
                    <a:gd name="T0" fmla="*/ 4 w 8"/>
                    <a:gd name="T1" fmla="*/ 0 h 9"/>
                    <a:gd name="T2" fmla="*/ 6 w 8"/>
                    <a:gd name="T3" fmla="*/ 0 h 9"/>
                    <a:gd name="T4" fmla="*/ 7 w 8"/>
                    <a:gd name="T5" fmla="*/ 3 h 9"/>
                    <a:gd name="T6" fmla="*/ 8 w 8"/>
                    <a:gd name="T7" fmla="*/ 5 h 9"/>
                    <a:gd name="T8" fmla="*/ 7 w 8"/>
                    <a:gd name="T9" fmla="*/ 7 h 9"/>
                    <a:gd name="T10" fmla="*/ 6 w 8"/>
                    <a:gd name="T11" fmla="*/ 8 h 9"/>
                    <a:gd name="T12" fmla="*/ 4 w 8"/>
                    <a:gd name="T13" fmla="*/ 9 h 9"/>
                    <a:gd name="T14" fmla="*/ 2 w 8"/>
                    <a:gd name="T15" fmla="*/ 8 h 9"/>
                    <a:gd name="T16" fmla="*/ 1 w 8"/>
                    <a:gd name="T17" fmla="*/ 7 h 9"/>
                    <a:gd name="T18" fmla="*/ 0 w 8"/>
                    <a:gd name="T19" fmla="*/ 5 h 9"/>
                    <a:gd name="T20" fmla="*/ 1 w 8"/>
                    <a:gd name="T21" fmla="*/ 3 h 9"/>
                    <a:gd name="T22" fmla="*/ 2 w 8"/>
                    <a:gd name="T23" fmla="*/ 0 h 9"/>
                    <a:gd name="T24" fmla="*/ 4 w 8"/>
                    <a:gd name="T2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4" y="0"/>
                      </a:moveTo>
                      <a:lnTo>
                        <a:pt x="6" y="0"/>
                      </a:lnTo>
                      <a:lnTo>
                        <a:pt x="7" y="3"/>
                      </a:lnTo>
                      <a:lnTo>
                        <a:pt x="8" y="5"/>
                      </a:lnTo>
                      <a:lnTo>
                        <a:pt x="7" y="7"/>
                      </a:lnTo>
                      <a:lnTo>
                        <a:pt x="6" y="8"/>
                      </a:lnTo>
                      <a:lnTo>
                        <a:pt x="4" y="9"/>
                      </a:lnTo>
                      <a:lnTo>
                        <a:pt x="2" y="8"/>
                      </a:lnTo>
                      <a:lnTo>
                        <a:pt x="1" y="7"/>
                      </a:ln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2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3" name="Freeform 136"/>
                <p:cNvSpPr>
                  <a:spLocks noEditPoints="1"/>
                </p:cNvSpPr>
                <p:nvPr/>
              </p:nvSpPr>
              <p:spPr bwMode="auto">
                <a:xfrm>
                  <a:off x="2484438" y="4054475"/>
                  <a:ext cx="128588" cy="106363"/>
                </a:xfrm>
                <a:custGeom>
                  <a:avLst/>
                  <a:gdLst>
                    <a:gd name="T0" fmla="*/ 10 w 81"/>
                    <a:gd name="T1" fmla="*/ 5 h 67"/>
                    <a:gd name="T2" fmla="*/ 14 w 81"/>
                    <a:gd name="T3" fmla="*/ 11 h 67"/>
                    <a:gd name="T4" fmla="*/ 17 w 81"/>
                    <a:gd name="T5" fmla="*/ 21 h 67"/>
                    <a:gd name="T6" fmla="*/ 18 w 81"/>
                    <a:gd name="T7" fmla="*/ 34 h 67"/>
                    <a:gd name="T8" fmla="*/ 17 w 81"/>
                    <a:gd name="T9" fmla="*/ 45 h 67"/>
                    <a:gd name="T10" fmla="*/ 14 w 81"/>
                    <a:gd name="T11" fmla="*/ 55 h 67"/>
                    <a:gd name="T12" fmla="*/ 10 w 81"/>
                    <a:gd name="T13" fmla="*/ 62 h 67"/>
                    <a:gd name="T14" fmla="*/ 29 w 81"/>
                    <a:gd name="T15" fmla="*/ 62 h 67"/>
                    <a:gd name="T16" fmla="*/ 37 w 81"/>
                    <a:gd name="T17" fmla="*/ 61 h 67"/>
                    <a:gd name="T18" fmla="*/ 49 w 81"/>
                    <a:gd name="T19" fmla="*/ 58 h 67"/>
                    <a:gd name="T20" fmla="*/ 59 w 81"/>
                    <a:gd name="T21" fmla="*/ 54 h 67"/>
                    <a:gd name="T22" fmla="*/ 67 w 81"/>
                    <a:gd name="T23" fmla="*/ 45 h 67"/>
                    <a:gd name="T24" fmla="*/ 75 w 81"/>
                    <a:gd name="T25" fmla="*/ 34 h 67"/>
                    <a:gd name="T26" fmla="*/ 67 w 81"/>
                    <a:gd name="T27" fmla="*/ 21 h 67"/>
                    <a:gd name="T28" fmla="*/ 59 w 81"/>
                    <a:gd name="T29" fmla="*/ 14 h 67"/>
                    <a:gd name="T30" fmla="*/ 49 w 81"/>
                    <a:gd name="T31" fmla="*/ 8 h 67"/>
                    <a:gd name="T32" fmla="*/ 41 w 81"/>
                    <a:gd name="T33" fmla="*/ 6 h 67"/>
                    <a:gd name="T34" fmla="*/ 34 w 81"/>
                    <a:gd name="T35" fmla="*/ 5 h 67"/>
                    <a:gd name="T36" fmla="*/ 29 w 81"/>
                    <a:gd name="T37" fmla="*/ 5 h 67"/>
                    <a:gd name="T38" fmla="*/ 10 w 81"/>
                    <a:gd name="T39" fmla="*/ 5 h 67"/>
                    <a:gd name="T40" fmla="*/ 0 w 81"/>
                    <a:gd name="T41" fmla="*/ 0 h 67"/>
                    <a:gd name="T42" fmla="*/ 29 w 81"/>
                    <a:gd name="T43" fmla="*/ 0 h 67"/>
                    <a:gd name="T44" fmla="*/ 34 w 81"/>
                    <a:gd name="T45" fmla="*/ 0 h 67"/>
                    <a:gd name="T46" fmla="*/ 43 w 81"/>
                    <a:gd name="T47" fmla="*/ 1 h 67"/>
                    <a:gd name="T48" fmla="*/ 51 w 81"/>
                    <a:gd name="T49" fmla="*/ 4 h 67"/>
                    <a:gd name="T50" fmla="*/ 62 w 81"/>
                    <a:gd name="T51" fmla="*/ 9 h 67"/>
                    <a:gd name="T52" fmla="*/ 72 w 81"/>
                    <a:gd name="T53" fmla="*/ 19 h 67"/>
                    <a:gd name="T54" fmla="*/ 81 w 81"/>
                    <a:gd name="T55" fmla="*/ 33 h 67"/>
                    <a:gd name="T56" fmla="*/ 79 w 81"/>
                    <a:gd name="T57" fmla="*/ 34 h 67"/>
                    <a:gd name="T58" fmla="*/ 81 w 81"/>
                    <a:gd name="T59" fmla="*/ 35 h 67"/>
                    <a:gd name="T60" fmla="*/ 72 w 81"/>
                    <a:gd name="T61" fmla="*/ 48 h 67"/>
                    <a:gd name="T62" fmla="*/ 62 w 81"/>
                    <a:gd name="T63" fmla="*/ 57 h 67"/>
                    <a:gd name="T64" fmla="*/ 52 w 81"/>
                    <a:gd name="T65" fmla="*/ 63 h 67"/>
                    <a:gd name="T66" fmla="*/ 38 w 81"/>
                    <a:gd name="T67" fmla="*/ 66 h 67"/>
                    <a:gd name="T68" fmla="*/ 29 w 81"/>
                    <a:gd name="T69" fmla="*/ 67 h 67"/>
                    <a:gd name="T70" fmla="*/ 0 w 81"/>
                    <a:gd name="T71" fmla="*/ 67 h 67"/>
                    <a:gd name="T72" fmla="*/ 4 w 81"/>
                    <a:gd name="T73" fmla="*/ 63 h 67"/>
                    <a:gd name="T74" fmla="*/ 6 w 81"/>
                    <a:gd name="T75" fmla="*/ 61 h 67"/>
                    <a:gd name="T76" fmla="*/ 9 w 81"/>
                    <a:gd name="T77" fmla="*/ 55 h 67"/>
                    <a:gd name="T78" fmla="*/ 12 w 81"/>
                    <a:gd name="T79" fmla="*/ 45 h 67"/>
                    <a:gd name="T80" fmla="*/ 13 w 81"/>
                    <a:gd name="T81" fmla="*/ 34 h 67"/>
                    <a:gd name="T82" fmla="*/ 12 w 81"/>
                    <a:gd name="T83" fmla="*/ 21 h 67"/>
                    <a:gd name="T84" fmla="*/ 9 w 81"/>
                    <a:gd name="T85" fmla="*/ 13 h 67"/>
                    <a:gd name="T86" fmla="*/ 6 w 81"/>
                    <a:gd name="T87" fmla="*/ 6 h 67"/>
                    <a:gd name="T88" fmla="*/ 4 w 81"/>
                    <a:gd name="T89" fmla="*/ 4 h 67"/>
                    <a:gd name="T90" fmla="*/ 0 w 81"/>
                    <a:gd name="T9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1" h="67">
                      <a:moveTo>
                        <a:pt x="10" y="5"/>
                      </a:moveTo>
                      <a:lnTo>
                        <a:pt x="14" y="11"/>
                      </a:lnTo>
                      <a:lnTo>
                        <a:pt x="17" y="21"/>
                      </a:lnTo>
                      <a:lnTo>
                        <a:pt x="18" y="34"/>
                      </a:lnTo>
                      <a:lnTo>
                        <a:pt x="17" y="45"/>
                      </a:lnTo>
                      <a:lnTo>
                        <a:pt x="14" y="55"/>
                      </a:lnTo>
                      <a:lnTo>
                        <a:pt x="10" y="62"/>
                      </a:lnTo>
                      <a:lnTo>
                        <a:pt x="29" y="62"/>
                      </a:lnTo>
                      <a:lnTo>
                        <a:pt x="37" y="61"/>
                      </a:lnTo>
                      <a:lnTo>
                        <a:pt x="49" y="58"/>
                      </a:lnTo>
                      <a:lnTo>
                        <a:pt x="59" y="54"/>
                      </a:lnTo>
                      <a:lnTo>
                        <a:pt x="67" y="45"/>
                      </a:lnTo>
                      <a:lnTo>
                        <a:pt x="75" y="34"/>
                      </a:lnTo>
                      <a:lnTo>
                        <a:pt x="67" y="21"/>
                      </a:lnTo>
                      <a:lnTo>
                        <a:pt x="59" y="14"/>
                      </a:lnTo>
                      <a:lnTo>
                        <a:pt x="49" y="8"/>
                      </a:lnTo>
                      <a:lnTo>
                        <a:pt x="41" y="6"/>
                      </a:lnTo>
                      <a:lnTo>
                        <a:pt x="34" y="5"/>
                      </a:lnTo>
                      <a:lnTo>
                        <a:pt x="29" y="5"/>
                      </a:lnTo>
                      <a:lnTo>
                        <a:pt x="10" y="5"/>
                      </a:lnTo>
                      <a:close/>
                      <a:moveTo>
                        <a:pt x="0" y="0"/>
                      </a:moveTo>
                      <a:lnTo>
                        <a:pt x="29" y="0"/>
                      </a:lnTo>
                      <a:lnTo>
                        <a:pt x="34" y="0"/>
                      </a:lnTo>
                      <a:lnTo>
                        <a:pt x="43" y="1"/>
                      </a:lnTo>
                      <a:lnTo>
                        <a:pt x="51" y="4"/>
                      </a:lnTo>
                      <a:lnTo>
                        <a:pt x="62" y="9"/>
                      </a:lnTo>
                      <a:lnTo>
                        <a:pt x="72" y="19"/>
                      </a:lnTo>
                      <a:lnTo>
                        <a:pt x="81" y="33"/>
                      </a:lnTo>
                      <a:lnTo>
                        <a:pt x="79" y="34"/>
                      </a:lnTo>
                      <a:lnTo>
                        <a:pt x="81" y="35"/>
                      </a:lnTo>
                      <a:lnTo>
                        <a:pt x="72" y="48"/>
                      </a:lnTo>
                      <a:lnTo>
                        <a:pt x="62" y="57"/>
                      </a:lnTo>
                      <a:lnTo>
                        <a:pt x="52" y="63"/>
                      </a:lnTo>
                      <a:lnTo>
                        <a:pt x="38" y="66"/>
                      </a:lnTo>
                      <a:lnTo>
                        <a:pt x="29" y="67"/>
                      </a:lnTo>
                      <a:lnTo>
                        <a:pt x="0" y="67"/>
                      </a:lnTo>
                      <a:lnTo>
                        <a:pt x="4" y="63"/>
                      </a:lnTo>
                      <a:lnTo>
                        <a:pt x="6" y="61"/>
                      </a:lnTo>
                      <a:lnTo>
                        <a:pt x="9" y="55"/>
                      </a:lnTo>
                      <a:lnTo>
                        <a:pt x="12" y="45"/>
                      </a:lnTo>
                      <a:lnTo>
                        <a:pt x="13" y="34"/>
                      </a:lnTo>
                      <a:lnTo>
                        <a:pt x="12" y="21"/>
                      </a:lnTo>
                      <a:lnTo>
                        <a:pt x="9" y="13"/>
                      </a:lnTo>
                      <a:lnTo>
                        <a:pt x="6" y="6"/>
                      </a:lnTo>
                      <a:lnTo>
                        <a:pt x="4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4" name="Freeform 137"/>
                <p:cNvSpPr>
                  <a:spLocks noEditPoints="1"/>
                </p:cNvSpPr>
                <p:nvPr/>
              </p:nvSpPr>
              <p:spPr bwMode="auto">
                <a:xfrm>
                  <a:off x="2701926" y="4121150"/>
                  <a:ext cx="127000" cy="106363"/>
                </a:xfrm>
                <a:custGeom>
                  <a:avLst/>
                  <a:gdLst>
                    <a:gd name="T0" fmla="*/ 9 w 80"/>
                    <a:gd name="T1" fmla="*/ 4 h 67"/>
                    <a:gd name="T2" fmla="*/ 14 w 80"/>
                    <a:gd name="T3" fmla="*/ 12 h 67"/>
                    <a:gd name="T4" fmla="*/ 17 w 80"/>
                    <a:gd name="T5" fmla="*/ 21 h 67"/>
                    <a:gd name="T6" fmla="*/ 18 w 80"/>
                    <a:gd name="T7" fmla="*/ 34 h 67"/>
                    <a:gd name="T8" fmla="*/ 17 w 80"/>
                    <a:gd name="T9" fmla="*/ 46 h 67"/>
                    <a:gd name="T10" fmla="*/ 14 w 80"/>
                    <a:gd name="T11" fmla="*/ 55 h 67"/>
                    <a:gd name="T12" fmla="*/ 9 w 80"/>
                    <a:gd name="T13" fmla="*/ 62 h 67"/>
                    <a:gd name="T14" fmla="*/ 28 w 80"/>
                    <a:gd name="T15" fmla="*/ 62 h 67"/>
                    <a:gd name="T16" fmla="*/ 37 w 80"/>
                    <a:gd name="T17" fmla="*/ 61 h 67"/>
                    <a:gd name="T18" fmla="*/ 48 w 80"/>
                    <a:gd name="T19" fmla="*/ 58 h 67"/>
                    <a:gd name="T20" fmla="*/ 58 w 80"/>
                    <a:gd name="T21" fmla="*/ 53 h 67"/>
                    <a:gd name="T22" fmla="*/ 66 w 80"/>
                    <a:gd name="T23" fmla="*/ 46 h 67"/>
                    <a:gd name="T24" fmla="*/ 75 w 80"/>
                    <a:gd name="T25" fmla="*/ 34 h 67"/>
                    <a:gd name="T26" fmla="*/ 66 w 80"/>
                    <a:gd name="T27" fmla="*/ 21 h 67"/>
                    <a:gd name="T28" fmla="*/ 57 w 80"/>
                    <a:gd name="T29" fmla="*/ 13 h 67"/>
                    <a:gd name="T30" fmla="*/ 48 w 80"/>
                    <a:gd name="T31" fmla="*/ 9 h 67"/>
                    <a:gd name="T32" fmla="*/ 40 w 80"/>
                    <a:gd name="T33" fmla="*/ 5 h 67"/>
                    <a:gd name="T34" fmla="*/ 34 w 80"/>
                    <a:gd name="T35" fmla="*/ 5 h 67"/>
                    <a:gd name="T36" fmla="*/ 28 w 80"/>
                    <a:gd name="T37" fmla="*/ 4 h 67"/>
                    <a:gd name="T38" fmla="*/ 9 w 80"/>
                    <a:gd name="T39" fmla="*/ 4 h 67"/>
                    <a:gd name="T40" fmla="*/ 0 w 80"/>
                    <a:gd name="T41" fmla="*/ 0 h 67"/>
                    <a:gd name="T42" fmla="*/ 28 w 80"/>
                    <a:gd name="T43" fmla="*/ 0 h 67"/>
                    <a:gd name="T44" fmla="*/ 34 w 80"/>
                    <a:gd name="T45" fmla="*/ 0 h 67"/>
                    <a:gd name="T46" fmla="*/ 42 w 80"/>
                    <a:gd name="T47" fmla="*/ 1 h 67"/>
                    <a:gd name="T48" fmla="*/ 51 w 80"/>
                    <a:gd name="T49" fmla="*/ 4 h 67"/>
                    <a:gd name="T50" fmla="*/ 61 w 80"/>
                    <a:gd name="T51" fmla="*/ 10 h 67"/>
                    <a:gd name="T52" fmla="*/ 72 w 80"/>
                    <a:gd name="T53" fmla="*/ 19 h 67"/>
                    <a:gd name="T54" fmla="*/ 80 w 80"/>
                    <a:gd name="T55" fmla="*/ 32 h 67"/>
                    <a:gd name="T56" fmla="*/ 78 w 80"/>
                    <a:gd name="T57" fmla="*/ 34 h 67"/>
                    <a:gd name="T58" fmla="*/ 80 w 80"/>
                    <a:gd name="T59" fmla="*/ 35 h 67"/>
                    <a:gd name="T60" fmla="*/ 72 w 80"/>
                    <a:gd name="T61" fmla="*/ 48 h 67"/>
                    <a:gd name="T62" fmla="*/ 61 w 80"/>
                    <a:gd name="T63" fmla="*/ 57 h 67"/>
                    <a:gd name="T64" fmla="*/ 51 w 80"/>
                    <a:gd name="T65" fmla="*/ 62 h 67"/>
                    <a:gd name="T66" fmla="*/ 38 w 80"/>
                    <a:gd name="T67" fmla="*/ 67 h 67"/>
                    <a:gd name="T68" fmla="*/ 28 w 80"/>
                    <a:gd name="T69" fmla="*/ 67 h 67"/>
                    <a:gd name="T70" fmla="*/ 0 w 80"/>
                    <a:gd name="T71" fmla="*/ 67 h 67"/>
                    <a:gd name="T72" fmla="*/ 3 w 80"/>
                    <a:gd name="T73" fmla="*/ 62 h 67"/>
                    <a:gd name="T74" fmla="*/ 5 w 80"/>
                    <a:gd name="T75" fmla="*/ 60 h 67"/>
                    <a:gd name="T76" fmla="*/ 8 w 80"/>
                    <a:gd name="T77" fmla="*/ 55 h 67"/>
                    <a:gd name="T78" fmla="*/ 11 w 80"/>
                    <a:gd name="T79" fmla="*/ 46 h 67"/>
                    <a:gd name="T80" fmla="*/ 12 w 80"/>
                    <a:gd name="T81" fmla="*/ 34 h 67"/>
                    <a:gd name="T82" fmla="*/ 11 w 80"/>
                    <a:gd name="T83" fmla="*/ 21 h 67"/>
                    <a:gd name="T84" fmla="*/ 8 w 80"/>
                    <a:gd name="T85" fmla="*/ 12 h 67"/>
                    <a:gd name="T86" fmla="*/ 5 w 80"/>
                    <a:gd name="T87" fmla="*/ 6 h 67"/>
                    <a:gd name="T88" fmla="*/ 3 w 80"/>
                    <a:gd name="T89" fmla="*/ 4 h 67"/>
                    <a:gd name="T90" fmla="*/ 0 w 80"/>
                    <a:gd name="T9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0" h="67">
                      <a:moveTo>
                        <a:pt x="9" y="4"/>
                      </a:moveTo>
                      <a:lnTo>
                        <a:pt x="14" y="12"/>
                      </a:lnTo>
                      <a:lnTo>
                        <a:pt x="17" y="21"/>
                      </a:lnTo>
                      <a:lnTo>
                        <a:pt x="18" y="34"/>
                      </a:lnTo>
                      <a:lnTo>
                        <a:pt x="17" y="46"/>
                      </a:lnTo>
                      <a:lnTo>
                        <a:pt x="14" y="55"/>
                      </a:lnTo>
                      <a:lnTo>
                        <a:pt x="9" y="62"/>
                      </a:lnTo>
                      <a:lnTo>
                        <a:pt x="28" y="62"/>
                      </a:lnTo>
                      <a:lnTo>
                        <a:pt x="37" y="61"/>
                      </a:lnTo>
                      <a:lnTo>
                        <a:pt x="48" y="58"/>
                      </a:lnTo>
                      <a:lnTo>
                        <a:pt x="58" y="53"/>
                      </a:lnTo>
                      <a:lnTo>
                        <a:pt x="66" y="46"/>
                      </a:lnTo>
                      <a:lnTo>
                        <a:pt x="75" y="34"/>
                      </a:lnTo>
                      <a:lnTo>
                        <a:pt x="66" y="21"/>
                      </a:lnTo>
                      <a:lnTo>
                        <a:pt x="57" y="13"/>
                      </a:lnTo>
                      <a:lnTo>
                        <a:pt x="48" y="9"/>
                      </a:lnTo>
                      <a:lnTo>
                        <a:pt x="40" y="5"/>
                      </a:lnTo>
                      <a:lnTo>
                        <a:pt x="34" y="5"/>
                      </a:lnTo>
                      <a:lnTo>
                        <a:pt x="28" y="4"/>
                      </a:lnTo>
                      <a:lnTo>
                        <a:pt x="9" y="4"/>
                      </a:lnTo>
                      <a:close/>
                      <a:moveTo>
                        <a:pt x="0" y="0"/>
                      </a:moveTo>
                      <a:lnTo>
                        <a:pt x="28" y="0"/>
                      </a:lnTo>
                      <a:lnTo>
                        <a:pt x="34" y="0"/>
                      </a:lnTo>
                      <a:lnTo>
                        <a:pt x="42" y="1"/>
                      </a:lnTo>
                      <a:lnTo>
                        <a:pt x="51" y="4"/>
                      </a:lnTo>
                      <a:lnTo>
                        <a:pt x="61" y="10"/>
                      </a:lnTo>
                      <a:lnTo>
                        <a:pt x="72" y="19"/>
                      </a:lnTo>
                      <a:lnTo>
                        <a:pt x="80" y="32"/>
                      </a:lnTo>
                      <a:lnTo>
                        <a:pt x="78" y="34"/>
                      </a:lnTo>
                      <a:lnTo>
                        <a:pt x="80" y="35"/>
                      </a:lnTo>
                      <a:lnTo>
                        <a:pt x="72" y="48"/>
                      </a:lnTo>
                      <a:lnTo>
                        <a:pt x="61" y="57"/>
                      </a:lnTo>
                      <a:lnTo>
                        <a:pt x="51" y="62"/>
                      </a:lnTo>
                      <a:lnTo>
                        <a:pt x="38" y="67"/>
                      </a:lnTo>
                      <a:lnTo>
                        <a:pt x="28" y="67"/>
                      </a:lnTo>
                      <a:lnTo>
                        <a:pt x="0" y="67"/>
                      </a:lnTo>
                      <a:lnTo>
                        <a:pt x="3" y="62"/>
                      </a:lnTo>
                      <a:lnTo>
                        <a:pt x="5" y="60"/>
                      </a:lnTo>
                      <a:lnTo>
                        <a:pt x="8" y="55"/>
                      </a:lnTo>
                      <a:lnTo>
                        <a:pt x="11" y="46"/>
                      </a:lnTo>
                      <a:lnTo>
                        <a:pt x="12" y="34"/>
                      </a:lnTo>
                      <a:lnTo>
                        <a:pt x="11" y="21"/>
                      </a:lnTo>
                      <a:lnTo>
                        <a:pt x="8" y="12"/>
                      </a:lnTo>
                      <a:lnTo>
                        <a:pt x="5" y="6"/>
                      </a:lnTo>
                      <a:lnTo>
                        <a:pt x="3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5" name="Freeform 138"/>
                <p:cNvSpPr>
                  <a:spLocks noEditPoints="1"/>
                </p:cNvSpPr>
                <p:nvPr/>
              </p:nvSpPr>
              <p:spPr bwMode="auto">
                <a:xfrm>
                  <a:off x="2484438" y="4186238"/>
                  <a:ext cx="130175" cy="107950"/>
                </a:xfrm>
                <a:custGeom>
                  <a:avLst/>
                  <a:gdLst>
                    <a:gd name="T0" fmla="*/ 11 w 82"/>
                    <a:gd name="T1" fmla="*/ 6 h 68"/>
                    <a:gd name="T2" fmla="*/ 14 w 82"/>
                    <a:gd name="T3" fmla="*/ 13 h 68"/>
                    <a:gd name="T4" fmla="*/ 17 w 82"/>
                    <a:gd name="T5" fmla="*/ 22 h 68"/>
                    <a:gd name="T6" fmla="*/ 18 w 82"/>
                    <a:gd name="T7" fmla="*/ 34 h 68"/>
                    <a:gd name="T8" fmla="*/ 17 w 82"/>
                    <a:gd name="T9" fmla="*/ 47 h 68"/>
                    <a:gd name="T10" fmla="*/ 14 w 82"/>
                    <a:gd name="T11" fmla="*/ 56 h 68"/>
                    <a:gd name="T12" fmla="*/ 11 w 82"/>
                    <a:gd name="T13" fmla="*/ 63 h 68"/>
                    <a:gd name="T14" fmla="*/ 29 w 82"/>
                    <a:gd name="T15" fmla="*/ 63 h 68"/>
                    <a:gd name="T16" fmla="*/ 37 w 82"/>
                    <a:gd name="T17" fmla="*/ 63 h 68"/>
                    <a:gd name="T18" fmla="*/ 50 w 82"/>
                    <a:gd name="T19" fmla="*/ 59 h 68"/>
                    <a:gd name="T20" fmla="*/ 59 w 82"/>
                    <a:gd name="T21" fmla="*/ 54 h 68"/>
                    <a:gd name="T22" fmla="*/ 67 w 82"/>
                    <a:gd name="T23" fmla="*/ 47 h 68"/>
                    <a:gd name="T24" fmla="*/ 75 w 82"/>
                    <a:gd name="T25" fmla="*/ 34 h 68"/>
                    <a:gd name="T26" fmla="*/ 67 w 82"/>
                    <a:gd name="T27" fmla="*/ 22 h 68"/>
                    <a:gd name="T28" fmla="*/ 59 w 82"/>
                    <a:gd name="T29" fmla="*/ 14 h 68"/>
                    <a:gd name="T30" fmla="*/ 49 w 82"/>
                    <a:gd name="T31" fmla="*/ 9 h 68"/>
                    <a:gd name="T32" fmla="*/ 42 w 82"/>
                    <a:gd name="T33" fmla="*/ 7 h 68"/>
                    <a:gd name="T34" fmla="*/ 34 w 82"/>
                    <a:gd name="T35" fmla="*/ 6 h 68"/>
                    <a:gd name="T36" fmla="*/ 29 w 82"/>
                    <a:gd name="T37" fmla="*/ 6 h 68"/>
                    <a:gd name="T38" fmla="*/ 11 w 82"/>
                    <a:gd name="T39" fmla="*/ 6 h 68"/>
                    <a:gd name="T40" fmla="*/ 0 w 82"/>
                    <a:gd name="T41" fmla="*/ 0 h 68"/>
                    <a:gd name="T42" fmla="*/ 29 w 82"/>
                    <a:gd name="T43" fmla="*/ 0 h 68"/>
                    <a:gd name="T44" fmla="*/ 34 w 82"/>
                    <a:gd name="T45" fmla="*/ 1 h 68"/>
                    <a:gd name="T46" fmla="*/ 43 w 82"/>
                    <a:gd name="T47" fmla="*/ 2 h 68"/>
                    <a:gd name="T48" fmla="*/ 52 w 82"/>
                    <a:gd name="T49" fmla="*/ 5 h 68"/>
                    <a:gd name="T50" fmla="*/ 62 w 82"/>
                    <a:gd name="T51" fmla="*/ 11 h 68"/>
                    <a:gd name="T52" fmla="*/ 72 w 82"/>
                    <a:gd name="T53" fmla="*/ 19 h 68"/>
                    <a:gd name="T54" fmla="*/ 82 w 82"/>
                    <a:gd name="T55" fmla="*/ 33 h 68"/>
                    <a:gd name="T56" fmla="*/ 80 w 82"/>
                    <a:gd name="T57" fmla="*/ 34 h 68"/>
                    <a:gd name="T58" fmla="*/ 82 w 82"/>
                    <a:gd name="T59" fmla="*/ 35 h 68"/>
                    <a:gd name="T60" fmla="*/ 72 w 82"/>
                    <a:gd name="T61" fmla="*/ 49 h 68"/>
                    <a:gd name="T62" fmla="*/ 62 w 82"/>
                    <a:gd name="T63" fmla="*/ 58 h 68"/>
                    <a:gd name="T64" fmla="*/ 52 w 82"/>
                    <a:gd name="T65" fmla="*/ 64 h 68"/>
                    <a:gd name="T66" fmla="*/ 38 w 82"/>
                    <a:gd name="T67" fmla="*/ 68 h 68"/>
                    <a:gd name="T68" fmla="*/ 29 w 82"/>
                    <a:gd name="T69" fmla="*/ 68 h 68"/>
                    <a:gd name="T70" fmla="*/ 0 w 82"/>
                    <a:gd name="T71" fmla="*/ 68 h 68"/>
                    <a:gd name="T72" fmla="*/ 4 w 82"/>
                    <a:gd name="T73" fmla="*/ 64 h 68"/>
                    <a:gd name="T74" fmla="*/ 6 w 82"/>
                    <a:gd name="T75" fmla="*/ 62 h 68"/>
                    <a:gd name="T76" fmla="*/ 9 w 82"/>
                    <a:gd name="T77" fmla="*/ 55 h 68"/>
                    <a:gd name="T78" fmla="*/ 12 w 82"/>
                    <a:gd name="T79" fmla="*/ 47 h 68"/>
                    <a:gd name="T80" fmla="*/ 13 w 82"/>
                    <a:gd name="T81" fmla="*/ 34 h 68"/>
                    <a:gd name="T82" fmla="*/ 12 w 82"/>
                    <a:gd name="T83" fmla="*/ 22 h 68"/>
                    <a:gd name="T84" fmla="*/ 9 w 82"/>
                    <a:gd name="T85" fmla="*/ 13 h 68"/>
                    <a:gd name="T86" fmla="*/ 6 w 82"/>
                    <a:gd name="T87" fmla="*/ 7 h 68"/>
                    <a:gd name="T88" fmla="*/ 4 w 82"/>
                    <a:gd name="T89" fmla="*/ 5 h 68"/>
                    <a:gd name="T90" fmla="*/ 0 w 82"/>
                    <a:gd name="T91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2" h="68">
                      <a:moveTo>
                        <a:pt x="11" y="6"/>
                      </a:moveTo>
                      <a:lnTo>
                        <a:pt x="14" y="13"/>
                      </a:lnTo>
                      <a:lnTo>
                        <a:pt x="17" y="22"/>
                      </a:lnTo>
                      <a:lnTo>
                        <a:pt x="18" y="34"/>
                      </a:lnTo>
                      <a:lnTo>
                        <a:pt x="17" y="47"/>
                      </a:lnTo>
                      <a:lnTo>
                        <a:pt x="14" y="56"/>
                      </a:lnTo>
                      <a:lnTo>
                        <a:pt x="11" y="63"/>
                      </a:lnTo>
                      <a:lnTo>
                        <a:pt x="29" y="63"/>
                      </a:lnTo>
                      <a:lnTo>
                        <a:pt x="37" y="63"/>
                      </a:lnTo>
                      <a:lnTo>
                        <a:pt x="50" y="59"/>
                      </a:lnTo>
                      <a:lnTo>
                        <a:pt x="59" y="54"/>
                      </a:lnTo>
                      <a:lnTo>
                        <a:pt x="67" y="47"/>
                      </a:lnTo>
                      <a:lnTo>
                        <a:pt x="75" y="34"/>
                      </a:lnTo>
                      <a:lnTo>
                        <a:pt x="67" y="22"/>
                      </a:lnTo>
                      <a:lnTo>
                        <a:pt x="59" y="14"/>
                      </a:lnTo>
                      <a:lnTo>
                        <a:pt x="49" y="9"/>
                      </a:lnTo>
                      <a:lnTo>
                        <a:pt x="42" y="7"/>
                      </a:lnTo>
                      <a:lnTo>
                        <a:pt x="34" y="6"/>
                      </a:lnTo>
                      <a:lnTo>
                        <a:pt x="29" y="6"/>
                      </a:lnTo>
                      <a:lnTo>
                        <a:pt x="11" y="6"/>
                      </a:lnTo>
                      <a:close/>
                      <a:moveTo>
                        <a:pt x="0" y="0"/>
                      </a:moveTo>
                      <a:lnTo>
                        <a:pt x="29" y="0"/>
                      </a:lnTo>
                      <a:lnTo>
                        <a:pt x="34" y="1"/>
                      </a:lnTo>
                      <a:lnTo>
                        <a:pt x="43" y="2"/>
                      </a:lnTo>
                      <a:lnTo>
                        <a:pt x="52" y="5"/>
                      </a:lnTo>
                      <a:lnTo>
                        <a:pt x="62" y="11"/>
                      </a:lnTo>
                      <a:lnTo>
                        <a:pt x="72" y="19"/>
                      </a:lnTo>
                      <a:lnTo>
                        <a:pt x="82" y="33"/>
                      </a:lnTo>
                      <a:lnTo>
                        <a:pt x="80" y="34"/>
                      </a:lnTo>
                      <a:lnTo>
                        <a:pt x="82" y="35"/>
                      </a:lnTo>
                      <a:lnTo>
                        <a:pt x="72" y="49"/>
                      </a:lnTo>
                      <a:lnTo>
                        <a:pt x="62" y="58"/>
                      </a:lnTo>
                      <a:lnTo>
                        <a:pt x="52" y="64"/>
                      </a:lnTo>
                      <a:lnTo>
                        <a:pt x="38" y="68"/>
                      </a:lnTo>
                      <a:lnTo>
                        <a:pt x="29" y="68"/>
                      </a:lnTo>
                      <a:lnTo>
                        <a:pt x="0" y="68"/>
                      </a:lnTo>
                      <a:lnTo>
                        <a:pt x="4" y="64"/>
                      </a:lnTo>
                      <a:lnTo>
                        <a:pt x="6" y="62"/>
                      </a:lnTo>
                      <a:lnTo>
                        <a:pt x="9" y="55"/>
                      </a:lnTo>
                      <a:lnTo>
                        <a:pt x="12" y="47"/>
                      </a:lnTo>
                      <a:lnTo>
                        <a:pt x="13" y="34"/>
                      </a:lnTo>
                      <a:lnTo>
                        <a:pt x="12" y="22"/>
                      </a:lnTo>
                      <a:lnTo>
                        <a:pt x="9" y="13"/>
                      </a:lnTo>
                      <a:lnTo>
                        <a:pt x="6" y="7"/>
                      </a:lnTo>
                      <a:lnTo>
                        <a:pt x="4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6" name="Freeform 139"/>
                <p:cNvSpPr>
                  <a:spLocks noEditPoints="1"/>
                </p:cNvSpPr>
                <p:nvPr/>
              </p:nvSpPr>
              <p:spPr bwMode="auto">
                <a:xfrm>
                  <a:off x="2611438" y="4229100"/>
                  <a:ext cx="25400" cy="25400"/>
                </a:xfrm>
                <a:custGeom>
                  <a:avLst/>
                  <a:gdLst>
                    <a:gd name="T0" fmla="*/ 7 w 16"/>
                    <a:gd name="T1" fmla="*/ 2 h 16"/>
                    <a:gd name="T2" fmla="*/ 5 w 16"/>
                    <a:gd name="T3" fmla="*/ 3 h 16"/>
                    <a:gd name="T4" fmla="*/ 5 w 16"/>
                    <a:gd name="T5" fmla="*/ 3 h 16"/>
                    <a:gd name="T6" fmla="*/ 3 w 16"/>
                    <a:gd name="T7" fmla="*/ 4 h 16"/>
                    <a:gd name="T8" fmla="*/ 2 w 16"/>
                    <a:gd name="T9" fmla="*/ 5 h 16"/>
                    <a:gd name="T10" fmla="*/ 3 w 16"/>
                    <a:gd name="T11" fmla="*/ 5 h 16"/>
                    <a:gd name="T12" fmla="*/ 2 w 16"/>
                    <a:gd name="T13" fmla="*/ 7 h 16"/>
                    <a:gd name="T14" fmla="*/ 3 w 16"/>
                    <a:gd name="T15" fmla="*/ 10 h 16"/>
                    <a:gd name="T16" fmla="*/ 2 w 16"/>
                    <a:gd name="T17" fmla="*/ 10 h 16"/>
                    <a:gd name="T18" fmla="*/ 3 w 16"/>
                    <a:gd name="T19" fmla="*/ 11 h 16"/>
                    <a:gd name="T20" fmla="*/ 5 w 16"/>
                    <a:gd name="T21" fmla="*/ 13 h 16"/>
                    <a:gd name="T22" fmla="*/ 9 w 16"/>
                    <a:gd name="T23" fmla="*/ 13 h 16"/>
                    <a:gd name="T24" fmla="*/ 12 w 16"/>
                    <a:gd name="T25" fmla="*/ 11 h 16"/>
                    <a:gd name="T26" fmla="*/ 13 w 16"/>
                    <a:gd name="T27" fmla="*/ 9 h 16"/>
                    <a:gd name="T28" fmla="*/ 13 w 16"/>
                    <a:gd name="T29" fmla="*/ 6 h 16"/>
                    <a:gd name="T30" fmla="*/ 12 w 16"/>
                    <a:gd name="T31" fmla="*/ 4 h 16"/>
                    <a:gd name="T32" fmla="*/ 9 w 16"/>
                    <a:gd name="T33" fmla="*/ 3 h 16"/>
                    <a:gd name="T34" fmla="*/ 7 w 16"/>
                    <a:gd name="T35" fmla="*/ 2 h 16"/>
                    <a:gd name="T36" fmla="*/ 7 w 16"/>
                    <a:gd name="T37" fmla="*/ 0 h 16"/>
                    <a:gd name="T38" fmla="*/ 13 w 16"/>
                    <a:gd name="T39" fmla="*/ 2 h 16"/>
                    <a:gd name="T40" fmla="*/ 15 w 16"/>
                    <a:gd name="T41" fmla="*/ 4 h 16"/>
                    <a:gd name="T42" fmla="*/ 16 w 16"/>
                    <a:gd name="T43" fmla="*/ 5 h 16"/>
                    <a:gd name="T44" fmla="*/ 16 w 16"/>
                    <a:gd name="T45" fmla="*/ 10 h 16"/>
                    <a:gd name="T46" fmla="*/ 15 w 16"/>
                    <a:gd name="T47" fmla="*/ 11 h 16"/>
                    <a:gd name="T48" fmla="*/ 13 w 16"/>
                    <a:gd name="T49" fmla="*/ 13 h 16"/>
                    <a:gd name="T50" fmla="*/ 10 w 16"/>
                    <a:gd name="T51" fmla="*/ 16 h 16"/>
                    <a:gd name="T52" fmla="*/ 4 w 16"/>
                    <a:gd name="T53" fmla="*/ 16 h 16"/>
                    <a:gd name="T54" fmla="*/ 2 w 16"/>
                    <a:gd name="T55" fmla="*/ 13 h 16"/>
                    <a:gd name="T56" fmla="*/ 1 w 16"/>
                    <a:gd name="T57" fmla="*/ 11 h 16"/>
                    <a:gd name="T58" fmla="*/ 1 w 16"/>
                    <a:gd name="T59" fmla="*/ 10 h 16"/>
                    <a:gd name="T60" fmla="*/ 0 w 16"/>
                    <a:gd name="T61" fmla="*/ 7 h 16"/>
                    <a:gd name="T62" fmla="*/ 1 w 16"/>
                    <a:gd name="T63" fmla="*/ 5 h 16"/>
                    <a:gd name="T64" fmla="*/ 1 w 16"/>
                    <a:gd name="T65" fmla="*/ 4 h 16"/>
                    <a:gd name="T66" fmla="*/ 2 w 16"/>
                    <a:gd name="T67" fmla="*/ 2 h 16"/>
                    <a:gd name="T68" fmla="*/ 4 w 16"/>
                    <a:gd name="T69" fmla="*/ 1 h 16"/>
                    <a:gd name="T70" fmla="*/ 5 w 16"/>
                    <a:gd name="T71" fmla="*/ 1 h 16"/>
                    <a:gd name="T72" fmla="*/ 7 w 16"/>
                    <a:gd name="T7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6" h="16">
                      <a:moveTo>
                        <a:pt x="7" y="2"/>
                      </a:move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3" y="4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2" y="7"/>
                      </a:lnTo>
                      <a:lnTo>
                        <a:pt x="3" y="10"/>
                      </a:lnTo>
                      <a:lnTo>
                        <a:pt x="2" y="10"/>
                      </a:lnTo>
                      <a:lnTo>
                        <a:pt x="3" y="11"/>
                      </a:lnTo>
                      <a:lnTo>
                        <a:pt x="5" y="13"/>
                      </a:lnTo>
                      <a:lnTo>
                        <a:pt x="9" y="13"/>
                      </a:lnTo>
                      <a:lnTo>
                        <a:pt x="12" y="11"/>
                      </a:lnTo>
                      <a:lnTo>
                        <a:pt x="13" y="9"/>
                      </a:lnTo>
                      <a:lnTo>
                        <a:pt x="13" y="6"/>
                      </a:lnTo>
                      <a:lnTo>
                        <a:pt x="12" y="4"/>
                      </a:lnTo>
                      <a:lnTo>
                        <a:pt x="9" y="3"/>
                      </a:lnTo>
                      <a:lnTo>
                        <a:pt x="7" y="2"/>
                      </a:lnTo>
                      <a:close/>
                      <a:moveTo>
                        <a:pt x="7" y="0"/>
                      </a:moveTo>
                      <a:lnTo>
                        <a:pt x="13" y="2"/>
                      </a:lnTo>
                      <a:lnTo>
                        <a:pt x="15" y="4"/>
                      </a:lnTo>
                      <a:lnTo>
                        <a:pt x="16" y="5"/>
                      </a:lnTo>
                      <a:lnTo>
                        <a:pt x="16" y="10"/>
                      </a:lnTo>
                      <a:lnTo>
                        <a:pt x="15" y="11"/>
                      </a:lnTo>
                      <a:lnTo>
                        <a:pt x="13" y="13"/>
                      </a:lnTo>
                      <a:lnTo>
                        <a:pt x="10" y="16"/>
                      </a:lnTo>
                      <a:lnTo>
                        <a:pt x="4" y="16"/>
                      </a:lnTo>
                      <a:lnTo>
                        <a:pt x="2" y="13"/>
                      </a:lnTo>
                      <a:lnTo>
                        <a:pt x="1" y="11"/>
                      </a:lnTo>
                      <a:lnTo>
                        <a:pt x="1" y="10"/>
                      </a:lnTo>
                      <a:lnTo>
                        <a:pt x="0" y="7"/>
                      </a:lnTo>
                      <a:lnTo>
                        <a:pt x="1" y="5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7" name="Freeform 140"/>
                <p:cNvSpPr>
                  <a:spLocks/>
                </p:cNvSpPr>
                <p:nvPr/>
              </p:nvSpPr>
              <p:spPr bwMode="auto">
                <a:xfrm>
                  <a:off x="2635251" y="4106863"/>
                  <a:ext cx="88900" cy="42863"/>
                </a:xfrm>
                <a:custGeom>
                  <a:avLst/>
                  <a:gdLst>
                    <a:gd name="T0" fmla="*/ 0 w 56"/>
                    <a:gd name="T1" fmla="*/ 0 h 27"/>
                    <a:gd name="T2" fmla="*/ 22 w 56"/>
                    <a:gd name="T3" fmla="*/ 0 h 27"/>
                    <a:gd name="T4" fmla="*/ 22 w 56"/>
                    <a:gd name="T5" fmla="*/ 25 h 27"/>
                    <a:gd name="T6" fmla="*/ 56 w 56"/>
                    <a:gd name="T7" fmla="*/ 25 h 27"/>
                    <a:gd name="T8" fmla="*/ 56 w 56"/>
                    <a:gd name="T9" fmla="*/ 27 h 27"/>
                    <a:gd name="T10" fmla="*/ 20 w 56"/>
                    <a:gd name="T11" fmla="*/ 27 h 27"/>
                    <a:gd name="T12" fmla="*/ 20 w 56"/>
                    <a:gd name="T13" fmla="*/ 2 h 27"/>
                    <a:gd name="T14" fmla="*/ 0 w 56"/>
                    <a:gd name="T15" fmla="*/ 2 h 27"/>
                    <a:gd name="T16" fmla="*/ 0 w 56"/>
                    <a:gd name="T1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27"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22" y="25"/>
                      </a:lnTo>
                      <a:lnTo>
                        <a:pt x="56" y="25"/>
                      </a:lnTo>
                      <a:lnTo>
                        <a:pt x="56" y="27"/>
                      </a:lnTo>
                      <a:lnTo>
                        <a:pt x="20" y="27"/>
                      </a:lnTo>
                      <a:lnTo>
                        <a:pt x="2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8" name="Freeform 141"/>
                <p:cNvSpPr>
                  <a:spLocks/>
                </p:cNvSpPr>
                <p:nvPr/>
              </p:nvSpPr>
              <p:spPr bwMode="auto">
                <a:xfrm>
                  <a:off x="2636838" y="4198938"/>
                  <a:ext cx="82550" cy="42863"/>
                </a:xfrm>
                <a:custGeom>
                  <a:avLst/>
                  <a:gdLst>
                    <a:gd name="T0" fmla="*/ 19 w 52"/>
                    <a:gd name="T1" fmla="*/ 0 h 27"/>
                    <a:gd name="T2" fmla="*/ 52 w 52"/>
                    <a:gd name="T3" fmla="*/ 0 h 27"/>
                    <a:gd name="T4" fmla="*/ 52 w 52"/>
                    <a:gd name="T5" fmla="*/ 2 h 27"/>
                    <a:gd name="T6" fmla="*/ 21 w 52"/>
                    <a:gd name="T7" fmla="*/ 2 h 27"/>
                    <a:gd name="T8" fmla="*/ 21 w 52"/>
                    <a:gd name="T9" fmla="*/ 27 h 27"/>
                    <a:gd name="T10" fmla="*/ 0 w 52"/>
                    <a:gd name="T11" fmla="*/ 27 h 27"/>
                    <a:gd name="T12" fmla="*/ 0 w 52"/>
                    <a:gd name="T13" fmla="*/ 25 h 27"/>
                    <a:gd name="T14" fmla="*/ 19 w 52"/>
                    <a:gd name="T15" fmla="*/ 25 h 27"/>
                    <a:gd name="T16" fmla="*/ 19 w 52"/>
                    <a:gd name="T1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2" h="27">
                      <a:moveTo>
                        <a:pt x="19" y="0"/>
                      </a:moveTo>
                      <a:lnTo>
                        <a:pt x="52" y="0"/>
                      </a:lnTo>
                      <a:lnTo>
                        <a:pt x="52" y="2"/>
                      </a:lnTo>
                      <a:lnTo>
                        <a:pt x="21" y="2"/>
                      </a:lnTo>
                      <a:lnTo>
                        <a:pt x="21" y="27"/>
                      </a:lnTo>
                      <a:lnTo>
                        <a:pt x="0" y="27"/>
                      </a:lnTo>
                      <a:lnTo>
                        <a:pt x="0" y="25"/>
                      </a:lnTo>
                      <a:lnTo>
                        <a:pt x="19" y="25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9" name="Freeform 142"/>
                <p:cNvSpPr>
                  <a:spLocks noEditPoints="1"/>
                </p:cNvSpPr>
                <p:nvPr/>
              </p:nvSpPr>
              <p:spPr bwMode="auto">
                <a:xfrm>
                  <a:off x="2468563" y="4079875"/>
                  <a:ext cx="36513" cy="57150"/>
                </a:xfrm>
                <a:custGeom>
                  <a:avLst/>
                  <a:gdLst>
                    <a:gd name="T0" fmla="*/ 2 w 23"/>
                    <a:gd name="T1" fmla="*/ 2 h 36"/>
                    <a:gd name="T2" fmla="*/ 2 w 23"/>
                    <a:gd name="T3" fmla="*/ 33 h 36"/>
                    <a:gd name="T4" fmla="*/ 21 w 23"/>
                    <a:gd name="T5" fmla="*/ 33 h 36"/>
                    <a:gd name="T6" fmla="*/ 21 w 23"/>
                    <a:gd name="T7" fmla="*/ 2 h 36"/>
                    <a:gd name="T8" fmla="*/ 2 w 23"/>
                    <a:gd name="T9" fmla="*/ 2 h 36"/>
                    <a:gd name="T10" fmla="*/ 0 w 23"/>
                    <a:gd name="T11" fmla="*/ 0 h 36"/>
                    <a:gd name="T12" fmla="*/ 23 w 23"/>
                    <a:gd name="T13" fmla="*/ 0 h 36"/>
                    <a:gd name="T14" fmla="*/ 23 w 23"/>
                    <a:gd name="T15" fmla="*/ 36 h 36"/>
                    <a:gd name="T16" fmla="*/ 0 w 23"/>
                    <a:gd name="T17" fmla="*/ 36 h 36"/>
                    <a:gd name="T18" fmla="*/ 0 w 23"/>
                    <a:gd name="T19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" h="36">
                      <a:moveTo>
                        <a:pt x="2" y="2"/>
                      </a:moveTo>
                      <a:lnTo>
                        <a:pt x="2" y="33"/>
                      </a:lnTo>
                      <a:lnTo>
                        <a:pt x="21" y="33"/>
                      </a:lnTo>
                      <a:lnTo>
                        <a:pt x="21" y="2"/>
                      </a:lnTo>
                      <a:lnTo>
                        <a:pt x="2" y="2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23" y="36"/>
                      </a:lnTo>
                      <a:lnTo>
                        <a:pt x="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0" name="Rectangle 143"/>
                <p:cNvSpPr>
                  <a:spLocks noChangeArrowheads="1"/>
                </p:cNvSpPr>
                <p:nvPr/>
              </p:nvSpPr>
              <p:spPr bwMode="auto">
                <a:xfrm>
                  <a:off x="2324101" y="4106863"/>
                  <a:ext cx="146050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1" name="Freeform 144"/>
                <p:cNvSpPr>
                  <a:spLocks/>
                </p:cNvSpPr>
                <p:nvPr/>
              </p:nvSpPr>
              <p:spPr bwMode="auto">
                <a:xfrm>
                  <a:off x="2463801" y="4233863"/>
                  <a:ext cx="12700" cy="12700"/>
                </a:xfrm>
                <a:custGeom>
                  <a:avLst/>
                  <a:gdLst>
                    <a:gd name="T0" fmla="*/ 4 w 8"/>
                    <a:gd name="T1" fmla="*/ 0 h 8"/>
                    <a:gd name="T2" fmla="*/ 6 w 8"/>
                    <a:gd name="T3" fmla="*/ 1 h 8"/>
                    <a:gd name="T4" fmla="*/ 7 w 8"/>
                    <a:gd name="T5" fmla="*/ 2 h 8"/>
                    <a:gd name="T6" fmla="*/ 8 w 8"/>
                    <a:gd name="T7" fmla="*/ 4 h 8"/>
                    <a:gd name="T8" fmla="*/ 7 w 8"/>
                    <a:gd name="T9" fmla="*/ 6 h 8"/>
                    <a:gd name="T10" fmla="*/ 6 w 8"/>
                    <a:gd name="T11" fmla="*/ 8 h 8"/>
                    <a:gd name="T12" fmla="*/ 4 w 8"/>
                    <a:gd name="T13" fmla="*/ 8 h 8"/>
                    <a:gd name="T14" fmla="*/ 2 w 8"/>
                    <a:gd name="T15" fmla="*/ 8 h 8"/>
                    <a:gd name="T16" fmla="*/ 0 w 8"/>
                    <a:gd name="T17" fmla="*/ 6 h 8"/>
                    <a:gd name="T18" fmla="*/ 0 w 8"/>
                    <a:gd name="T19" fmla="*/ 4 h 8"/>
                    <a:gd name="T20" fmla="*/ 0 w 8"/>
                    <a:gd name="T21" fmla="*/ 2 h 8"/>
                    <a:gd name="T22" fmla="*/ 2 w 8"/>
                    <a:gd name="T23" fmla="*/ 1 h 8"/>
                    <a:gd name="T24" fmla="*/ 4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4" y="0"/>
                      </a:moveTo>
                      <a:lnTo>
                        <a:pt x="6" y="1"/>
                      </a:lnTo>
                      <a:lnTo>
                        <a:pt x="7" y="2"/>
                      </a:lnTo>
                      <a:lnTo>
                        <a:pt x="8" y="4"/>
                      </a:lnTo>
                      <a:lnTo>
                        <a:pt x="7" y="6"/>
                      </a:lnTo>
                      <a:lnTo>
                        <a:pt x="6" y="8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2" y="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2" name="Freeform 145"/>
                <p:cNvSpPr>
                  <a:spLocks noEditPoints="1"/>
                </p:cNvSpPr>
                <p:nvPr/>
              </p:nvSpPr>
              <p:spPr bwMode="auto">
                <a:xfrm>
                  <a:off x="2468563" y="4211638"/>
                  <a:ext cx="36513" cy="57150"/>
                </a:xfrm>
                <a:custGeom>
                  <a:avLst/>
                  <a:gdLst>
                    <a:gd name="T0" fmla="*/ 2 w 23"/>
                    <a:gd name="T1" fmla="*/ 2 h 36"/>
                    <a:gd name="T2" fmla="*/ 2 w 23"/>
                    <a:gd name="T3" fmla="*/ 34 h 36"/>
                    <a:gd name="T4" fmla="*/ 21 w 23"/>
                    <a:gd name="T5" fmla="*/ 34 h 36"/>
                    <a:gd name="T6" fmla="*/ 21 w 23"/>
                    <a:gd name="T7" fmla="*/ 2 h 36"/>
                    <a:gd name="T8" fmla="*/ 2 w 23"/>
                    <a:gd name="T9" fmla="*/ 2 h 36"/>
                    <a:gd name="T10" fmla="*/ 0 w 23"/>
                    <a:gd name="T11" fmla="*/ 0 h 36"/>
                    <a:gd name="T12" fmla="*/ 23 w 23"/>
                    <a:gd name="T13" fmla="*/ 0 h 36"/>
                    <a:gd name="T14" fmla="*/ 23 w 23"/>
                    <a:gd name="T15" fmla="*/ 36 h 36"/>
                    <a:gd name="T16" fmla="*/ 0 w 23"/>
                    <a:gd name="T17" fmla="*/ 36 h 36"/>
                    <a:gd name="T18" fmla="*/ 0 w 23"/>
                    <a:gd name="T19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" h="36">
                      <a:moveTo>
                        <a:pt x="2" y="2"/>
                      </a:moveTo>
                      <a:lnTo>
                        <a:pt x="2" y="34"/>
                      </a:lnTo>
                      <a:lnTo>
                        <a:pt x="21" y="34"/>
                      </a:lnTo>
                      <a:lnTo>
                        <a:pt x="21" y="2"/>
                      </a:lnTo>
                      <a:lnTo>
                        <a:pt x="2" y="2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23" y="36"/>
                      </a:lnTo>
                      <a:lnTo>
                        <a:pt x="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3" name="Rectangle 146"/>
                <p:cNvSpPr>
                  <a:spLocks noChangeArrowheads="1"/>
                </p:cNvSpPr>
                <p:nvPr/>
              </p:nvSpPr>
              <p:spPr bwMode="auto">
                <a:xfrm>
                  <a:off x="2405063" y="4238625"/>
                  <a:ext cx="61913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4" name="Freeform 147"/>
                <p:cNvSpPr>
                  <a:spLocks noEditPoints="1"/>
                </p:cNvSpPr>
                <p:nvPr/>
              </p:nvSpPr>
              <p:spPr bwMode="auto">
                <a:xfrm>
                  <a:off x="3030538" y="4295775"/>
                  <a:ext cx="23813" cy="23813"/>
                </a:xfrm>
                <a:custGeom>
                  <a:avLst/>
                  <a:gdLst>
                    <a:gd name="T0" fmla="*/ 7 w 15"/>
                    <a:gd name="T1" fmla="*/ 2 h 15"/>
                    <a:gd name="T2" fmla="*/ 4 w 15"/>
                    <a:gd name="T3" fmla="*/ 3 h 15"/>
                    <a:gd name="T4" fmla="*/ 2 w 15"/>
                    <a:gd name="T5" fmla="*/ 7 h 15"/>
                    <a:gd name="T6" fmla="*/ 4 w 15"/>
                    <a:gd name="T7" fmla="*/ 12 h 15"/>
                    <a:gd name="T8" fmla="*/ 5 w 15"/>
                    <a:gd name="T9" fmla="*/ 13 h 15"/>
                    <a:gd name="T10" fmla="*/ 9 w 15"/>
                    <a:gd name="T11" fmla="*/ 13 h 15"/>
                    <a:gd name="T12" fmla="*/ 12 w 15"/>
                    <a:gd name="T13" fmla="*/ 11 h 15"/>
                    <a:gd name="T14" fmla="*/ 13 w 15"/>
                    <a:gd name="T15" fmla="*/ 8 h 15"/>
                    <a:gd name="T16" fmla="*/ 13 w 15"/>
                    <a:gd name="T17" fmla="*/ 5 h 15"/>
                    <a:gd name="T18" fmla="*/ 12 w 15"/>
                    <a:gd name="T19" fmla="*/ 4 h 15"/>
                    <a:gd name="T20" fmla="*/ 7 w 15"/>
                    <a:gd name="T21" fmla="*/ 2 h 15"/>
                    <a:gd name="T22" fmla="*/ 7 w 15"/>
                    <a:gd name="T23" fmla="*/ 0 h 15"/>
                    <a:gd name="T24" fmla="*/ 13 w 15"/>
                    <a:gd name="T25" fmla="*/ 2 h 15"/>
                    <a:gd name="T26" fmla="*/ 15 w 15"/>
                    <a:gd name="T27" fmla="*/ 4 h 15"/>
                    <a:gd name="T28" fmla="*/ 15 w 15"/>
                    <a:gd name="T29" fmla="*/ 9 h 15"/>
                    <a:gd name="T30" fmla="*/ 14 w 15"/>
                    <a:gd name="T31" fmla="*/ 11 h 15"/>
                    <a:gd name="T32" fmla="*/ 13 w 15"/>
                    <a:gd name="T33" fmla="*/ 13 h 15"/>
                    <a:gd name="T34" fmla="*/ 10 w 15"/>
                    <a:gd name="T35" fmla="*/ 15 h 15"/>
                    <a:gd name="T36" fmla="*/ 4 w 15"/>
                    <a:gd name="T37" fmla="*/ 15 h 15"/>
                    <a:gd name="T38" fmla="*/ 2 w 15"/>
                    <a:gd name="T39" fmla="*/ 13 h 15"/>
                    <a:gd name="T40" fmla="*/ 2 w 15"/>
                    <a:gd name="T41" fmla="*/ 12 h 15"/>
                    <a:gd name="T42" fmla="*/ 0 w 15"/>
                    <a:gd name="T43" fmla="*/ 7 h 15"/>
                    <a:gd name="T44" fmla="*/ 2 w 15"/>
                    <a:gd name="T45" fmla="*/ 3 h 15"/>
                    <a:gd name="T46" fmla="*/ 2 w 15"/>
                    <a:gd name="T47" fmla="*/ 2 h 15"/>
                    <a:gd name="T48" fmla="*/ 3 w 15"/>
                    <a:gd name="T49" fmla="*/ 2 h 15"/>
                    <a:gd name="T50" fmla="*/ 7 w 15"/>
                    <a:gd name="T5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5" h="15">
                      <a:moveTo>
                        <a:pt x="7" y="2"/>
                      </a:moveTo>
                      <a:lnTo>
                        <a:pt x="4" y="3"/>
                      </a:lnTo>
                      <a:lnTo>
                        <a:pt x="2" y="7"/>
                      </a:lnTo>
                      <a:lnTo>
                        <a:pt x="4" y="12"/>
                      </a:lnTo>
                      <a:lnTo>
                        <a:pt x="5" y="13"/>
                      </a:lnTo>
                      <a:lnTo>
                        <a:pt x="9" y="13"/>
                      </a:lnTo>
                      <a:lnTo>
                        <a:pt x="12" y="11"/>
                      </a:lnTo>
                      <a:lnTo>
                        <a:pt x="13" y="8"/>
                      </a:lnTo>
                      <a:lnTo>
                        <a:pt x="13" y="5"/>
                      </a:lnTo>
                      <a:lnTo>
                        <a:pt x="12" y="4"/>
                      </a:lnTo>
                      <a:lnTo>
                        <a:pt x="7" y="2"/>
                      </a:lnTo>
                      <a:close/>
                      <a:moveTo>
                        <a:pt x="7" y="0"/>
                      </a:moveTo>
                      <a:lnTo>
                        <a:pt x="13" y="2"/>
                      </a:lnTo>
                      <a:lnTo>
                        <a:pt x="15" y="4"/>
                      </a:lnTo>
                      <a:lnTo>
                        <a:pt x="15" y="9"/>
                      </a:lnTo>
                      <a:lnTo>
                        <a:pt x="14" y="11"/>
                      </a:lnTo>
                      <a:lnTo>
                        <a:pt x="13" y="13"/>
                      </a:lnTo>
                      <a:lnTo>
                        <a:pt x="10" y="15"/>
                      </a:lnTo>
                      <a:lnTo>
                        <a:pt x="4" y="15"/>
                      </a:lnTo>
                      <a:lnTo>
                        <a:pt x="2" y="13"/>
                      </a:lnTo>
                      <a:lnTo>
                        <a:pt x="2" y="12"/>
                      </a:lnTo>
                      <a:lnTo>
                        <a:pt x="0" y="7"/>
                      </a:lnTo>
                      <a:lnTo>
                        <a:pt x="2" y="3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5" name="Freeform 148"/>
                <p:cNvSpPr>
                  <a:spLocks noEditPoints="1"/>
                </p:cNvSpPr>
                <p:nvPr/>
              </p:nvSpPr>
              <p:spPr bwMode="auto">
                <a:xfrm>
                  <a:off x="2905126" y="4254500"/>
                  <a:ext cx="127000" cy="106363"/>
                </a:xfrm>
                <a:custGeom>
                  <a:avLst/>
                  <a:gdLst>
                    <a:gd name="T0" fmla="*/ 9 w 80"/>
                    <a:gd name="T1" fmla="*/ 5 h 67"/>
                    <a:gd name="T2" fmla="*/ 12 w 80"/>
                    <a:gd name="T3" fmla="*/ 11 h 67"/>
                    <a:gd name="T4" fmla="*/ 16 w 80"/>
                    <a:gd name="T5" fmla="*/ 21 h 67"/>
                    <a:gd name="T6" fmla="*/ 18 w 80"/>
                    <a:gd name="T7" fmla="*/ 33 h 67"/>
                    <a:gd name="T8" fmla="*/ 16 w 80"/>
                    <a:gd name="T9" fmla="*/ 46 h 67"/>
                    <a:gd name="T10" fmla="*/ 12 w 80"/>
                    <a:gd name="T11" fmla="*/ 56 h 67"/>
                    <a:gd name="T12" fmla="*/ 9 w 80"/>
                    <a:gd name="T13" fmla="*/ 62 h 67"/>
                    <a:gd name="T14" fmla="*/ 28 w 80"/>
                    <a:gd name="T15" fmla="*/ 62 h 67"/>
                    <a:gd name="T16" fmla="*/ 37 w 80"/>
                    <a:gd name="T17" fmla="*/ 62 h 67"/>
                    <a:gd name="T18" fmla="*/ 48 w 80"/>
                    <a:gd name="T19" fmla="*/ 59 h 67"/>
                    <a:gd name="T20" fmla="*/ 58 w 80"/>
                    <a:gd name="T21" fmla="*/ 53 h 67"/>
                    <a:gd name="T22" fmla="*/ 66 w 80"/>
                    <a:gd name="T23" fmla="*/ 45 h 67"/>
                    <a:gd name="T24" fmla="*/ 75 w 80"/>
                    <a:gd name="T25" fmla="*/ 33 h 67"/>
                    <a:gd name="T26" fmla="*/ 66 w 80"/>
                    <a:gd name="T27" fmla="*/ 22 h 67"/>
                    <a:gd name="T28" fmla="*/ 57 w 80"/>
                    <a:gd name="T29" fmla="*/ 13 h 67"/>
                    <a:gd name="T30" fmla="*/ 48 w 80"/>
                    <a:gd name="T31" fmla="*/ 8 h 67"/>
                    <a:gd name="T32" fmla="*/ 40 w 80"/>
                    <a:gd name="T33" fmla="*/ 6 h 67"/>
                    <a:gd name="T34" fmla="*/ 33 w 80"/>
                    <a:gd name="T35" fmla="*/ 5 h 67"/>
                    <a:gd name="T36" fmla="*/ 28 w 80"/>
                    <a:gd name="T37" fmla="*/ 5 h 67"/>
                    <a:gd name="T38" fmla="*/ 9 w 80"/>
                    <a:gd name="T39" fmla="*/ 5 h 67"/>
                    <a:gd name="T40" fmla="*/ 0 w 80"/>
                    <a:gd name="T41" fmla="*/ 0 h 67"/>
                    <a:gd name="T42" fmla="*/ 28 w 80"/>
                    <a:gd name="T43" fmla="*/ 0 h 67"/>
                    <a:gd name="T44" fmla="*/ 33 w 80"/>
                    <a:gd name="T45" fmla="*/ 0 h 67"/>
                    <a:gd name="T46" fmla="*/ 41 w 80"/>
                    <a:gd name="T47" fmla="*/ 1 h 67"/>
                    <a:gd name="T48" fmla="*/ 50 w 80"/>
                    <a:gd name="T49" fmla="*/ 4 h 67"/>
                    <a:gd name="T50" fmla="*/ 61 w 80"/>
                    <a:gd name="T51" fmla="*/ 9 h 67"/>
                    <a:gd name="T52" fmla="*/ 70 w 80"/>
                    <a:gd name="T53" fmla="*/ 19 h 67"/>
                    <a:gd name="T54" fmla="*/ 80 w 80"/>
                    <a:gd name="T55" fmla="*/ 32 h 67"/>
                    <a:gd name="T56" fmla="*/ 78 w 80"/>
                    <a:gd name="T57" fmla="*/ 33 h 67"/>
                    <a:gd name="T58" fmla="*/ 80 w 80"/>
                    <a:gd name="T59" fmla="*/ 34 h 67"/>
                    <a:gd name="T60" fmla="*/ 70 w 80"/>
                    <a:gd name="T61" fmla="*/ 48 h 67"/>
                    <a:gd name="T62" fmla="*/ 61 w 80"/>
                    <a:gd name="T63" fmla="*/ 58 h 67"/>
                    <a:gd name="T64" fmla="*/ 50 w 80"/>
                    <a:gd name="T65" fmla="*/ 63 h 67"/>
                    <a:gd name="T66" fmla="*/ 38 w 80"/>
                    <a:gd name="T67" fmla="*/ 66 h 67"/>
                    <a:gd name="T68" fmla="*/ 28 w 80"/>
                    <a:gd name="T69" fmla="*/ 67 h 67"/>
                    <a:gd name="T70" fmla="*/ 0 w 80"/>
                    <a:gd name="T71" fmla="*/ 67 h 67"/>
                    <a:gd name="T72" fmla="*/ 3 w 80"/>
                    <a:gd name="T73" fmla="*/ 63 h 67"/>
                    <a:gd name="T74" fmla="*/ 4 w 80"/>
                    <a:gd name="T75" fmla="*/ 61 h 67"/>
                    <a:gd name="T76" fmla="*/ 8 w 80"/>
                    <a:gd name="T77" fmla="*/ 54 h 67"/>
                    <a:gd name="T78" fmla="*/ 11 w 80"/>
                    <a:gd name="T79" fmla="*/ 45 h 67"/>
                    <a:gd name="T80" fmla="*/ 12 w 80"/>
                    <a:gd name="T81" fmla="*/ 33 h 67"/>
                    <a:gd name="T82" fmla="*/ 11 w 80"/>
                    <a:gd name="T83" fmla="*/ 22 h 67"/>
                    <a:gd name="T84" fmla="*/ 8 w 80"/>
                    <a:gd name="T85" fmla="*/ 12 h 67"/>
                    <a:gd name="T86" fmla="*/ 4 w 80"/>
                    <a:gd name="T87" fmla="*/ 6 h 67"/>
                    <a:gd name="T88" fmla="*/ 3 w 80"/>
                    <a:gd name="T89" fmla="*/ 4 h 67"/>
                    <a:gd name="T90" fmla="*/ 0 w 80"/>
                    <a:gd name="T9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0" h="67">
                      <a:moveTo>
                        <a:pt x="9" y="5"/>
                      </a:moveTo>
                      <a:lnTo>
                        <a:pt x="12" y="11"/>
                      </a:lnTo>
                      <a:lnTo>
                        <a:pt x="16" y="21"/>
                      </a:lnTo>
                      <a:lnTo>
                        <a:pt x="18" y="33"/>
                      </a:lnTo>
                      <a:lnTo>
                        <a:pt x="16" y="46"/>
                      </a:lnTo>
                      <a:lnTo>
                        <a:pt x="12" y="56"/>
                      </a:lnTo>
                      <a:lnTo>
                        <a:pt x="9" y="62"/>
                      </a:lnTo>
                      <a:lnTo>
                        <a:pt x="28" y="62"/>
                      </a:lnTo>
                      <a:lnTo>
                        <a:pt x="37" y="62"/>
                      </a:lnTo>
                      <a:lnTo>
                        <a:pt x="48" y="59"/>
                      </a:lnTo>
                      <a:lnTo>
                        <a:pt x="58" y="53"/>
                      </a:lnTo>
                      <a:lnTo>
                        <a:pt x="66" y="45"/>
                      </a:lnTo>
                      <a:lnTo>
                        <a:pt x="75" y="33"/>
                      </a:lnTo>
                      <a:lnTo>
                        <a:pt x="66" y="22"/>
                      </a:lnTo>
                      <a:lnTo>
                        <a:pt x="57" y="13"/>
                      </a:lnTo>
                      <a:lnTo>
                        <a:pt x="48" y="8"/>
                      </a:lnTo>
                      <a:lnTo>
                        <a:pt x="40" y="6"/>
                      </a:lnTo>
                      <a:lnTo>
                        <a:pt x="33" y="5"/>
                      </a:lnTo>
                      <a:lnTo>
                        <a:pt x="28" y="5"/>
                      </a:lnTo>
                      <a:lnTo>
                        <a:pt x="9" y="5"/>
                      </a:lnTo>
                      <a:close/>
                      <a:moveTo>
                        <a:pt x="0" y="0"/>
                      </a:moveTo>
                      <a:lnTo>
                        <a:pt x="28" y="0"/>
                      </a:lnTo>
                      <a:lnTo>
                        <a:pt x="33" y="0"/>
                      </a:lnTo>
                      <a:lnTo>
                        <a:pt x="41" y="1"/>
                      </a:lnTo>
                      <a:lnTo>
                        <a:pt x="50" y="4"/>
                      </a:lnTo>
                      <a:lnTo>
                        <a:pt x="61" y="9"/>
                      </a:lnTo>
                      <a:lnTo>
                        <a:pt x="70" y="19"/>
                      </a:lnTo>
                      <a:lnTo>
                        <a:pt x="80" y="32"/>
                      </a:lnTo>
                      <a:lnTo>
                        <a:pt x="78" y="33"/>
                      </a:lnTo>
                      <a:lnTo>
                        <a:pt x="80" y="34"/>
                      </a:lnTo>
                      <a:lnTo>
                        <a:pt x="70" y="48"/>
                      </a:lnTo>
                      <a:lnTo>
                        <a:pt x="61" y="58"/>
                      </a:lnTo>
                      <a:lnTo>
                        <a:pt x="50" y="63"/>
                      </a:lnTo>
                      <a:lnTo>
                        <a:pt x="38" y="66"/>
                      </a:lnTo>
                      <a:lnTo>
                        <a:pt x="28" y="67"/>
                      </a:lnTo>
                      <a:lnTo>
                        <a:pt x="0" y="67"/>
                      </a:lnTo>
                      <a:lnTo>
                        <a:pt x="3" y="63"/>
                      </a:lnTo>
                      <a:lnTo>
                        <a:pt x="4" y="61"/>
                      </a:lnTo>
                      <a:lnTo>
                        <a:pt x="8" y="54"/>
                      </a:lnTo>
                      <a:lnTo>
                        <a:pt x="11" y="45"/>
                      </a:lnTo>
                      <a:lnTo>
                        <a:pt x="12" y="33"/>
                      </a:lnTo>
                      <a:lnTo>
                        <a:pt x="11" y="22"/>
                      </a:lnTo>
                      <a:lnTo>
                        <a:pt x="8" y="12"/>
                      </a:lnTo>
                      <a:lnTo>
                        <a:pt x="4" y="6"/>
                      </a:lnTo>
                      <a:lnTo>
                        <a:pt x="3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6" name="Rectangle 149"/>
                <p:cNvSpPr>
                  <a:spLocks noChangeArrowheads="1"/>
                </p:cNvSpPr>
                <p:nvPr/>
              </p:nvSpPr>
              <p:spPr bwMode="auto">
                <a:xfrm>
                  <a:off x="3051176" y="4305300"/>
                  <a:ext cx="36513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7" name="Freeform 150"/>
                <p:cNvSpPr>
                  <a:spLocks noEditPoints="1"/>
                </p:cNvSpPr>
                <p:nvPr/>
              </p:nvSpPr>
              <p:spPr bwMode="auto">
                <a:xfrm>
                  <a:off x="2619376" y="4321175"/>
                  <a:ext cx="128588" cy="106363"/>
                </a:xfrm>
                <a:custGeom>
                  <a:avLst/>
                  <a:gdLst>
                    <a:gd name="T0" fmla="*/ 11 w 81"/>
                    <a:gd name="T1" fmla="*/ 5 h 67"/>
                    <a:gd name="T2" fmla="*/ 14 w 81"/>
                    <a:gd name="T3" fmla="*/ 11 h 67"/>
                    <a:gd name="T4" fmla="*/ 17 w 81"/>
                    <a:gd name="T5" fmla="*/ 21 h 67"/>
                    <a:gd name="T6" fmla="*/ 18 w 81"/>
                    <a:gd name="T7" fmla="*/ 34 h 67"/>
                    <a:gd name="T8" fmla="*/ 17 w 81"/>
                    <a:gd name="T9" fmla="*/ 45 h 67"/>
                    <a:gd name="T10" fmla="*/ 14 w 81"/>
                    <a:gd name="T11" fmla="*/ 55 h 67"/>
                    <a:gd name="T12" fmla="*/ 11 w 81"/>
                    <a:gd name="T13" fmla="*/ 62 h 67"/>
                    <a:gd name="T14" fmla="*/ 29 w 81"/>
                    <a:gd name="T15" fmla="*/ 62 h 67"/>
                    <a:gd name="T16" fmla="*/ 37 w 81"/>
                    <a:gd name="T17" fmla="*/ 61 h 67"/>
                    <a:gd name="T18" fmla="*/ 50 w 81"/>
                    <a:gd name="T19" fmla="*/ 58 h 67"/>
                    <a:gd name="T20" fmla="*/ 58 w 81"/>
                    <a:gd name="T21" fmla="*/ 54 h 67"/>
                    <a:gd name="T22" fmla="*/ 67 w 81"/>
                    <a:gd name="T23" fmla="*/ 45 h 67"/>
                    <a:gd name="T24" fmla="*/ 75 w 81"/>
                    <a:gd name="T25" fmla="*/ 34 h 67"/>
                    <a:gd name="T26" fmla="*/ 67 w 81"/>
                    <a:gd name="T27" fmla="*/ 21 h 67"/>
                    <a:gd name="T28" fmla="*/ 58 w 81"/>
                    <a:gd name="T29" fmla="*/ 14 h 67"/>
                    <a:gd name="T30" fmla="*/ 49 w 81"/>
                    <a:gd name="T31" fmla="*/ 8 h 67"/>
                    <a:gd name="T32" fmla="*/ 41 w 81"/>
                    <a:gd name="T33" fmla="*/ 6 h 67"/>
                    <a:gd name="T34" fmla="*/ 34 w 81"/>
                    <a:gd name="T35" fmla="*/ 5 h 67"/>
                    <a:gd name="T36" fmla="*/ 29 w 81"/>
                    <a:gd name="T37" fmla="*/ 5 h 67"/>
                    <a:gd name="T38" fmla="*/ 11 w 81"/>
                    <a:gd name="T39" fmla="*/ 5 h 67"/>
                    <a:gd name="T40" fmla="*/ 0 w 81"/>
                    <a:gd name="T41" fmla="*/ 0 h 67"/>
                    <a:gd name="T42" fmla="*/ 29 w 81"/>
                    <a:gd name="T43" fmla="*/ 0 h 67"/>
                    <a:gd name="T44" fmla="*/ 34 w 81"/>
                    <a:gd name="T45" fmla="*/ 0 h 67"/>
                    <a:gd name="T46" fmla="*/ 42 w 81"/>
                    <a:gd name="T47" fmla="*/ 1 h 67"/>
                    <a:gd name="T48" fmla="*/ 52 w 81"/>
                    <a:gd name="T49" fmla="*/ 4 h 67"/>
                    <a:gd name="T50" fmla="*/ 61 w 81"/>
                    <a:gd name="T51" fmla="*/ 9 h 67"/>
                    <a:gd name="T52" fmla="*/ 72 w 81"/>
                    <a:gd name="T53" fmla="*/ 19 h 67"/>
                    <a:gd name="T54" fmla="*/ 81 w 81"/>
                    <a:gd name="T55" fmla="*/ 33 h 67"/>
                    <a:gd name="T56" fmla="*/ 78 w 81"/>
                    <a:gd name="T57" fmla="*/ 34 h 67"/>
                    <a:gd name="T58" fmla="*/ 81 w 81"/>
                    <a:gd name="T59" fmla="*/ 35 h 67"/>
                    <a:gd name="T60" fmla="*/ 72 w 81"/>
                    <a:gd name="T61" fmla="*/ 48 h 67"/>
                    <a:gd name="T62" fmla="*/ 61 w 81"/>
                    <a:gd name="T63" fmla="*/ 57 h 67"/>
                    <a:gd name="T64" fmla="*/ 52 w 81"/>
                    <a:gd name="T65" fmla="*/ 63 h 67"/>
                    <a:gd name="T66" fmla="*/ 38 w 81"/>
                    <a:gd name="T67" fmla="*/ 66 h 67"/>
                    <a:gd name="T68" fmla="*/ 29 w 81"/>
                    <a:gd name="T69" fmla="*/ 67 h 67"/>
                    <a:gd name="T70" fmla="*/ 0 w 81"/>
                    <a:gd name="T71" fmla="*/ 67 h 67"/>
                    <a:gd name="T72" fmla="*/ 3 w 81"/>
                    <a:gd name="T73" fmla="*/ 63 h 67"/>
                    <a:gd name="T74" fmla="*/ 5 w 81"/>
                    <a:gd name="T75" fmla="*/ 61 h 67"/>
                    <a:gd name="T76" fmla="*/ 8 w 81"/>
                    <a:gd name="T77" fmla="*/ 55 h 67"/>
                    <a:gd name="T78" fmla="*/ 12 w 81"/>
                    <a:gd name="T79" fmla="*/ 45 h 67"/>
                    <a:gd name="T80" fmla="*/ 13 w 81"/>
                    <a:gd name="T81" fmla="*/ 34 h 67"/>
                    <a:gd name="T82" fmla="*/ 12 w 81"/>
                    <a:gd name="T83" fmla="*/ 21 h 67"/>
                    <a:gd name="T84" fmla="*/ 8 w 81"/>
                    <a:gd name="T85" fmla="*/ 11 h 67"/>
                    <a:gd name="T86" fmla="*/ 5 w 81"/>
                    <a:gd name="T87" fmla="*/ 6 h 67"/>
                    <a:gd name="T88" fmla="*/ 3 w 81"/>
                    <a:gd name="T89" fmla="*/ 4 h 67"/>
                    <a:gd name="T90" fmla="*/ 0 w 81"/>
                    <a:gd name="T9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1" h="67">
                      <a:moveTo>
                        <a:pt x="11" y="5"/>
                      </a:moveTo>
                      <a:lnTo>
                        <a:pt x="14" y="11"/>
                      </a:lnTo>
                      <a:lnTo>
                        <a:pt x="17" y="21"/>
                      </a:lnTo>
                      <a:lnTo>
                        <a:pt x="18" y="34"/>
                      </a:lnTo>
                      <a:lnTo>
                        <a:pt x="17" y="45"/>
                      </a:lnTo>
                      <a:lnTo>
                        <a:pt x="14" y="55"/>
                      </a:lnTo>
                      <a:lnTo>
                        <a:pt x="11" y="62"/>
                      </a:lnTo>
                      <a:lnTo>
                        <a:pt x="29" y="62"/>
                      </a:lnTo>
                      <a:lnTo>
                        <a:pt x="37" y="61"/>
                      </a:lnTo>
                      <a:lnTo>
                        <a:pt x="50" y="58"/>
                      </a:lnTo>
                      <a:lnTo>
                        <a:pt x="58" y="54"/>
                      </a:lnTo>
                      <a:lnTo>
                        <a:pt x="67" y="45"/>
                      </a:lnTo>
                      <a:lnTo>
                        <a:pt x="75" y="34"/>
                      </a:lnTo>
                      <a:lnTo>
                        <a:pt x="67" y="21"/>
                      </a:lnTo>
                      <a:lnTo>
                        <a:pt x="58" y="14"/>
                      </a:lnTo>
                      <a:lnTo>
                        <a:pt x="49" y="8"/>
                      </a:lnTo>
                      <a:lnTo>
                        <a:pt x="41" y="6"/>
                      </a:lnTo>
                      <a:lnTo>
                        <a:pt x="34" y="5"/>
                      </a:lnTo>
                      <a:lnTo>
                        <a:pt x="29" y="5"/>
                      </a:lnTo>
                      <a:lnTo>
                        <a:pt x="11" y="5"/>
                      </a:lnTo>
                      <a:close/>
                      <a:moveTo>
                        <a:pt x="0" y="0"/>
                      </a:moveTo>
                      <a:lnTo>
                        <a:pt x="29" y="0"/>
                      </a:lnTo>
                      <a:lnTo>
                        <a:pt x="34" y="0"/>
                      </a:lnTo>
                      <a:lnTo>
                        <a:pt x="42" y="1"/>
                      </a:lnTo>
                      <a:lnTo>
                        <a:pt x="52" y="4"/>
                      </a:lnTo>
                      <a:lnTo>
                        <a:pt x="61" y="9"/>
                      </a:lnTo>
                      <a:lnTo>
                        <a:pt x="72" y="19"/>
                      </a:lnTo>
                      <a:lnTo>
                        <a:pt x="81" y="33"/>
                      </a:lnTo>
                      <a:lnTo>
                        <a:pt x="78" y="34"/>
                      </a:lnTo>
                      <a:lnTo>
                        <a:pt x="81" y="35"/>
                      </a:lnTo>
                      <a:lnTo>
                        <a:pt x="72" y="48"/>
                      </a:lnTo>
                      <a:lnTo>
                        <a:pt x="61" y="57"/>
                      </a:lnTo>
                      <a:lnTo>
                        <a:pt x="52" y="63"/>
                      </a:lnTo>
                      <a:lnTo>
                        <a:pt x="38" y="66"/>
                      </a:lnTo>
                      <a:lnTo>
                        <a:pt x="29" y="67"/>
                      </a:lnTo>
                      <a:lnTo>
                        <a:pt x="0" y="67"/>
                      </a:lnTo>
                      <a:lnTo>
                        <a:pt x="3" y="63"/>
                      </a:lnTo>
                      <a:lnTo>
                        <a:pt x="5" y="61"/>
                      </a:lnTo>
                      <a:lnTo>
                        <a:pt x="8" y="55"/>
                      </a:lnTo>
                      <a:lnTo>
                        <a:pt x="12" y="45"/>
                      </a:lnTo>
                      <a:lnTo>
                        <a:pt x="13" y="34"/>
                      </a:lnTo>
                      <a:lnTo>
                        <a:pt x="12" y="21"/>
                      </a:lnTo>
                      <a:lnTo>
                        <a:pt x="8" y="11"/>
                      </a:lnTo>
                      <a:lnTo>
                        <a:pt x="5" y="6"/>
                      </a:lnTo>
                      <a:lnTo>
                        <a:pt x="3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8" name="Freeform 151"/>
                <p:cNvSpPr>
                  <a:spLocks noEditPoints="1"/>
                </p:cNvSpPr>
                <p:nvPr/>
              </p:nvSpPr>
              <p:spPr bwMode="auto">
                <a:xfrm>
                  <a:off x="2744788" y="4360863"/>
                  <a:ext cx="25400" cy="25400"/>
                </a:xfrm>
                <a:custGeom>
                  <a:avLst/>
                  <a:gdLst>
                    <a:gd name="T0" fmla="*/ 8 w 16"/>
                    <a:gd name="T1" fmla="*/ 2 h 16"/>
                    <a:gd name="T2" fmla="*/ 6 w 16"/>
                    <a:gd name="T3" fmla="*/ 3 h 16"/>
                    <a:gd name="T4" fmla="*/ 6 w 16"/>
                    <a:gd name="T5" fmla="*/ 3 h 16"/>
                    <a:gd name="T6" fmla="*/ 3 w 16"/>
                    <a:gd name="T7" fmla="*/ 4 h 16"/>
                    <a:gd name="T8" fmla="*/ 2 w 16"/>
                    <a:gd name="T9" fmla="*/ 5 h 16"/>
                    <a:gd name="T10" fmla="*/ 3 w 16"/>
                    <a:gd name="T11" fmla="*/ 5 h 16"/>
                    <a:gd name="T12" fmla="*/ 2 w 16"/>
                    <a:gd name="T13" fmla="*/ 9 h 16"/>
                    <a:gd name="T14" fmla="*/ 3 w 16"/>
                    <a:gd name="T15" fmla="*/ 11 h 16"/>
                    <a:gd name="T16" fmla="*/ 2 w 16"/>
                    <a:gd name="T17" fmla="*/ 11 h 16"/>
                    <a:gd name="T18" fmla="*/ 3 w 16"/>
                    <a:gd name="T19" fmla="*/ 12 h 16"/>
                    <a:gd name="T20" fmla="*/ 6 w 16"/>
                    <a:gd name="T21" fmla="*/ 14 h 16"/>
                    <a:gd name="T22" fmla="*/ 10 w 16"/>
                    <a:gd name="T23" fmla="*/ 14 h 16"/>
                    <a:gd name="T24" fmla="*/ 13 w 16"/>
                    <a:gd name="T25" fmla="*/ 12 h 16"/>
                    <a:gd name="T26" fmla="*/ 14 w 16"/>
                    <a:gd name="T27" fmla="*/ 10 h 16"/>
                    <a:gd name="T28" fmla="*/ 14 w 16"/>
                    <a:gd name="T29" fmla="*/ 6 h 16"/>
                    <a:gd name="T30" fmla="*/ 13 w 16"/>
                    <a:gd name="T31" fmla="*/ 4 h 16"/>
                    <a:gd name="T32" fmla="*/ 10 w 16"/>
                    <a:gd name="T33" fmla="*/ 3 h 16"/>
                    <a:gd name="T34" fmla="*/ 8 w 16"/>
                    <a:gd name="T35" fmla="*/ 2 h 16"/>
                    <a:gd name="T36" fmla="*/ 8 w 16"/>
                    <a:gd name="T37" fmla="*/ 0 h 16"/>
                    <a:gd name="T38" fmla="*/ 14 w 16"/>
                    <a:gd name="T39" fmla="*/ 2 h 16"/>
                    <a:gd name="T40" fmla="*/ 15 w 16"/>
                    <a:gd name="T41" fmla="*/ 4 h 16"/>
                    <a:gd name="T42" fmla="*/ 16 w 16"/>
                    <a:gd name="T43" fmla="*/ 5 h 16"/>
                    <a:gd name="T44" fmla="*/ 16 w 16"/>
                    <a:gd name="T45" fmla="*/ 11 h 16"/>
                    <a:gd name="T46" fmla="*/ 15 w 16"/>
                    <a:gd name="T47" fmla="*/ 12 h 16"/>
                    <a:gd name="T48" fmla="*/ 14 w 16"/>
                    <a:gd name="T49" fmla="*/ 14 h 16"/>
                    <a:gd name="T50" fmla="*/ 11 w 16"/>
                    <a:gd name="T51" fmla="*/ 16 h 16"/>
                    <a:gd name="T52" fmla="*/ 4 w 16"/>
                    <a:gd name="T53" fmla="*/ 16 h 16"/>
                    <a:gd name="T54" fmla="*/ 2 w 16"/>
                    <a:gd name="T55" fmla="*/ 14 h 16"/>
                    <a:gd name="T56" fmla="*/ 1 w 16"/>
                    <a:gd name="T57" fmla="*/ 12 h 16"/>
                    <a:gd name="T58" fmla="*/ 1 w 16"/>
                    <a:gd name="T59" fmla="*/ 11 h 16"/>
                    <a:gd name="T60" fmla="*/ 0 w 16"/>
                    <a:gd name="T61" fmla="*/ 9 h 16"/>
                    <a:gd name="T62" fmla="*/ 1 w 16"/>
                    <a:gd name="T63" fmla="*/ 5 h 16"/>
                    <a:gd name="T64" fmla="*/ 1 w 16"/>
                    <a:gd name="T65" fmla="*/ 4 h 16"/>
                    <a:gd name="T66" fmla="*/ 2 w 16"/>
                    <a:gd name="T67" fmla="*/ 2 h 16"/>
                    <a:gd name="T68" fmla="*/ 4 w 16"/>
                    <a:gd name="T69" fmla="*/ 1 h 16"/>
                    <a:gd name="T70" fmla="*/ 6 w 16"/>
                    <a:gd name="T71" fmla="*/ 1 h 16"/>
                    <a:gd name="T72" fmla="*/ 8 w 16"/>
                    <a:gd name="T7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6" h="16">
                      <a:moveTo>
                        <a:pt x="8" y="2"/>
                      </a:move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3" y="4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2" y="11"/>
                      </a:lnTo>
                      <a:lnTo>
                        <a:pt x="3" y="12"/>
                      </a:lnTo>
                      <a:lnTo>
                        <a:pt x="6" y="14"/>
                      </a:lnTo>
                      <a:lnTo>
                        <a:pt x="10" y="14"/>
                      </a:lnTo>
                      <a:lnTo>
                        <a:pt x="13" y="12"/>
                      </a:lnTo>
                      <a:lnTo>
                        <a:pt x="14" y="10"/>
                      </a:lnTo>
                      <a:lnTo>
                        <a:pt x="14" y="6"/>
                      </a:lnTo>
                      <a:lnTo>
                        <a:pt x="13" y="4"/>
                      </a:lnTo>
                      <a:lnTo>
                        <a:pt x="10" y="3"/>
                      </a:lnTo>
                      <a:lnTo>
                        <a:pt x="8" y="2"/>
                      </a:lnTo>
                      <a:close/>
                      <a:moveTo>
                        <a:pt x="8" y="0"/>
                      </a:moveTo>
                      <a:lnTo>
                        <a:pt x="14" y="2"/>
                      </a:lnTo>
                      <a:lnTo>
                        <a:pt x="15" y="4"/>
                      </a:lnTo>
                      <a:lnTo>
                        <a:pt x="16" y="5"/>
                      </a:lnTo>
                      <a:lnTo>
                        <a:pt x="16" y="11"/>
                      </a:lnTo>
                      <a:lnTo>
                        <a:pt x="15" y="12"/>
                      </a:lnTo>
                      <a:lnTo>
                        <a:pt x="14" y="14"/>
                      </a:lnTo>
                      <a:lnTo>
                        <a:pt x="11" y="16"/>
                      </a:lnTo>
                      <a:lnTo>
                        <a:pt x="4" y="16"/>
                      </a:lnTo>
                      <a:lnTo>
                        <a:pt x="2" y="14"/>
                      </a:lnTo>
                      <a:lnTo>
                        <a:pt x="1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1" y="5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6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9" name="Freeform 152"/>
                <p:cNvSpPr>
                  <a:spLocks/>
                </p:cNvSpPr>
                <p:nvPr/>
              </p:nvSpPr>
              <p:spPr bwMode="auto">
                <a:xfrm>
                  <a:off x="2768601" y="4332288"/>
                  <a:ext cx="153988" cy="44450"/>
                </a:xfrm>
                <a:custGeom>
                  <a:avLst/>
                  <a:gdLst>
                    <a:gd name="T0" fmla="*/ 69 w 97"/>
                    <a:gd name="T1" fmla="*/ 0 h 28"/>
                    <a:gd name="T2" fmla="*/ 97 w 97"/>
                    <a:gd name="T3" fmla="*/ 0 h 28"/>
                    <a:gd name="T4" fmla="*/ 97 w 97"/>
                    <a:gd name="T5" fmla="*/ 2 h 28"/>
                    <a:gd name="T6" fmla="*/ 71 w 97"/>
                    <a:gd name="T7" fmla="*/ 2 h 28"/>
                    <a:gd name="T8" fmla="*/ 71 w 97"/>
                    <a:gd name="T9" fmla="*/ 28 h 28"/>
                    <a:gd name="T10" fmla="*/ 0 w 97"/>
                    <a:gd name="T11" fmla="*/ 28 h 28"/>
                    <a:gd name="T12" fmla="*/ 0 w 97"/>
                    <a:gd name="T13" fmla="*/ 26 h 28"/>
                    <a:gd name="T14" fmla="*/ 69 w 97"/>
                    <a:gd name="T15" fmla="*/ 26 h 28"/>
                    <a:gd name="T16" fmla="*/ 69 w 97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7" h="28">
                      <a:moveTo>
                        <a:pt x="69" y="0"/>
                      </a:moveTo>
                      <a:lnTo>
                        <a:pt x="97" y="0"/>
                      </a:lnTo>
                      <a:lnTo>
                        <a:pt x="97" y="2"/>
                      </a:lnTo>
                      <a:lnTo>
                        <a:pt x="71" y="2"/>
                      </a:lnTo>
                      <a:lnTo>
                        <a:pt x="71" y="28"/>
                      </a:lnTo>
                      <a:lnTo>
                        <a:pt x="0" y="28"/>
                      </a:lnTo>
                      <a:lnTo>
                        <a:pt x="0" y="26"/>
                      </a:lnTo>
                      <a:lnTo>
                        <a:pt x="69" y="26"/>
                      </a:lnTo>
                      <a:lnTo>
                        <a:pt x="6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0" name="Freeform 153"/>
                <p:cNvSpPr>
                  <a:spLocks/>
                </p:cNvSpPr>
                <p:nvPr/>
              </p:nvSpPr>
              <p:spPr bwMode="auto">
                <a:xfrm>
                  <a:off x="2349501" y="4108450"/>
                  <a:ext cx="292100" cy="295275"/>
                </a:xfrm>
                <a:custGeom>
                  <a:avLst/>
                  <a:gdLst>
                    <a:gd name="T0" fmla="*/ 0 w 184"/>
                    <a:gd name="T1" fmla="*/ 0 h 186"/>
                    <a:gd name="T2" fmla="*/ 2 w 184"/>
                    <a:gd name="T3" fmla="*/ 0 h 186"/>
                    <a:gd name="T4" fmla="*/ 2 w 184"/>
                    <a:gd name="T5" fmla="*/ 183 h 186"/>
                    <a:gd name="T6" fmla="*/ 184 w 184"/>
                    <a:gd name="T7" fmla="*/ 183 h 186"/>
                    <a:gd name="T8" fmla="*/ 184 w 184"/>
                    <a:gd name="T9" fmla="*/ 186 h 186"/>
                    <a:gd name="T10" fmla="*/ 0 w 184"/>
                    <a:gd name="T11" fmla="*/ 186 h 186"/>
                    <a:gd name="T12" fmla="*/ 0 w 184"/>
                    <a:gd name="T13" fmla="*/ 0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4" h="186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183"/>
                      </a:lnTo>
                      <a:lnTo>
                        <a:pt x="184" y="183"/>
                      </a:lnTo>
                      <a:lnTo>
                        <a:pt x="184" y="186"/>
                      </a:lnTo>
                      <a:lnTo>
                        <a:pt x="0" y="1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1" name="Freeform 154"/>
                <p:cNvSpPr>
                  <a:spLocks/>
                </p:cNvSpPr>
                <p:nvPr/>
              </p:nvSpPr>
              <p:spPr bwMode="auto">
                <a:xfrm>
                  <a:off x="2428876" y="4240213"/>
                  <a:ext cx="212725" cy="109538"/>
                </a:xfrm>
                <a:custGeom>
                  <a:avLst/>
                  <a:gdLst>
                    <a:gd name="T0" fmla="*/ 0 w 134"/>
                    <a:gd name="T1" fmla="*/ 0 h 69"/>
                    <a:gd name="T2" fmla="*/ 2 w 134"/>
                    <a:gd name="T3" fmla="*/ 0 h 69"/>
                    <a:gd name="T4" fmla="*/ 2 w 134"/>
                    <a:gd name="T5" fmla="*/ 67 h 69"/>
                    <a:gd name="T6" fmla="*/ 134 w 134"/>
                    <a:gd name="T7" fmla="*/ 67 h 69"/>
                    <a:gd name="T8" fmla="*/ 134 w 134"/>
                    <a:gd name="T9" fmla="*/ 69 h 69"/>
                    <a:gd name="T10" fmla="*/ 0 w 134"/>
                    <a:gd name="T11" fmla="*/ 69 h 69"/>
                    <a:gd name="T12" fmla="*/ 0 w 134"/>
                    <a:gd name="T13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4" h="69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67"/>
                      </a:lnTo>
                      <a:lnTo>
                        <a:pt x="134" y="67"/>
                      </a:lnTo>
                      <a:lnTo>
                        <a:pt x="134" y="69"/>
                      </a:lnTo>
                      <a:lnTo>
                        <a:pt x="0" y="6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2" name="Freeform 155"/>
                <p:cNvSpPr>
                  <a:spLocks/>
                </p:cNvSpPr>
                <p:nvPr/>
              </p:nvSpPr>
              <p:spPr bwMode="auto">
                <a:xfrm>
                  <a:off x="2344738" y="4100513"/>
                  <a:ext cx="12700" cy="14288"/>
                </a:xfrm>
                <a:custGeom>
                  <a:avLst/>
                  <a:gdLst>
                    <a:gd name="T0" fmla="*/ 4 w 8"/>
                    <a:gd name="T1" fmla="*/ 0 h 9"/>
                    <a:gd name="T2" fmla="*/ 6 w 8"/>
                    <a:gd name="T3" fmla="*/ 0 h 9"/>
                    <a:gd name="T4" fmla="*/ 7 w 8"/>
                    <a:gd name="T5" fmla="*/ 3 h 9"/>
                    <a:gd name="T6" fmla="*/ 8 w 8"/>
                    <a:gd name="T7" fmla="*/ 5 h 9"/>
                    <a:gd name="T8" fmla="*/ 7 w 8"/>
                    <a:gd name="T9" fmla="*/ 7 h 9"/>
                    <a:gd name="T10" fmla="*/ 6 w 8"/>
                    <a:gd name="T11" fmla="*/ 8 h 9"/>
                    <a:gd name="T12" fmla="*/ 4 w 8"/>
                    <a:gd name="T13" fmla="*/ 9 h 9"/>
                    <a:gd name="T14" fmla="*/ 2 w 8"/>
                    <a:gd name="T15" fmla="*/ 8 h 9"/>
                    <a:gd name="T16" fmla="*/ 1 w 8"/>
                    <a:gd name="T17" fmla="*/ 7 h 9"/>
                    <a:gd name="T18" fmla="*/ 0 w 8"/>
                    <a:gd name="T19" fmla="*/ 5 h 9"/>
                    <a:gd name="T20" fmla="*/ 1 w 8"/>
                    <a:gd name="T21" fmla="*/ 3 h 9"/>
                    <a:gd name="T22" fmla="*/ 2 w 8"/>
                    <a:gd name="T23" fmla="*/ 0 h 9"/>
                    <a:gd name="T24" fmla="*/ 4 w 8"/>
                    <a:gd name="T2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4" y="0"/>
                      </a:moveTo>
                      <a:lnTo>
                        <a:pt x="6" y="0"/>
                      </a:lnTo>
                      <a:lnTo>
                        <a:pt x="7" y="3"/>
                      </a:lnTo>
                      <a:lnTo>
                        <a:pt x="8" y="5"/>
                      </a:lnTo>
                      <a:lnTo>
                        <a:pt x="7" y="7"/>
                      </a:lnTo>
                      <a:lnTo>
                        <a:pt x="6" y="8"/>
                      </a:lnTo>
                      <a:lnTo>
                        <a:pt x="4" y="9"/>
                      </a:lnTo>
                      <a:lnTo>
                        <a:pt x="2" y="8"/>
                      </a:lnTo>
                      <a:lnTo>
                        <a:pt x="1" y="7"/>
                      </a:ln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2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3" name="Freeform 156"/>
                <p:cNvSpPr>
                  <a:spLocks/>
                </p:cNvSpPr>
                <p:nvPr/>
              </p:nvSpPr>
              <p:spPr bwMode="auto">
                <a:xfrm>
                  <a:off x="2422526" y="4233863"/>
                  <a:ext cx="14288" cy="12700"/>
                </a:xfrm>
                <a:custGeom>
                  <a:avLst/>
                  <a:gdLst>
                    <a:gd name="T0" fmla="*/ 5 w 9"/>
                    <a:gd name="T1" fmla="*/ 0 h 8"/>
                    <a:gd name="T2" fmla="*/ 7 w 9"/>
                    <a:gd name="T3" fmla="*/ 1 h 8"/>
                    <a:gd name="T4" fmla="*/ 9 w 9"/>
                    <a:gd name="T5" fmla="*/ 2 h 8"/>
                    <a:gd name="T6" fmla="*/ 9 w 9"/>
                    <a:gd name="T7" fmla="*/ 4 h 8"/>
                    <a:gd name="T8" fmla="*/ 9 w 9"/>
                    <a:gd name="T9" fmla="*/ 6 h 8"/>
                    <a:gd name="T10" fmla="*/ 7 w 9"/>
                    <a:gd name="T11" fmla="*/ 8 h 8"/>
                    <a:gd name="T12" fmla="*/ 5 w 9"/>
                    <a:gd name="T13" fmla="*/ 8 h 8"/>
                    <a:gd name="T14" fmla="*/ 2 w 9"/>
                    <a:gd name="T15" fmla="*/ 8 h 8"/>
                    <a:gd name="T16" fmla="*/ 1 w 9"/>
                    <a:gd name="T17" fmla="*/ 6 h 8"/>
                    <a:gd name="T18" fmla="*/ 0 w 9"/>
                    <a:gd name="T19" fmla="*/ 4 h 8"/>
                    <a:gd name="T20" fmla="*/ 1 w 9"/>
                    <a:gd name="T21" fmla="*/ 2 h 8"/>
                    <a:gd name="T22" fmla="*/ 2 w 9"/>
                    <a:gd name="T23" fmla="*/ 1 h 8"/>
                    <a:gd name="T24" fmla="*/ 5 w 9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8">
                      <a:moveTo>
                        <a:pt x="5" y="0"/>
                      </a:moveTo>
                      <a:lnTo>
                        <a:pt x="7" y="1"/>
                      </a:lnTo>
                      <a:lnTo>
                        <a:pt x="9" y="2"/>
                      </a:lnTo>
                      <a:lnTo>
                        <a:pt x="9" y="4"/>
                      </a:lnTo>
                      <a:lnTo>
                        <a:pt x="9" y="6"/>
                      </a:lnTo>
                      <a:lnTo>
                        <a:pt x="7" y="8"/>
                      </a:lnTo>
                      <a:lnTo>
                        <a:pt x="5" y="8"/>
                      </a:lnTo>
                      <a:lnTo>
                        <a:pt x="2" y="8"/>
                      </a:lnTo>
                      <a:lnTo>
                        <a:pt x="1" y="6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4" name="Rectangle 157"/>
                <p:cNvSpPr>
                  <a:spLocks noChangeArrowheads="1"/>
                </p:cNvSpPr>
                <p:nvPr/>
              </p:nvSpPr>
              <p:spPr bwMode="auto">
                <a:xfrm>
                  <a:off x="2352676" y="4117975"/>
                  <a:ext cx="827088" cy="292100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5" name="Freeform 158"/>
                <p:cNvSpPr>
                  <a:spLocks noEditPoints="1"/>
                </p:cNvSpPr>
                <p:nvPr/>
              </p:nvSpPr>
              <p:spPr bwMode="auto">
                <a:xfrm>
                  <a:off x="2349501" y="4114800"/>
                  <a:ext cx="833438" cy="298450"/>
                </a:xfrm>
                <a:custGeom>
                  <a:avLst/>
                  <a:gdLst>
                    <a:gd name="T0" fmla="*/ 4 w 525"/>
                    <a:gd name="T1" fmla="*/ 4 h 188"/>
                    <a:gd name="T2" fmla="*/ 4 w 525"/>
                    <a:gd name="T3" fmla="*/ 184 h 188"/>
                    <a:gd name="T4" fmla="*/ 521 w 525"/>
                    <a:gd name="T5" fmla="*/ 184 h 188"/>
                    <a:gd name="T6" fmla="*/ 521 w 525"/>
                    <a:gd name="T7" fmla="*/ 4 h 188"/>
                    <a:gd name="T8" fmla="*/ 4 w 525"/>
                    <a:gd name="T9" fmla="*/ 4 h 188"/>
                    <a:gd name="T10" fmla="*/ 2 w 525"/>
                    <a:gd name="T11" fmla="*/ 0 h 188"/>
                    <a:gd name="T12" fmla="*/ 523 w 525"/>
                    <a:gd name="T13" fmla="*/ 0 h 188"/>
                    <a:gd name="T14" fmla="*/ 525 w 525"/>
                    <a:gd name="T15" fmla="*/ 2 h 188"/>
                    <a:gd name="T16" fmla="*/ 525 w 525"/>
                    <a:gd name="T17" fmla="*/ 186 h 188"/>
                    <a:gd name="T18" fmla="*/ 523 w 525"/>
                    <a:gd name="T19" fmla="*/ 188 h 188"/>
                    <a:gd name="T20" fmla="*/ 2 w 525"/>
                    <a:gd name="T21" fmla="*/ 188 h 188"/>
                    <a:gd name="T22" fmla="*/ 0 w 525"/>
                    <a:gd name="T23" fmla="*/ 186 h 188"/>
                    <a:gd name="T24" fmla="*/ 0 w 525"/>
                    <a:gd name="T25" fmla="*/ 2 h 188"/>
                    <a:gd name="T26" fmla="*/ 2 w 525"/>
                    <a:gd name="T27" fmla="*/ 0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25" h="188">
                      <a:moveTo>
                        <a:pt x="4" y="4"/>
                      </a:moveTo>
                      <a:lnTo>
                        <a:pt x="4" y="184"/>
                      </a:lnTo>
                      <a:lnTo>
                        <a:pt x="521" y="184"/>
                      </a:lnTo>
                      <a:lnTo>
                        <a:pt x="521" y="4"/>
                      </a:lnTo>
                      <a:lnTo>
                        <a:pt x="4" y="4"/>
                      </a:lnTo>
                      <a:close/>
                      <a:moveTo>
                        <a:pt x="2" y="0"/>
                      </a:moveTo>
                      <a:lnTo>
                        <a:pt x="523" y="0"/>
                      </a:lnTo>
                      <a:lnTo>
                        <a:pt x="525" y="2"/>
                      </a:lnTo>
                      <a:lnTo>
                        <a:pt x="525" y="186"/>
                      </a:lnTo>
                      <a:lnTo>
                        <a:pt x="523" y="188"/>
                      </a:lnTo>
                      <a:lnTo>
                        <a:pt x="2" y="188"/>
                      </a:lnTo>
                      <a:lnTo>
                        <a:pt x="0" y="186"/>
                      </a:lnTo>
                      <a:lnTo>
                        <a:pt x="0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6" name="Freeform 159"/>
                <p:cNvSpPr>
                  <a:spLocks noEditPoints="1"/>
                </p:cNvSpPr>
                <p:nvPr/>
              </p:nvSpPr>
              <p:spPr bwMode="auto">
                <a:xfrm>
                  <a:off x="2847976" y="4183063"/>
                  <a:ext cx="23813" cy="23813"/>
                </a:xfrm>
                <a:custGeom>
                  <a:avLst/>
                  <a:gdLst>
                    <a:gd name="T0" fmla="*/ 7 w 15"/>
                    <a:gd name="T1" fmla="*/ 2 h 15"/>
                    <a:gd name="T2" fmla="*/ 3 w 15"/>
                    <a:gd name="T3" fmla="*/ 4 h 15"/>
                    <a:gd name="T4" fmla="*/ 3 w 15"/>
                    <a:gd name="T5" fmla="*/ 4 h 15"/>
                    <a:gd name="T6" fmla="*/ 2 w 15"/>
                    <a:gd name="T7" fmla="*/ 8 h 15"/>
                    <a:gd name="T8" fmla="*/ 3 w 15"/>
                    <a:gd name="T9" fmla="*/ 10 h 15"/>
                    <a:gd name="T10" fmla="*/ 2 w 15"/>
                    <a:gd name="T11" fmla="*/ 10 h 15"/>
                    <a:gd name="T12" fmla="*/ 3 w 15"/>
                    <a:gd name="T13" fmla="*/ 11 h 15"/>
                    <a:gd name="T14" fmla="*/ 5 w 15"/>
                    <a:gd name="T15" fmla="*/ 13 h 15"/>
                    <a:gd name="T16" fmla="*/ 9 w 15"/>
                    <a:gd name="T17" fmla="*/ 13 h 15"/>
                    <a:gd name="T18" fmla="*/ 11 w 15"/>
                    <a:gd name="T19" fmla="*/ 11 h 15"/>
                    <a:gd name="T20" fmla="*/ 12 w 15"/>
                    <a:gd name="T21" fmla="*/ 9 h 15"/>
                    <a:gd name="T22" fmla="*/ 12 w 15"/>
                    <a:gd name="T23" fmla="*/ 5 h 15"/>
                    <a:gd name="T24" fmla="*/ 11 w 15"/>
                    <a:gd name="T25" fmla="*/ 4 h 15"/>
                    <a:gd name="T26" fmla="*/ 7 w 15"/>
                    <a:gd name="T27" fmla="*/ 2 h 15"/>
                    <a:gd name="T28" fmla="*/ 7 w 15"/>
                    <a:gd name="T29" fmla="*/ 0 h 15"/>
                    <a:gd name="T30" fmla="*/ 12 w 15"/>
                    <a:gd name="T31" fmla="*/ 2 h 15"/>
                    <a:gd name="T32" fmla="*/ 15 w 15"/>
                    <a:gd name="T33" fmla="*/ 4 h 15"/>
                    <a:gd name="T34" fmla="*/ 15 w 15"/>
                    <a:gd name="T35" fmla="*/ 10 h 15"/>
                    <a:gd name="T36" fmla="*/ 13 w 15"/>
                    <a:gd name="T37" fmla="*/ 11 h 15"/>
                    <a:gd name="T38" fmla="*/ 12 w 15"/>
                    <a:gd name="T39" fmla="*/ 13 h 15"/>
                    <a:gd name="T40" fmla="*/ 10 w 15"/>
                    <a:gd name="T41" fmla="*/ 15 h 15"/>
                    <a:gd name="T42" fmla="*/ 4 w 15"/>
                    <a:gd name="T43" fmla="*/ 15 h 15"/>
                    <a:gd name="T44" fmla="*/ 2 w 15"/>
                    <a:gd name="T45" fmla="*/ 13 h 15"/>
                    <a:gd name="T46" fmla="*/ 1 w 15"/>
                    <a:gd name="T47" fmla="*/ 11 h 15"/>
                    <a:gd name="T48" fmla="*/ 1 w 15"/>
                    <a:gd name="T49" fmla="*/ 10 h 15"/>
                    <a:gd name="T50" fmla="*/ 0 w 15"/>
                    <a:gd name="T51" fmla="*/ 8 h 15"/>
                    <a:gd name="T52" fmla="*/ 1 w 15"/>
                    <a:gd name="T53" fmla="*/ 4 h 15"/>
                    <a:gd name="T54" fmla="*/ 1 w 15"/>
                    <a:gd name="T55" fmla="*/ 3 h 15"/>
                    <a:gd name="T56" fmla="*/ 2 w 15"/>
                    <a:gd name="T57" fmla="*/ 2 h 15"/>
                    <a:gd name="T58" fmla="*/ 3 w 15"/>
                    <a:gd name="T59" fmla="*/ 2 h 15"/>
                    <a:gd name="T60" fmla="*/ 7 w 15"/>
                    <a:gd name="T6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5" h="15">
                      <a:moveTo>
                        <a:pt x="7" y="2"/>
                      </a:move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2" y="8"/>
                      </a:lnTo>
                      <a:lnTo>
                        <a:pt x="3" y="10"/>
                      </a:lnTo>
                      <a:lnTo>
                        <a:pt x="2" y="10"/>
                      </a:lnTo>
                      <a:lnTo>
                        <a:pt x="3" y="11"/>
                      </a:lnTo>
                      <a:lnTo>
                        <a:pt x="5" y="13"/>
                      </a:lnTo>
                      <a:lnTo>
                        <a:pt x="9" y="13"/>
                      </a:lnTo>
                      <a:lnTo>
                        <a:pt x="11" y="11"/>
                      </a:lnTo>
                      <a:lnTo>
                        <a:pt x="12" y="9"/>
                      </a:lnTo>
                      <a:lnTo>
                        <a:pt x="12" y="5"/>
                      </a:lnTo>
                      <a:lnTo>
                        <a:pt x="11" y="4"/>
                      </a:lnTo>
                      <a:lnTo>
                        <a:pt x="7" y="2"/>
                      </a:lnTo>
                      <a:close/>
                      <a:moveTo>
                        <a:pt x="7" y="0"/>
                      </a:moveTo>
                      <a:lnTo>
                        <a:pt x="12" y="2"/>
                      </a:lnTo>
                      <a:lnTo>
                        <a:pt x="15" y="4"/>
                      </a:lnTo>
                      <a:lnTo>
                        <a:pt x="15" y="10"/>
                      </a:lnTo>
                      <a:lnTo>
                        <a:pt x="13" y="11"/>
                      </a:lnTo>
                      <a:lnTo>
                        <a:pt x="12" y="13"/>
                      </a:lnTo>
                      <a:lnTo>
                        <a:pt x="10" y="15"/>
                      </a:lnTo>
                      <a:lnTo>
                        <a:pt x="4" y="15"/>
                      </a:lnTo>
                      <a:lnTo>
                        <a:pt x="2" y="13"/>
                      </a:lnTo>
                      <a:lnTo>
                        <a:pt x="1" y="11"/>
                      </a:lnTo>
                      <a:lnTo>
                        <a:pt x="1" y="10"/>
                      </a:lnTo>
                      <a:lnTo>
                        <a:pt x="0" y="8"/>
                      </a:lnTo>
                      <a:lnTo>
                        <a:pt x="1" y="4"/>
                      </a:lnTo>
                      <a:lnTo>
                        <a:pt x="1" y="3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7" name="Rectangle 160"/>
                <p:cNvSpPr>
                  <a:spLocks noChangeArrowheads="1"/>
                </p:cNvSpPr>
                <p:nvPr/>
              </p:nvSpPr>
              <p:spPr bwMode="auto">
                <a:xfrm>
                  <a:off x="3086101" y="4260850"/>
                  <a:ext cx="41275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8" name="Freeform 161"/>
                <p:cNvSpPr>
                  <a:spLocks noEditPoints="1"/>
                </p:cNvSpPr>
                <p:nvPr/>
              </p:nvSpPr>
              <p:spPr bwMode="auto">
                <a:xfrm>
                  <a:off x="3063876" y="4248150"/>
                  <a:ext cx="23813" cy="25400"/>
                </a:xfrm>
                <a:custGeom>
                  <a:avLst/>
                  <a:gdLst>
                    <a:gd name="T0" fmla="*/ 7 w 15"/>
                    <a:gd name="T1" fmla="*/ 2 h 16"/>
                    <a:gd name="T2" fmla="*/ 5 w 15"/>
                    <a:gd name="T3" fmla="*/ 4 h 16"/>
                    <a:gd name="T4" fmla="*/ 5 w 15"/>
                    <a:gd name="T5" fmla="*/ 4 h 16"/>
                    <a:gd name="T6" fmla="*/ 4 w 15"/>
                    <a:gd name="T7" fmla="*/ 5 h 16"/>
                    <a:gd name="T8" fmla="*/ 2 w 15"/>
                    <a:gd name="T9" fmla="*/ 9 h 16"/>
                    <a:gd name="T10" fmla="*/ 4 w 15"/>
                    <a:gd name="T11" fmla="*/ 13 h 16"/>
                    <a:gd name="T12" fmla="*/ 5 w 15"/>
                    <a:gd name="T13" fmla="*/ 14 h 16"/>
                    <a:gd name="T14" fmla="*/ 10 w 15"/>
                    <a:gd name="T15" fmla="*/ 14 h 16"/>
                    <a:gd name="T16" fmla="*/ 12 w 15"/>
                    <a:gd name="T17" fmla="*/ 12 h 16"/>
                    <a:gd name="T18" fmla="*/ 13 w 15"/>
                    <a:gd name="T19" fmla="*/ 10 h 16"/>
                    <a:gd name="T20" fmla="*/ 13 w 15"/>
                    <a:gd name="T21" fmla="*/ 7 h 16"/>
                    <a:gd name="T22" fmla="*/ 12 w 15"/>
                    <a:gd name="T23" fmla="*/ 5 h 16"/>
                    <a:gd name="T24" fmla="*/ 7 w 15"/>
                    <a:gd name="T25" fmla="*/ 2 h 16"/>
                    <a:gd name="T26" fmla="*/ 7 w 15"/>
                    <a:gd name="T27" fmla="*/ 0 h 16"/>
                    <a:gd name="T28" fmla="*/ 11 w 15"/>
                    <a:gd name="T29" fmla="*/ 1 h 16"/>
                    <a:gd name="T30" fmla="*/ 13 w 15"/>
                    <a:gd name="T31" fmla="*/ 2 h 16"/>
                    <a:gd name="T32" fmla="*/ 14 w 15"/>
                    <a:gd name="T33" fmla="*/ 5 h 16"/>
                    <a:gd name="T34" fmla="*/ 15 w 15"/>
                    <a:gd name="T35" fmla="*/ 6 h 16"/>
                    <a:gd name="T36" fmla="*/ 15 w 15"/>
                    <a:gd name="T37" fmla="*/ 11 h 16"/>
                    <a:gd name="T38" fmla="*/ 14 w 15"/>
                    <a:gd name="T39" fmla="*/ 12 h 16"/>
                    <a:gd name="T40" fmla="*/ 13 w 15"/>
                    <a:gd name="T41" fmla="*/ 14 h 16"/>
                    <a:gd name="T42" fmla="*/ 11 w 15"/>
                    <a:gd name="T43" fmla="*/ 16 h 16"/>
                    <a:gd name="T44" fmla="*/ 4 w 15"/>
                    <a:gd name="T45" fmla="*/ 16 h 16"/>
                    <a:gd name="T46" fmla="*/ 2 w 15"/>
                    <a:gd name="T47" fmla="*/ 14 h 16"/>
                    <a:gd name="T48" fmla="*/ 2 w 15"/>
                    <a:gd name="T49" fmla="*/ 13 h 16"/>
                    <a:gd name="T50" fmla="*/ 0 w 15"/>
                    <a:gd name="T51" fmla="*/ 9 h 16"/>
                    <a:gd name="T52" fmla="*/ 2 w 15"/>
                    <a:gd name="T53" fmla="*/ 4 h 16"/>
                    <a:gd name="T54" fmla="*/ 2 w 15"/>
                    <a:gd name="T55" fmla="*/ 2 h 16"/>
                    <a:gd name="T56" fmla="*/ 4 w 15"/>
                    <a:gd name="T57" fmla="*/ 1 h 16"/>
                    <a:gd name="T58" fmla="*/ 5 w 15"/>
                    <a:gd name="T59" fmla="*/ 1 h 16"/>
                    <a:gd name="T60" fmla="*/ 7 w 15"/>
                    <a:gd name="T6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5" h="16">
                      <a:moveTo>
                        <a:pt x="7" y="2"/>
                      </a:move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4" y="5"/>
                      </a:lnTo>
                      <a:lnTo>
                        <a:pt x="2" y="9"/>
                      </a:lnTo>
                      <a:lnTo>
                        <a:pt x="4" y="13"/>
                      </a:lnTo>
                      <a:lnTo>
                        <a:pt x="5" y="14"/>
                      </a:lnTo>
                      <a:lnTo>
                        <a:pt x="10" y="14"/>
                      </a:lnTo>
                      <a:lnTo>
                        <a:pt x="12" y="12"/>
                      </a:lnTo>
                      <a:lnTo>
                        <a:pt x="13" y="10"/>
                      </a:lnTo>
                      <a:lnTo>
                        <a:pt x="13" y="7"/>
                      </a:lnTo>
                      <a:lnTo>
                        <a:pt x="12" y="5"/>
                      </a:lnTo>
                      <a:lnTo>
                        <a:pt x="7" y="2"/>
                      </a:lnTo>
                      <a:close/>
                      <a:moveTo>
                        <a:pt x="7" y="0"/>
                      </a:moveTo>
                      <a:lnTo>
                        <a:pt x="11" y="1"/>
                      </a:lnTo>
                      <a:lnTo>
                        <a:pt x="13" y="2"/>
                      </a:lnTo>
                      <a:lnTo>
                        <a:pt x="14" y="5"/>
                      </a:lnTo>
                      <a:lnTo>
                        <a:pt x="15" y="6"/>
                      </a:lnTo>
                      <a:lnTo>
                        <a:pt x="15" y="11"/>
                      </a:lnTo>
                      <a:lnTo>
                        <a:pt x="14" y="12"/>
                      </a:lnTo>
                      <a:lnTo>
                        <a:pt x="13" y="14"/>
                      </a:lnTo>
                      <a:lnTo>
                        <a:pt x="11" y="16"/>
                      </a:lnTo>
                      <a:lnTo>
                        <a:pt x="4" y="16"/>
                      </a:lnTo>
                      <a:lnTo>
                        <a:pt x="2" y="14"/>
                      </a:lnTo>
                      <a:lnTo>
                        <a:pt x="2" y="13"/>
                      </a:lnTo>
                      <a:lnTo>
                        <a:pt x="0" y="9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9" name="Rectangle 162"/>
                <p:cNvSpPr>
                  <a:spLocks noChangeArrowheads="1"/>
                </p:cNvSpPr>
                <p:nvPr/>
              </p:nvSpPr>
              <p:spPr bwMode="auto">
                <a:xfrm>
                  <a:off x="2384426" y="4148138"/>
                  <a:ext cx="41275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A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10" name="Rectangle 163"/>
                <p:cNvSpPr>
                  <a:spLocks noChangeArrowheads="1"/>
                </p:cNvSpPr>
                <p:nvPr/>
              </p:nvSpPr>
              <p:spPr bwMode="auto">
                <a:xfrm>
                  <a:off x="2384426" y="4333875"/>
                  <a:ext cx="41275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B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11" name="Rectangle 164"/>
                <p:cNvSpPr>
                  <a:spLocks noChangeArrowheads="1"/>
                </p:cNvSpPr>
                <p:nvPr/>
              </p:nvSpPr>
              <p:spPr bwMode="auto">
                <a:xfrm>
                  <a:off x="3133726" y="4241800"/>
                  <a:ext cx="47625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Q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12" name="Freeform 165"/>
                <p:cNvSpPr>
                  <a:spLocks/>
                </p:cNvSpPr>
                <p:nvPr/>
              </p:nvSpPr>
              <p:spPr bwMode="auto">
                <a:xfrm>
                  <a:off x="2686051" y="4256088"/>
                  <a:ext cx="14288" cy="12700"/>
                </a:xfrm>
                <a:custGeom>
                  <a:avLst/>
                  <a:gdLst>
                    <a:gd name="T0" fmla="*/ 4 w 9"/>
                    <a:gd name="T1" fmla="*/ 0 h 8"/>
                    <a:gd name="T2" fmla="*/ 7 w 9"/>
                    <a:gd name="T3" fmla="*/ 0 h 8"/>
                    <a:gd name="T4" fmla="*/ 8 w 9"/>
                    <a:gd name="T5" fmla="*/ 2 h 8"/>
                    <a:gd name="T6" fmla="*/ 9 w 9"/>
                    <a:gd name="T7" fmla="*/ 4 h 8"/>
                    <a:gd name="T8" fmla="*/ 8 w 9"/>
                    <a:gd name="T9" fmla="*/ 6 h 8"/>
                    <a:gd name="T10" fmla="*/ 7 w 9"/>
                    <a:gd name="T11" fmla="*/ 7 h 8"/>
                    <a:gd name="T12" fmla="*/ 4 w 9"/>
                    <a:gd name="T13" fmla="*/ 8 h 8"/>
                    <a:gd name="T14" fmla="*/ 2 w 9"/>
                    <a:gd name="T15" fmla="*/ 7 h 8"/>
                    <a:gd name="T16" fmla="*/ 0 w 9"/>
                    <a:gd name="T17" fmla="*/ 6 h 8"/>
                    <a:gd name="T18" fmla="*/ 0 w 9"/>
                    <a:gd name="T19" fmla="*/ 4 h 8"/>
                    <a:gd name="T20" fmla="*/ 0 w 9"/>
                    <a:gd name="T21" fmla="*/ 2 h 8"/>
                    <a:gd name="T22" fmla="*/ 2 w 9"/>
                    <a:gd name="T23" fmla="*/ 0 h 8"/>
                    <a:gd name="T24" fmla="*/ 4 w 9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8">
                      <a:moveTo>
                        <a:pt x="4" y="0"/>
                      </a:moveTo>
                      <a:lnTo>
                        <a:pt x="7" y="0"/>
                      </a:lnTo>
                      <a:lnTo>
                        <a:pt x="8" y="2"/>
                      </a:lnTo>
                      <a:lnTo>
                        <a:pt x="9" y="4"/>
                      </a:lnTo>
                      <a:lnTo>
                        <a:pt x="8" y="6"/>
                      </a:lnTo>
                      <a:lnTo>
                        <a:pt x="7" y="7"/>
                      </a:lnTo>
                      <a:lnTo>
                        <a:pt x="4" y="8"/>
                      </a:lnTo>
                      <a:lnTo>
                        <a:pt x="2" y="7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3" name="Freeform 166"/>
                <p:cNvSpPr>
                  <a:spLocks noEditPoints="1"/>
                </p:cNvSpPr>
                <p:nvPr/>
              </p:nvSpPr>
              <p:spPr bwMode="auto">
                <a:xfrm>
                  <a:off x="2847976" y="4316413"/>
                  <a:ext cx="23813" cy="23813"/>
                </a:xfrm>
                <a:custGeom>
                  <a:avLst/>
                  <a:gdLst>
                    <a:gd name="T0" fmla="*/ 7 w 15"/>
                    <a:gd name="T1" fmla="*/ 2 h 15"/>
                    <a:gd name="T2" fmla="*/ 5 w 15"/>
                    <a:gd name="T3" fmla="*/ 3 h 15"/>
                    <a:gd name="T4" fmla="*/ 5 w 15"/>
                    <a:gd name="T5" fmla="*/ 3 h 15"/>
                    <a:gd name="T6" fmla="*/ 3 w 15"/>
                    <a:gd name="T7" fmla="*/ 4 h 15"/>
                    <a:gd name="T8" fmla="*/ 2 w 15"/>
                    <a:gd name="T9" fmla="*/ 5 h 15"/>
                    <a:gd name="T10" fmla="*/ 3 w 15"/>
                    <a:gd name="T11" fmla="*/ 5 h 15"/>
                    <a:gd name="T12" fmla="*/ 2 w 15"/>
                    <a:gd name="T13" fmla="*/ 7 h 15"/>
                    <a:gd name="T14" fmla="*/ 3 w 15"/>
                    <a:gd name="T15" fmla="*/ 10 h 15"/>
                    <a:gd name="T16" fmla="*/ 2 w 15"/>
                    <a:gd name="T17" fmla="*/ 10 h 15"/>
                    <a:gd name="T18" fmla="*/ 3 w 15"/>
                    <a:gd name="T19" fmla="*/ 11 h 15"/>
                    <a:gd name="T20" fmla="*/ 5 w 15"/>
                    <a:gd name="T21" fmla="*/ 13 h 15"/>
                    <a:gd name="T22" fmla="*/ 9 w 15"/>
                    <a:gd name="T23" fmla="*/ 13 h 15"/>
                    <a:gd name="T24" fmla="*/ 11 w 15"/>
                    <a:gd name="T25" fmla="*/ 11 h 15"/>
                    <a:gd name="T26" fmla="*/ 11 w 15"/>
                    <a:gd name="T27" fmla="*/ 11 h 15"/>
                    <a:gd name="T28" fmla="*/ 12 w 15"/>
                    <a:gd name="T29" fmla="*/ 7 h 15"/>
                    <a:gd name="T30" fmla="*/ 11 w 15"/>
                    <a:gd name="T31" fmla="*/ 4 h 15"/>
                    <a:gd name="T32" fmla="*/ 11 w 15"/>
                    <a:gd name="T33" fmla="*/ 4 h 15"/>
                    <a:gd name="T34" fmla="*/ 7 w 15"/>
                    <a:gd name="T35" fmla="*/ 2 h 15"/>
                    <a:gd name="T36" fmla="*/ 7 w 15"/>
                    <a:gd name="T37" fmla="*/ 0 h 15"/>
                    <a:gd name="T38" fmla="*/ 10 w 15"/>
                    <a:gd name="T39" fmla="*/ 1 h 15"/>
                    <a:gd name="T40" fmla="*/ 12 w 15"/>
                    <a:gd name="T41" fmla="*/ 2 h 15"/>
                    <a:gd name="T42" fmla="*/ 13 w 15"/>
                    <a:gd name="T43" fmla="*/ 3 h 15"/>
                    <a:gd name="T44" fmla="*/ 15 w 15"/>
                    <a:gd name="T45" fmla="*/ 7 h 15"/>
                    <a:gd name="T46" fmla="*/ 13 w 15"/>
                    <a:gd name="T47" fmla="*/ 12 h 15"/>
                    <a:gd name="T48" fmla="*/ 10 w 15"/>
                    <a:gd name="T49" fmla="*/ 15 h 15"/>
                    <a:gd name="T50" fmla="*/ 4 w 15"/>
                    <a:gd name="T51" fmla="*/ 15 h 15"/>
                    <a:gd name="T52" fmla="*/ 2 w 15"/>
                    <a:gd name="T53" fmla="*/ 13 h 15"/>
                    <a:gd name="T54" fmla="*/ 1 w 15"/>
                    <a:gd name="T55" fmla="*/ 11 h 15"/>
                    <a:gd name="T56" fmla="*/ 1 w 15"/>
                    <a:gd name="T57" fmla="*/ 10 h 15"/>
                    <a:gd name="T58" fmla="*/ 0 w 15"/>
                    <a:gd name="T59" fmla="*/ 7 h 15"/>
                    <a:gd name="T60" fmla="*/ 1 w 15"/>
                    <a:gd name="T61" fmla="*/ 5 h 15"/>
                    <a:gd name="T62" fmla="*/ 1 w 15"/>
                    <a:gd name="T63" fmla="*/ 4 h 15"/>
                    <a:gd name="T64" fmla="*/ 2 w 15"/>
                    <a:gd name="T65" fmla="*/ 2 h 15"/>
                    <a:gd name="T66" fmla="*/ 4 w 15"/>
                    <a:gd name="T67" fmla="*/ 1 h 15"/>
                    <a:gd name="T68" fmla="*/ 5 w 15"/>
                    <a:gd name="T69" fmla="*/ 1 h 15"/>
                    <a:gd name="T70" fmla="*/ 7 w 15"/>
                    <a:gd name="T7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5" h="15">
                      <a:moveTo>
                        <a:pt x="7" y="2"/>
                      </a:move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3" y="4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2" y="7"/>
                      </a:lnTo>
                      <a:lnTo>
                        <a:pt x="3" y="10"/>
                      </a:lnTo>
                      <a:lnTo>
                        <a:pt x="2" y="10"/>
                      </a:lnTo>
                      <a:lnTo>
                        <a:pt x="3" y="11"/>
                      </a:lnTo>
                      <a:lnTo>
                        <a:pt x="5" y="13"/>
                      </a:lnTo>
                      <a:lnTo>
                        <a:pt x="9" y="13"/>
                      </a:lnTo>
                      <a:lnTo>
                        <a:pt x="11" y="11"/>
                      </a:lnTo>
                      <a:lnTo>
                        <a:pt x="11" y="11"/>
                      </a:lnTo>
                      <a:lnTo>
                        <a:pt x="12" y="7"/>
                      </a:lnTo>
                      <a:lnTo>
                        <a:pt x="11" y="4"/>
                      </a:lnTo>
                      <a:lnTo>
                        <a:pt x="11" y="4"/>
                      </a:lnTo>
                      <a:lnTo>
                        <a:pt x="7" y="2"/>
                      </a:lnTo>
                      <a:close/>
                      <a:moveTo>
                        <a:pt x="7" y="0"/>
                      </a:moveTo>
                      <a:lnTo>
                        <a:pt x="10" y="1"/>
                      </a:lnTo>
                      <a:lnTo>
                        <a:pt x="12" y="2"/>
                      </a:lnTo>
                      <a:lnTo>
                        <a:pt x="13" y="3"/>
                      </a:lnTo>
                      <a:lnTo>
                        <a:pt x="15" y="7"/>
                      </a:lnTo>
                      <a:lnTo>
                        <a:pt x="13" y="12"/>
                      </a:lnTo>
                      <a:lnTo>
                        <a:pt x="10" y="15"/>
                      </a:lnTo>
                      <a:lnTo>
                        <a:pt x="4" y="15"/>
                      </a:lnTo>
                      <a:lnTo>
                        <a:pt x="2" y="13"/>
                      </a:lnTo>
                      <a:lnTo>
                        <a:pt x="1" y="11"/>
                      </a:lnTo>
                      <a:lnTo>
                        <a:pt x="1" y="10"/>
                      </a:lnTo>
                      <a:lnTo>
                        <a:pt x="0" y="7"/>
                      </a:lnTo>
                      <a:lnTo>
                        <a:pt x="1" y="5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4" name="Freeform 167"/>
                <p:cNvSpPr>
                  <a:spLocks/>
                </p:cNvSpPr>
                <p:nvPr/>
              </p:nvSpPr>
              <p:spPr bwMode="auto">
                <a:xfrm>
                  <a:off x="2868613" y="4194175"/>
                  <a:ext cx="93663" cy="42863"/>
                </a:xfrm>
                <a:custGeom>
                  <a:avLst/>
                  <a:gdLst>
                    <a:gd name="T0" fmla="*/ 0 w 59"/>
                    <a:gd name="T1" fmla="*/ 0 h 27"/>
                    <a:gd name="T2" fmla="*/ 24 w 59"/>
                    <a:gd name="T3" fmla="*/ 0 h 27"/>
                    <a:gd name="T4" fmla="*/ 24 w 59"/>
                    <a:gd name="T5" fmla="*/ 25 h 27"/>
                    <a:gd name="T6" fmla="*/ 59 w 59"/>
                    <a:gd name="T7" fmla="*/ 25 h 27"/>
                    <a:gd name="T8" fmla="*/ 59 w 59"/>
                    <a:gd name="T9" fmla="*/ 27 h 27"/>
                    <a:gd name="T10" fmla="*/ 22 w 59"/>
                    <a:gd name="T11" fmla="*/ 27 h 27"/>
                    <a:gd name="T12" fmla="*/ 22 w 59"/>
                    <a:gd name="T13" fmla="*/ 2 h 27"/>
                    <a:gd name="T14" fmla="*/ 0 w 59"/>
                    <a:gd name="T15" fmla="*/ 2 h 27"/>
                    <a:gd name="T16" fmla="*/ 0 w 59"/>
                    <a:gd name="T1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9" h="27">
                      <a:moveTo>
                        <a:pt x="0" y="0"/>
                      </a:moveTo>
                      <a:lnTo>
                        <a:pt x="24" y="0"/>
                      </a:lnTo>
                      <a:lnTo>
                        <a:pt x="24" y="25"/>
                      </a:lnTo>
                      <a:lnTo>
                        <a:pt x="59" y="25"/>
                      </a:lnTo>
                      <a:lnTo>
                        <a:pt x="59" y="27"/>
                      </a:lnTo>
                      <a:lnTo>
                        <a:pt x="22" y="27"/>
                      </a:lnTo>
                      <a:lnTo>
                        <a:pt x="22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5" name="Freeform 168"/>
                <p:cNvSpPr>
                  <a:spLocks/>
                </p:cNvSpPr>
                <p:nvPr/>
              </p:nvSpPr>
              <p:spPr bwMode="auto">
                <a:xfrm>
                  <a:off x="2873376" y="4286250"/>
                  <a:ext cx="88900" cy="42863"/>
                </a:xfrm>
                <a:custGeom>
                  <a:avLst/>
                  <a:gdLst>
                    <a:gd name="T0" fmla="*/ 19 w 56"/>
                    <a:gd name="T1" fmla="*/ 0 h 27"/>
                    <a:gd name="T2" fmla="*/ 56 w 56"/>
                    <a:gd name="T3" fmla="*/ 0 h 27"/>
                    <a:gd name="T4" fmla="*/ 56 w 56"/>
                    <a:gd name="T5" fmla="*/ 2 h 27"/>
                    <a:gd name="T6" fmla="*/ 21 w 56"/>
                    <a:gd name="T7" fmla="*/ 2 h 27"/>
                    <a:gd name="T8" fmla="*/ 21 w 56"/>
                    <a:gd name="T9" fmla="*/ 27 h 27"/>
                    <a:gd name="T10" fmla="*/ 0 w 56"/>
                    <a:gd name="T11" fmla="*/ 27 h 27"/>
                    <a:gd name="T12" fmla="*/ 0 w 56"/>
                    <a:gd name="T13" fmla="*/ 25 h 27"/>
                    <a:gd name="T14" fmla="*/ 19 w 56"/>
                    <a:gd name="T15" fmla="*/ 25 h 27"/>
                    <a:gd name="T16" fmla="*/ 19 w 56"/>
                    <a:gd name="T1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27">
                      <a:moveTo>
                        <a:pt x="19" y="0"/>
                      </a:moveTo>
                      <a:lnTo>
                        <a:pt x="56" y="0"/>
                      </a:lnTo>
                      <a:lnTo>
                        <a:pt x="56" y="2"/>
                      </a:lnTo>
                      <a:lnTo>
                        <a:pt x="21" y="2"/>
                      </a:lnTo>
                      <a:lnTo>
                        <a:pt x="21" y="27"/>
                      </a:lnTo>
                      <a:lnTo>
                        <a:pt x="0" y="27"/>
                      </a:lnTo>
                      <a:lnTo>
                        <a:pt x="0" y="25"/>
                      </a:lnTo>
                      <a:lnTo>
                        <a:pt x="19" y="25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6" name="Rectangle 169"/>
                <p:cNvSpPr>
                  <a:spLocks noChangeArrowheads="1"/>
                </p:cNvSpPr>
                <p:nvPr/>
              </p:nvSpPr>
              <p:spPr bwMode="auto">
                <a:xfrm>
                  <a:off x="2416176" y="4167188"/>
                  <a:ext cx="330200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7" name="Freeform 170"/>
                <p:cNvSpPr>
                  <a:spLocks/>
                </p:cNvSpPr>
                <p:nvPr/>
              </p:nvSpPr>
              <p:spPr bwMode="auto">
                <a:xfrm>
                  <a:off x="2452688" y="4348163"/>
                  <a:ext cx="14288" cy="12700"/>
                </a:xfrm>
                <a:custGeom>
                  <a:avLst/>
                  <a:gdLst>
                    <a:gd name="T0" fmla="*/ 5 w 9"/>
                    <a:gd name="T1" fmla="*/ 0 h 8"/>
                    <a:gd name="T2" fmla="*/ 7 w 9"/>
                    <a:gd name="T3" fmla="*/ 1 h 8"/>
                    <a:gd name="T4" fmla="*/ 9 w 9"/>
                    <a:gd name="T5" fmla="*/ 2 h 8"/>
                    <a:gd name="T6" fmla="*/ 9 w 9"/>
                    <a:gd name="T7" fmla="*/ 4 h 8"/>
                    <a:gd name="T8" fmla="*/ 9 w 9"/>
                    <a:gd name="T9" fmla="*/ 6 h 8"/>
                    <a:gd name="T10" fmla="*/ 7 w 9"/>
                    <a:gd name="T11" fmla="*/ 8 h 8"/>
                    <a:gd name="T12" fmla="*/ 5 w 9"/>
                    <a:gd name="T13" fmla="*/ 8 h 8"/>
                    <a:gd name="T14" fmla="*/ 2 w 9"/>
                    <a:gd name="T15" fmla="*/ 8 h 8"/>
                    <a:gd name="T16" fmla="*/ 1 w 9"/>
                    <a:gd name="T17" fmla="*/ 6 h 8"/>
                    <a:gd name="T18" fmla="*/ 0 w 9"/>
                    <a:gd name="T19" fmla="*/ 4 h 8"/>
                    <a:gd name="T20" fmla="*/ 1 w 9"/>
                    <a:gd name="T21" fmla="*/ 2 h 8"/>
                    <a:gd name="T22" fmla="*/ 2 w 9"/>
                    <a:gd name="T23" fmla="*/ 1 h 8"/>
                    <a:gd name="T24" fmla="*/ 5 w 9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8">
                      <a:moveTo>
                        <a:pt x="5" y="0"/>
                      </a:moveTo>
                      <a:lnTo>
                        <a:pt x="7" y="1"/>
                      </a:lnTo>
                      <a:lnTo>
                        <a:pt x="9" y="2"/>
                      </a:lnTo>
                      <a:lnTo>
                        <a:pt x="9" y="4"/>
                      </a:lnTo>
                      <a:lnTo>
                        <a:pt x="9" y="6"/>
                      </a:lnTo>
                      <a:lnTo>
                        <a:pt x="7" y="8"/>
                      </a:lnTo>
                      <a:lnTo>
                        <a:pt x="5" y="8"/>
                      </a:lnTo>
                      <a:lnTo>
                        <a:pt x="2" y="8"/>
                      </a:lnTo>
                      <a:lnTo>
                        <a:pt x="1" y="6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8" name="Rectangle 171"/>
                <p:cNvSpPr>
                  <a:spLocks noChangeArrowheads="1"/>
                </p:cNvSpPr>
                <p:nvPr/>
              </p:nvSpPr>
              <p:spPr bwMode="auto">
                <a:xfrm>
                  <a:off x="2416176" y="4352925"/>
                  <a:ext cx="328613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9" name="Freeform 172"/>
                <p:cNvSpPr>
                  <a:spLocks noEditPoints="1"/>
                </p:cNvSpPr>
                <p:nvPr/>
              </p:nvSpPr>
              <p:spPr bwMode="auto">
                <a:xfrm>
                  <a:off x="2743201" y="4141788"/>
                  <a:ext cx="106363" cy="106363"/>
                </a:xfrm>
                <a:custGeom>
                  <a:avLst/>
                  <a:gdLst>
                    <a:gd name="T0" fmla="*/ 4 w 67"/>
                    <a:gd name="T1" fmla="*/ 5 h 67"/>
                    <a:gd name="T2" fmla="*/ 4 w 67"/>
                    <a:gd name="T3" fmla="*/ 62 h 67"/>
                    <a:gd name="T4" fmla="*/ 33 w 67"/>
                    <a:gd name="T5" fmla="*/ 62 h 67"/>
                    <a:gd name="T6" fmla="*/ 45 w 67"/>
                    <a:gd name="T7" fmla="*/ 60 h 67"/>
                    <a:gd name="T8" fmla="*/ 53 w 67"/>
                    <a:gd name="T9" fmla="*/ 54 h 67"/>
                    <a:gd name="T10" fmla="*/ 59 w 67"/>
                    <a:gd name="T11" fmla="*/ 44 h 67"/>
                    <a:gd name="T12" fmla="*/ 62 w 67"/>
                    <a:gd name="T13" fmla="*/ 34 h 67"/>
                    <a:gd name="T14" fmla="*/ 59 w 67"/>
                    <a:gd name="T15" fmla="*/ 22 h 67"/>
                    <a:gd name="T16" fmla="*/ 54 w 67"/>
                    <a:gd name="T17" fmla="*/ 13 h 67"/>
                    <a:gd name="T18" fmla="*/ 45 w 67"/>
                    <a:gd name="T19" fmla="*/ 7 h 67"/>
                    <a:gd name="T20" fmla="*/ 34 w 67"/>
                    <a:gd name="T21" fmla="*/ 5 h 67"/>
                    <a:gd name="T22" fmla="*/ 4 w 67"/>
                    <a:gd name="T23" fmla="*/ 5 h 67"/>
                    <a:gd name="T24" fmla="*/ 0 w 67"/>
                    <a:gd name="T25" fmla="*/ 0 h 67"/>
                    <a:gd name="T26" fmla="*/ 34 w 67"/>
                    <a:gd name="T27" fmla="*/ 0 h 67"/>
                    <a:gd name="T28" fmla="*/ 47 w 67"/>
                    <a:gd name="T29" fmla="*/ 3 h 67"/>
                    <a:gd name="T30" fmla="*/ 57 w 67"/>
                    <a:gd name="T31" fmla="*/ 9 h 67"/>
                    <a:gd name="T32" fmla="*/ 65 w 67"/>
                    <a:gd name="T33" fmla="*/ 20 h 67"/>
                    <a:gd name="T34" fmla="*/ 67 w 67"/>
                    <a:gd name="T35" fmla="*/ 34 h 67"/>
                    <a:gd name="T36" fmla="*/ 65 w 67"/>
                    <a:gd name="T37" fmla="*/ 46 h 67"/>
                    <a:gd name="T38" fmla="*/ 57 w 67"/>
                    <a:gd name="T39" fmla="*/ 57 h 67"/>
                    <a:gd name="T40" fmla="*/ 47 w 67"/>
                    <a:gd name="T41" fmla="*/ 64 h 67"/>
                    <a:gd name="T42" fmla="*/ 34 w 67"/>
                    <a:gd name="T43" fmla="*/ 67 h 67"/>
                    <a:gd name="T44" fmla="*/ 0 w 67"/>
                    <a:gd name="T45" fmla="*/ 67 h 67"/>
                    <a:gd name="T46" fmla="*/ 0 w 67"/>
                    <a:gd name="T4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7" h="67">
                      <a:moveTo>
                        <a:pt x="4" y="5"/>
                      </a:moveTo>
                      <a:lnTo>
                        <a:pt x="4" y="62"/>
                      </a:lnTo>
                      <a:lnTo>
                        <a:pt x="33" y="62"/>
                      </a:lnTo>
                      <a:lnTo>
                        <a:pt x="45" y="60"/>
                      </a:lnTo>
                      <a:lnTo>
                        <a:pt x="53" y="54"/>
                      </a:lnTo>
                      <a:lnTo>
                        <a:pt x="59" y="44"/>
                      </a:lnTo>
                      <a:lnTo>
                        <a:pt x="62" y="34"/>
                      </a:lnTo>
                      <a:lnTo>
                        <a:pt x="59" y="22"/>
                      </a:lnTo>
                      <a:lnTo>
                        <a:pt x="54" y="13"/>
                      </a:lnTo>
                      <a:lnTo>
                        <a:pt x="45" y="7"/>
                      </a:lnTo>
                      <a:lnTo>
                        <a:pt x="34" y="5"/>
                      </a:lnTo>
                      <a:lnTo>
                        <a:pt x="4" y="5"/>
                      </a:lnTo>
                      <a:close/>
                      <a:moveTo>
                        <a:pt x="0" y="0"/>
                      </a:moveTo>
                      <a:lnTo>
                        <a:pt x="34" y="0"/>
                      </a:lnTo>
                      <a:lnTo>
                        <a:pt x="47" y="3"/>
                      </a:lnTo>
                      <a:lnTo>
                        <a:pt x="57" y="9"/>
                      </a:lnTo>
                      <a:lnTo>
                        <a:pt x="65" y="20"/>
                      </a:lnTo>
                      <a:lnTo>
                        <a:pt x="67" y="34"/>
                      </a:lnTo>
                      <a:lnTo>
                        <a:pt x="65" y="46"/>
                      </a:lnTo>
                      <a:lnTo>
                        <a:pt x="57" y="57"/>
                      </a:lnTo>
                      <a:lnTo>
                        <a:pt x="47" y="64"/>
                      </a:lnTo>
                      <a:lnTo>
                        <a:pt x="34" y="67"/>
                      </a:lnTo>
                      <a:lnTo>
                        <a:pt x="0" y="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0" name="Freeform 173"/>
                <p:cNvSpPr>
                  <a:spLocks noEditPoints="1"/>
                </p:cNvSpPr>
                <p:nvPr/>
              </p:nvSpPr>
              <p:spPr bwMode="auto">
                <a:xfrm>
                  <a:off x="2743201" y="4275138"/>
                  <a:ext cx="107950" cy="106363"/>
                </a:xfrm>
                <a:custGeom>
                  <a:avLst/>
                  <a:gdLst>
                    <a:gd name="T0" fmla="*/ 4 w 68"/>
                    <a:gd name="T1" fmla="*/ 4 h 67"/>
                    <a:gd name="T2" fmla="*/ 4 w 68"/>
                    <a:gd name="T3" fmla="*/ 63 h 67"/>
                    <a:gd name="T4" fmla="*/ 33 w 68"/>
                    <a:gd name="T5" fmla="*/ 63 h 67"/>
                    <a:gd name="T6" fmla="*/ 45 w 68"/>
                    <a:gd name="T7" fmla="*/ 60 h 67"/>
                    <a:gd name="T8" fmla="*/ 54 w 68"/>
                    <a:gd name="T9" fmla="*/ 54 h 67"/>
                    <a:gd name="T10" fmla="*/ 59 w 68"/>
                    <a:gd name="T11" fmla="*/ 45 h 67"/>
                    <a:gd name="T12" fmla="*/ 62 w 68"/>
                    <a:gd name="T13" fmla="*/ 34 h 67"/>
                    <a:gd name="T14" fmla="*/ 59 w 68"/>
                    <a:gd name="T15" fmla="*/ 22 h 67"/>
                    <a:gd name="T16" fmla="*/ 54 w 68"/>
                    <a:gd name="T17" fmla="*/ 13 h 67"/>
                    <a:gd name="T18" fmla="*/ 46 w 68"/>
                    <a:gd name="T19" fmla="*/ 7 h 67"/>
                    <a:gd name="T20" fmla="*/ 34 w 68"/>
                    <a:gd name="T21" fmla="*/ 4 h 67"/>
                    <a:gd name="T22" fmla="*/ 4 w 68"/>
                    <a:gd name="T23" fmla="*/ 4 h 67"/>
                    <a:gd name="T24" fmla="*/ 0 w 68"/>
                    <a:gd name="T25" fmla="*/ 0 h 67"/>
                    <a:gd name="T26" fmla="*/ 34 w 68"/>
                    <a:gd name="T27" fmla="*/ 0 h 67"/>
                    <a:gd name="T28" fmla="*/ 48 w 68"/>
                    <a:gd name="T29" fmla="*/ 2 h 67"/>
                    <a:gd name="T30" fmla="*/ 58 w 68"/>
                    <a:gd name="T31" fmla="*/ 10 h 67"/>
                    <a:gd name="T32" fmla="*/ 65 w 68"/>
                    <a:gd name="T33" fmla="*/ 20 h 67"/>
                    <a:gd name="T34" fmla="*/ 68 w 68"/>
                    <a:gd name="T35" fmla="*/ 34 h 67"/>
                    <a:gd name="T36" fmla="*/ 65 w 68"/>
                    <a:gd name="T37" fmla="*/ 47 h 67"/>
                    <a:gd name="T38" fmla="*/ 58 w 68"/>
                    <a:gd name="T39" fmla="*/ 57 h 67"/>
                    <a:gd name="T40" fmla="*/ 48 w 68"/>
                    <a:gd name="T41" fmla="*/ 65 h 67"/>
                    <a:gd name="T42" fmla="*/ 34 w 68"/>
                    <a:gd name="T43" fmla="*/ 67 h 67"/>
                    <a:gd name="T44" fmla="*/ 0 w 68"/>
                    <a:gd name="T45" fmla="*/ 67 h 67"/>
                    <a:gd name="T46" fmla="*/ 0 w 68"/>
                    <a:gd name="T4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8" h="67">
                      <a:moveTo>
                        <a:pt x="4" y="4"/>
                      </a:moveTo>
                      <a:lnTo>
                        <a:pt x="4" y="63"/>
                      </a:lnTo>
                      <a:lnTo>
                        <a:pt x="33" y="63"/>
                      </a:lnTo>
                      <a:lnTo>
                        <a:pt x="45" y="60"/>
                      </a:lnTo>
                      <a:lnTo>
                        <a:pt x="54" y="54"/>
                      </a:lnTo>
                      <a:lnTo>
                        <a:pt x="59" y="45"/>
                      </a:lnTo>
                      <a:lnTo>
                        <a:pt x="62" y="34"/>
                      </a:lnTo>
                      <a:lnTo>
                        <a:pt x="59" y="22"/>
                      </a:lnTo>
                      <a:lnTo>
                        <a:pt x="54" y="13"/>
                      </a:lnTo>
                      <a:lnTo>
                        <a:pt x="46" y="7"/>
                      </a:lnTo>
                      <a:lnTo>
                        <a:pt x="34" y="4"/>
                      </a:lnTo>
                      <a:lnTo>
                        <a:pt x="4" y="4"/>
                      </a:lnTo>
                      <a:close/>
                      <a:moveTo>
                        <a:pt x="0" y="0"/>
                      </a:moveTo>
                      <a:lnTo>
                        <a:pt x="34" y="0"/>
                      </a:lnTo>
                      <a:lnTo>
                        <a:pt x="48" y="2"/>
                      </a:lnTo>
                      <a:lnTo>
                        <a:pt x="58" y="10"/>
                      </a:lnTo>
                      <a:lnTo>
                        <a:pt x="65" y="20"/>
                      </a:lnTo>
                      <a:lnTo>
                        <a:pt x="68" y="34"/>
                      </a:lnTo>
                      <a:lnTo>
                        <a:pt x="65" y="47"/>
                      </a:lnTo>
                      <a:lnTo>
                        <a:pt x="58" y="57"/>
                      </a:lnTo>
                      <a:lnTo>
                        <a:pt x="48" y="65"/>
                      </a:lnTo>
                      <a:lnTo>
                        <a:pt x="34" y="67"/>
                      </a:lnTo>
                      <a:lnTo>
                        <a:pt x="0" y="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1" name="Freeform 174"/>
                <p:cNvSpPr>
                  <a:spLocks noEditPoints="1"/>
                </p:cNvSpPr>
                <p:nvPr/>
              </p:nvSpPr>
              <p:spPr bwMode="auto">
                <a:xfrm>
                  <a:off x="2960688" y="4208463"/>
                  <a:ext cx="104775" cy="106363"/>
                </a:xfrm>
                <a:custGeom>
                  <a:avLst/>
                  <a:gdLst>
                    <a:gd name="T0" fmla="*/ 4 w 66"/>
                    <a:gd name="T1" fmla="*/ 4 h 67"/>
                    <a:gd name="T2" fmla="*/ 4 w 66"/>
                    <a:gd name="T3" fmla="*/ 62 h 67"/>
                    <a:gd name="T4" fmla="*/ 32 w 66"/>
                    <a:gd name="T5" fmla="*/ 62 h 67"/>
                    <a:gd name="T6" fmla="*/ 44 w 66"/>
                    <a:gd name="T7" fmla="*/ 60 h 67"/>
                    <a:gd name="T8" fmla="*/ 52 w 66"/>
                    <a:gd name="T9" fmla="*/ 54 h 67"/>
                    <a:gd name="T10" fmla="*/ 59 w 66"/>
                    <a:gd name="T11" fmla="*/ 44 h 67"/>
                    <a:gd name="T12" fmla="*/ 61 w 66"/>
                    <a:gd name="T13" fmla="*/ 34 h 67"/>
                    <a:gd name="T14" fmla="*/ 59 w 66"/>
                    <a:gd name="T15" fmla="*/ 22 h 67"/>
                    <a:gd name="T16" fmla="*/ 53 w 66"/>
                    <a:gd name="T17" fmla="*/ 13 h 67"/>
                    <a:gd name="T18" fmla="*/ 44 w 66"/>
                    <a:gd name="T19" fmla="*/ 6 h 67"/>
                    <a:gd name="T20" fmla="*/ 33 w 66"/>
                    <a:gd name="T21" fmla="*/ 4 h 67"/>
                    <a:gd name="T22" fmla="*/ 4 w 66"/>
                    <a:gd name="T23" fmla="*/ 4 h 67"/>
                    <a:gd name="T24" fmla="*/ 0 w 66"/>
                    <a:gd name="T25" fmla="*/ 0 h 67"/>
                    <a:gd name="T26" fmla="*/ 33 w 66"/>
                    <a:gd name="T27" fmla="*/ 0 h 67"/>
                    <a:gd name="T28" fmla="*/ 46 w 66"/>
                    <a:gd name="T29" fmla="*/ 2 h 67"/>
                    <a:gd name="T30" fmla="*/ 57 w 66"/>
                    <a:gd name="T31" fmla="*/ 10 h 67"/>
                    <a:gd name="T32" fmla="*/ 64 w 66"/>
                    <a:gd name="T33" fmla="*/ 20 h 67"/>
                    <a:gd name="T34" fmla="*/ 66 w 66"/>
                    <a:gd name="T35" fmla="*/ 34 h 67"/>
                    <a:gd name="T36" fmla="*/ 64 w 66"/>
                    <a:gd name="T37" fmla="*/ 46 h 67"/>
                    <a:gd name="T38" fmla="*/ 57 w 66"/>
                    <a:gd name="T39" fmla="*/ 57 h 67"/>
                    <a:gd name="T40" fmla="*/ 46 w 66"/>
                    <a:gd name="T41" fmla="*/ 64 h 67"/>
                    <a:gd name="T42" fmla="*/ 33 w 66"/>
                    <a:gd name="T43" fmla="*/ 67 h 67"/>
                    <a:gd name="T44" fmla="*/ 0 w 66"/>
                    <a:gd name="T45" fmla="*/ 67 h 67"/>
                    <a:gd name="T46" fmla="*/ 0 w 66"/>
                    <a:gd name="T4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6" h="67">
                      <a:moveTo>
                        <a:pt x="4" y="4"/>
                      </a:moveTo>
                      <a:lnTo>
                        <a:pt x="4" y="62"/>
                      </a:lnTo>
                      <a:lnTo>
                        <a:pt x="32" y="62"/>
                      </a:lnTo>
                      <a:lnTo>
                        <a:pt x="44" y="60"/>
                      </a:lnTo>
                      <a:lnTo>
                        <a:pt x="52" y="54"/>
                      </a:lnTo>
                      <a:lnTo>
                        <a:pt x="59" y="44"/>
                      </a:lnTo>
                      <a:lnTo>
                        <a:pt x="61" y="34"/>
                      </a:lnTo>
                      <a:lnTo>
                        <a:pt x="59" y="22"/>
                      </a:lnTo>
                      <a:lnTo>
                        <a:pt x="53" y="13"/>
                      </a:lnTo>
                      <a:lnTo>
                        <a:pt x="44" y="6"/>
                      </a:lnTo>
                      <a:lnTo>
                        <a:pt x="33" y="4"/>
                      </a:lnTo>
                      <a:lnTo>
                        <a:pt x="4" y="4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46" y="2"/>
                      </a:lnTo>
                      <a:lnTo>
                        <a:pt x="57" y="10"/>
                      </a:lnTo>
                      <a:lnTo>
                        <a:pt x="64" y="20"/>
                      </a:lnTo>
                      <a:lnTo>
                        <a:pt x="66" y="34"/>
                      </a:lnTo>
                      <a:lnTo>
                        <a:pt x="64" y="46"/>
                      </a:lnTo>
                      <a:lnTo>
                        <a:pt x="57" y="57"/>
                      </a:lnTo>
                      <a:lnTo>
                        <a:pt x="46" y="64"/>
                      </a:lnTo>
                      <a:lnTo>
                        <a:pt x="33" y="67"/>
                      </a:lnTo>
                      <a:lnTo>
                        <a:pt x="0" y="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2" name="Freeform 175"/>
                <p:cNvSpPr>
                  <a:spLocks noEditPoints="1"/>
                </p:cNvSpPr>
                <p:nvPr/>
              </p:nvSpPr>
              <p:spPr bwMode="auto">
                <a:xfrm>
                  <a:off x="2627313" y="4248150"/>
                  <a:ext cx="25400" cy="25400"/>
                </a:xfrm>
                <a:custGeom>
                  <a:avLst/>
                  <a:gdLst>
                    <a:gd name="T0" fmla="*/ 8 w 16"/>
                    <a:gd name="T1" fmla="*/ 2 h 16"/>
                    <a:gd name="T2" fmla="*/ 6 w 16"/>
                    <a:gd name="T3" fmla="*/ 4 h 16"/>
                    <a:gd name="T4" fmla="*/ 6 w 16"/>
                    <a:gd name="T5" fmla="*/ 4 h 16"/>
                    <a:gd name="T6" fmla="*/ 3 w 16"/>
                    <a:gd name="T7" fmla="*/ 5 h 16"/>
                    <a:gd name="T8" fmla="*/ 2 w 16"/>
                    <a:gd name="T9" fmla="*/ 6 h 16"/>
                    <a:gd name="T10" fmla="*/ 3 w 16"/>
                    <a:gd name="T11" fmla="*/ 6 h 16"/>
                    <a:gd name="T12" fmla="*/ 2 w 16"/>
                    <a:gd name="T13" fmla="*/ 9 h 16"/>
                    <a:gd name="T14" fmla="*/ 3 w 16"/>
                    <a:gd name="T15" fmla="*/ 11 h 16"/>
                    <a:gd name="T16" fmla="*/ 2 w 16"/>
                    <a:gd name="T17" fmla="*/ 11 h 16"/>
                    <a:gd name="T18" fmla="*/ 3 w 16"/>
                    <a:gd name="T19" fmla="*/ 12 h 16"/>
                    <a:gd name="T20" fmla="*/ 6 w 16"/>
                    <a:gd name="T21" fmla="*/ 14 h 16"/>
                    <a:gd name="T22" fmla="*/ 10 w 16"/>
                    <a:gd name="T23" fmla="*/ 14 h 16"/>
                    <a:gd name="T24" fmla="*/ 13 w 16"/>
                    <a:gd name="T25" fmla="*/ 12 h 16"/>
                    <a:gd name="T26" fmla="*/ 14 w 16"/>
                    <a:gd name="T27" fmla="*/ 10 h 16"/>
                    <a:gd name="T28" fmla="*/ 14 w 16"/>
                    <a:gd name="T29" fmla="*/ 7 h 16"/>
                    <a:gd name="T30" fmla="*/ 13 w 16"/>
                    <a:gd name="T31" fmla="*/ 5 h 16"/>
                    <a:gd name="T32" fmla="*/ 10 w 16"/>
                    <a:gd name="T33" fmla="*/ 4 h 16"/>
                    <a:gd name="T34" fmla="*/ 8 w 16"/>
                    <a:gd name="T35" fmla="*/ 2 h 16"/>
                    <a:gd name="T36" fmla="*/ 8 w 16"/>
                    <a:gd name="T37" fmla="*/ 0 h 16"/>
                    <a:gd name="T38" fmla="*/ 14 w 16"/>
                    <a:gd name="T39" fmla="*/ 2 h 16"/>
                    <a:gd name="T40" fmla="*/ 15 w 16"/>
                    <a:gd name="T41" fmla="*/ 5 h 16"/>
                    <a:gd name="T42" fmla="*/ 16 w 16"/>
                    <a:gd name="T43" fmla="*/ 6 h 16"/>
                    <a:gd name="T44" fmla="*/ 16 w 16"/>
                    <a:gd name="T45" fmla="*/ 11 h 16"/>
                    <a:gd name="T46" fmla="*/ 15 w 16"/>
                    <a:gd name="T47" fmla="*/ 12 h 16"/>
                    <a:gd name="T48" fmla="*/ 14 w 16"/>
                    <a:gd name="T49" fmla="*/ 14 h 16"/>
                    <a:gd name="T50" fmla="*/ 11 w 16"/>
                    <a:gd name="T51" fmla="*/ 16 h 16"/>
                    <a:gd name="T52" fmla="*/ 5 w 16"/>
                    <a:gd name="T53" fmla="*/ 16 h 16"/>
                    <a:gd name="T54" fmla="*/ 2 w 16"/>
                    <a:gd name="T55" fmla="*/ 14 h 16"/>
                    <a:gd name="T56" fmla="*/ 1 w 16"/>
                    <a:gd name="T57" fmla="*/ 12 h 16"/>
                    <a:gd name="T58" fmla="*/ 1 w 16"/>
                    <a:gd name="T59" fmla="*/ 11 h 16"/>
                    <a:gd name="T60" fmla="*/ 0 w 16"/>
                    <a:gd name="T61" fmla="*/ 9 h 16"/>
                    <a:gd name="T62" fmla="*/ 1 w 16"/>
                    <a:gd name="T63" fmla="*/ 6 h 16"/>
                    <a:gd name="T64" fmla="*/ 1 w 16"/>
                    <a:gd name="T65" fmla="*/ 5 h 16"/>
                    <a:gd name="T66" fmla="*/ 2 w 16"/>
                    <a:gd name="T67" fmla="*/ 2 h 16"/>
                    <a:gd name="T68" fmla="*/ 5 w 16"/>
                    <a:gd name="T69" fmla="*/ 1 h 16"/>
                    <a:gd name="T70" fmla="*/ 6 w 16"/>
                    <a:gd name="T71" fmla="*/ 1 h 16"/>
                    <a:gd name="T72" fmla="*/ 8 w 16"/>
                    <a:gd name="T7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6" h="16">
                      <a:moveTo>
                        <a:pt x="8" y="2"/>
                      </a:move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3" y="5"/>
                      </a:lnTo>
                      <a:lnTo>
                        <a:pt x="2" y="6"/>
                      </a:lnTo>
                      <a:lnTo>
                        <a:pt x="3" y="6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2" y="11"/>
                      </a:lnTo>
                      <a:lnTo>
                        <a:pt x="3" y="12"/>
                      </a:lnTo>
                      <a:lnTo>
                        <a:pt x="6" y="14"/>
                      </a:lnTo>
                      <a:lnTo>
                        <a:pt x="10" y="14"/>
                      </a:lnTo>
                      <a:lnTo>
                        <a:pt x="13" y="12"/>
                      </a:lnTo>
                      <a:lnTo>
                        <a:pt x="14" y="10"/>
                      </a:lnTo>
                      <a:lnTo>
                        <a:pt x="14" y="7"/>
                      </a:lnTo>
                      <a:lnTo>
                        <a:pt x="13" y="5"/>
                      </a:lnTo>
                      <a:lnTo>
                        <a:pt x="10" y="4"/>
                      </a:lnTo>
                      <a:lnTo>
                        <a:pt x="8" y="2"/>
                      </a:lnTo>
                      <a:close/>
                      <a:moveTo>
                        <a:pt x="8" y="0"/>
                      </a:moveTo>
                      <a:lnTo>
                        <a:pt x="14" y="2"/>
                      </a:lnTo>
                      <a:lnTo>
                        <a:pt x="15" y="5"/>
                      </a:lnTo>
                      <a:lnTo>
                        <a:pt x="16" y="6"/>
                      </a:lnTo>
                      <a:lnTo>
                        <a:pt x="16" y="11"/>
                      </a:lnTo>
                      <a:lnTo>
                        <a:pt x="15" y="12"/>
                      </a:lnTo>
                      <a:lnTo>
                        <a:pt x="14" y="14"/>
                      </a:lnTo>
                      <a:lnTo>
                        <a:pt x="11" y="16"/>
                      </a:lnTo>
                      <a:lnTo>
                        <a:pt x="5" y="16"/>
                      </a:lnTo>
                      <a:lnTo>
                        <a:pt x="2" y="14"/>
                      </a:lnTo>
                      <a:lnTo>
                        <a:pt x="1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1" y="5"/>
                      </a:lnTo>
                      <a:lnTo>
                        <a:pt x="2" y="2"/>
                      </a:lnTo>
                      <a:lnTo>
                        <a:pt x="5" y="1"/>
                      </a:lnTo>
                      <a:lnTo>
                        <a:pt x="6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3" name="Freeform 176"/>
                <p:cNvSpPr>
                  <a:spLocks noEditPoints="1"/>
                </p:cNvSpPr>
                <p:nvPr/>
              </p:nvSpPr>
              <p:spPr bwMode="auto">
                <a:xfrm>
                  <a:off x="2524126" y="4208463"/>
                  <a:ext cx="106363" cy="106363"/>
                </a:xfrm>
                <a:custGeom>
                  <a:avLst/>
                  <a:gdLst>
                    <a:gd name="T0" fmla="*/ 5 w 67"/>
                    <a:gd name="T1" fmla="*/ 4 h 67"/>
                    <a:gd name="T2" fmla="*/ 5 w 67"/>
                    <a:gd name="T3" fmla="*/ 62 h 67"/>
                    <a:gd name="T4" fmla="*/ 34 w 67"/>
                    <a:gd name="T5" fmla="*/ 62 h 67"/>
                    <a:gd name="T6" fmla="*/ 44 w 67"/>
                    <a:gd name="T7" fmla="*/ 60 h 67"/>
                    <a:gd name="T8" fmla="*/ 54 w 67"/>
                    <a:gd name="T9" fmla="*/ 54 h 67"/>
                    <a:gd name="T10" fmla="*/ 59 w 67"/>
                    <a:gd name="T11" fmla="*/ 44 h 67"/>
                    <a:gd name="T12" fmla="*/ 62 w 67"/>
                    <a:gd name="T13" fmla="*/ 34 h 67"/>
                    <a:gd name="T14" fmla="*/ 60 w 67"/>
                    <a:gd name="T15" fmla="*/ 22 h 67"/>
                    <a:gd name="T16" fmla="*/ 54 w 67"/>
                    <a:gd name="T17" fmla="*/ 13 h 67"/>
                    <a:gd name="T18" fmla="*/ 45 w 67"/>
                    <a:gd name="T19" fmla="*/ 6 h 67"/>
                    <a:gd name="T20" fmla="*/ 34 w 67"/>
                    <a:gd name="T21" fmla="*/ 4 h 67"/>
                    <a:gd name="T22" fmla="*/ 5 w 67"/>
                    <a:gd name="T23" fmla="*/ 4 h 67"/>
                    <a:gd name="T24" fmla="*/ 0 w 67"/>
                    <a:gd name="T25" fmla="*/ 0 h 67"/>
                    <a:gd name="T26" fmla="*/ 34 w 67"/>
                    <a:gd name="T27" fmla="*/ 0 h 67"/>
                    <a:gd name="T28" fmla="*/ 47 w 67"/>
                    <a:gd name="T29" fmla="*/ 2 h 67"/>
                    <a:gd name="T30" fmla="*/ 58 w 67"/>
                    <a:gd name="T31" fmla="*/ 10 h 67"/>
                    <a:gd name="T32" fmla="*/ 64 w 67"/>
                    <a:gd name="T33" fmla="*/ 20 h 67"/>
                    <a:gd name="T34" fmla="*/ 67 w 67"/>
                    <a:gd name="T35" fmla="*/ 34 h 67"/>
                    <a:gd name="T36" fmla="*/ 64 w 67"/>
                    <a:gd name="T37" fmla="*/ 46 h 67"/>
                    <a:gd name="T38" fmla="*/ 58 w 67"/>
                    <a:gd name="T39" fmla="*/ 57 h 67"/>
                    <a:gd name="T40" fmla="*/ 47 w 67"/>
                    <a:gd name="T41" fmla="*/ 64 h 67"/>
                    <a:gd name="T42" fmla="*/ 34 w 67"/>
                    <a:gd name="T43" fmla="*/ 67 h 67"/>
                    <a:gd name="T44" fmla="*/ 0 w 67"/>
                    <a:gd name="T45" fmla="*/ 67 h 67"/>
                    <a:gd name="T46" fmla="*/ 0 w 67"/>
                    <a:gd name="T4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7" h="67">
                      <a:moveTo>
                        <a:pt x="5" y="4"/>
                      </a:moveTo>
                      <a:lnTo>
                        <a:pt x="5" y="62"/>
                      </a:lnTo>
                      <a:lnTo>
                        <a:pt x="34" y="62"/>
                      </a:lnTo>
                      <a:lnTo>
                        <a:pt x="44" y="60"/>
                      </a:lnTo>
                      <a:lnTo>
                        <a:pt x="54" y="54"/>
                      </a:lnTo>
                      <a:lnTo>
                        <a:pt x="59" y="44"/>
                      </a:lnTo>
                      <a:lnTo>
                        <a:pt x="62" y="34"/>
                      </a:lnTo>
                      <a:lnTo>
                        <a:pt x="60" y="22"/>
                      </a:lnTo>
                      <a:lnTo>
                        <a:pt x="54" y="13"/>
                      </a:lnTo>
                      <a:lnTo>
                        <a:pt x="45" y="6"/>
                      </a:lnTo>
                      <a:lnTo>
                        <a:pt x="34" y="4"/>
                      </a:lnTo>
                      <a:lnTo>
                        <a:pt x="5" y="4"/>
                      </a:lnTo>
                      <a:close/>
                      <a:moveTo>
                        <a:pt x="0" y="0"/>
                      </a:moveTo>
                      <a:lnTo>
                        <a:pt x="34" y="0"/>
                      </a:lnTo>
                      <a:lnTo>
                        <a:pt x="47" y="2"/>
                      </a:lnTo>
                      <a:lnTo>
                        <a:pt x="58" y="10"/>
                      </a:lnTo>
                      <a:lnTo>
                        <a:pt x="64" y="20"/>
                      </a:lnTo>
                      <a:lnTo>
                        <a:pt x="67" y="34"/>
                      </a:lnTo>
                      <a:lnTo>
                        <a:pt x="64" y="46"/>
                      </a:lnTo>
                      <a:lnTo>
                        <a:pt x="58" y="57"/>
                      </a:lnTo>
                      <a:lnTo>
                        <a:pt x="47" y="64"/>
                      </a:lnTo>
                      <a:lnTo>
                        <a:pt x="34" y="67"/>
                      </a:lnTo>
                      <a:lnTo>
                        <a:pt x="0" y="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4" name="Freeform 177"/>
                <p:cNvSpPr>
                  <a:spLocks/>
                </p:cNvSpPr>
                <p:nvPr/>
              </p:nvSpPr>
              <p:spPr bwMode="auto">
                <a:xfrm>
                  <a:off x="2459038" y="4168775"/>
                  <a:ext cx="68263" cy="68263"/>
                </a:xfrm>
                <a:custGeom>
                  <a:avLst/>
                  <a:gdLst>
                    <a:gd name="T0" fmla="*/ 0 w 43"/>
                    <a:gd name="T1" fmla="*/ 0 h 43"/>
                    <a:gd name="T2" fmla="*/ 2 w 43"/>
                    <a:gd name="T3" fmla="*/ 0 h 43"/>
                    <a:gd name="T4" fmla="*/ 2 w 43"/>
                    <a:gd name="T5" fmla="*/ 41 h 43"/>
                    <a:gd name="T6" fmla="*/ 43 w 43"/>
                    <a:gd name="T7" fmla="*/ 41 h 43"/>
                    <a:gd name="T8" fmla="*/ 43 w 43"/>
                    <a:gd name="T9" fmla="*/ 43 h 43"/>
                    <a:gd name="T10" fmla="*/ 0 w 43"/>
                    <a:gd name="T11" fmla="*/ 43 h 43"/>
                    <a:gd name="T12" fmla="*/ 0 w 43"/>
                    <a:gd name="T13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43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41"/>
                      </a:lnTo>
                      <a:lnTo>
                        <a:pt x="43" y="41"/>
                      </a:lnTo>
                      <a:lnTo>
                        <a:pt x="43" y="43"/>
                      </a:lnTo>
                      <a:lnTo>
                        <a:pt x="0" y="4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5" name="Freeform 178"/>
                <p:cNvSpPr>
                  <a:spLocks/>
                </p:cNvSpPr>
                <p:nvPr/>
              </p:nvSpPr>
              <p:spPr bwMode="auto">
                <a:xfrm>
                  <a:off x="2459038" y="4286250"/>
                  <a:ext cx="68263" cy="68263"/>
                </a:xfrm>
                <a:custGeom>
                  <a:avLst/>
                  <a:gdLst>
                    <a:gd name="T0" fmla="*/ 0 w 43"/>
                    <a:gd name="T1" fmla="*/ 0 h 43"/>
                    <a:gd name="T2" fmla="*/ 43 w 43"/>
                    <a:gd name="T3" fmla="*/ 0 h 43"/>
                    <a:gd name="T4" fmla="*/ 43 w 43"/>
                    <a:gd name="T5" fmla="*/ 2 h 43"/>
                    <a:gd name="T6" fmla="*/ 2 w 43"/>
                    <a:gd name="T7" fmla="*/ 2 h 43"/>
                    <a:gd name="T8" fmla="*/ 2 w 43"/>
                    <a:gd name="T9" fmla="*/ 43 h 43"/>
                    <a:gd name="T10" fmla="*/ 0 w 43"/>
                    <a:gd name="T11" fmla="*/ 43 h 43"/>
                    <a:gd name="T12" fmla="*/ 0 w 43"/>
                    <a:gd name="T13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43">
                      <a:moveTo>
                        <a:pt x="0" y="0"/>
                      </a:moveTo>
                      <a:lnTo>
                        <a:pt x="43" y="0"/>
                      </a:lnTo>
                      <a:lnTo>
                        <a:pt x="43" y="2"/>
                      </a:lnTo>
                      <a:lnTo>
                        <a:pt x="2" y="2"/>
                      </a:lnTo>
                      <a:lnTo>
                        <a:pt x="2" y="43"/>
                      </a:lnTo>
                      <a:lnTo>
                        <a:pt x="0" y="4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6" name="Freeform 179"/>
                <p:cNvSpPr>
                  <a:spLocks noEditPoints="1"/>
                </p:cNvSpPr>
                <p:nvPr/>
              </p:nvSpPr>
              <p:spPr bwMode="auto">
                <a:xfrm>
                  <a:off x="2690813" y="4219575"/>
                  <a:ext cx="55563" cy="82550"/>
                </a:xfrm>
                <a:custGeom>
                  <a:avLst/>
                  <a:gdLst>
                    <a:gd name="T0" fmla="*/ 3 w 35"/>
                    <a:gd name="T1" fmla="*/ 3 h 52"/>
                    <a:gd name="T2" fmla="*/ 3 w 35"/>
                    <a:gd name="T3" fmla="*/ 50 h 52"/>
                    <a:gd name="T4" fmla="*/ 33 w 35"/>
                    <a:gd name="T5" fmla="*/ 50 h 52"/>
                    <a:gd name="T6" fmla="*/ 33 w 35"/>
                    <a:gd name="T7" fmla="*/ 3 h 52"/>
                    <a:gd name="T8" fmla="*/ 3 w 35"/>
                    <a:gd name="T9" fmla="*/ 3 h 52"/>
                    <a:gd name="T10" fmla="*/ 0 w 35"/>
                    <a:gd name="T11" fmla="*/ 0 h 52"/>
                    <a:gd name="T12" fmla="*/ 35 w 35"/>
                    <a:gd name="T13" fmla="*/ 0 h 52"/>
                    <a:gd name="T14" fmla="*/ 35 w 35"/>
                    <a:gd name="T15" fmla="*/ 52 h 52"/>
                    <a:gd name="T16" fmla="*/ 0 w 35"/>
                    <a:gd name="T17" fmla="*/ 52 h 52"/>
                    <a:gd name="T18" fmla="*/ 0 w 35"/>
                    <a:gd name="T1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5" h="52">
                      <a:moveTo>
                        <a:pt x="3" y="3"/>
                      </a:moveTo>
                      <a:lnTo>
                        <a:pt x="3" y="50"/>
                      </a:lnTo>
                      <a:lnTo>
                        <a:pt x="33" y="50"/>
                      </a:lnTo>
                      <a:lnTo>
                        <a:pt x="33" y="3"/>
                      </a:lnTo>
                      <a:lnTo>
                        <a:pt x="3" y="3"/>
                      </a:lnTo>
                      <a:close/>
                      <a:moveTo>
                        <a:pt x="0" y="0"/>
                      </a:moveTo>
                      <a:lnTo>
                        <a:pt x="35" y="0"/>
                      </a:lnTo>
                      <a:lnTo>
                        <a:pt x="35" y="52"/>
                      </a:lnTo>
                      <a:lnTo>
                        <a:pt x="0" y="5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7" name="Rectangle 180"/>
                <p:cNvSpPr>
                  <a:spLocks noChangeArrowheads="1"/>
                </p:cNvSpPr>
                <p:nvPr/>
              </p:nvSpPr>
              <p:spPr bwMode="auto">
                <a:xfrm>
                  <a:off x="2649538" y="4260850"/>
                  <a:ext cx="39688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8" name="Freeform 181"/>
                <p:cNvSpPr>
                  <a:spLocks/>
                </p:cNvSpPr>
                <p:nvPr/>
              </p:nvSpPr>
              <p:spPr bwMode="auto">
                <a:xfrm>
                  <a:off x="2452688" y="4160838"/>
                  <a:ext cx="14288" cy="14288"/>
                </a:xfrm>
                <a:custGeom>
                  <a:avLst/>
                  <a:gdLst>
                    <a:gd name="T0" fmla="*/ 5 w 9"/>
                    <a:gd name="T1" fmla="*/ 0 h 9"/>
                    <a:gd name="T2" fmla="*/ 7 w 9"/>
                    <a:gd name="T3" fmla="*/ 1 h 9"/>
                    <a:gd name="T4" fmla="*/ 9 w 9"/>
                    <a:gd name="T5" fmla="*/ 3 h 9"/>
                    <a:gd name="T6" fmla="*/ 9 w 9"/>
                    <a:gd name="T7" fmla="*/ 5 h 9"/>
                    <a:gd name="T8" fmla="*/ 9 w 9"/>
                    <a:gd name="T9" fmla="*/ 7 h 9"/>
                    <a:gd name="T10" fmla="*/ 7 w 9"/>
                    <a:gd name="T11" fmla="*/ 8 h 9"/>
                    <a:gd name="T12" fmla="*/ 5 w 9"/>
                    <a:gd name="T13" fmla="*/ 9 h 9"/>
                    <a:gd name="T14" fmla="*/ 2 w 9"/>
                    <a:gd name="T15" fmla="*/ 8 h 9"/>
                    <a:gd name="T16" fmla="*/ 1 w 9"/>
                    <a:gd name="T17" fmla="*/ 7 h 9"/>
                    <a:gd name="T18" fmla="*/ 0 w 9"/>
                    <a:gd name="T19" fmla="*/ 5 h 9"/>
                    <a:gd name="T20" fmla="*/ 1 w 9"/>
                    <a:gd name="T21" fmla="*/ 3 h 9"/>
                    <a:gd name="T22" fmla="*/ 2 w 9"/>
                    <a:gd name="T23" fmla="*/ 1 h 9"/>
                    <a:gd name="T24" fmla="*/ 5 w 9"/>
                    <a:gd name="T2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9">
                      <a:moveTo>
                        <a:pt x="5" y="0"/>
                      </a:moveTo>
                      <a:lnTo>
                        <a:pt x="7" y="1"/>
                      </a:lnTo>
                      <a:lnTo>
                        <a:pt x="9" y="3"/>
                      </a:lnTo>
                      <a:lnTo>
                        <a:pt x="9" y="5"/>
                      </a:lnTo>
                      <a:lnTo>
                        <a:pt x="9" y="7"/>
                      </a:lnTo>
                      <a:lnTo>
                        <a:pt x="7" y="8"/>
                      </a:lnTo>
                      <a:lnTo>
                        <a:pt x="5" y="9"/>
                      </a:lnTo>
                      <a:lnTo>
                        <a:pt x="2" y="8"/>
                      </a:lnTo>
                      <a:lnTo>
                        <a:pt x="1" y="7"/>
                      </a:ln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2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9" name="Rectangle 182"/>
                <p:cNvSpPr>
                  <a:spLocks noChangeArrowheads="1"/>
                </p:cNvSpPr>
                <p:nvPr/>
              </p:nvSpPr>
              <p:spPr bwMode="auto">
                <a:xfrm>
                  <a:off x="2397126" y="4176713"/>
                  <a:ext cx="1095375" cy="446088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0" name="Freeform 183"/>
                <p:cNvSpPr>
                  <a:spLocks noEditPoints="1"/>
                </p:cNvSpPr>
                <p:nvPr/>
              </p:nvSpPr>
              <p:spPr bwMode="auto">
                <a:xfrm>
                  <a:off x="2393951" y="4173538"/>
                  <a:ext cx="1101725" cy="452438"/>
                </a:xfrm>
                <a:custGeom>
                  <a:avLst/>
                  <a:gdLst>
                    <a:gd name="T0" fmla="*/ 5 w 694"/>
                    <a:gd name="T1" fmla="*/ 4 h 285"/>
                    <a:gd name="T2" fmla="*/ 5 w 694"/>
                    <a:gd name="T3" fmla="*/ 281 h 285"/>
                    <a:gd name="T4" fmla="*/ 689 w 694"/>
                    <a:gd name="T5" fmla="*/ 281 h 285"/>
                    <a:gd name="T6" fmla="*/ 689 w 694"/>
                    <a:gd name="T7" fmla="*/ 4 h 285"/>
                    <a:gd name="T8" fmla="*/ 5 w 694"/>
                    <a:gd name="T9" fmla="*/ 4 h 285"/>
                    <a:gd name="T10" fmla="*/ 2 w 694"/>
                    <a:gd name="T11" fmla="*/ 0 h 285"/>
                    <a:gd name="T12" fmla="*/ 692 w 694"/>
                    <a:gd name="T13" fmla="*/ 0 h 285"/>
                    <a:gd name="T14" fmla="*/ 694 w 694"/>
                    <a:gd name="T15" fmla="*/ 2 h 285"/>
                    <a:gd name="T16" fmla="*/ 694 w 694"/>
                    <a:gd name="T17" fmla="*/ 283 h 285"/>
                    <a:gd name="T18" fmla="*/ 692 w 694"/>
                    <a:gd name="T19" fmla="*/ 285 h 285"/>
                    <a:gd name="T20" fmla="*/ 2 w 694"/>
                    <a:gd name="T21" fmla="*/ 285 h 285"/>
                    <a:gd name="T22" fmla="*/ 0 w 694"/>
                    <a:gd name="T23" fmla="*/ 283 h 285"/>
                    <a:gd name="T24" fmla="*/ 0 w 694"/>
                    <a:gd name="T25" fmla="*/ 2 h 285"/>
                    <a:gd name="T26" fmla="*/ 2 w 694"/>
                    <a:gd name="T27" fmla="*/ 0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94" h="285">
                      <a:moveTo>
                        <a:pt x="5" y="4"/>
                      </a:moveTo>
                      <a:lnTo>
                        <a:pt x="5" y="281"/>
                      </a:lnTo>
                      <a:lnTo>
                        <a:pt x="689" y="281"/>
                      </a:lnTo>
                      <a:lnTo>
                        <a:pt x="689" y="4"/>
                      </a:lnTo>
                      <a:lnTo>
                        <a:pt x="5" y="4"/>
                      </a:lnTo>
                      <a:close/>
                      <a:moveTo>
                        <a:pt x="2" y="0"/>
                      </a:moveTo>
                      <a:lnTo>
                        <a:pt x="692" y="0"/>
                      </a:lnTo>
                      <a:lnTo>
                        <a:pt x="694" y="2"/>
                      </a:lnTo>
                      <a:lnTo>
                        <a:pt x="694" y="283"/>
                      </a:lnTo>
                      <a:lnTo>
                        <a:pt x="692" y="285"/>
                      </a:lnTo>
                      <a:lnTo>
                        <a:pt x="2" y="285"/>
                      </a:lnTo>
                      <a:lnTo>
                        <a:pt x="0" y="283"/>
                      </a:lnTo>
                      <a:lnTo>
                        <a:pt x="0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1" name="Rectangle 184"/>
                <p:cNvSpPr>
                  <a:spLocks noChangeArrowheads="1"/>
                </p:cNvSpPr>
                <p:nvPr/>
              </p:nvSpPr>
              <p:spPr bwMode="auto">
                <a:xfrm>
                  <a:off x="2763838" y="4451350"/>
                  <a:ext cx="30163" cy="4763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2" name="Freeform 185"/>
                <p:cNvSpPr>
                  <a:spLocks/>
                </p:cNvSpPr>
                <p:nvPr/>
              </p:nvSpPr>
              <p:spPr bwMode="auto">
                <a:xfrm>
                  <a:off x="2578101" y="4279900"/>
                  <a:ext cx="80963" cy="149225"/>
                </a:xfrm>
                <a:custGeom>
                  <a:avLst/>
                  <a:gdLst>
                    <a:gd name="T0" fmla="*/ 0 w 51"/>
                    <a:gd name="T1" fmla="*/ 0 h 94"/>
                    <a:gd name="T2" fmla="*/ 2 w 51"/>
                    <a:gd name="T3" fmla="*/ 0 h 94"/>
                    <a:gd name="T4" fmla="*/ 2 w 51"/>
                    <a:gd name="T5" fmla="*/ 92 h 94"/>
                    <a:gd name="T6" fmla="*/ 51 w 51"/>
                    <a:gd name="T7" fmla="*/ 92 h 94"/>
                    <a:gd name="T8" fmla="*/ 51 w 51"/>
                    <a:gd name="T9" fmla="*/ 94 h 94"/>
                    <a:gd name="T10" fmla="*/ 0 w 51"/>
                    <a:gd name="T11" fmla="*/ 94 h 94"/>
                    <a:gd name="T12" fmla="*/ 0 w 51"/>
                    <a:gd name="T13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" h="94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92"/>
                      </a:lnTo>
                      <a:lnTo>
                        <a:pt x="51" y="92"/>
                      </a:lnTo>
                      <a:lnTo>
                        <a:pt x="51" y="94"/>
                      </a:lnTo>
                      <a:lnTo>
                        <a:pt x="0" y="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3" name="Freeform 186"/>
                <p:cNvSpPr>
                  <a:spLocks/>
                </p:cNvSpPr>
                <p:nvPr/>
              </p:nvSpPr>
              <p:spPr bwMode="auto">
                <a:xfrm>
                  <a:off x="2524126" y="4333875"/>
                  <a:ext cx="31750" cy="149225"/>
                </a:xfrm>
                <a:custGeom>
                  <a:avLst/>
                  <a:gdLst>
                    <a:gd name="T0" fmla="*/ 0 w 20"/>
                    <a:gd name="T1" fmla="*/ 0 h 94"/>
                    <a:gd name="T2" fmla="*/ 2 w 20"/>
                    <a:gd name="T3" fmla="*/ 0 h 94"/>
                    <a:gd name="T4" fmla="*/ 2 w 20"/>
                    <a:gd name="T5" fmla="*/ 92 h 94"/>
                    <a:gd name="T6" fmla="*/ 20 w 20"/>
                    <a:gd name="T7" fmla="*/ 92 h 94"/>
                    <a:gd name="T8" fmla="*/ 20 w 20"/>
                    <a:gd name="T9" fmla="*/ 94 h 94"/>
                    <a:gd name="T10" fmla="*/ 0 w 20"/>
                    <a:gd name="T11" fmla="*/ 94 h 94"/>
                    <a:gd name="T12" fmla="*/ 0 w 20"/>
                    <a:gd name="T13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94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92"/>
                      </a:lnTo>
                      <a:lnTo>
                        <a:pt x="20" y="92"/>
                      </a:lnTo>
                      <a:lnTo>
                        <a:pt x="20" y="94"/>
                      </a:lnTo>
                      <a:lnTo>
                        <a:pt x="0" y="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4" name="Freeform 187"/>
                <p:cNvSpPr>
                  <a:spLocks noEditPoints="1"/>
                </p:cNvSpPr>
                <p:nvPr/>
              </p:nvSpPr>
              <p:spPr bwMode="auto">
                <a:xfrm>
                  <a:off x="2657476" y="4400550"/>
                  <a:ext cx="106363" cy="107950"/>
                </a:xfrm>
                <a:custGeom>
                  <a:avLst/>
                  <a:gdLst>
                    <a:gd name="T0" fmla="*/ 5 w 67"/>
                    <a:gd name="T1" fmla="*/ 6 h 68"/>
                    <a:gd name="T2" fmla="*/ 5 w 67"/>
                    <a:gd name="T3" fmla="*/ 63 h 68"/>
                    <a:gd name="T4" fmla="*/ 33 w 67"/>
                    <a:gd name="T5" fmla="*/ 63 h 68"/>
                    <a:gd name="T6" fmla="*/ 45 w 67"/>
                    <a:gd name="T7" fmla="*/ 61 h 68"/>
                    <a:gd name="T8" fmla="*/ 53 w 67"/>
                    <a:gd name="T9" fmla="*/ 54 h 68"/>
                    <a:gd name="T10" fmla="*/ 59 w 67"/>
                    <a:gd name="T11" fmla="*/ 45 h 68"/>
                    <a:gd name="T12" fmla="*/ 62 w 67"/>
                    <a:gd name="T13" fmla="*/ 34 h 68"/>
                    <a:gd name="T14" fmla="*/ 59 w 67"/>
                    <a:gd name="T15" fmla="*/ 23 h 68"/>
                    <a:gd name="T16" fmla="*/ 54 w 67"/>
                    <a:gd name="T17" fmla="*/ 14 h 68"/>
                    <a:gd name="T18" fmla="*/ 46 w 67"/>
                    <a:gd name="T19" fmla="*/ 8 h 68"/>
                    <a:gd name="T20" fmla="*/ 34 w 67"/>
                    <a:gd name="T21" fmla="*/ 6 h 68"/>
                    <a:gd name="T22" fmla="*/ 5 w 67"/>
                    <a:gd name="T23" fmla="*/ 6 h 68"/>
                    <a:gd name="T24" fmla="*/ 0 w 67"/>
                    <a:gd name="T25" fmla="*/ 0 h 68"/>
                    <a:gd name="T26" fmla="*/ 34 w 67"/>
                    <a:gd name="T27" fmla="*/ 0 h 68"/>
                    <a:gd name="T28" fmla="*/ 47 w 67"/>
                    <a:gd name="T29" fmla="*/ 4 h 68"/>
                    <a:gd name="T30" fmla="*/ 57 w 67"/>
                    <a:gd name="T31" fmla="*/ 10 h 68"/>
                    <a:gd name="T32" fmla="*/ 65 w 67"/>
                    <a:gd name="T33" fmla="*/ 21 h 68"/>
                    <a:gd name="T34" fmla="*/ 67 w 67"/>
                    <a:gd name="T35" fmla="*/ 34 h 68"/>
                    <a:gd name="T36" fmla="*/ 65 w 67"/>
                    <a:gd name="T37" fmla="*/ 47 h 68"/>
                    <a:gd name="T38" fmla="*/ 57 w 67"/>
                    <a:gd name="T39" fmla="*/ 58 h 68"/>
                    <a:gd name="T40" fmla="*/ 47 w 67"/>
                    <a:gd name="T41" fmla="*/ 65 h 68"/>
                    <a:gd name="T42" fmla="*/ 34 w 67"/>
                    <a:gd name="T43" fmla="*/ 68 h 68"/>
                    <a:gd name="T44" fmla="*/ 0 w 67"/>
                    <a:gd name="T45" fmla="*/ 68 h 68"/>
                    <a:gd name="T46" fmla="*/ 0 w 67"/>
                    <a:gd name="T47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7" h="68">
                      <a:moveTo>
                        <a:pt x="5" y="6"/>
                      </a:moveTo>
                      <a:lnTo>
                        <a:pt x="5" y="63"/>
                      </a:lnTo>
                      <a:lnTo>
                        <a:pt x="33" y="63"/>
                      </a:lnTo>
                      <a:lnTo>
                        <a:pt x="45" y="61"/>
                      </a:lnTo>
                      <a:lnTo>
                        <a:pt x="53" y="54"/>
                      </a:lnTo>
                      <a:lnTo>
                        <a:pt x="59" y="45"/>
                      </a:lnTo>
                      <a:lnTo>
                        <a:pt x="62" y="34"/>
                      </a:lnTo>
                      <a:lnTo>
                        <a:pt x="59" y="23"/>
                      </a:lnTo>
                      <a:lnTo>
                        <a:pt x="54" y="14"/>
                      </a:lnTo>
                      <a:lnTo>
                        <a:pt x="46" y="8"/>
                      </a:lnTo>
                      <a:lnTo>
                        <a:pt x="34" y="6"/>
                      </a:lnTo>
                      <a:lnTo>
                        <a:pt x="5" y="6"/>
                      </a:lnTo>
                      <a:close/>
                      <a:moveTo>
                        <a:pt x="0" y="0"/>
                      </a:moveTo>
                      <a:lnTo>
                        <a:pt x="34" y="0"/>
                      </a:lnTo>
                      <a:lnTo>
                        <a:pt x="47" y="4"/>
                      </a:lnTo>
                      <a:lnTo>
                        <a:pt x="57" y="10"/>
                      </a:lnTo>
                      <a:lnTo>
                        <a:pt x="65" y="21"/>
                      </a:lnTo>
                      <a:lnTo>
                        <a:pt x="67" y="34"/>
                      </a:lnTo>
                      <a:lnTo>
                        <a:pt x="65" y="47"/>
                      </a:lnTo>
                      <a:lnTo>
                        <a:pt x="57" y="58"/>
                      </a:lnTo>
                      <a:lnTo>
                        <a:pt x="47" y="65"/>
                      </a:lnTo>
                      <a:lnTo>
                        <a:pt x="34" y="68"/>
                      </a:lnTo>
                      <a:lnTo>
                        <a:pt x="0" y="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5" name="Rectangle 188"/>
                <p:cNvSpPr>
                  <a:spLocks noChangeArrowheads="1"/>
                </p:cNvSpPr>
                <p:nvPr/>
              </p:nvSpPr>
              <p:spPr bwMode="auto">
                <a:xfrm>
                  <a:off x="2763838" y="4305300"/>
                  <a:ext cx="65088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6" name="Rectangle 189"/>
                <p:cNvSpPr>
                  <a:spLocks noChangeArrowheads="1"/>
                </p:cNvSpPr>
                <p:nvPr/>
              </p:nvSpPr>
              <p:spPr bwMode="auto">
                <a:xfrm>
                  <a:off x="2487613" y="4278313"/>
                  <a:ext cx="173038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7" name="Rectangle 190"/>
                <p:cNvSpPr>
                  <a:spLocks noChangeArrowheads="1"/>
                </p:cNvSpPr>
                <p:nvPr/>
              </p:nvSpPr>
              <p:spPr bwMode="auto">
                <a:xfrm>
                  <a:off x="2487613" y="4332288"/>
                  <a:ext cx="173038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8" name="Freeform 191"/>
                <p:cNvSpPr>
                  <a:spLocks/>
                </p:cNvSpPr>
                <p:nvPr/>
              </p:nvSpPr>
              <p:spPr bwMode="auto">
                <a:xfrm>
                  <a:off x="2627313" y="4256088"/>
                  <a:ext cx="26988" cy="104775"/>
                </a:xfrm>
                <a:custGeom>
                  <a:avLst/>
                  <a:gdLst>
                    <a:gd name="T0" fmla="*/ 0 w 17"/>
                    <a:gd name="T1" fmla="*/ 0 h 66"/>
                    <a:gd name="T2" fmla="*/ 6 w 17"/>
                    <a:gd name="T3" fmla="*/ 0 h 66"/>
                    <a:gd name="T4" fmla="*/ 8 w 17"/>
                    <a:gd name="T5" fmla="*/ 2 h 66"/>
                    <a:gd name="T6" fmla="*/ 10 w 17"/>
                    <a:gd name="T7" fmla="*/ 4 h 66"/>
                    <a:gd name="T8" fmla="*/ 13 w 17"/>
                    <a:gd name="T9" fmla="*/ 11 h 66"/>
                    <a:gd name="T10" fmla="*/ 16 w 17"/>
                    <a:gd name="T11" fmla="*/ 21 h 66"/>
                    <a:gd name="T12" fmla="*/ 17 w 17"/>
                    <a:gd name="T13" fmla="*/ 32 h 66"/>
                    <a:gd name="T14" fmla="*/ 16 w 17"/>
                    <a:gd name="T15" fmla="*/ 45 h 66"/>
                    <a:gd name="T16" fmla="*/ 13 w 17"/>
                    <a:gd name="T17" fmla="*/ 55 h 66"/>
                    <a:gd name="T18" fmla="*/ 10 w 17"/>
                    <a:gd name="T19" fmla="*/ 61 h 66"/>
                    <a:gd name="T20" fmla="*/ 8 w 17"/>
                    <a:gd name="T21" fmla="*/ 64 h 66"/>
                    <a:gd name="T22" fmla="*/ 7 w 17"/>
                    <a:gd name="T23" fmla="*/ 65 h 66"/>
                    <a:gd name="T24" fmla="*/ 7 w 17"/>
                    <a:gd name="T25" fmla="*/ 66 h 66"/>
                    <a:gd name="T26" fmla="*/ 6 w 17"/>
                    <a:gd name="T27" fmla="*/ 66 h 66"/>
                    <a:gd name="T28" fmla="*/ 0 w 17"/>
                    <a:gd name="T29" fmla="*/ 66 h 66"/>
                    <a:gd name="T30" fmla="*/ 3 w 17"/>
                    <a:gd name="T31" fmla="*/ 62 h 66"/>
                    <a:gd name="T32" fmla="*/ 5 w 17"/>
                    <a:gd name="T33" fmla="*/ 60 h 66"/>
                    <a:gd name="T34" fmla="*/ 8 w 17"/>
                    <a:gd name="T35" fmla="*/ 55 h 66"/>
                    <a:gd name="T36" fmla="*/ 11 w 17"/>
                    <a:gd name="T37" fmla="*/ 45 h 66"/>
                    <a:gd name="T38" fmla="*/ 13 w 17"/>
                    <a:gd name="T39" fmla="*/ 32 h 66"/>
                    <a:gd name="T40" fmla="*/ 11 w 17"/>
                    <a:gd name="T41" fmla="*/ 21 h 66"/>
                    <a:gd name="T42" fmla="*/ 8 w 17"/>
                    <a:gd name="T43" fmla="*/ 11 h 66"/>
                    <a:gd name="T44" fmla="*/ 5 w 17"/>
                    <a:gd name="T45" fmla="*/ 5 h 66"/>
                    <a:gd name="T46" fmla="*/ 3 w 17"/>
                    <a:gd name="T47" fmla="*/ 3 h 66"/>
                    <a:gd name="T48" fmla="*/ 0 w 17"/>
                    <a:gd name="T49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7" h="66">
                      <a:moveTo>
                        <a:pt x="0" y="0"/>
                      </a:move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3" y="11"/>
                      </a:lnTo>
                      <a:lnTo>
                        <a:pt x="16" y="21"/>
                      </a:lnTo>
                      <a:lnTo>
                        <a:pt x="17" y="32"/>
                      </a:lnTo>
                      <a:lnTo>
                        <a:pt x="16" y="45"/>
                      </a:lnTo>
                      <a:lnTo>
                        <a:pt x="13" y="55"/>
                      </a:lnTo>
                      <a:lnTo>
                        <a:pt x="10" y="61"/>
                      </a:lnTo>
                      <a:lnTo>
                        <a:pt x="8" y="64"/>
                      </a:lnTo>
                      <a:lnTo>
                        <a:pt x="7" y="65"/>
                      </a:lnTo>
                      <a:lnTo>
                        <a:pt x="7" y="66"/>
                      </a:lnTo>
                      <a:lnTo>
                        <a:pt x="6" y="66"/>
                      </a:lnTo>
                      <a:lnTo>
                        <a:pt x="0" y="66"/>
                      </a:lnTo>
                      <a:lnTo>
                        <a:pt x="3" y="62"/>
                      </a:lnTo>
                      <a:lnTo>
                        <a:pt x="5" y="60"/>
                      </a:lnTo>
                      <a:lnTo>
                        <a:pt x="8" y="55"/>
                      </a:lnTo>
                      <a:lnTo>
                        <a:pt x="11" y="45"/>
                      </a:lnTo>
                      <a:lnTo>
                        <a:pt x="13" y="32"/>
                      </a:lnTo>
                      <a:lnTo>
                        <a:pt x="11" y="21"/>
                      </a:lnTo>
                      <a:lnTo>
                        <a:pt x="8" y="11"/>
                      </a:lnTo>
                      <a:lnTo>
                        <a:pt x="5" y="5"/>
                      </a:lnTo>
                      <a:lnTo>
                        <a:pt x="3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9" name="Freeform 192"/>
                <p:cNvSpPr>
                  <a:spLocks noEditPoints="1"/>
                </p:cNvSpPr>
                <p:nvPr/>
              </p:nvSpPr>
              <p:spPr bwMode="auto">
                <a:xfrm>
                  <a:off x="2643188" y="4256088"/>
                  <a:ext cx="127000" cy="104775"/>
                </a:xfrm>
                <a:custGeom>
                  <a:avLst/>
                  <a:gdLst>
                    <a:gd name="T0" fmla="*/ 9 w 80"/>
                    <a:gd name="T1" fmla="*/ 4 h 66"/>
                    <a:gd name="T2" fmla="*/ 12 w 80"/>
                    <a:gd name="T3" fmla="*/ 11 h 66"/>
                    <a:gd name="T4" fmla="*/ 16 w 80"/>
                    <a:gd name="T5" fmla="*/ 21 h 66"/>
                    <a:gd name="T6" fmla="*/ 17 w 80"/>
                    <a:gd name="T7" fmla="*/ 32 h 66"/>
                    <a:gd name="T8" fmla="*/ 16 w 80"/>
                    <a:gd name="T9" fmla="*/ 45 h 66"/>
                    <a:gd name="T10" fmla="*/ 12 w 80"/>
                    <a:gd name="T11" fmla="*/ 55 h 66"/>
                    <a:gd name="T12" fmla="*/ 9 w 80"/>
                    <a:gd name="T13" fmla="*/ 61 h 66"/>
                    <a:gd name="T14" fmla="*/ 28 w 80"/>
                    <a:gd name="T15" fmla="*/ 61 h 66"/>
                    <a:gd name="T16" fmla="*/ 37 w 80"/>
                    <a:gd name="T17" fmla="*/ 61 h 66"/>
                    <a:gd name="T18" fmla="*/ 48 w 80"/>
                    <a:gd name="T19" fmla="*/ 58 h 66"/>
                    <a:gd name="T20" fmla="*/ 57 w 80"/>
                    <a:gd name="T21" fmla="*/ 52 h 66"/>
                    <a:gd name="T22" fmla="*/ 66 w 80"/>
                    <a:gd name="T23" fmla="*/ 45 h 66"/>
                    <a:gd name="T24" fmla="*/ 75 w 80"/>
                    <a:gd name="T25" fmla="*/ 32 h 66"/>
                    <a:gd name="T26" fmla="*/ 66 w 80"/>
                    <a:gd name="T27" fmla="*/ 21 h 66"/>
                    <a:gd name="T28" fmla="*/ 57 w 80"/>
                    <a:gd name="T29" fmla="*/ 12 h 66"/>
                    <a:gd name="T30" fmla="*/ 48 w 80"/>
                    <a:gd name="T31" fmla="*/ 8 h 66"/>
                    <a:gd name="T32" fmla="*/ 40 w 80"/>
                    <a:gd name="T33" fmla="*/ 5 h 66"/>
                    <a:gd name="T34" fmla="*/ 33 w 80"/>
                    <a:gd name="T35" fmla="*/ 4 h 66"/>
                    <a:gd name="T36" fmla="*/ 28 w 80"/>
                    <a:gd name="T37" fmla="*/ 4 h 66"/>
                    <a:gd name="T38" fmla="*/ 9 w 80"/>
                    <a:gd name="T39" fmla="*/ 4 h 66"/>
                    <a:gd name="T40" fmla="*/ 0 w 80"/>
                    <a:gd name="T41" fmla="*/ 0 h 66"/>
                    <a:gd name="T42" fmla="*/ 28 w 80"/>
                    <a:gd name="T43" fmla="*/ 0 h 66"/>
                    <a:gd name="T44" fmla="*/ 34 w 80"/>
                    <a:gd name="T45" fmla="*/ 0 h 66"/>
                    <a:gd name="T46" fmla="*/ 41 w 80"/>
                    <a:gd name="T47" fmla="*/ 1 h 66"/>
                    <a:gd name="T48" fmla="*/ 51 w 80"/>
                    <a:gd name="T49" fmla="*/ 4 h 66"/>
                    <a:gd name="T50" fmla="*/ 61 w 80"/>
                    <a:gd name="T51" fmla="*/ 9 h 66"/>
                    <a:gd name="T52" fmla="*/ 71 w 80"/>
                    <a:gd name="T53" fmla="*/ 18 h 66"/>
                    <a:gd name="T54" fmla="*/ 80 w 80"/>
                    <a:gd name="T55" fmla="*/ 31 h 66"/>
                    <a:gd name="T56" fmla="*/ 78 w 80"/>
                    <a:gd name="T57" fmla="*/ 32 h 66"/>
                    <a:gd name="T58" fmla="*/ 80 w 80"/>
                    <a:gd name="T59" fmla="*/ 34 h 66"/>
                    <a:gd name="T60" fmla="*/ 71 w 80"/>
                    <a:gd name="T61" fmla="*/ 47 h 66"/>
                    <a:gd name="T62" fmla="*/ 61 w 80"/>
                    <a:gd name="T63" fmla="*/ 57 h 66"/>
                    <a:gd name="T64" fmla="*/ 51 w 80"/>
                    <a:gd name="T65" fmla="*/ 62 h 66"/>
                    <a:gd name="T66" fmla="*/ 37 w 80"/>
                    <a:gd name="T67" fmla="*/ 66 h 66"/>
                    <a:gd name="T68" fmla="*/ 28 w 80"/>
                    <a:gd name="T69" fmla="*/ 66 h 66"/>
                    <a:gd name="T70" fmla="*/ 0 w 80"/>
                    <a:gd name="T71" fmla="*/ 66 h 66"/>
                    <a:gd name="T72" fmla="*/ 3 w 80"/>
                    <a:gd name="T73" fmla="*/ 62 h 66"/>
                    <a:gd name="T74" fmla="*/ 4 w 80"/>
                    <a:gd name="T75" fmla="*/ 60 h 66"/>
                    <a:gd name="T76" fmla="*/ 7 w 80"/>
                    <a:gd name="T77" fmla="*/ 55 h 66"/>
                    <a:gd name="T78" fmla="*/ 10 w 80"/>
                    <a:gd name="T79" fmla="*/ 45 h 66"/>
                    <a:gd name="T80" fmla="*/ 12 w 80"/>
                    <a:gd name="T81" fmla="*/ 32 h 66"/>
                    <a:gd name="T82" fmla="*/ 10 w 80"/>
                    <a:gd name="T83" fmla="*/ 21 h 66"/>
                    <a:gd name="T84" fmla="*/ 7 w 80"/>
                    <a:gd name="T85" fmla="*/ 11 h 66"/>
                    <a:gd name="T86" fmla="*/ 4 w 80"/>
                    <a:gd name="T87" fmla="*/ 5 h 66"/>
                    <a:gd name="T88" fmla="*/ 3 w 80"/>
                    <a:gd name="T89" fmla="*/ 3 h 66"/>
                    <a:gd name="T90" fmla="*/ 0 w 80"/>
                    <a:gd name="T91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0" h="66">
                      <a:moveTo>
                        <a:pt x="9" y="4"/>
                      </a:moveTo>
                      <a:lnTo>
                        <a:pt x="12" y="11"/>
                      </a:lnTo>
                      <a:lnTo>
                        <a:pt x="16" y="21"/>
                      </a:lnTo>
                      <a:lnTo>
                        <a:pt x="17" y="32"/>
                      </a:lnTo>
                      <a:lnTo>
                        <a:pt x="16" y="45"/>
                      </a:lnTo>
                      <a:lnTo>
                        <a:pt x="12" y="55"/>
                      </a:lnTo>
                      <a:lnTo>
                        <a:pt x="9" y="61"/>
                      </a:lnTo>
                      <a:lnTo>
                        <a:pt x="28" y="61"/>
                      </a:lnTo>
                      <a:lnTo>
                        <a:pt x="37" y="61"/>
                      </a:lnTo>
                      <a:lnTo>
                        <a:pt x="48" y="58"/>
                      </a:lnTo>
                      <a:lnTo>
                        <a:pt x="57" y="52"/>
                      </a:lnTo>
                      <a:lnTo>
                        <a:pt x="66" y="45"/>
                      </a:lnTo>
                      <a:lnTo>
                        <a:pt x="75" y="32"/>
                      </a:lnTo>
                      <a:lnTo>
                        <a:pt x="66" y="21"/>
                      </a:lnTo>
                      <a:lnTo>
                        <a:pt x="57" y="12"/>
                      </a:lnTo>
                      <a:lnTo>
                        <a:pt x="48" y="8"/>
                      </a:lnTo>
                      <a:lnTo>
                        <a:pt x="40" y="5"/>
                      </a:lnTo>
                      <a:lnTo>
                        <a:pt x="33" y="4"/>
                      </a:lnTo>
                      <a:lnTo>
                        <a:pt x="28" y="4"/>
                      </a:lnTo>
                      <a:lnTo>
                        <a:pt x="9" y="4"/>
                      </a:lnTo>
                      <a:close/>
                      <a:moveTo>
                        <a:pt x="0" y="0"/>
                      </a:moveTo>
                      <a:lnTo>
                        <a:pt x="28" y="0"/>
                      </a:lnTo>
                      <a:lnTo>
                        <a:pt x="34" y="0"/>
                      </a:lnTo>
                      <a:lnTo>
                        <a:pt x="41" y="1"/>
                      </a:lnTo>
                      <a:lnTo>
                        <a:pt x="51" y="4"/>
                      </a:lnTo>
                      <a:lnTo>
                        <a:pt x="61" y="9"/>
                      </a:lnTo>
                      <a:lnTo>
                        <a:pt x="71" y="18"/>
                      </a:lnTo>
                      <a:lnTo>
                        <a:pt x="80" y="31"/>
                      </a:lnTo>
                      <a:lnTo>
                        <a:pt x="78" y="32"/>
                      </a:lnTo>
                      <a:lnTo>
                        <a:pt x="80" y="34"/>
                      </a:lnTo>
                      <a:lnTo>
                        <a:pt x="71" y="47"/>
                      </a:lnTo>
                      <a:lnTo>
                        <a:pt x="61" y="57"/>
                      </a:lnTo>
                      <a:lnTo>
                        <a:pt x="51" y="62"/>
                      </a:lnTo>
                      <a:lnTo>
                        <a:pt x="37" y="66"/>
                      </a:lnTo>
                      <a:lnTo>
                        <a:pt x="28" y="66"/>
                      </a:lnTo>
                      <a:lnTo>
                        <a:pt x="0" y="66"/>
                      </a:lnTo>
                      <a:lnTo>
                        <a:pt x="3" y="62"/>
                      </a:lnTo>
                      <a:lnTo>
                        <a:pt x="4" y="60"/>
                      </a:lnTo>
                      <a:lnTo>
                        <a:pt x="7" y="55"/>
                      </a:lnTo>
                      <a:lnTo>
                        <a:pt x="10" y="45"/>
                      </a:lnTo>
                      <a:lnTo>
                        <a:pt x="12" y="32"/>
                      </a:lnTo>
                      <a:lnTo>
                        <a:pt x="10" y="21"/>
                      </a:lnTo>
                      <a:lnTo>
                        <a:pt x="7" y="11"/>
                      </a:lnTo>
                      <a:lnTo>
                        <a:pt x="4" y="5"/>
                      </a:lnTo>
                      <a:lnTo>
                        <a:pt x="3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0" name="Rectangle 193"/>
                <p:cNvSpPr>
                  <a:spLocks noChangeArrowheads="1"/>
                </p:cNvSpPr>
                <p:nvPr/>
              </p:nvSpPr>
              <p:spPr bwMode="auto">
                <a:xfrm>
                  <a:off x="2433638" y="4260850"/>
                  <a:ext cx="41275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A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41" name="Rectangle 194"/>
                <p:cNvSpPr>
                  <a:spLocks noChangeArrowheads="1"/>
                </p:cNvSpPr>
                <p:nvPr/>
              </p:nvSpPr>
              <p:spPr bwMode="auto">
                <a:xfrm>
                  <a:off x="2433638" y="4314825"/>
                  <a:ext cx="41275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B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42" name="Freeform 195"/>
                <p:cNvSpPr>
                  <a:spLocks/>
                </p:cNvSpPr>
                <p:nvPr/>
              </p:nvSpPr>
              <p:spPr bwMode="auto">
                <a:xfrm>
                  <a:off x="2571751" y="4275138"/>
                  <a:ext cx="14288" cy="12700"/>
                </a:xfrm>
                <a:custGeom>
                  <a:avLst/>
                  <a:gdLst>
                    <a:gd name="T0" fmla="*/ 5 w 9"/>
                    <a:gd name="T1" fmla="*/ 0 h 8"/>
                    <a:gd name="T2" fmla="*/ 7 w 9"/>
                    <a:gd name="T3" fmla="*/ 0 h 8"/>
                    <a:gd name="T4" fmla="*/ 8 w 9"/>
                    <a:gd name="T5" fmla="*/ 1 h 8"/>
                    <a:gd name="T6" fmla="*/ 9 w 9"/>
                    <a:gd name="T7" fmla="*/ 3 h 8"/>
                    <a:gd name="T8" fmla="*/ 8 w 9"/>
                    <a:gd name="T9" fmla="*/ 6 h 8"/>
                    <a:gd name="T10" fmla="*/ 7 w 9"/>
                    <a:gd name="T11" fmla="*/ 8 h 8"/>
                    <a:gd name="T12" fmla="*/ 5 w 9"/>
                    <a:gd name="T13" fmla="*/ 8 h 8"/>
                    <a:gd name="T14" fmla="*/ 3 w 9"/>
                    <a:gd name="T15" fmla="*/ 8 h 8"/>
                    <a:gd name="T16" fmla="*/ 0 w 9"/>
                    <a:gd name="T17" fmla="*/ 6 h 8"/>
                    <a:gd name="T18" fmla="*/ 0 w 9"/>
                    <a:gd name="T19" fmla="*/ 3 h 8"/>
                    <a:gd name="T20" fmla="*/ 0 w 9"/>
                    <a:gd name="T21" fmla="*/ 1 h 8"/>
                    <a:gd name="T22" fmla="*/ 3 w 9"/>
                    <a:gd name="T23" fmla="*/ 0 h 8"/>
                    <a:gd name="T24" fmla="*/ 5 w 9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8">
                      <a:moveTo>
                        <a:pt x="5" y="0"/>
                      </a:moveTo>
                      <a:lnTo>
                        <a:pt x="7" y="0"/>
                      </a:lnTo>
                      <a:lnTo>
                        <a:pt x="8" y="1"/>
                      </a:lnTo>
                      <a:lnTo>
                        <a:pt x="9" y="3"/>
                      </a:lnTo>
                      <a:lnTo>
                        <a:pt x="8" y="6"/>
                      </a:lnTo>
                      <a:lnTo>
                        <a:pt x="7" y="8"/>
                      </a:lnTo>
                      <a:lnTo>
                        <a:pt x="5" y="8"/>
                      </a:lnTo>
                      <a:lnTo>
                        <a:pt x="3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3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3" name="Freeform 196"/>
                <p:cNvSpPr>
                  <a:spLocks/>
                </p:cNvSpPr>
                <p:nvPr/>
              </p:nvSpPr>
              <p:spPr bwMode="auto">
                <a:xfrm>
                  <a:off x="2519363" y="4327525"/>
                  <a:ext cx="12700" cy="12700"/>
                </a:xfrm>
                <a:custGeom>
                  <a:avLst/>
                  <a:gdLst>
                    <a:gd name="T0" fmla="*/ 4 w 8"/>
                    <a:gd name="T1" fmla="*/ 0 h 8"/>
                    <a:gd name="T2" fmla="*/ 6 w 8"/>
                    <a:gd name="T3" fmla="*/ 1 h 8"/>
                    <a:gd name="T4" fmla="*/ 7 w 8"/>
                    <a:gd name="T5" fmla="*/ 2 h 8"/>
                    <a:gd name="T6" fmla="*/ 8 w 8"/>
                    <a:gd name="T7" fmla="*/ 4 h 8"/>
                    <a:gd name="T8" fmla="*/ 7 w 8"/>
                    <a:gd name="T9" fmla="*/ 6 h 8"/>
                    <a:gd name="T10" fmla="*/ 6 w 8"/>
                    <a:gd name="T11" fmla="*/ 8 h 8"/>
                    <a:gd name="T12" fmla="*/ 4 w 8"/>
                    <a:gd name="T13" fmla="*/ 8 h 8"/>
                    <a:gd name="T14" fmla="*/ 2 w 8"/>
                    <a:gd name="T15" fmla="*/ 8 h 8"/>
                    <a:gd name="T16" fmla="*/ 1 w 8"/>
                    <a:gd name="T17" fmla="*/ 6 h 8"/>
                    <a:gd name="T18" fmla="*/ 0 w 8"/>
                    <a:gd name="T19" fmla="*/ 4 h 8"/>
                    <a:gd name="T20" fmla="*/ 1 w 8"/>
                    <a:gd name="T21" fmla="*/ 2 h 8"/>
                    <a:gd name="T22" fmla="*/ 2 w 8"/>
                    <a:gd name="T23" fmla="*/ 1 h 8"/>
                    <a:gd name="T24" fmla="*/ 4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4" y="0"/>
                      </a:moveTo>
                      <a:lnTo>
                        <a:pt x="6" y="1"/>
                      </a:lnTo>
                      <a:lnTo>
                        <a:pt x="7" y="2"/>
                      </a:lnTo>
                      <a:lnTo>
                        <a:pt x="8" y="4"/>
                      </a:lnTo>
                      <a:lnTo>
                        <a:pt x="7" y="6"/>
                      </a:lnTo>
                      <a:lnTo>
                        <a:pt x="6" y="8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1" y="6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4" name="Freeform 197"/>
                <p:cNvSpPr>
                  <a:spLocks noEditPoints="1"/>
                </p:cNvSpPr>
                <p:nvPr/>
              </p:nvSpPr>
              <p:spPr bwMode="auto">
                <a:xfrm>
                  <a:off x="2471738" y="4273550"/>
                  <a:ext cx="17463" cy="15875"/>
                </a:xfrm>
                <a:custGeom>
                  <a:avLst/>
                  <a:gdLst>
                    <a:gd name="T0" fmla="*/ 5 w 11"/>
                    <a:gd name="T1" fmla="*/ 2 h 10"/>
                    <a:gd name="T2" fmla="*/ 3 w 11"/>
                    <a:gd name="T3" fmla="*/ 3 h 10"/>
                    <a:gd name="T4" fmla="*/ 3 w 11"/>
                    <a:gd name="T5" fmla="*/ 3 h 10"/>
                    <a:gd name="T6" fmla="*/ 2 w 11"/>
                    <a:gd name="T7" fmla="*/ 3 h 10"/>
                    <a:gd name="T8" fmla="*/ 2 w 11"/>
                    <a:gd name="T9" fmla="*/ 4 h 10"/>
                    <a:gd name="T10" fmla="*/ 3 w 11"/>
                    <a:gd name="T11" fmla="*/ 7 h 10"/>
                    <a:gd name="T12" fmla="*/ 3 w 11"/>
                    <a:gd name="T13" fmla="*/ 7 h 10"/>
                    <a:gd name="T14" fmla="*/ 3 w 11"/>
                    <a:gd name="T15" fmla="*/ 7 h 10"/>
                    <a:gd name="T16" fmla="*/ 5 w 11"/>
                    <a:gd name="T17" fmla="*/ 8 h 10"/>
                    <a:gd name="T18" fmla="*/ 7 w 11"/>
                    <a:gd name="T19" fmla="*/ 7 h 10"/>
                    <a:gd name="T20" fmla="*/ 7 w 11"/>
                    <a:gd name="T21" fmla="*/ 7 h 10"/>
                    <a:gd name="T22" fmla="*/ 8 w 11"/>
                    <a:gd name="T23" fmla="*/ 4 h 10"/>
                    <a:gd name="T24" fmla="*/ 7 w 11"/>
                    <a:gd name="T25" fmla="*/ 3 h 10"/>
                    <a:gd name="T26" fmla="*/ 7 w 11"/>
                    <a:gd name="T27" fmla="*/ 3 h 10"/>
                    <a:gd name="T28" fmla="*/ 5 w 11"/>
                    <a:gd name="T29" fmla="*/ 2 h 10"/>
                    <a:gd name="T30" fmla="*/ 5 w 11"/>
                    <a:gd name="T31" fmla="*/ 0 h 10"/>
                    <a:gd name="T32" fmla="*/ 8 w 11"/>
                    <a:gd name="T33" fmla="*/ 1 h 10"/>
                    <a:gd name="T34" fmla="*/ 10 w 11"/>
                    <a:gd name="T35" fmla="*/ 2 h 10"/>
                    <a:gd name="T36" fmla="*/ 11 w 11"/>
                    <a:gd name="T37" fmla="*/ 4 h 10"/>
                    <a:gd name="T38" fmla="*/ 10 w 11"/>
                    <a:gd name="T39" fmla="*/ 8 h 10"/>
                    <a:gd name="T40" fmla="*/ 8 w 11"/>
                    <a:gd name="T41" fmla="*/ 9 h 10"/>
                    <a:gd name="T42" fmla="*/ 5 w 11"/>
                    <a:gd name="T43" fmla="*/ 10 h 10"/>
                    <a:gd name="T44" fmla="*/ 3 w 11"/>
                    <a:gd name="T45" fmla="*/ 9 h 10"/>
                    <a:gd name="T46" fmla="*/ 2 w 11"/>
                    <a:gd name="T47" fmla="*/ 9 h 10"/>
                    <a:gd name="T48" fmla="*/ 1 w 11"/>
                    <a:gd name="T49" fmla="*/ 8 h 10"/>
                    <a:gd name="T50" fmla="*/ 0 w 11"/>
                    <a:gd name="T51" fmla="*/ 4 h 10"/>
                    <a:gd name="T52" fmla="*/ 1 w 11"/>
                    <a:gd name="T53" fmla="*/ 2 h 10"/>
                    <a:gd name="T54" fmla="*/ 2 w 11"/>
                    <a:gd name="T55" fmla="*/ 1 h 10"/>
                    <a:gd name="T56" fmla="*/ 3 w 11"/>
                    <a:gd name="T57" fmla="*/ 1 h 10"/>
                    <a:gd name="T58" fmla="*/ 5 w 11"/>
                    <a:gd name="T5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1" h="10">
                      <a:moveTo>
                        <a:pt x="5" y="2"/>
                      </a:move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2" y="3"/>
                      </a:lnTo>
                      <a:lnTo>
                        <a:pt x="2" y="4"/>
                      </a:lnTo>
                      <a:lnTo>
                        <a:pt x="3" y="7"/>
                      </a:lnTo>
                      <a:lnTo>
                        <a:pt x="3" y="7"/>
                      </a:lnTo>
                      <a:lnTo>
                        <a:pt x="3" y="7"/>
                      </a:lnTo>
                      <a:lnTo>
                        <a:pt x="5" y="8"/>
                      </a:lnTo>
                      <a:lnTo>
                        <a:pt x="7" y="7"/>
                      </a:lnTo>
                      <a:lnTo>
                        <a:pt x="7" y="7"/>
                      </a:lnTo>
                      <a:lnTo>
                        <a:pt x="8" y="4"/>
                      </a:lnTo>
                      <a:lnTo>
                        <a:pt x="7" y="3"/>
                      </a:lnTo>
                      <a:lnTo>
                        <a:pt x="7" y="3"/>
                      </a:lnTo>
                      <a:lnTo>
                        <a:pt x="5" y="2"/>
                      </a:lnTo>
                      <a:close/>
                      <a:moveTo>
                        <a:pt x="5" y="0"/>
                      </a:moveTo>
                      <a:lnTo>
                        <a:pt x="8" y="1"/>
                      </a:lnTo>
                      <a:lnTo>
                        <a:pt x="10" y="2"/>
                      </a:lnTo>
                      <a:lnTo>
                        <a:pt x="11" y="4"/>
                      </a:lnTo>
                      <a:lnTo>
                        <a:pt x="10" y="8"/>
                      </a:lnTo>
                      <a:lnTo>
                        <a:pt x="8" y="9"/>
                      </a:lnTo>
                      <a:lnTo>
                        <a:pt x="5" y="10"/>
                      </a:lnTo>
                      <a:lnTo>
                        <a:pt x="3" y="9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5" name="Freeform 198"/>
                <p:cNvSpPr>
                  <a:spLocks noEditPoints="1"/>
                </p:cNvSpPr>
                <p:nvPr/>
              </p:nvSpPr>
              <p:spPr bwMode="auto">
                <a:xfrm>
                  <a:off x="2471738" y="4325938"/>
                  <a:ext cx="17463" cy="17463"/>
                </a:xfrm>
                <a:custGeom>
                  <a:avLst/>
                  <a:gdLst>
                    <a:gd name="T0" fmla="*/ 5 w 11"/>
                    <a:gd name="T1" fmla="*/ 2 h 11"/>
                    <a:gd name="T2" fmla="*/ 3 w 11"/>
                    <a:gd name="T3" fmla="*/ 3 h 11"/>
                    <a:gd name="T4" fmla="*/ 3 w 11"/>
                    <a:gd name="T5" fmla="*/ 3 h 11"/>
                    <a:gd name="T6" fmla="*/ 3 w 11"/>
                    <a:gd name="T7" fmla="*/ 3 h 11"/>
                    <a:gd name="T8" fmla="*/ 2 w 11"/>
                    <a:gd name="T9" fmla="*/ 5 h 11"/>
                    <a:gd name="T10" fmla="*/ 3 w 11"/>
                    <a:gd name="T11" fmla="*/ 7 h 11"/>
                    <a:gd name="T12" fmla="*/ 3 w 11"/>
                    <a:gd name="T13" fmla="*/ 7 h 11"/>
                    <a:gd name="T14" fmla="*/ 3 w 11"/>
                    <a:gd name="T15" fmla="*/ 7 h 11"/>
                    <a:gd name="T16" fmla="*/ 5 w 11"/>
                    <a:gd name="T17" fmla="*/ 8 h 11"/>
                    <a:gd name="T18" fmla="*/ 7 w 11"/>
                    <a:gd name="T19" fmla="*/ 7 h 11"/>
                    <a:gd name="T20" fmla="*/ 7 w 11"/>
                    <a:gd name="T21" fmla="*/ 7 h 11"/>
                    <a:gd name="T22" fmla="*/ 8 w 11"/>
                    <a:gd name="T23" fmla="*/ 5 h 11"/>
                    <a:gd name="T24" fmla="*/ 7 w 11"/>
                    <a:gd name="T25" fmla="*/ 3 h 11"/>
                    <a:gd name="T26" fmla="*/ 7 w 11"/>
                    <a:gd name="T27" fmla="*/ 3 h 11"/>
                    <a:gd name="T28" fmla="*/ 5 w 11"/>
                    <a:gd name="T29" fmla="*/ 2 h 11"/>
                    <a:gd name="T30" fmla="*/ 5 w 11"/>
                    <a:gd name="T31" fmla="*/ 0 h 11"/>
                    <a:gd name="T32" fmla="*/ 8 w 11"/>
                    <a:gd name="T33" fmla="*/ 1 h 11"/>
                    <a:gd name="T34" fmla="*/ 10 w 11"/>
                    <a:gd name="T35" fmla="*/ 2 h 11"/>
                    <a:gd name="T36" fmla="*/ 11 w 11"/>
                    <a:gd name="T37" fmla="*/ 5 h 11"/>
                    <a:gd name="T38" fmla="*/ 10 w 11"/>
                    <a:gd name="T39" fmla="*/ 8 h 11"/>
                    <a:gd name="T40" fmla="*/ 8 w 11"/>
                    <a:gd name="T41" fmla="*/ 9 h 11"/>
                    <a:gd name="T42" fmla="*/ 5 w 11"/>
                    <a:gd name="T43" fmla="*/ 11 h 11"/>
                    <a:gd name="T44" fmla="*/ 3 w 11"/>
                    <a:gd name="T45" fmla="*/ 9 h 11"/>
                    <a:gd name="T46" fmla="*/ 2 w 11"/>
                    <a:gd name="T47" fmla="*/ 9 h 11"/>
                    <a:gd name="T48" fmla="*/ 1 w 11"/>
                    <a:gd name="T49" fmla="*/ 8 h 11"/>
                    <a:gd name="T50" fmla="*/ 0 w 11"/>
                    <a:gd name="T51" fmla="*/ 5 h 11"/>
                    <a:gd name="T52" fmla="*/ 1 w 11"/>
                    <a:gd name="T53" fmla="*/ 2 h 11"/>
                    <a:gd name="T54" fmla="*/ 2 w 11"/>
                    <a:gd name="T55" fmla="*/ 1 h 11"/>
                    <a:gd name="T56" fmla="*/ 3 w 11"/>
                    <a:gd name="T57" fmla="*/ 1 h 11"/>
                    <a:gd name="T58" fmla="*/ 5 w 11"/>
                    <a:gd name="T5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1" h="11">
                      <a:moveTo>
                        <a:pt x="5" y="2"/>
                      </a:move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2" y="5"/>
                      </a:lnTo>
                      <a:lnTo>
                        <a:pt x="3" y="7"/>
                      </a:lnTo>
                      <a:lnTo>
                        <a:pt x="3" y="7"/>
                      </a:lnTo>
                      <a:lnTo>
                        <a:pt x="3" y="7"/>
                      </a:lnTo>
                      <a:lnTo>
                        <a:pt x="5" y="8"/>
                      </a:lnTo>
                      <a:lnTo>
                        <a:pt x="7" y="7"/>
                      </a:lnTo>
                      <a:lnTo>
                        <a:pt x="7" y="7"/>
                      </a:lnTo>
                      <a:lnTo>
                        <a:pt x="8" y="5"/>
                      </a:lnTo>
                      <a:lnTo>
                        <a:pt x="7" y="3"/>
                      </a:lnTo>
                      <a:lnTo>
                        <a:pt x="7" y="3"/>
                      </a:lnTo>
                      <a:lnTo>
                        <a:pt x="5" y="2"/>
                      </a:lnTo>
                      <a:close/>
                      <a:moveTo>
                        <a:pt x="5" y="0"/>
                      </a:moveTo>
                      <a:lnTo>
                        <a:pt x="8" y="1"/>
                      </a:lnTo>
                      <a:lnTo>
                        <a:pt x="10" y="2"/>
                      </a:lnTo>
                      <a:lnTo>
                        <a:pt x="11" y="5"/>
                      </a:lnTo>
                      <a:lnTo>
                        <a:pt x="10" y="8"/>
                      </a:lnTo>
                      <a:lnTo>
                        <a:pt x="8" y="9"/>
                      </a:lnTo>
                      <a:lnTo>
                        <a:pt x="5" y="11"/>
                      </a:lnTo>
                      <a:lnTo>
                        <a:pt x="3" y="9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5"/>
                      </a:ln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6" name="Rectangle 199"/>
                <p:cNvSpPr>
                  <a:spLocks noChangeArrowheads="1"/>
                </p:cNvSpPr>
                <p:nvPr/>
              </p:nvSpPr>
              <p:spPr bwMode="auto">
                <a:xfrm>
                  <a:off x="2627313" y="4479925"/>
                  <a:ext cx="31750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7" name="Freeform 200"/>
                <p:cNvSpPr>
                  <a:spLocks noEditPoints="1"/>
                </p:cNvSpPr>
                <p:nvPr/>
              </p:nvSpPr>
              <p:spPr bwMode="auto">
                <a:xfrm>
                  <a:off x="2554288" y="4449763"/>
                  <a:ext cx="65088" cy="61913"/>
                </a:xfrm>
                <a:custGeom>
                  <a:avLst/>
                  <a:gdLst>
                    <a:gd name="T0" fmla="*/ 3 w 41"/>
                    <a:gd name="T1" fmla="*/ 4 h 39"/>
                    <a:gd name="T2" fmla="*/ 3 w 41"/>
                    <a:gd name="T3" fmla="*/ 35 h 39"/>
                    <a:gd name="T4" fmla="*/ 37 w 41"/>
                    <a:gd name="T5" fmla="*/ 20 h 39"/>
                    <a:gd name="T6" fmla="*/ 3 w 41"/>
                    <a:gd name="T7" fmla="*/ 4 h 39"/>
                    <a:gd name="T8" fmla="*/ 0 w 41"/>
                    <a:gd name="T9" fmla="*/ 0 h 39"/>
                    <a:gd name="T10" fmla="*/ 2 w 41"/>
                    <a:gd name="T11" fmla="*/ 1 h 39"/>
                    <a:gd name="T12" fmla="*/ 41 w 41"/>
                    <a:gd name="T13" fmla="*/ 19 h 39"/>
                    <a:gd name="T14" fmla="*/ 41 w 41"/>
                    <a:gd name="T15" fmla="*/ 21 h 39"/>
                    <a:gd name="T16" fmla="*/ 2 w 41"/>
                    <a:gd name="T17" fmla="*/ 38 h 39"/>
                    <a:gd name="T18" fmla="*/ 0 w 41"/>
                    <a:gd name="T19" fmla="*/ 39 h 39"/>
                    <a:gd name="T20" fmla="*/ 0 w 41"/>
                    <a:gd name="T2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1" h="39">
                      <a:moveTo>
                        <a:pt x="3" y="4"/>
                      </a:moveTo>
                      <a:lnTo>
                        <a:pt x="3" y="35"/>
                      </a:lnTo>
                      <a:lnTo>
                        <a:pt x="37" y="20"/>
                      </a:lnTo>
                      <a:lnTo>
                        <a:pt x="3" y="4"/>
                      </a:lnTo>
                      <a:close/>
                      <a:moveTo>
                        <a:pt x="0" y="0"/>
                      </a:moveTo>
                      <a:lnTo>
                        <a:pt x="2" y="1"/>
                      </a:lnTo>
                      <a:lnTo>
                        <a:pt x="41" y="19"/>
                      </a:lnTo>
                      <a:lnTo>
                        <a:pt x="41" y="21"/>
                      </a:lnTo>
                      <a:lnTo>
                        <a:pt x="2" y="38"/>
                      </a:lnTo>
                      <a:lnTo>
                        <a:pt x="0" y="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8" name="Oval 201"/>
                <p:cNvSpPr>
                  <a:spLocks noChangeArrowheads="1"/>
                </p:cNvSpPr>
                <p:nvPr/>
              </p:nvSpPr>
              <p:spPr bwMode="auto">
                <a:xfrm>
                  <a:off x="2617788" y="4476750"/>
                  <a:ext cx="11113" cy="9525"/>
                </a:xfrm>
                <a:prstGeom prst="ellipse">
                  <a:avLst/>
                </a:prstGeom>
                <a:solidFill>
                  <a:srgbClr val="E6E6E6"/>
                </a:solidFill>
                <a:ln w="0">
                  <a:solidFill>
                    <a:srgbClr val="E6E6E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9" name="Freeform 202"/>
                <p:cNvSpPr>
                  <a:spLocks noEditPoints="1"/>
                </p:cNvSpPr>
                <p:nvPr/>
              </p:nvSpPr>
              <p:spPr bwMode="auto">
                <a:xfrm>
                  <a:off x="2616201" y="4475163"/>
                  <a:ext cx="14288" cy="12700"/>
                </a:xfrm>
                <a:custGeom>
                  <a:avLst/>
                  <a:gdLst>
                    <a:gd name="T0" fmla="*/ 5 w 9"/>
                    <a:gd name="T1" fmla="*/ 2 h 8"/>
                    <a:gd name="T2" fmla="*/ 3 w 9"/>
                    <a:gd name="T3" fmla="*/ 3 h 8"/>
                    <a:gd name="T4" fmla="*/ 2 w 9"/>
                    <a:gd name="T5" fmla="*/ 4 h 8"/>
                    <a:gd name="T6" fmla="*/ 3 w 9"/>
                    <a:gd name="T7" fmla="*/ 5 h 8"/>
                    <a:gd name="T8" fmla="*/ 5 w 9"/>
                    <a:gd name="T9" fmla="*/ 6 h 8"/>
                    <a:gd name="T10" fmla="*/ 6 w 9"/>
                    <a:gd name="T11" fmla="*/ 5 h 8"/>
                    <a:gd name="T12" fmla="*/ 7 w 9"/>
                    <a:gd name="T13" fmla="*/ 4 h 8"/>
                    <a:gd name="T14" fmla="*/ 6 w 9"/>
                    <a:gd name="T15" fmla="*/ 3 h 8"/>
                    <a:gd name="T16" fmla="*/ 5 w 9"/>
                    <a:gd name="T17" fmla="*/ 2 h 8"/>
                    <a:gd name="T18" fmla="*/ 5 w 9"/>
                    <a:gd name="T19" fmla="*/ 0 h 8"/>
                    <a:gd name="T20" fmla="*/ 7 w 9"/>
                    <a:gd name="T21" fmla="*/ 1 h 8"/>
                    <a:gd name="T22" fmla="*/ 8 w 9"/>
                    <a:gd name="T23" fmla="*/ 2 h 8"/>
                    <a:gd name="T24" fmla="*/ 9 w 9"/>
                    <a:gd name="T25" fmla="*/ 4 h 8"/>
                    <a:gd name="T26" fmla="*/ 8 w 9"/>
                    <a:gd name="T27" fmla="*/ 6 h 8"/>
                    <a:gd name="T28" fmla="*/ 7 w 9"/>
                    <a:gd name="T29" fmla="*/ 7 h 8"/>
                    <a:gd name="T30" fmla="*/ 5 w 9"/>
                    <a:gd name="T31" fmla="*/ 8 h 8"/>
                    <a:gd name="T32" fmla="*/ 2 w 9"/>
                    <a:gd name="T33" fmla="*/ 7 h 8"/>
                    <a:gd name="T34" fmla="*/ 1 w 9"/>
                    <a:gd name="T35" fmla="*/ 6 h 8"/>
                    <a:gd name="T36" fmla="*/ 0 w 9"/>
                    <a:gd name="T37" fmla="*/ 4 h 8"/>
                    <a:gd name="T38" fmla="*/ 1 w 9"/>
                    <a:gd name="T39" fmla="*/ 2 h 8"/>
                    <a:gd name="T40" fmla="*/ 2 w 9"/>
                    <a:gd name="T41" fmla="*/ 1 h 8"/>
                    <a:gd name="T42" fmla="*/ 5 w 9"/>
                    <a:gd name="T4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" h="8">
                      <a:moveTo>
                        <a:pt x="5" y="2"/>
                      </a:moveTo>
                      <a:lnTo>
                        <a:pt x="3" y="3"/>
                      </a:lnTo>
                      <a:lnTo>
                        <a:pt x="2" y="4"/>
                      </a:lnTo>
                      <a:lnTo>
                        <a:pt x="3" y="5"/>
                      </a:lnTo>
                      <a:lnTo>
                        <a:pt x="5" y="6"/>
                      </a:lnTo>
                      <a:lnTo>
                        <a:pt x="6" y="5"/>
                      </a:lnTo>
                      <a:lnTo>
                        <a:pt x="7" y="4"/>
                      </a:lnTo>
                      <a:lnTo>
                        <a:pt x="6" y="3"/>
                      </a:lnTo>
                      <a:lnTo>
                        <a:pt x="5" y="2"/>
                      </a:lnTo>
                      <a:close/>
                      <a:moveTo>
                        <a:pt x="5" y="0"/>
                      </a:moveTo>
                      <a:lnTo>
                        <a:pt x="7" y="1"/>
                      </a:lnTo>
                      <a:lnTo>
                        <a:pt x="8" y="2"/>
                      </a:lnTo>
                      <a:lnTo>
                        <a:pt x="9" y="4"/>
                      </a:lnTo>
                      <a:lnTo>
                        <a:pt x="8" y="6"/>
                      </a:lnTo>
                      <a:lnTo>
                        <a:pt x="7" y="7"/>
                      </a:lnTo>
                      <a:lnTo>
                        <a:pt x="5" y="8"/>
                      </a:lnTo>
                      <a:lnTo>
                        <a:pt x="2" y="7"/>
                      </a:lnTo>
                      <a:lnTo>
                        <a:pt x="1" y="6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0" name="Freeform 203"/>
                <p:cNvSpPr>
                  <a:spLocks/>
                </p:cNvSpPr>
                <p:nvPr/>
              </p:nvSpPr>
              <p:spPr bwMode="auto">
                <a:xfrm>
                  <a:off x="3100388" y="4424363"/>
                  <a:ext cx="30163" cy="7938"/>
                </a:xfrm>
                <a:custGeom>
                  <a:avLst/>
                  <a:gdLst>
                    <a:gd name="T0" fmla="*/ 0 w 19"/>
                    <a:gd name="T1" fmla="*/ 0 h 5"/>
                    <a:gd name="T2" fmla="*/ 19 w 19"/>
                    <a:gd name="T3" fmla="*/ 0 h 5"/>
                    <a:gd name="T4" fmla="*/ 19 w 19"/>
                    <a:gd name="T5" fmla="*/ 1 h 5"/>
                    <a:gd name="T6" fmla="*/ 19 w 19"/>
                    <a:gd name="T7" fmla="*/ 2 h 5"/>
                    <a:gd name="T8" fmla="*/ 19 w 19"/>
                    <a:gd name="T9" fmla="*/ 3 h 5"/>
                    <a:gd name="T10" fmla="*/ 19 w 19"/>
                    <a:gd name="T11" fmla="*/ 5 h 5"/>
                    <a:gd name="T12" fmla="*/ 0 w 19"/>
                    <a:gd name="T13" fmla="*/ 5 h 5"/>
                    <a:gd name="T14" fmla="*/ 0 w 19"/>
                    <a:gd name="T1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" h="5">
                      <a:moveTo>
                        <a:pt x="0" y="0"/>
                      </a:moveTo>
                      <a:lnTo>
                        <a:pt x="19" y="0"/>
                      </a:lnTo>
                      <a:lnTo>
                        <a:pt x="19" y="1"/>
                      </a:lnTo>
                      <a:lnTo>
                        <a:pt x="19" y="2"/>
                      </a:lnTo>
                      <a:lnTo>
                        <a:pt x="19" y="3"/>
                      </a:lnTo>
                      <a:lnTo>
                        <a:pt x="19" y="5"/>
                      </a:lnTo>
                      <a:lnTo>
                        <a:pt x="0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1" name="Freeform 204"/>
                <p:cNvSpPr>
                  <a:spLocks/>
                </p:cNvSpPr>
                <p:nvPr/>
              </p:nvSpPr>
              <p:spPr bwMode="auto">
                <a:xfrm>
                  <a:off x="2914651" y="4256088"/>
                  <a:ext cx="84138" cy="147638"/>
                </a:xfrm>
                <a:custGeom>
                  <a:avLst/>
                  <a:gdLst>
                    <a:gd name="T0" fmla="*/ 0 w 53"/>
                    <a:gd name="T1" fmla="*/ 0 h 93"/>
                    <a:gd name="T2" fmla="*/ 2 w 53"/>
                    <a:gd name="T3" fmla="*/ 0 h 93"/>
                    <a:gd name="T4" fmla="*/ 2 w 53"/>
                    <a:gd name="T5" fmla="*/ 90 h 93"/>
                    <a:gd name="T6" fmla="*/ 53 w 53"/>
                    <a:gd name="T7" fmla="*/ 90 h 93"/>
                    <a:gd name="T8" fmla="*/ 53 w 53"/>
                    <a:gd name="T9" fmla="*/ 93 h 93"/>
                    <a:gd name="T10" fmla="*/ 0 w 53"/>
                    <a:gd name="T11" fmla="*/ 93 h 93"/>
                    <a:gd name="T12" fmla="*/ 0 w 53"/>
                    <a:gd name="T13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" h="93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90"/>
                      </a:lnTo>
                      <a:lnTo>
                        <a:pt x="53" y="90"/>
                      </a:lnTo>
                      <a:lnTo>
                        <a:pt x="53" y="93"/>
                      </a:lnTo>
                      <a:lnTo>
                        <a:pt x="0" y="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2" name="Freeform 206"/>
                <p:cNvSpPr>
                  <a:spLocks/>
                </p:cNvSpPr>
                <p:nvPr/>
              </p:nvSpPr>
              <p:spPr bwMode="auto">
                <a:xfrm>
                  <a:off x="2866802" y="4306888"/>
                  <a:ext cx="31750" cy="149225"/>
                </a:xfrm>
                <a:custGeom>
                  <a:avLst/>
                  <a:gdLst>
                    <a:gd name="T0" fmla="*/ 0 w 20"/>
                    <a:gd name="T1" fmla="*/ 0 h 94"/>
                    <a:gd name="T2" fmla="*/ 2 w 20"/>
                    <a:gd name="T3" fmla="*/ 0 h 94"/>
                    <a:gd name="T4" fmla="*/ 2 w 20"/>
                    <a:gd name="T5" fmla="*/ 92 h 94"/>
                    <a:gd name="T6" fmla="*/ 20 w 20"/>
                    <a:gd name="T7" fmla="*/ 92 h 94"/>
                    <a:gd name="T8" fmla="*/ 20 w 20"/>
                    <a:gd name="T9" fmla="*/ 94 h 94"/>
                    <a:gd name="T10" fmla="*/ 0 w 20"/>
                    <a:gd name="T11" fmla="*/ 94 h 94"/>
                    <a:gd name="T12" fmla="*/ 0 w 20"/>
                    <a:gd name="T13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94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92"/>
                      </a:lnTo>
                      <a:lnTo>
                        <a:pt x="20" y="92"/>
                      </a:lnTo>
                      <a:lnTo>
                        <a:pt x="20" y="94"/>
                      </a:lnTo>
                      <a:lnTo>
                        <a:pt x="0" y="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3" name="Freeform 207"/>
                <p:cNvSpPr>
                  <a:spLocks noEditPoints="1"/>
                </p:cNvSpPr>
                <p:nvPr/>
              </p:nvSpPr>
              <p:spPr bwMode="auto">
                <a:xfrm>
                  <a:off x="3001739" y="4375150"/>
                  <a:ext cx="104775" cy="106363"/>
                </a:xfrm>
                <a:custGeom>
                  <a:avLst/>
                  <a:gdLst>
                    <a:gd name="T0" fmla="*/ 4 w 66"/>
                    <a:gd name="T1" fmla="*/ 5 h 67"/>
                    <a:gd name="T2" fmla="*/ 4 w 66"/>
                    <a:gd name="T3" fmla="*/ 62 h 67"/>
                    <a:gd name="T4" fmla="*/ 33 w 66"/>
                    <a:gd name="T5" fmla="*/ 62 h 67"/>
                    <a:gd name="T6" fmla="*/ 44 w 66"/>
                    <a:gd name="T7" fmla="*/ 60 h 67"/>
                    <a:gd name="T8" fmla="*/ 53 w 66"/>
                    <a:gd name="T9" fmla="*/ 53 h 67"/>
                    <a:gd name="T10" fmla="*/ 59 w 66"/>
                    <a:gd name="T11" fmla="*/ 45 h 67"/>
                    <a:gd name="T12" fmla="*/ 61 w 66"/>
                    <a:gd name="T13" fmla="*/ 33 h 67"/>
                    <a:gd name="T14" fmla="*/ 59 w 66"/>
                    <a:gd name="T15" fmla="*/ 22 h 67"/>
                    <a:gd name="T16" fmla="*/ 54 w 66"/>
                    <a:gd name="T17" fmla="*/ 13 h 67"/>
                    <a:gd name="T18" fmla="*/ 44 w 66"/>
                    <a:gd name="T19" fmla="*/ 7 h 67"/>
                    <a:gd name="T20" fmla="*/ 34 w 66"/>
                    <a:gd name="T21" fmla="*/ 5 h 67"/>
                    <a:gd name="T22" fmla="*/ 4 w 66"/>
                    <a:gd name="T23" fmla="*/ 5 h 67"/>
                    <a:gd name="T24" fmla="*/ 0 w 66"/>
                    <a:gd name="T25" fmla="*/ 0 h 67"/>
                    <a:gd name="T26" fmla="*/ 34 w 66"/>
                    <a:gd name="T27" fmla="*/ 0 h 67"/>
                    <a:gd name="T28" fmla="*/ 46 w 66"/>
                    <a:gd name="T29" fmla="*/ 3 h 67"/>
                    <a:gd name="T30" fmla="*/ 57 w 66"/>
                    <a:gd name="T31" fmla="*/ 9 h 67"/>
                    <a:gd name="T32" fmla="*/ 64 w 66"/>
                    <a:gd name="T33" fmla="*/ 21 h 67"/>
                    <a:gd name="T34" fmla="*/ 66 w 66"/>
                    <a:gd name="T35" fmla="*/ 33 h 67"/>
                    <a:gd name="T36" fmla="*/ 64 w 66"/>
                    <a:gd name="T37" fmla="*/ 46 h 67"/>
                    <a:gd name="T38" fmla="*/ 57 w 66"/>
                    <a:gd name="T39" fmla="*/ 57 h 67"/>
                    <a:gd name="T40" fmla="*/ 46 w 66"/>
                    <a:gd name="T41" fmla="*/ 64 h 67"/>
                    <a:gd name="T42" fmla="*/ 34 w 66"/>
                    <a:gd name="T43" fmla="*/ 67 h 67"/>
                    <a:gd name="T44" fmla="*/ 0 w 66"/>
                    <a:gd name="T45" fmla="*/ 67 h 67"/>
                    <a:gd name="T46" fmla="*/ 0 w 66"/>
                    <a:gd name="T4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6" h="67">
                      <a:moveTo>
                        <a:pt x="4" y="5"/>
                      </a:moveTo>
                      <a:lnTo>
                        <a:pt x="4" y="62"/>
                      </a:lnTo>
                      <a:lnTo>
                        <a:pt x="33" y="62"/>
                      </a:lnTo>
                      <a:lnTo>
                        <a:pt x="44" y="60"/>
                      </a:lnTo>
                      <a:lnTo>
                        <a:pt x="53" y="53"/>
                      </a:lnTo>
                      <a:lnTo>
                        <a:pt x="59" y="45"/>
                      </a:lnTo>
                      <a:lnTo>
                        <a:pt x="61" y="33"/>
                      </a:lnTo>
                      <a:lnTo>
                        <a:pt x="59" y="22"/>
                      </a:lnTo>
                      <a:lnTo>
                        <a:pt x="54" y="13"/>
                      </a:lnTo>
                      <a:lnTo>
                        <a:pt x="44" y="7"/>
                      </a:lnTo>
                      <a:lnTo>
                        <a:pt x="34" y="5"/>
                      </a:lnTo>
                      <a:lnTo>
                        <a:pt x="4" y="5"/>
                      </a:lnTo>
                      <a:close/>
                      <a:moveTo>
                        <a:pt x="0" y="0"/>
                      </a:moveTo>
                      <a:lnTo>
                        <a:pt x="34" y="0"/>
                      </a:lnTo>
                      <a:lnTo>
                        <a:pt x="46" y="3"/>
                      </a:lnTo>
                      <a:lnTo>
                        <a:pt x="57" y="9"/>
                      </a:lnTo>
                      <a:lnTo>
                        <a:pt x="64" y="21"/>
                      </a:lnTo>
                      <a:lnTo>
                        <a:pt x="66" y="33"/>
                      </a:lnTo>
                      <a:lnTo>
                        <a:pt x="64" y="46"/>
                      </a:lnTo>
                      <a:lnTo>
                        <a:pt x="57" y="57"/>
                      </a:lnTo>
                      <a:lnTo>
                        <a:pt x="46" y="64"/>
                      </a:lnTo>
                      <a:lnTo>
                        <a:pt x="34" y="67"/>
                      </a:lnTo>
                      <a:lnTo>
                        <a:pt x="0" y="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4" name="Rectangle 208"/>
                <p:cNvSpPr>
                  <a:spLocks noChangeArrowheads="1"/>
                </p:cNvSpPr>
                <p:nvPr/>
              </p:nvSpPr>
              <p:spPr bwMode="auto">
                <a:xfrm>
                  <a:off x="2793777" y="4452938"/>
                  <a:ext cx="4763" cy="100013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5" name="Rectangle 209"/>
                <p:cNvSpPr>
                  <a:spLocks noChangeArrowheads="1"/>
                </p:cNvSpPr>
                <p:nvPr/>
              </p:nvSpPr>
              <p:spPr bwMode="auto">
                <a:xfrm>
                  <a:off x="3106514" y="4278313"/>
                  <a:ext cx="258763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6" name="Rectangle 210"/>
                <p:cNvSpPr>
                  <a:spLocks noChangeArrowheads="1"/>
                </p:cNvSpPr>
                <p:nvPr/>
              </p:nvSpPr>
              <p:spPr bwMode="auto">
                <a:xfrm>
                  <a:off x="2782664" y="4251325"/>
                  <a:ext cx="220663" cy="6350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7" name="Rectangle 211"/>
                <p:cNvSpPr>
                  <a:spLocks noChangeArrowheads="1"/>
                </p:cNvSpPr>
                <p:nvPr/>
              </p:nvSpPr>
              <p:spPr bwMode="auto">
                <a:xfrm>
                  <a:off x="2828702" y="4305300"/>
                  <a:ext cx="174625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8" name="Freeform 212"/>
                <p:cNvSpPr>
                  <a:spLocks/>
                </p:cNvSpPr>
                <p:nvPr/>
              </p:nvSpPr>
              <p:spPr bwMode="auto">
                <a:xfrm>
                  <a:off x="2969989" y="4229100"/>
                  <a:ext cx="28575" cy="104775"/>
                </a:xfrm>
                <a:custGeom>
                  <a:avLst/>
                  <a:gdLst>
                    <a:gd name="T0" fmla="*/ 0 w 18"/>
                    <a:gd name="T1" fmla="*/ 0 h 66"/>
                    <a:gd name="T2" fmla="*/ 6 w 18"/>
                    <a:gd name="T3" fmla="*/ 0 h 66"/>
                    <a:gd name="T4" fmla="*/ 8 w 18"/>
                    <a:gd name="T5" fmla="*/ 2 h 66"/>
                    <a:gd name="T6" fmla="*/ 10 w 18"/>
                    <a:gd name="T7" fmla="*/ 4 h 66"/>
                    <a:gd name="T8" fmla="*/ 13 w 18"/>
                    <a:gd name="T9" fmla="*/ 11 h 66"/>
                    <a:gd name="T10" fmla="*/ 17 w 18"/>
                    <a:gd name="T11" fmla="*/ 21 h 66"/>
                    <a:gd name="T12" fmla="*/ 18 w 18"/>
                    <a:gd name="T13" fmla="*/ 32 h 66"/>
                    <a:gd name="T14" fmla="*/ 17 w 18"/>
                    <a:gd name="T15" fmla="*/ 45 h 66"/>
                    <a:gd name="T16" fmla="*/ 13 w 18"/>
                    <a:gd name="T17" fmla="*/ 55 h 66"/>
                    <a:gd name="T18" fmla="*/ 10 w 18"/>
                    <a:gd name="T19" fmla="*/ 61 h 66"/>
                    <a:gd name="T20" fmla="*/ 8 w 18"/>
                    <a:gd name="T21" fmla="*/ 64 h 66"/>
                    <a:gd name="T22" fmla="*/ 7 w 18"/>
                    <a:gd name="T23" fmla="*/ 65 h 66"/>
                    <a:gd name="T24" fmla="*/ 6 w 18"/>
                    <a:gd name="T25" fmla="*/ 66 h 66"/>
                    <a:gd name="T26" fmla="*/ 6 w 18"/>
                    <a:gd name="T27" fmla="*/ 66 h 66"/>
                    <a:gd name="T28" fmla="*/ 0 w 18"/>
                    <a:gd name="T29" fmla="*/ 66 h 66"/>
                    <a:gd name="T30" fmla="*/ 4 w 18"/>
                    <a:gd name="T31" fmla="*/ 62 h 66"/>
                    <a:gd name="T32" fmla="*/ 5 w 18"/>
                    <a:gd name="T33" fmla="*/ 60 h 66"/>
                    <a:gd name="T34" fmla="*/ 8 w 18"/>
                    <a:gd name="T35" fmla="*/ 55 h 66"/>
                    <a:gd name="T36" fmla="*/ 11 w 18"/>
                    <a:gd name="T37" fmla="*/ 45 h 66"/>
                    <a:gd name="T38" fmla="*/ 12 w 18"/>
                    <a:gd name="T39" fmla="*/ 32 h 66"/>
                    <a:gd name="T40" fmla="*/ 11 w 18"/>
                    <a:gd name="T41" fmla="*/ 21 h 66"/>
                    <a:gd name="T42" fmla="*/ 8 w 18"/>
                    <a:gd name="T43" fmla="*/ 11 h 66"/>
                    <a:gd name="T44" fmla="*/ 5 w 18"/>
                    <a:gd name="T45" fmla="*/ 6 h 66"/>
                    <a:gd name="T46" fmla="*/ 4 w 18"/>
                    <a:gd name="T47" fmla="*/ 4 h 66"/>
                    <a:gd name="T48" fmla="*/ 0 w 18"/>
                    <a:gd name="T49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8" h="66">
                      <a:moveTo>
                        <a:pt x="0" y="0"/>
                      </a:move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3" y="11"/>
                      </a:lnTo>
                      <a:lnTo>
                        <a:pt x="17" y="21"/>
                      </a:lnTo>
                      <a:lnTo>
                        <a:pt x="18" y="32"/>
                      </a:lnTo>
                      <a:lnTo>
                        <a:pt x="17" y="45"/>
                      </a:lnTo>
                      <a:lnTo>
                        <a:pt x="13" y="55"/>
                      </a:lnTo>
                      <a:lnTo>
                        <a:pt x="10" y="61"/>
                      </a:lnTo>
                      <a:lnTo>
                        <a:pt x="8" y="64"/>
                      </a:lnTo>
                      <a:lnTo>
                        <a:pt x="7" y="65"/>
                      </a:lnTo>
                      <a:lnTo>
                        <a:pt x="6" y="66"/>
                      </a:lnTo>
                      <a:lnTo>
                        <a:pt x="6" y="66"/>
                      </a:lnTo>
                      <a:lnTo>
                        <a:pt x="0" y="66"/>
                      </a:lnTo>
                      <a:lnTo>
                        <a:pt x="4" y="62"/>
                      </a:lnTo>
                      <a:lnTo>
                        <a:pt x="5" y="60"/>
                      </a:lnTo>
                      <a:lnTo>
                        <a:pt x="8" y="55"/>
                      </a:lnTo>
                      <a:lnTo>
                        <a:pt x="11" y="45"/>
                      </a:lnTo>
                      <a:lnTo>
                        <a:pt x="12" y="32"/>
                      </a:lnTo>
                      <a:lnTo>
                        <a:pt x="11" y="21"/>
                      </a:lnTo>
                      <a:lnTo>
                        <a:pt x="8" y="11"/>
                      </a:lnTo>
                      <a:lnTo>
                        <a:pt x="5" y="6"/>
                      </a:lnTo>
                      <a:lnTo>
                        <a:pt x="4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9" name="Freeform 213"/>
                <p:cNvSpPr>
                  <a:spLocks noEditPoints="1"/>
                </p:cNvSpPr>
                <p:nvPr/>
              </p:nvSpPr>
              <p:spPr bwMode="auto">
                <a:xfrm>
                  <a:off x="2984277" y="4229100"/>
                  <a:ext cx="130175" cy="104775"/>
                </a:xfrm>
                <a:custGeom>
                  <a:avLst/>
                  <a:gdLst>
                    <a:gd name="T0" fmla="*/ 11 w 82"/>
                    <a:gd name="T1" fmla="*/ 4 h 66"/>
                    <a:gd name="T2" fmla="*/ 14 w 82"/>
                    <a:gd name="T3" fmla="*/ 11 h 66"/>
                    <a:gd name="T4" fmla="*/ 17 w 82"/>
                    <a:gd name="T5" fmla="*/ 21 h 66"/>
                    <a:gd name="T6" fmla="*/ 18 w 82"/>
                    <a:gd name="T7" fmla="*/ 32 h 66"/>
                    <a:gd name="T8" fmla="*/ 17 w 82"/>
                    <a:gd name="T9" fmla="*/ 45 h 66"/>
                    <a:gd name="T10" fmla="*/ 14 w 82"/>
                    <a:gd name="T11" fmla="*/ 55 h 66"/>
                    <a:gd name="T12" fmla="*/ 11 w 82"/>
                    <a:gd name="T13" fmla="*/ 61 h 66"/>
                    <a:gd name="T14" fmla="*/ 29 w 82"/>
                    <a:gd name="T15" fmla="*/ 61 h 66"/>
                    <a:gd name="T16" fmla="*/ 37 w 82"/>
                    <a:gd name="T17" fmla="*/ 61 h 66"/>
                    <a:gd name="T18" fmla="*/ 50 w 82"/>
                    <a:gd name="T19" fmla="*/ 58 h 66"/>
                    <a:gd name="T20" fmla="*/ 58 w 82"/>
                    <a:gd name="T21" fmla="*/ 53 h 66"/>
                    <a:gd name="T22" fmla="*/ 68 w 82"/>
                    <a:gd name="T23" fmla="*/ 45 h 66"/>
                    <a:gd name="T24" fmla="*/ 75 w 82"/>
                    <a:gd name="T25" fmla="*/ 32 h 66"/>
                    <a:gd name="T26" fmla="*/ 67 w 82"/>
                    <a:gd name="T27" fmla="*/ 21 h 66"/>
                    <a:gd name="T28" fmla="*/ 58 w 82"/>
                    <a:gd name="T29" fmla="*/ 12 h 66"/>
                    <a:gd name="T30" fmla="*/ 49 w 82"/>
                    <a:gd name="T31" fmla="*/ 8 h 66"/>
                    <a:gd name="T32" fmla="*/ 41 w 82"/>
                    <a:gd name="T33" fmla="*/ 5 h 66"/>
                    <a:gd name="T34" fmla="*/ 34 w 82"/>
                    <a:gd name="T35" fmla="*/ 5 h 66"/>
                    <a:gd name="T36" fmla="*/ 29 w 82"/>
                    <a:gd name="T37" fmla="*/ 4 h 66"/>
                    <a:gd name="T38" fmla="*/ 11 w 82"/>
                    <a:gd name="T39" fmla="*/ 4 h 66"/>
                    <a:gd name="T40" fmla="*/ 0 w 82"/>
                    <a:gd name="T41" fmla="*/ 0 h 66"/>
                    <a:gd name="T42" fmla="*/ 29 w 82"/>
                    <a:gd name="T43" fmla="*/ 0 h 66"/>
                    <a:gd name="T44" fmla="*/ 35 w 82"/>
                    <a:gd name="T45" fmla="*/ 0 h 66"/>
                    <a:gd name="T46" fmla="*/ 42 w 82"/>
                    <a:gd name="T47" fmla="*/ 1 h 66"/>
                    <a:gd name="T48" fmla="*/ 52 w 82"/>
                    <a:gd name="T49" fmla="*/ 4 h 66"/>
                    <a:gd name="T50" fmla="*/ 62 w 82"/>
                    <a:gd name="T51" fmla="*/ 9 h 66"/>
                    <a:gd name="T52" fmla="*/ 72 w 82"/>
                    <a:gd name="T53" fmla="*/ 19 h 66"/>
                    <a:gd name="T54" fmla="*/ 82 w 82"/>
                    <a:gd name="T55" fmla="*/ 31 h 66"/>
                    <a:gd name="T56" fmla="*/ 79 w 82"/>
                    <a:gd name="T57" fmla="*/ 32 h 66"/>
                    <a:gd name="T58" fmla="*/ 82 w 82"/>
                    <a:gd name="T59" fmla="*/ 35 h 66"/>
                    <a:gd name="T60" fmla="*/ 72 w 82"/>
                    <a:gd name="T61" fmla="*/ 47 h 66"/>
                    <a:gd name="T62" fmla="*/ 62 w 82"/>
                    <a:gd name="T63" fmla="*/ 57 h 66"/>
                    <a:gd name="T64" fmla="*/ 52 w 82"/>
                    <a:gd name="T65" fmla="*/ 62 h 66"/>
                    <a:gd name="T66" fmla="*/ 38 w 82"/>
                    <a:gd name="T67" fmla="*/ 66 h 66"/>
                    <a:gd name="T68" fmla="*/ 29 w 82"/>
                    <a:gd name="T69" fmla="*/ 66 h 66"/>
                    <a:gd name="T70" fmla="*/ 0 w 82"/>
                    <a:gd name="T71" fmla="*/ 66 h 66"/>
                    <a:gd name="T72" fmla="*/ 4 w 82"/>
                    <a:gd name="T73" fmla="*/ 62 h 66"/>
                    <a:gd name="T74" fmla="*/ 6 w 82"/>
                    <a:gd name="T75" fmla="*/ 60 h 66"/>
                    <a:gd name="T76" fmla="*/ 9 w 82"/>
                    <a:gd name="T77" fmla="*/ 55 h 66"/>
                    <a:gd name="T78" fmla="*/ 12 w 82"/>
                    <a:gd name="T79" fmla="*/ 45 h 66"/>
                    <a:gd name="T80" fmla="*/ 14 w 82"/>
                    <a:gd name="T81" fmla="*/ 32 h 66"/>
                    <a:gd name="T82" fmla="*/ 12 w 82"/>
                    <a:gd name="T83" fmla="*/ 21 h 66"/>
                    <a:gd name="T84" fmla="*/ 9 w 82"/>
                    <a:gd name="T85" fmla="*/ 11 h 66"/>
                    <a:gd name="T86" fmla="*/ 6 w 82"/>
                    <a:gd name="T87" fmla="*/ 6 h 66"/>
                    <a:gd name="T88" fmla="*/ 4 w 82"/>
                    <a:gd name="T89" fmla="*/ 4 h 66"/>
                    <a:gd name="T90" fmla="*/ 0 w 82"/>
                    <a:gd name="T91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2" h="66">
                      <a:moveTo>
                        <a:pt x="11" y="4"/>
                      </a:moveTo>
                      <a:lnTo>
                        <a:pt x="14" y="11"/>
                      </a:lnTo>
                      <a:lnTo>
                        <a:pt x="17" y="21"/>
                      </a:lnTo>
                      <a:lnTo>
                        <a:pt x="18" y="32"/>
                      </a:lnTo>
                      <a:lnTo>
                        <a:pt x="17" y="45"/>
                      </a:lnTo>
                      <a:lnTo>
                        <a:pt x="14" y="55"/>
                      </a:lnTo>
                      <a:lnTo>
                        <a:pt x="11" y="61"/>
                      </a:lnTo>
                      <a:lnTo>
                        <a:pt x="29" y="61"/>
                      </a:lnTo>
                      <a:lnTo>
                        <a:pt x="37" y="61"/>
                      </a:lnTo>
                      <a:lnTo>
                        <a:pt x="50" y="58"/>
                      </a:lnTo>
                      <a:lnTo>
                        <a:pt x="58" y="53"/>
                      </a:lnTo>
                      <a:lnTo>
                        <a:pt x="68" y="45"/>
                      </a:lnTo>
                      <a:lnTo>
                        <a:pt x="75" y="32"/>
                      </a:lnTo>
                      <a:lnTo>
                        <a:pt x="67" y="21"/>
                      </a:lnTo>
                      <a:lnTo>
                        <a:pt x="58" y="12"/>
                      </a:lnTo>
                      <a:lnTo>
                        <a:pt x="49" y="8"/>
                      </a:lnTo>
                      <a:lnTo>
                        <a:pt x="41" y="5"/>
                      </a:lnTo>
                      <a:lnTo>
                        <a:pt x="34" y="5"/>
                      </a:lnTo>
                      <a:lnTo>
                        <a:pt x="29" y="4"/>
                      </a:lnTo>
                      <a:lnTo>
                        <a:pt x="11" y="4"/>
                      </a:lnTo>
                      <a:close/>
                      <a:moveTo>
                        <a:pt x="0" y="0"/>
                      </a:moveTo>
                      <a:lnTo>
                        <a:pt x="29" y="0"/>
                      </a:lnTo>
                      <a:lnTo>
                        <a:pt x="35" y="0"/>
                      </a:lnTo>
                      <a:lnTo>
                        <a:pt x="42" y="1"/>
                      </a:lnTo>
                      <a:lnTo>
                        <a:pt x="52" y="4"/>
                      </a:lnTo>
                      <a:lnTo>
                        <a:pt x="62" y="9"/>
                      </a:lnTo>
                      <a:lnTo>
                        <a:pt x="72" y="19"/>
                      </a:lnTo>
                      <a:lnTo>
                        <a:pt x="82" y="31"/>
                      </a:lnTo>
                      <a:lnTo>
                        <a:pt x="79" y="32"/>
                      </a:lnTo>
                      <a:lnTo>
                        <a:pt x="82" y="35"/>
                      </a:lnTo>
                      <a:lnTo>
                        <a:pt x="72" y="47"/>
                      </a:lnTo>
                      <a:lnTo>
                        <a:pt x="62" y="57"/>
                      </a:lnTo>
                      <a:lnTo>
                        <a:pt x="52" y="62"/>
                      </a:lnTo>
                      <a:lnTo>
                        <a:pt x="38" y="66"/>
                      </a:lnTo>
                      <a:lnTo>
                        <a:pt x="29" y="66"/>
                      </a:lnTo>
                      <a:lnTo>
                        <a:pt x="0" y="66"/>
                      </a:lnTo>
                      <a:lnTo>
                        <a:pt x="4" y="62"/>
                      </a:lnTo>
                      <a:lnTo>
                        <a:pt x="6" y="60"/>
                      </a:lnTo>
                      <a:lnTo>
                        <a:pt x="9" y="55"/>
                      </a:lnTo>
                      <a:lnTo>
                        <a:pt x="12" y="45"/>
                      </a:lnTo>
                      <a:lnTo>
                        <a:pt x="14" y="32"/>
                      </a:lnTo>
                      <a:lnTo>
                        <a:pt x="12" y="21"/>
                      </a:lnTo>
                      <a:lnTo>
                        <a:pt x="9" y="11"/>
                      </a:lnTo>
                      <a:lnTo>
                        <a:pt x="6" y="6"/>
                      </a:lnTo>
                      <a:lnTo>
                        <a:pt x="4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0" name="Rectangle 214"/>
                <p:cNvSpPr>
                  <a:spLocks noChangeArrowheads="1"/>
                </p:cNvSpPr>
                <p:nvPr/>
              </p:nvSpPr>
              <p:spPr bwMode="auto">
                <a:xfrm>
                  <a:off x="3384327" y="4260850"/>
                  <a:ext cx="46038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D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61" name="Rectangle 215"/>
                <p:cNvSpPr>
                  <a:spLocks noChangeArrowheads="1"/>
                </p:cNvSpPr>
                <p:nvPr/>
              </p:nvSpPr>
              <p:spPr bwMode="auto">
                <a:xfrm>
                  <a:off x="3384327" y="4503738"/>
                  <a:ext cx="41275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B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62" name="Rectangle 216"/>
                <p:cNvSpPr>
                  <a:spLocks noChangeArrowheads="1"/>
                </p:cNvSpPr>
                <p:nvPr/>
              </p:nvSpPr>
              <p:spPr bwMode="auto">
                <a:xfrm>
                  <a:off x="3409727" y="4503738"/>
                  <a:ext cx="38100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o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63" name="Rectangle 217"/>
                <p:cNvSpPr>
                  <a:spLocks noChangeArrowheads="1"/>
                </p:cNvSpPr>
                <p:nvPr/>
              </p:nvSpPr>
              <p:spPr bwMode="auto">
                <a:xfrm>
                  <a:off x="3431952" y="4503738"/>
                  <a:ext cx="30163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r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64" name="Rectangle 218"/>
                <p:cNvSpPr>
                  <a:spLocks noChangeArrowheads="1"/>
                </p:cNvSpPr>
                <p:nvPr/>
              </p:nvSpPr>
              <p:spPr bwMode="auto">
                <a:xfrm>
                  <a:off x="3443064" y="4521200"/>
                  <a:ext cx="23813" cy="333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2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o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65" name="Rectangle 219"/>
                <p:cNvSpPr>
                  <a:spLocks noChangeArrowheads="1"/>
                </p:cNvSpPr>
                <p:nvPr/>
              </p:nvSpPr>
              <p:spPr bwMode="auto">
                <a:xfrm>
                  <a:off x="3457352" y="4521200"/>
                  <a:ext cx="23813" cy="333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2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u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66" name="Rectangle 220"/>
                <p:cNvSpPr>
                  <a:spLocks noChangeArrowheads="1"/>
                </p:cNvSpPr>
                <p:nvPr/>
              </p:nvSpPr>
              <p:spPr bwMode="auto">
                <a:xfrm>
                  <a:off x="3471639" y="4521200"/>
                  <a:ext cx="17463" cy="333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2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t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67" name="Freeform 221"/>
                <p:cNvSpPr>
                  <a:spLocks/>
                </p:cNvSpPr>
                <p:nvPr/>
              </p:nvSpPr>
              <p:spPr bwMode="auto">
                <a:xfrm>
                  <a:off x="2916014" y="4248150"/>
                  <a:ext cx="11113" cy="14288"/>
                </a:xfrm>
                <a:custGeom>
                  <a:avLst/>
                  <a:gdLst>
                    <a:gd name="T0" fmla="*/ 4 w 7"/>
                    <a:gd name="T1" fmla="*/ 0 h 9"/>
                    <a:gd name="T2" fmla="*/ 6 w 7"/>
                    <a:gd name="T3" fmla="*/ 0 h 9"/>
                    <a:gd name="T4" fmla="*/ 7 w 7"/>
                    <a:gd name="T5" fmla="*/ 2 h 9"/>
                    <a:gd name="T6" fmla="*/ 7 w 7"/>
                    <a:gd name="T7" fmla="*/ 5 h 9"/>
                    <a:gd name="T8" fmla="*/ 7 w 7"/>
                    <a:gd name="T9" fmla="*/ 7 h 9"/>
                    <a:gd name="T10" fmla="*/ 6 w 7"/>
                    <a:gd name="T11" fmla="*/ 8 h 9"/>
                    <a:gd name="T12" fmla="*/ 4 w 7"/>
                    <a:gd name="T13" fmla="*/ 9 h 9"/>
                    <a:gd name="T14" fmla="*/ 2 w 7"/>
                    <a:gd name="T15" fmla="*/ 8 h 9"/>
                    <a:gd name="T16" fmla="*/ 0 w 7"/>
                    <a:gd name="T17" fmla="*/ 7 h 9"/>
                    <a:gd name="T18" fmla="*/ 0 w 7"/>
                    <a:gd name="T19" fmla="*/ 5 h 9"/>
                    <a:gd name="T20" fmla="*/ 0 w 7"/>
                    <a:gd name="T21" fmla="*/ 2 h 9"/>
                    <a:gd name="T22" fmla="*/ 2 w 7"/>
                    <a:gd name="T23" fmla="*/ 0 h 9"/>
                    <a:gd name="T24" fmla="*/ 4 w 7"/>
                    <a:gd name="T2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" h="9">
                      <a:moveTo>
                        <a:pt x="4" y="0"/>
                      </a:moveTo>
                      <a:lnTo>
                        <a:pt x="6" y="0"/>
                      </a:lnTo>
                      <a:lnTo>
                        <a:pt x="7" y="2"/>
                      </a:lnTo>
                      <a:lnTo>
                        <a:pt x="7" y="5"/>
                      </a:lnTo>
                      <a:lnTo>
                        <a:pt x="7" y="7"/>
                      </a:lnTo>
                      <a:lnTo>
                        <a:pt x="6" y="8"/>
                      </a:lnTo>
                      <a:lnTo>
                        <a:pt x="4" y="9"/>
                      </a:lnTo>
                      <a:lnTo>
                        <a:pt x="2" y="8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8" name="Freeform 222"/>
                <p:cNvSpPr>
                  <a:spLocks/>
                </p:cNvSpPr>
                <p:nvPr/>
              </p:nvSpPr>
              <p:spPr bwMode="auto">
                <a:xfrm>
                  <a:off x="2862039" y="4300538"/>
                  <a:ext cx="14288" cy="14288"/>
                </a:xfrm>
                <a:custGeom>
                  <a:avLst/>
                  <a:gdLst>
                    <a:gd name="T0" fmla="*/ 4 w 9"/>
                    <a:gd name="T1" fmla="*/ 0 h 9"/>
                    <a:gd name="T2" fmla="*/ 6 w 9"/>
                    <a:gd name="T3" fmla="*/ 1 h 9"/>
                    <a:gd name="T4" fmla="*/ 7 w 9"/>
                    <a:gd name="T5" fmla="*/ 2 h 9"/>
                    <a:gd name="T6" fmla="*/ 9 w 9"/>
                    <a:gd name="T7" fmla="*/ 4 h 9"/>
                    <a:gd name="T8" fmla="*/ 7 w 9"/>
                    <a:gd name="T9" fmla="*/ 6 h 9"/>
                    <a:gd name="T10" fmla="*/ 6 w 9"/>
                    <a:gd name="T11" fmla="*/ 9 h 9"/>
                    <a:gd name="T12" fmla="*/ 4 w 9"/>
                    <a:gd name="T13" fmla="*/ 9 h 9"/>
                    <a:gd name="T14" fmla="*/ 2 w 9"/>
                    <a:gd name="T15" fmla="*/ 9 h 9"/>
                    <a:gd name="T16" fmla="*/ 1 w 9"/>
                    <a:gd name="T17" fmla="*/ 6 h 9"/>
                    <a:gd name="T18" fmla="*/ 0 w 9"/>
                    <a:gd name="T19" fmla="*/ 4 h 9"/>
                    <a:gd name="T20" fmla="*/ 1 w 9"/>
                    <a:gd name="T21" fmla="*/ 2 h 9"/>
                    <a:gd name="T22" fmla="*/ 2 w 9"/>
                    <a:gd name="T23" fmla="*/ 1 h 9"/>
                    <a:gd name="T24" fmla="*/ 4 w 9"/>
                    <a:gd name="T2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9">
                      <a:moveTo>
                        <a:pt x="4" y="0"/>
                      </a:moveTo>
                      <a:lnTo>
                        <a:pt x="6" y="1"/>
                      </a:lnTo>
                      <a:lnTo>
                        <a:pt x="7" y="2"/>
                      </a:lnTo>
                      <a:lnTo>
                        <a:pt x="9" y="4"/>
                      </a:lnTo>
                      <a:lnTo>
                        <a:pt x="7" y="6"/>
                      </a:lnTo>
                      <a:lnTo>
                        <a:pt x="6" y="9"/>
                      </a:lnTo>
                      <a:lnTo>
                        <a:pt x="4" y="9"/>
                      </a:lnTo>
                      <a:lnTo>
                        <a:pt x="2" y="9"/>
                      </a:lnTo>
                      <a:lnTo>
                        <a:pt x="1" y="6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9" name="Freeform 223"/>
                <p:cNvSpPr>
                  <a:spLocks noEditPoints="1"/>
                </p:cNvSpPr>
                <p:nvPr/>
              </p:nvSpPr>
              <p:spPr bwMode="auto">
                <a:xfrm>
                  <a:off x="3365277" y="4273550"/>
                  <a:ext cx="17463" cy="15875"/>
                </a:xfrm>
                <a:custGeom>
                  <a:avLst/>
                  <a:gdLst>
                    <a:gd name="T0" fmla="*/ 5 w 11"/>
                    <a:gd name="T1" fmla="*/ 2 h 10"/>
                    <a:gd name="T2" fmla="*/ 3 w 11"/>
                    <a:gd name="T3" fmla="*/ 3 h 10"/>
                    <a:gd name="T4" fmla="*/ 3 w 11"/>
                    <a:gd name="T5" fmla="*/ 3 h 10"/>
                    <a:gd name="T6" fmla="*/ 2 w 11"/>
                    <a:gd name="T7" fmla="*/ 3 h 10"/>
                    <a:gd name="T8" fmla="*/ 2 w 11"/>
                    <a:gd name="T9" fmla="*/ 4 h 10"/>
                    <a:gd name="T10" fmla="*/ 3 w 11"/>
                    <a:gd name="T11" fmla="*/ 7 h 10"/>
                    <a:gd name="T12" fmla="*/ 3 w 11"/>
                    <a:gd name="T13" fmla="*/ 7 h 10"/>
                    <a:gd name="T14" fmla="*/ 3 w 11"/>
                    <a:gd name="T15" fmla="*/ 7 h 10"/>
                    <a:gd name="T16" fmla="*/ 5 w 11"/>
                    <a:gd name="T17" fmla="*/ 8 h 10"/>
                    <a:gd name="T18" fmla="*/ 8 w 11"/>
                    <a:gd name="T19" fmla="*/ 7 h 10"/>
                    <a:gd name="T20" fmla="*/ 8 w 11"/>
                    <a:gd name="T21" fmla="*/ 7 h 10"/>
                    <a:gd name="T22" fmla="*/ 9 w 11"/>
                    <a:gd name="T23" fmla="*/ 4 h 10"/>
                    <a:gd name="T24" fmla="*/ 8 w 11"/>
                    <a:gd name="T25" fmla="*/ 3 h 10"/>
                    <a:gd name="T26" fmla="*/ 8 w 11"/>
                    <a:gd name="T27" fmla="*/ 3 h 10"/>
                    <a:gd name="T28" fmla="*/ 5 w 11"/>
                    <a:gd name="T29" fmla="*/ 2 h 10"/>
                    <a:gd name="T30" fmla="*/ 5 w 11"/>
                    <a:gd name="T31" fmla="*/ 0 h 10"/>
                    <a:gd name="T32" fmla="*/ 9 w 11"/>
                    <a:gd name="T33" fmla="*/ 1 h 10"/>
                    <a:gd name="T34" fmla="*/ 10 w 11"/>
                    <a:gd name="T35" fmla="*/ 2 h 10"/>
                    <a:gd name="T36" fmla="*/ 11 w 11"/>
                    <a:gd name="T37" fmla="*/ 4 h 10"/>
                    <a:gd name="T38" fmla="*/ 10 w 11"/>
                    <a:gd name="T39" fmla="*/ 8 h 10"/>
                    <a:gd name="T40" fmla="*/ 9 w 11"/>
                    <a:gd name="T41" fmla="*/ 9 h 10"/>
                    <a:gd name="T42" fmla="*/ 5 w 11"/>
                    <a:gd name="T43" fmla="*/ 10 h 10"/>
                    <a:gd name="T44" fmla="*/ 3 w 11"/>
                    <a:gd name="T45" fmla="*/ 9 h 10"/>
                    <a:gd name="T46" fmla="*/ 2 w 11"/>
                    <a:gd name="T47" fmla="*/ 9 h 10"/>
                    <a:gd name="T48" fmla="*/ 1 w 11"/>
                    <a:gd name="T49" fmla="*/ 8 h 10"/>
                    <a:gd name="T50" fmla="*/ 0 w 11"/>
                    <a:gd name="T51" fmla="*/ 4 h 10"/>
                    <a:gd name="T52" fmla="*/ 1 w 11"/>
                    <a:gd name="T53" fmla="*/ 2 h 10"/>
                    <a:gd name="T54" fmla="*/ 2 w 11"/>
                    <a:gd name="T55" fmla="*/ 1 h 10"/>
                    <a:gd name="T56" fmla="*/ 3 w 11"/>
                    <a:gd name="T57" fmla="*/ 1 h 10"/>
                    <a:gd name="T58" fmla="*/ 5 w 11"/>
                    <a:gd name="T5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1" h="10">
                      <a:moveTo>
                        <a:pt x="5" y="2"/>
                      </a:move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2" y="3"/>
                      </a:lnTo>
                      <a:lnTo>
                        <a:pt x="2" y="4"/>
                      </a:lnTo>
                      <a:lnTo>
                        <a:pt x="3" y="7"/>
                      </a:lnTo>
                      <a:lnTo>
                        <a:pt x="3" y="7"/>
                      </a:lnTo>
                      <a:lnTo>
                        <a:pt x="3" y="7"/>
                      </a:lnTo>
                      <a:lnTo>
                        <a:pt x="5" y="8"/>
                      </a:lnTo>
                      <a:lnTo>
                        <a:pt x="8" y="7"/>
                      </a:lnTo>
                      <a:lnTo>
                        <a:pt x="8" y="7"/>
                      </a:lnTo>
                      <a:lnTo>
                        <a:pt x="9" y="4"/>
                      </a:lnTo>
                      <a:lnTo>
                        <a:pt x="8" y="3"/>
                      </a:lnTo>
                      <a:lnTo>
                        <a:pt x="8" y="3"/>
                      </a:lnTo>
                      <a:lnTo>
                        <a:pt x="5" y="2"/>
                      </a:lnTo>
                      <a:close/>
                      <a:moveTo>
                        <a:pt x="5" y="0"/>
                      </a:moveTo>
                      <a:lnTo>
                        <a:pt x="9" y="1"/>
                      </a:lnTo>
                      <a:lnTo>
                        <a:pt x="10" y="2"/>
                      </a:lnTo>
                      <a:lnTo>
                        <a:pt x="11" y="4"/>
                      </a:lnTo>
                      <a:lnTo>
                        <a:pt x="10" y="8"/>
                      </a:lnTo>
                      <a:lnTo>
                        <a:pt x="9" y="9"/>
                      </a:lnTo>
                      <a:lnTo>
                        <a:pt x="5" y="10"/>
                      </a:lnTo>
                      <a:lnTo>
                        <a:pt x="3" y="9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0" name="Rectangle 224"/>
                <p:cNvSpPr>
                  <a:spLocks noChangeArrowheads="1"/>
                </p:cNvSpPr>
                <p:nvPr/>
              </p:nvSpPr>
              <p:spPr bwMode="auto">
                <a:xfrm>
                  <a:off x="2971577" y="4452938"/>
                  <a:ext cx="31750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1" name="Freeform 225"/>
                <p:cNvSpPr>
                  <a:spLocks noEditPoints="1"/>
                </p:cNvSpPr>
                <p:nvPr/>
              </p:nvSpPr>
              <p:spPr bwMode="auto">
                <a:xfrm>
                  <a:off x="2896964" y="4424363"/>
                  <a:ext cx="65088" cy="60325"/>
                </a:xfrm>
                <a:custGeom>
                  <a:avLst/>
                  <a:gdLst>
                    <a:gd name="T0" fmla="*/ 3 w 41"/>
                    <a:gd name="T1" fmla="*/ 5 h 38"/>
                    <a:gd name="T2" fmla="*/ 3 w 41"/>
                    <a:gd name="T3" fmla="*/ 34 h 38"/>
                    <a:gd name="T4" fmla="*/ 37 w 41"/>
                    <a:gd name="T5" fmla="*/ 19 h 38"/>
                    <a:gd name="T6" fmla="*/ 3 w 41"/>
                    <a:gd name="T7" fmla="*/ 5 h 38"/>
                    <a:gd name="T8" fmla="*/ 0 w 41"/>
                    <a:gd name="T9" fmla="*/ 0 h 38"/>
                    <a:gd name="T10" fmla="*/ 2 w 41"/>
                    <a:gd name="T11" fmla="*/ 0 h 38"/>
                    <a:gd name="T12" fmla="*/ 41 w 41"/>
                    <a:gd name="T13" fmla="*/ 18 h 38"/>
                    <a:gd name="T14" fmla="*/ 41 w 41"/>
                    <a:gd name="T15" fmla="*/ 20 h 38"/>
                    <a:gd name="T16" fmla="*/ 2 w 41"/>
                    <a:gd name="T17" fmla="*/ 37 h 38"/>
                    <a:gd name="T18" fmla="*/ 0 w 41"/>
                    <a:gd name="T19" fmla="*/ 38 h 38"/>
                    <a:gd name="T20" fmla="*/ 0 w 41"/>
                    <a:gd name="T21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1" h="38">
                      <a:moveTo>
                        <a:pt x="3" y="5"/>
                      </a:moveTo>
                      <a:lnTo>
                        <a:pt x="3" y="34"/>
                      </a:lnTo>
                      <a:lnTo>
                        <a:pt x="37" y="19"/>
                      </a:lnTo>
                      <a:lnTo>
                        <a:pt x="3" y="5"/>
                      </a:lnTo>
                      <a:close/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41" y="18"/>
                      </a:lnTo>
                      <a:lnTo>
                        <a:pt x="41" y="20"/>
                      </a:lnTo>
                      <a:lnTo>
                        <a:pt x="2" y="37"/>
                      </a:lnTo>
                      <a:lnTo>
                        <a:pt x="0" y="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2" name="Freeform 226"/>
                <p:cNvSpPr>
                  <a:spLocks/>
                </p:cNvSpPr>
                <p:nvPr/>
              </p:nvSpPr>
              <p:spPr bwMode="auto">
                <a:xfrm>
                  <a:off x="2960464" y="4449763"/>
                  <a:ext cx="12700" cy="9525"/>
                </a:xfrm>
                <a:custGeom>
                  <a:avLst/>
                  <a:gdLst>
                    <a:gd name="T0" fmla="*/ 4 w 8"/>
                    <a:gd name="T1" fmla="*/ 0 h 6"/>
                    <a:gd name="T2" fmla="*/ 6 w 8"/>
                    <a:gd name="T3" fmla="*/ 0 h 6"/>
                    <a:gd name="T4" fmla="*/ 7 w 8"/>
                    <a:gd name="T5" fmla="*/ 1 h 6"/>
                    <a:gd name="T6" fmla="*/ 8 w 8"/>
                    <a:gd name="T7" fmla="*/ 3 h 6"/>
                    <a:gd name="T8" fmla="*/ 7 w 8"/>
                    <a:gd name="T9" fmla="*/ 5 h 6"/>
                    <a:gd name="T10" fmla="*/ 6 w 8"/>
                    <a:gd name="T11" fmla="*/ 6 h 6"/>
                    <a:gd name="T12" fmla="*/ 4 w 8"/>
                    <a:gd name="T13" fmla="*/ 6 h 6"/>
                    <a:gd name="T14" fmla="*/ 3 w 8"/>
                    <a:gd name="T15" fmla="*/ 6 h 6"/>
                    <a:gd name="T16" fmla="*/ 0 w 8"/>
                    <a:gd name="T17" fmla="*/ 5 h 6"/>
                    <a:gd name="T18" fmla="*/ 0 w 8"/>
                    <a:gd name="T19" fmla="*/ 3 h 6"/>
                    <a:gd name="T20" fmla="*/ 0 w 8"/>
                    <a:gd name="T21" fmla="*/ 1 h 6"/>
                    <a:gd name="T22" fmla="*/ 3 w 8"/>
                    <a:gd name="T23" fmla="*/ 0 h 6"/>
                    <a:gd name="T24" fmla="*/ 4 w 8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6">
                      <a:moveTo>
                        <a:pt x="4" y="0"/>
                      </a:moveTo>
                      <a:lnTo>
                        <a:pt x="6" y="0"/>
                      </a:lnTo>
                      <a:lnTo>
                        <a:pt x="7" y="1"/>
                      </a:lnTo>
                      <a:lnTo>
                        <a:pt x="8" y="3"/>
                      </a:lnTo>
                      <a:lnTo>
                        <a:pt x="7" y="5"/>
                      </a:lnTo>
                      <a:lnTo>
                        <a:pt x="6" y="6"/>
                      </a:lnTo>
                      <a:lnTo>
                        <a:pt x="4" y="6"/>
                      </a:lnTo>
                      <a:lnTo>
                        <a:pt x="3" y="6"/>
                      </a:ln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3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0">
                  <a:solidFill>
                    <a:srgbClr val="E6E6E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3" name="Freeform 227"/>
                <p:cNvSpPr>
                  <a:spLocks noEditPoints="1"/>
                </p:cNvSpPr>
                <p:nvPr/>
              </p:nvSpPr>
              <p:spPr bwMode="auto">
                <a:xfrm>
                  <a:off x="2958877" y="4448175"/>
                  <a:ext cx="15875" cy="14288"/>
                </a:xfrm>
                <a:custGeom>
                  <a:avLst/>
                  <a:gdLst>
                    <a:gd name="T0" fmla="*/ 5 w 10"/>
                    <a:gd name="T1" fmla="*/ 2 h 9"/>
                    <a:gd name="T2" fmla="*/ 4 w 10"/>
                    <a:gd name="T3" fmla="*/ 3 h 9"/>
                    <a:gd name="T4" fmla="*/ 2 w 10"/>
                    <a:gd name="T5" fmla="*/ 4 h 9"/>
                    <a:gd name="T6" fmla="*/ 4 w 10"/>
                    <a:gd name="T7" fmla="*/ 5 h 9"/>
                    <a:gd name="T8" fmla="*/ 5 w 10"/>
                    <a:gd name="T9" fmla="*/ 6 h 9"/>
                    <a:gd name="T10" fmla="*/ 7 w 10"/>
                    <a:gd name="T11" fmla="*/ 5 h 9"/>
                    <a:gd name="T12" fmla="*/ 8 w 10"/>
                    <a:gd name="T13" fmla="*/ 4 h 9"/>
                    <a:gd name="T14" fmla="*/ 7 w 10"/>
                    <a:gd name="T15" fmla="*/ 3 h 9"/>
                    <a:gd name="T16" fmla="*/ 5 w 10"/>
                    <a:gd name="T17" fmla="*/ 2 h 9"/>
                    <a:gd name="T18" fmla="*/ 5 w 10"/>
                    <a:gd name="T19" fmla="*/ 0 h 9"/>
                    <a:gd name="T20" fmla="*/ 8 w 10"/>
                    <a:gd name="T21" fmla="*/ 1 h 9"/>
                    <a:gd name="T22" fmla="*/ 9 w 10"/>
                    <a:gd name="T23" fmla="*/ 2 h 9"/>
                    <a:gd name="T24" fmla="*/ 10 w 10"/>
                    <a:gd name="T25" fmla="*/ 4 h 9"/>
                    <a:gd name="T26" fmla="*/ 9 w 10"/>
                    <a:gd name="T27" fmla="*/ 6 h 9"/>
                    <a:gd name="T28" fmla="*/ 8 w 10"/>
                    <a:gd name="T29" fmla="*/ 7 h 9"/>
                    <a:gd name="T30" fmla="*/ 5 w 10"/>
                    <a:gd name="T31" fmla="*/ 9 h 9"/>
                    <a:gd name="T32" fmla="*/ 2 w 10"/>
                    <a:gd name="T33" fmla="*/ 7 h 9"/>
                    <a:gd name="T34" fmla="*/ 1 w 10"/>
                    <a:gd name="T35" fmla="*/ 6 h 9"/>
                    <a:gd name="T36" fmla="*/ 0 w 10"/>
                    <a:gd name="T37" fmla="*/ 4 h 9"/>
                    <a:gd name="T38" fmla="*/ 1 w 10"/>
                    <a:gd name="T39" fmla="*/ 2 h 9"/>
                    <a:gd name="T40" fmla="*/ 2 w 10"/>
                    <a:gd name="T41" fmla="*/ 1 h 9"/>
                    <a:gd name="T42" fmla="*/ 5 w 10"/>
                    <a:gd name="T4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" h="9">
                      <a:moveTo>
                        <a:pt x="5" y="2"/>
                      </a:moveTo>
                      <a:lnTo>
                        <a:pt x="4" y="3"/>
                      </a:lnTo>
                      <a:lnTo>
                        <a:pt x="2" y="4"/>
                      </a:lnTo>
                      <a:lnTo>
                        <a:pt x="4" y="5"/>
                      </a:lnTo>
                      <a:lnTo>
                        <a:pt x="5" y="6"/>
                      </a:lnTo>
                      <a:lnTo>
                        <a:pt x="7" y="5"/>
                      </a:lnTo>
                      <a:lnTo>
                        <a:pt x="8" y="4"/>
                      </a:lnTo>
                      <a:lnTo>
                        <a:pt x="7" y="3"/>
                      </a:lnTo>
                      <a:lnTo>
                        <a:pt x="5" y="2"/>
                      </a:lnTo>
                      <a:close/>
                      <a:moveTo>
                        <a:pt x="5" y="0"/>
                      </a:moveTo>
                      <a:lnTo>
                        <a:pt x="8" y="1"/>
                      </a:lnTo>
                      <a:lnTo>
                        <a:pt x="9" y="2"/>
                      </a:lnTo>
                      <a:lnTo>
                        <a:pt x="10" y="4"/>
                      </a:lnTo>
                      <a:lnTo>
                        <a:pt x="9" y="6"/>
                      </a:lnTo>
                      <a:lnTo>
                        <a:pt x="8" y="7"/>
                      </a:lnTo>
                      <a:lnTo>
                        <a:pt x="5" y="9"/>
                      </a:lnTo>
                      <a:lnTo>
                        <a:pt x="2" y="7"/>
                      </a:lnTo>
                      <a:lnTo>
                        <a:pt x="1" y="6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4" name="Rectangle 228"/>
                <p:cNvSpPr>
                  <a:spLocks noChangeArrowheads="1"/>
                </p:cNvSpPr>
                <p:nvPr/>
              </p:nvSpPr>
              <p:spPr bwMode="auto">
                <a:xfrm>
                  <a:off x="3131914" y="4495800"/>
                  <a:ext cx="68263" cy="6350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5" name="Rectangle 229"/>
                <p:cNvSpPr>
                  <a:spLocks noChangeArrowheads="1"/>
                </p:cNvSpPr>
                <p:nvPr/>
              </p:nvSpPr>
              <p:spPr bwMode="auto">
                <a:xfrm>
                  <a:off x="2793777" y="4551363"/>
                  <a:ext cx="409575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6" name="Freeform 230"/>
                <p:cNvSpPr>
                  <a:spLocks noEditPoints="1"/>
                </p:cNvSpPr>
                <p:nvPr/>
              </p:nvSpPr>
              <p:spPr bwMode="auto">
                <a:xfrm>
                  <a:off x="3181127" y="4471988"/>
                  <a:ext cx="127000" cy="106363"/>
                </a:xfrm>
                <a:custGeom>
                  <a:avLst/>
                  <a:gdLst>
                    <a:gd name="T0" fmla="*/ 9 w 80"/>
                    <a:gd name="T1" fmla="*/ 5 h 67"/>
                    <a:gd name="T2" fmla="*/ 14 w 80"/>
                    <a:gd name="T3" fmla="*/ 11 h 67"/>
                    <a:gd name="T4" fmla="*/ 17 w 80"/>
                    <a:gd name="T5" fmla="*/ 21 h 67"/>
                    <a:gd name="T6" fmla="*/ 18 w 80"/>
                    <a:gd name="T7" fmla="*/ 34 h 67"/>
                    <a:gd name="T8" fmla="*/ 17 w 80"/>
                    <a:gd name="T9" fmla="*/ 45 h 67"/>
                    <a:gd name="T10" fmla="*/ 14 w 80"/>
                    <a:gd name="T11" fmla="*/ 56 h 67"/>
                    <a:gd name="T12" fmla="*/ 9 w 80"/>
                    <a:gd name="T13" fmla="*/ 62 h 67"/>
                    <a:gd name="T14" fmla="*/ 28 w 80"/>
                    <a:gd name="T15" fmla="*/ 62 h 67"/>
                    <a:gd name="T16" fmla="*/ 37 w 80"/>
                    <a:gd name="T17" fmla="*/ 61 h 67"/>
                    <a:gd name="T18" fmla="*/ 48 w 80"/>
                    <a:gd name="T19" fmla="*/ 58 h 67"/>
                    <a:gd name="T20" fmla="*/ 58 w 80"/>
                    <a:gd name="T21" fmla="*/ 54 h 67"/>
                    <a:gd name="T22" fmla="*/ 66 w 80"/>
                    <a:gd name="T23" fmla="*/ 45 h 67"/>
                    <a:gd name="T24" fmla="*/ 75 w 80"/>
                    <a:gd name="T25" fmla="*/ 34 h 67"/>
                    <a:gd name="T26" fmla="*/ 66 w 80"/>
                    <a:gd name="T27" fmla="*/ 21 h 67"/>
                    <a:gd name="T28" fmla="*/ 58 w 80"/>
                    <a:gd name="T29" fmla="*/ 14 h 67"/>
                    <a:gd name="T30" fmla="*/ 48 w 80"/>
                    <a:gd name="T31" fmla="*/ 8 h 67"/>
                    <a:gd name="T32" fmla="*/ 40 w 80"/>
                    <a:gd name="T33" fmla="*/ 6 h 67"/>
                    <a:gd name="T34" fmla="*/ 34 w 80"/>
                    <a:gd name="T35" fmla="*/ 5 h 67"/>
                    <a:gd name="T36" fmla="*/ 28 w 80"/>
                    <a:gd name="T37" fmla="*/ 5 h 67"/>
                    <a:gd name="T38" fmla="*/ 9 w 80"/>
                    <a:gd name="T39" fmla="*/ 5 h 67"/>
                    <a:gd name="T40" fmla="*/ 0 w 80"/>
                    <a:gd name="T41" fmla="*/ 0 h 67"/>
                    <a:gd name="T42" fmla="*/ 28 w 80"/>
                    <a:gd name="T43" fmla="*/ 0 h 67"/>
                    <a:gd name="T44" fmla="*/ 34 w 80"/>
                    <a:gd name="T45" fmla="*/ 0 h 67"/>
                    <a:gd name="T46" fmla="*/ 42 w 80"/>
                    <a:gd name="T47" fmla="*/ 1 h 67"/>
                    <a:gd name="T48" fmla="*/ 51 w 80"/>
                    <a:gd name="T49" fmla="*/ 4 h 67"/>
                    <a:gd name="T50" fmla="*/ 61 w 80"/>
                    <a:gd name="T51" fmla="*/ 9 h 67"/>
                    <a:gd name="T52" fmla="*/ 72 w 80"/>
                    <a:gd name="T53" fmla="*/ 19 h 67"/>
                    <a:gd name="T54" fmla="*/ 80 w 80"/>
                    <a:gd name="T55" fmla="*/ 33 h 67"/>
                    <a:gd name="T56" fmla="*/ 78 w 80"/>
                    <a:gd name="T57" fmla="*/ 34 h 67"/>
                    <a:gd name="T58" fmla="*/ 80 w 80"/>
                    <a:gd name="T59" fmla="*/ 35 h 67"/>
                    <a:gd name="T60" fmla="*/ 72 w 80"/>
                    <a:gd name="T61" fmla="*/ 48 h 67"/>
                    <a:gd name="T62" fmla="*/ 61 w 80"/>
                    <a:gd name="T63" fmla="*/ 58 h 67"/>
                    <a:gd name="T64" fmla="*/ 52 w 80"/>
                    <a:gd name="T65" fmla="*/ 63 h 67"/>
                    <a:gd name="T66" fmla="*/ 38 w 80"/>
                    <a:gd name="T67" fmla="*/ 66 h 67"/>
                    <a:gd name="T68" fmla="*/ 28 w 80"/>
                    <a:gd name="T69" fmla="*/ 67 h 67"/>
                    <a:gd name="T70" fmla="*/ 0 w 80"/>
                    <a:gd name="T71" fmla="*/ 67 h 67"/>
                    <a:gd name="T72" fmla="*/ 3 w 80"/>
                    <a:gd name="T73" fmla="*/ 63 h 67"/>
                    <a:gd name="T74" fmla="*/ 5 w 80"/>
                    <a:gd name="T75" fmla="*/ 61 h 67"/>
                    <a:gd name="T76" fmla="*/ 8 w 80"/>
                    <a:gd name="T77" fmla="*/ 55 h 67"/>
                    <a:gd name="T78" fmla="*/ 12 w 80"/>
                    <a:gd name="T79" fmla="*/ 45 h 67"/>
                    <a:gd name="T80" fmla="*/ 13 w 80"/>
                    <a:gd name="T81" fmla="*/ 34 h 67"/>
                    <a:gd name="T82" fmla="*/ 12 w 80"/>
                    <a:gd name="T83" fmla="*/ 21 h 67"/>
                    <a:gd name="T84" fmla="*/ 8 w 80"/>
                    <a:gd name="T85" fmla="*/ 13 h 67"/>
                    <a:gd name="T86" fmla="*/ 5 w 80"/>
                    <a:gd name="T87" fmla="*/ 6 h 67"/>
                    <a:gd name="T88" fmla="*/ 3 w 80"/>
                    <a:gd name="T89" fmla="*/ 4 h 67"/>
                    <a:gd name="T90" fmla="*/ 0 w 80"/>
                    <a:gd name="T9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0" h="67">
                      <a:moveTo>
                        <a:pt x="9" y="5"/>
                      </a:moveTo>
                      <a:lnTo>
                        <a:pt x="14" y="11"/>
                      </a:lnTo>
                      <a:lnTo>
                        <a:pt x="17" y="21"/>
                      </a:lnTo>
                      <a:lnTo>
                        <a:pt x="18" y="34"/>
                      </a:lnTo>
                      <a:lnTo>
                        <a:pt x="17" y="45"/>
                      </a:lnTo>
                      <a:lnTo>
                        <a:pt x="14" y="56"/>
                      </a:lnTo>
                      <a:lnTo>
                        <a:pt x="9" y="62"/>
                      </a:lnTo>
                      <a:lnTo>
                        <a:pt x="28" y="62"/>
                      </a:lnTo>
                      <a:lnTo>
                        <a:pt x="37" y="61"/>
                      </a:lnTo>
                      <a:lnTo>
                        <a:pt x="48" y="58"/>
                      </a:lnTo>
                      <a:lnTo>
                        <a:pt x="58" y="54"/>
                      </a:lnTo>
                      <a:lnTo>
                        <a:pt x="66" y="45"/>
                      </a:lnTo>
                      <a:lnTo>
                        <a:pt x="75" y="34"/>
                      </a:lnTo>
                      <a:lnTo>
                        <a:pt x="66" y="21"/>
                      </a:lnTo>
                      <a:lnTo>
                        <a:pt x="58" y="14"/>
                      </a:lnTo>
                      <a:lnTo>
                        <a:pt x="48" y="8"/>
                      </a:lnTo>
                      <a:lnTo>
                        <a:pt x="40" y="6"/>
                      </a:lnTo>
                      <a:lnTo>
                        <a:pt x="34" y="5"/>
                      </a:lnTo>
                      <a:lnTo>
                        <a:pt x="28" y="5"/>
                      </a:lnTo>
                      <a:lnTo>
                        <a:pt x="9" y="5"/>
                      </a:lnTo>
                      <a:close/>
                      <a:moveTo>
                        <a:pt x="0" y="0"/>
                      </a:moveTo>
                      <a:lnTo>
                        <a:pt x="28" y="0"/>
                      </a:lnTo>
                      <a:lnTo>
                        <a:pt x="34" y="0"/>
                      </a:lnTo>
                      <a:lnTo>
                        <a:pt x="42" y="1"/>
                      </a:lnTo>
                      <a:lnTo>
                        <a:pt x="51" y="4"/>
                      </a:lnTo>
                      <a:lnTo>
                        <a:pt x="61" y="9"/>
                      </a:lnTo>
                      <a:lnTo>
                        <a:pt x="72" y="19"/>
                      </a:lnTo>
                      <a:lnTo>
                        <a:pt x="80" y="33"/>
                      </a:lnTo>
                      <a:lnTo>
                        <a:pt x="78" y="34"/>
                      </a:lnTo>
                      <a:lnTo>
                        <a:pt x="80" y="35"/>
                      </a:lnTo>
                      <a:lnTo>
                        <a:pt x="72" y="48"/>
                      </a:lnTo>
                      <a:lnTo>
                        <a:pt x="61" y="58"/>
                      </a:lnTo>
                      <a:lnTo>
                        <a:pt x="52" y="63"/>
                      </a:lnTo>
                      <a:lnTo>
                        <a:pt x="38" y="66"/>
                      </a:lnTo>
                      <a:lnTo>
                        <a:pt x="28" y="67"/>
                      </a:lnTo>
                      <a:lnTo>
                        <a:pt x="0" y="67"/>
                      </a:lnTo>
                      <a:lnTo>
                        <a:pt x="3" y="63"/>
                      </a:lnTo>
                      <a:lnTo>
                        <a:pt x="5" y="61"/>
                      </a:lnTo>
                      <a:lnTo>
                        <a:pt x="8" y="55"/>
                      </a:lnTo>
                      <a:lnTo>
                        <a:pt x="12" y="45"/>
                      </a:lnTo>
                      <a:lnTo>
                        <a:pt x="13" y="34"/>
                      </a:lnTo>
                      <a:lnTo>
                        <a:pt x="12" y="21"/>
                      </a:lnTo>
                      <a:lnTo>
                        <a:pt x="8" y="13"/>
                      </a:lnTo>
                      <a:lnTo>
                        <a:pt x="5" y="6"/>
                      </a:lnTo>
                      <a:lnTo>
                        <a:pt x="3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7" name="Rectangle 231"/>
                <p:cNvSpPr>
                  <a:spLocks noChangeArrowheads="1"/>
                </p:cNvSpPr>
                <p:nvPr/>
              </p:nvSpPr>
              <p:spPr bwMode="auto">
                <a:xfrm>
                  <a:off x="3130327" y="4424363"/>
                  <a:ext cx="4763" cy="77788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8" name="Rectangle 232"/>
                <p:cNvSpPr>
                  <a:spLocks noChangeArrowheads="1"/>
                </p:cNvSpPr>
                <p:nvPr/>
              </p:nvSpPr>
              <p:spPr bwMode="auto">
                <a:xfrm>
                  <a:off x="2436589" y="4202113"/>
                  <a:ext cx="41275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B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79" name="Rectangle 233"/>
                <p:cNvSpPr>
                  <a:spLocks noChangeArrowheads="1"/>
                </p:cNvSpPr>
                <p:nvPr/>
              </p:nvSpPr>
              <p:spPr bwMode="auto">
                <a:xfrm>
                  <a:off x="2461989" y="4202113"/>
                  <a:ext cx="38100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o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80" name="Rectangle 234"/>
                <p:cNvSpPr>
                  <a:spLocks noChangeArrowheads="1"/>
                </p:cNvSpPr>
                <p:nvPr/>
              </p:nvSpPr>
              <p:spPr bwMode="auto">
                <a:xfrm>
                  <a:off x="2484214" y="4202113"/>
                  <a:ext cx="30163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r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81" name="Rectangle 235"/>
                <p:cNvSpPr>
                  <a:spLocks noChangeArrowheads="1"/>
                </p:cNvSpPr>
                <p:nvPr/>
              </p:nvSpPr>
              <p:spPr bwMode="auto">
                <a:xfrm>
                  <a:off x="2493739" y="4219575"/>
                  <a:ext cx="15875" cy="333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2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i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82" name="Rectangle 236"/>
                <p:cNvSpPr>
                  <a:spLocks noChangeArrowheads="1"/>
                </p:cNvSpPr>
                <p:nvPr/>
              </p:nvSpPr>
              <p:spPr bwMode="auto">
                <a:xfrm>
                  <a:off x="2500089" y="4219575"/>
                  <a:ext cx="23813" cy="333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2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n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83" name="Rectangle 237"/>
                <p:cNvSpPr>
                  <a:spLocks noChangeArrowheads="1"/>
                </p:cNvSpPr>
                <p:nvPr/>
              </p:nvSpPr>
              <p:spPr bwMode="auto">
                <a:xfrm>
                  <a:off x="3300189" y="4524375"/>
                  <a:ext cx="66675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84" name="Freeform 238"/>
                <p:cNvSpPr>
                  <a:spLocks noEditPoints="1"/>
                </p:cNvSpPr>
                <p:nvPr/>
              </p:nvSpPr>
              <p:spPr bwMode="auto">
                <a:xfrm>
                  <a:off x="3365277" y="4516438"/>
                  <a:ext cx="17463" cy="17463"/>
                </a:xfrm>
                <a:custGeom>
                  <a:avLst/>
                  <a:gdLst>
                    <a:gd name="T0" fmla="*/ 5 w 11"/>
                    <a:gd name="T1" fmla="*/ 3 h 11"/>
                    <a:gd name="T2" fmla="*/ 3 w 11"/>
                    <a:gd name="T3" fmla="*/ 4 h 11"/>
                    <a:gd name="T4" fmla="*/ 3 w 11"/>
                    <a:gd name="T5" fmla="*/ 4 h 11"/>
                    <a:gd name="T6" fmla="*/ 3 w 11"/>
                    <a:gd name="T7" fmla="*/ 4 h 11"/>
                    <a:gd name="T8" fmla="*/ 2 w 11"/>
                    <a:gd name="T9" fmla="*/ 6 h 11"/>
                    <a:gd name="T10" fmla="*/ 3 w 11"/>
                    <a:gd name="T11" fmla="*/ 8 h 11"/>
                    <a:gd name="T12" fmla="*/ 3 w 11"/>
                    <a:gd name="T13" fmla="*/ 8 h 11"/>
                    <a:gd name="T14" fmla="*/ 3 w 11"/>
                    <a:gd name="T15" fmla="*/ 8 h 11"/>
                    <a:gd name="T16" fmla="*/ 5 w 11"/>
                    <a:gd name="T17" fmla="*/ 9 h 11"/>
                    <a:gd name="T18" fmla="*/ 8 w 11"/>
                    <a:gd name="T19" fmla="*/ 8 h 11"/>
                    <a:gd name="T20" fmla="*/ 8 w 11"/>
                    <a:gd name="T21" fmla="*/ 8 h 11"/>
                    <a:gd name="T22" fmla="*/ 9 w 11"/>
                    <a:gd name="T23" fmla="*/ 6 h 11"/>
                    <a:gd name="T24" fmla="*/ 8 w 11"/>
                    <a:gd name="T25" fmla="*/ 4 h 11"/>
                    <a:gd name="T26" fmla="*/ 8 w 11"/>
                    <a:gd name="T27" fmla="*/ 4 h 11"/>
                    <a:gd name="T28" fmla="*/ 5 w 11"/>
                    <a:gd name="T29" fmla="*/ 3 h 11"/>
                    <a:gd name="T30" fmla="*/ 5 w 11"/>
                    <a:gd name="T31" fmla="*/ 0 h 11"/>
                    <a:gd name="T32" fmla="*/ 9 w 11"/>
                    <a:gd name="T33" fmla="*/ 1 h 11"/>
                    <a:gd name="T34" fmla="*/ 10 w 11"/>
                    <a:gd name="T35" fmla="*/ 3 h 11"/>
                    <a:gd name="T36" fmla="*/ 11 w 11"/>
                    <a:gd name="T37" fmla="*/ 6 h 11"/>
                    <a:gd name="T38" fmla="*/ 10 w 11"/>
                    <a:gd name="T39" fmla="*/ 9 h 11"/>
                    <a:gd name="T40" fmla="*/ 9 w 11"/>
                    <a:gd name="T41" fmla="*/ 10 h 11"/>
                    <a:gd name="T42" fmla="*/ 5 w 11"/>
                    <a:gd name="T43" fmla="*/ 11 h 11"/>
                    <a:gd name="T44" fmla="*/ 3 w 11"/>
                    <a:gd name="T45" fmla="*/ 10 h 11"/>
                    <a:gd name="T46" fmla="*/ 2 w 11"/>
                    <a:gd name="T47" fmla="*/ 10 h 11"/>
                    <a:gd name="T48" fmla="*/ 1 w 11"/>
                    <a:gd name="T49" fmla="*/ 9 h 11"/>
                    <a:gd name="T50" fmla="*/ 0 w 11"/>
                    <a:gd name="T51" fmla="*/ 6 h 11"/>
                    <a:gd name="T52" fmla="*/ 1 w 11"/>
                    <a:gd name="T53" fmla="*/ 3 h 11"/>
                    <a:gd name="T54" fmla="*/ 2 w 11"/>
                    <a:gd name="T55" fmla="*/ 1 h 11"/>
                    <a:gd name="T56" fmla="*/ 3 w 11"/>
                    <a:gd name="T57" fmla="*/ 1 h 11"/>
                    <a:gd name="T58" fmla="*/ 5 w 11"/>
                    <a:gd name="T5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1" h="11">
                      <a:moveTo>
                        <a:pt x="5" y="3"/>
                      </a:move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2" y="6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5" y="9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9" y="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5" y="3"/>
                      </a:lnTo>
                      <a:close/>
                      <a:moveTo>
                        <a:pt x="5" y="0"/>
                      </a:moveTo>
                      <a:lnTo>
                        <a:pt x="9" y="1"/>
                      </a:lnTo>
                      <a:lnTo>
                        <a:pt x="10" y="3"/>
                      </a:lnTo>
                      <a:lnTo>
                        <a:pt x="11" y="6"/>
                      </a:lnTo>
                      <a:lnTo>
                        <a:pt x="10" y="9"/>
                      </a:lnTo>
                      <a:lnTo>
                        <a:pt x="9" y="10"/>
                      </a:lnTo>
                      <a:lnTo>
                        <a:pt x="5" y="11"/>
                      </a:lnTo>
                      <a:lnTo>
                        <a:pt x="3" y="10"/>
                      </a:lnTo>
                      <a:lnTo>
                        <a:pt x="2" y="10"/>
                      </a:lnTo>
                      <a:lnTo>
                        <a:pt x="1" y="9"/>
                      </a:lnTo>
                      <a:lnTo>
                        <a:pt x="0" y="6"/>
                      </a:lnTo>
                      <a:lnTo>
                        <a:pt x="1" y="3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85" name="Rectangle 239"/>
                <p:cNvSpPr>
                  <a:spLocks noChangeArrowheads="1"/>
                </p:cNvSpPr>
                <p:nvPr/>
              </p:nvSpPr>
              <p:spPr bwMode="auto">
                <a:xfrm>
                  <a:off x="2533427" y="4217988"/>
                  <a:ext cx="255588" cy="6350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86" name="Freeform 240"/>
                <p:cNvSpPr>
                  <a:spLocks noEditPoints="1"/>
                </p:cNvSpPr>
                <p:nvPr/>
              </p:nvSpPr>
              <p:spPr bwMode="auto">
                <a:xfrm>
                  <a:off x="2517552" y="4213225"/>
                  <a:ext cx="17463" cy="17463"/>
                </a:xfrm>
                <a:custGeom>
                  <a:avLst/>
                  <a:gdLst>
                    <a:gd name="T0" fmla="*/ 6 w 11"/>
                    <a:gd name="T1" fmla="*/ 2 h 11"/>
                    <a:gd name="T2" fmla="*/ 4 w 11"/>
                    <a:gd name="T3" fmla="*/ 3 h 11"/>
                    <a:gd name="T4" fmla="*/ 4 w 11"/>
                    <a:gd name="T5" fmla="*/ 3 h 11"/>
                    <a:gd name="T6" fmla="*/ 4 w 11"/>
                    <a:gd name="T7" fmla="*/ 3 h 11"/>
                    <a:gd name="T8" fmla="*/ 3 w 11"/>
                    <a:gd name="T9" fmla="*/ 5 h 11"/>
                    <a:gd name="T10" fmla="*/ 4 w 11"/>
                    <a:gd name="T11" fmla="*/ 8 h 11"/>
                    <a:gd name="T12" fmla="*/ 4 w 11"/>
                    <a:gd name="T13" fmla="*/ 8 h 11"/>
                    <a:gd name="T14" fmla="*/ 4 w 11"/>
                    <a:gd name="T15" fmla="*/ 8 h 11"/>
                    <a:gd name="T16" fmla="*/ 6 w 11"/>
                    <a:gd name="T17" fmla="*/ 9 h 11"/>
                    <a:gd name="T18" fmla="*/ 8 w 11"/>
                    <a:gd name="T19" fmla="*/ 8 h 11"/>
                    <a:gd name="T20" fmla="*/ 8 w 11"/>
                    <a:gd name="T21" fmla="*/ 8 h 11"/>
                    <a:gd name="T22" fmla="*/ 9 w 11"/>
                    <a:gd name="T23" fmla="*/ 5 h 11"/>
                    <a:gd name="T24" fmla="*/ 8 w 11"/>
                    <a:gd name="T25" fmla="*/ 3 h 11"/>
                    <a:gd name="T26" fmla="*/ 8 w 11"/>
                    <a:gd name="T27" fmla="*/ 3 h 11"/>
                    <a:gd name="T28" fmla="*/ 6 w 11"/>
                    <a:gd name="T29" fmla="*/ 2 h 11"/>
                    <a:gd name="T30" fmla="*/ 6 w 11"/>
                    <a:gd name="T31" fmla="*/ 0 h 11"/>
                    <a:gd name="T32" fmla="*/ 9 w 11"/>
                    <a:gd name="T33" fmla="*/ 1 h 11"/>
                    <a:gd name="T34" fmla="*/ 10 w 11"/>
                    <a:gd name="T35" fmla="*/ 2 h 11"/>
                    <a:gd name="T36" fmla="*/ 11 w 11"/>
                    <a:gd name="T37" fmla="*/ 5 h 11"/>
                    <a:gd name="T38" fmla="*/ 10 w 11"/>
                    <a:gd name="T39" fmla="*/ 9 h 11"/>
                    <a:gd name="T40" fmla="*/ 9 w 11"/>
                    <a:gd name="T41" fmla="*/ 10 h 11"/>
                    <a:gd name="T42" fmla="*/ 6 w 11"/>
                    <a:gd name="T43" fmla="*/ 11 h 11"/>
                    <a:gd name="T44" fmla="*/ 4 w 11"/>
                    <a:gd name="T45" fmla="*/ 10 h 11"/>
                    <a:gd name="T46" fmla="*/ 3 w 11"/>
                    <a:gd name="T47" fmla="*/ 10 h 11"/>
                    <a:gd name="T48" fmla="*/ 1 w 11"/>
                    <a:gd name="T49" fmla="*/ 9 h 11"/>
                    <a:gd name="T50" fmla="*/ 0 w 11"/>
                    <a:gd name="T51" fmla="*/ 5 h 11"/>
                    <a:gd name="T52" fmla="*/ 1 w 11"/>
                    <a:gd name="T53" fmla="*/ 2 h 11"/>
                    <a:gd name="T54" fmla="*/ 3 w 11"/>
                    <a:gd name="T55" fmla="*/ 1 h 11"/>
                    <a:gd name="T56" fmla="*/ 4 w 11"/>
                    <a:gd name="T57" fmla="*/ 1 h 11"/>
                    <a:gd name="T58" fmla="*/ 6 w 11"/>
                    <a:gd name="T5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1" h="11">
                      <a:moveTo>
                        <a:pt x="6" y="2"/>
                      </a:move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3" y="5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6" y="9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9" y="5"/>
                      </a:lnTo>
                      <a:lnTo>
                        <a:pt x="8" y="3"/>
                      </a:lnTo>
                      <a:lnTo>
                        <a:pt x="8" y="3"/>
                      </a:lnTo>
                      <a:lnTo>
                        <a:pt x="6" y="2"/>
                      </a:lnTo>
                      <a:close/>
                      <a:moveTo>
                        <a:pt x="6" y="0"/>
                      </a:moveTo>
                      <a:lnTo>
                        <a:pt x="9" y="1"/>
                      </a:lnTo>
                      <a:lnTo>
                        <a:pt x="10" y="2"/>
                      </a:lnTo>
                      <a:lnTo>
                        <a:pt x="11" y="5"/>
                      </a:lnTo>
                      <a:lnTo>
                        <a:pt x="10" y="9"/>
                      </a:lnTo>
                      <a:lnTo>
                        <a:pt x="9" y="10"/>
                      </a:lnTo>
                      <a:lnTo>
                        <a:pt x="6" y="11"/>
                      </a:lnTo>
                      <a:lnTo>
                        <a:pt x="4" y="10"/>
                      </a:lnTo>
                      <a:lnTo>
                        <a:pt x="3" y="10"/>
                      </a:lnTo>
                      <a:lnTo>
                        <a:pt x="1" y="9"/>
                      </a:lnTo>
                      <a:lnTo>
                        <a:pt x="0" y="5"/>
                      </a:lnTo>
                      <a:lnTo>
                        <a:pt x="1" y="2"/>
                      </a:lnTo>
                      <a:lnTo>
                        <a:pt x="3" y="1"/>
                      </a:lnTo>
                      <a:lnTo>
                        <a:pt x="4" y="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87" name="Rectangle 241"/>
                <p:cNvSpPr>
                  <a:spLocks noChangeArrowheads="1"/>
                </p:cNvSpPr>
                <p:nvPr/>
              </p:nvSpPr>
              <p:spPr bwMode="auto">
                <a:xfrm>
                  <a:off x="2782664" y="4221163"/>
                  <a:ext cx="6350" cy="3492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88" name="Rectangle 242"/>
                <p:cNvSpPr>
                  <a:spLocks noChangeArrowheads="1"/>
                </p:cNvSpPr>
                <p:nvPr/>
              </p:nvSpPr>
              <p:spPr bwMode="auto">
                <a:xfrm>
                  <a:off x="2485802" y="4260850"/>
                  <a:ext cx="1025525" cy="279400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89" name="Freeform 243"/>
                <p:cNvSpPr>
                  <a:spLocks noEditPoints="1"/>
                </p:cNvSpPr>
                <p:nvPr/>
              </p:nvSpPr>
              <p:spPr bwMode="auto">
                <a:xfrm>
                  <a:off x="2482627" y="4257675"/>
                  <a:ext cx="1031875" cy="285750"/>
                </a:xfrm>
                <a:custGeom>
                  <a:avLst/>
                  <a:gdLst>
                    <a:gd name="T0" fmla="*/ 4 w 650"/>
                    <a:gd name="T1" fmla="*/ 4 h 180"/>
                    <a:gd name="T2" fmla="*/ 4 w 650"/>
                    <a:gd name="T3" fmla="*/ 176 h 180"/>
                    <a:gd name="T4" fmla="*/ 646 w 650"/>
                    <a:gd name="T5" fmla="*/ 176 h 180"/>
                    <a:gd name="T6" fmla="*/ 646 w 650"/>
                    <a:gd name="T7" fmla="*/ 4 h 180"/>
                    <a:gd name="T8" fmla="*/ 4 w 650"/>
                    <a:gd name="T9" fmla="*/ 4 h 180"/>
                    <a:gd name="T10" fmla="*/ 2 w 650"/>
                    <a:gd name="T11" fmla="*/ 0 h 180"/>
                    <a:gd name="T12" fmla="*/ 648 w 650"/>
                    <a:gd name="T13" fmla="*/ 0 h 180"/>
                    <a:gd name="T14" fmla="*/ 650 w 650"/>
                    <a:gd name="T15" fmla="*/ 2 h 180"/>
                    <a:gd name="T16" fmla="*/ 650 w 650"/>
                    <a:gd name="T17" fmla="*/ 178 h 180"/>
                    <a:gd name="T18" fmla="*/ 648 w 650"/>
                    <a:gd name="T19" fmla="*/ 180 h 180"/>
                    <a:gd name="T20" fmla="*/ 2 w 650"/>
                    <a:gd name="T21" fmla="*/ 180 h 180"/>
                    <a:gd name="T22" fmla="*/ 0 w 650"/>
                    <a:gd name="T23" fmla="*/ 178 h 180"/>
                    <a:gd name="T24" fmla="*/ 0 w 650"/>
                    <a:gd name="T25" fmla="*/ 2 h 180"/>
                    <a:gd name="T26" fmla="*/ 2 w 650"/>
                    <a:gd name="T27" fmla="*/ 0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50" h="180">
                      <a:moveTo>
                        <a:pt x="4" y="4"/>
                      </a:moveTo>
                      <a:lnTo>
                        <a:pt x="4" y="176"/>
                      </a:lnTo>
                      <a:lnTo>
                        <a:pt x="646" y="176"/>
                      </a:lnTo>
                      <a:lnTo>
                        <a:pt x="646" y="4"/>
                      </a:lnTo>
                      <a:lnTo>
                        <a:pt x="4" y="4"/>
                      </a:lnTo>
                      <a:close/>
                      <a:moveTo>
                        <a:pt x="2" y="0"/>
                      </a:moveTo>
                      <a:lnTo>
                        <a:pt x="648" y="0"/>
                      </a:lnTo>
                      <a:lnTo>
                        <a:pt x="650" y="2"/>
                      </a:lnTo>
                      <a:lnTo>
                        <a:pt x="650" y="178"/>
                      </a:lnTo>
                      <a:lnTo>
                        <a:pt x="648" y="180"/>
                      </a:lnTo>
                      <a:lnTo>
                        <a:pt x="2" y="180"/>
                      </a:lnTo>
                      <a:lnTo>
                        <a:pt x="0" y="178"/>
                      </a:lnTo>
                      <a:lnTo>
                        <a:pt x="0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90" name="Freeform 244"/>
                <p:cNvSpPr>
                  <a:spLocks noEditPoints="1"/>
                </p:cNvSpPr>
                <p:nvPr/>
              </p:nvSpPr>
              <p:spPr bwMode="auto">
                <a:xfrm>
                  <a:off x="2965227" y="4319588"/>
                  <a:ext cx="23813" cy="25400"/>
                </a:xfrm>
                <a:custGeom>
                  <a:avLst/>
                  <a:gdLst>
                    <a:gd name="T0" fmla="*/ 7 w 15"/>
                    <a:gd name="T1" fmla="*/ 2 h 16"/>
                    <a:gd name="T2" fmla="*/ 5 w 15"/>
                    <a:gd name="T3" fmla="*/ 3 h 16"/>
                    <a:gd name="T4" fmla="*/ 5 w 15"/>
                    <a:gd name="T5" fmla="*/ 3 h 16"/>
                    <a:gd name="T6" fmla="*/ 3 w 15"/>
                    <a:gd name="T7" fmla="*/ 4 h 16"/>
                    <a:gd name="T8" fmla="*/ 2 w 15"/>
                    <a:gd name="T9" fmla="*/ 5 h 16"/>
                    <a:gd name="T10" fmla="*/ 3 w 15"/>
                    <a:gd name="T11" fmla="*/ 5 h 16"/>
                    <a:gd name="T12" fmla="*/ 2 w 15"/>
                    <a:gd name="T13" fmla="*/ 8 h 16"/>
                    <a:gd name="T14" fmla="*/ 3 w 15"/>
                    <a:gd name="T15" fmla="*/ 10 h 16"/>
                    <a:gd name="T16" fmla="*/ 2 w 15"/>
                    <a:gd name="T17" fmla="*/ 10 h 16"/>
                    <a:gd name="T18" fmla="*/ 3 w 15"/>
                    <a:gd name="T19" fmla="*/ 11 h 16"/>
                    <a:gd name="T20" fmla="*/ 5 w 15"/>
                    <a:gd name="T21" fmla="*/ 13 h 16"/>
                    <a:gd name="T22" fmla="*/ 9 w 15"/>
                    <a:gd name="T23" fmla="*/ 13 h 16"/>
                    <a:gd name="T24" fmla="*/ 12 w 15"/>
                    <a:gd name="T25" fmla="*/ 11 h 16"/>
                    <a:gd name="T26" fmla="*/ 13 w 15"/>
                    <a:gd name="T27" fmla="*/ 9 h 16"/>
                    <a:gd name="T28" fmla="*/ 13 w 15"/>
                    <a:gd name="T29" fmla="*/ 6 h 16"/>
                    <a:gd name="T30" fmla="*/ 12 w 15"/>
                    <a:gd name="T31" fmla="*/ 4 h 16"/>
                    <a:gd name="T32" fmla="*/ 9 w 15"/>
                    <a:gd name="T33" fmla="*/ 3 h 16"/>
                    <a:gd name="T34" fmla="*/ 7 w 15"/>
                    <a:gd name="T35" fmla="*/ 2 h 16"/>
                    <a:gd name="T36" fmla="*/ 7 w 15"/>
                    <a:gd name="T37" fmla="*/ 0 h 16"/>
                    <a:gd name="T38" fmla="*/ 13 w 15"/>
                    <a:gd name="T39" fmla="*/ 2 h 16"/>
                    <a:gd name="T40" fmla="*/ 14 w 15"/>
                    <a:gd name="T41" fmla="*/ 4 h 16"/>
                    <a:gd name="T42" fmla="*/ 15 w 15"/>
                    <a:gd name="T43" fmla="*/ 5 h 16"/>
                    <a:gd name="T44" fmla="*/ 15 w 15"/>
                    <a:gd name="T45" fmla="*/ 10 h 16"/>
                    <a:gd name="T46" fmla="*/ 14 w 15"/>
                    <a:gd name="T47" fmla="*/ 11 h 16"/>
                    <a:gd name="T48" fmla="*/ 13 w 15"/>
                    <a:gd name="T49" fmla="*/ 13 h 16"/>
                    <a:gd name="T50" fmla="*/ 10 w 15"/>
                    <a:gd name="T51" fmla="*/ 16 h 16"/>
                    <a:gd name="T52" fmla="*/ 4 w 15"/>
                    <a:gd name="T53" fmla="*/ 16 h 16"/>
                    <a:gd name="T54" fmla="*/ 2 w 15"/>
                    <a:gd name="T55" fmla="*/ 13 h 16"/>
                    <a:gd name="T56" fmla="*/ 1 w 15"/>
                    <a:gd name="T57" fmla="*/ 11 h 16"/>
                    <a:gd name="T58" fmla="*/ 1 w 15"/>
                    <a:gd name="T59" fmla="*/ 10 h 16"/>
                    <a:gd name="T60" fmla="*/ 0 w 15"/>
                    <a:gd name="T61" fmla="*/ 8 h 16"/>
                    <a:gd name="T62" fmla="*/ 1 w 15"/>
                    <a:gd name="T63" fmla="*/ 5 h 16"/>
                    <a:gd name="T64" fmla="*/ 1 w 15"/>
                    <a:gd name="T65" fmla="*/ 4 h 16"/>
                    <a:gd name="T66" fmla="*/ 2 w 15"/>
                    <a:gd name="T67" fmla="*/ 2 h 16"/>
                    <a:gd name="T68" fmla="*/ 4 w 15"/>
                    <a:gd name="T69" fmla="*/ 1 h 16"/>
                    <a:gd name="T70" fmla="*/ 5 w 15"/>
                    <a:gd name="T71" fmla="*/ 1 h 16"/>
                    <a:gd name="T72" fmla="*/ 7 w 15"/>
                    <a:gd name="T7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" h="16">
                      <a:moveTo>
                        <a:pt x="7" y="2"/>
                      </a:move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3" y="4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2" y="8"/>
                      </a:lnTo>
                      <a:lnTo>
                        <a:pt x="3" y="10"/>
                      </a:lnTo>
                      <a:lnTo>
                        <a:pt x="2" y="10"/>
                      </a:lnTo>
                      <a:lnTo>
                        <a:pt x="3" y="11"/>
                      </a:lnTo>
                      <a:lnTo>
                        <a:pt x="5" y="13"/>
                      </a:lnTo>
                      <a:lnTo>
                        <a:pt x="9" y="13"/>
                      </a:lnTo>
                      <a:lnTo>
                        <a:pt x="12" y="11"/>
                      </a:lnTo>
                      <a:lnTo>
                        <a:pt x="13" y="9"/>
                      </a:lnTo>
                      <a:lnTo>
                        <a:pt x="13" y="6"/>
                      </a:lnTo>
                      <a:lnTo>
                        <a:pt x="12" y="4"/>
                      </a:lnTo>
                      <a:lnTo>
                        <a:pt x="9" y="3"/>
                      </a:lnTo>
                      <a:lnTo>
                        <a:pt x="7" y="2"/>
                      </a:lnTo>
                      <a:close/>
                      <a:moveTo>
                        <a:pt x="7" y="0"/>
                      </a:moveTo>
                      <a:lnTo>
                        <a:pt x="13" y="2"/>
                      </a:lnTo>
                      <a:lnTo>
                        <a:pt x="14" y="4"/>
                      </a:lnTo>
                      <a:lnTo>
                        <a:pt x="15" y="5"/>
                      </a:lnTo>
                      <a:lnTo>
                        <a:pt x="15" y="10"/>
                      </a:lnTo>
                      <a:lnTo>
                        <a:pt x="14" y="11"/>
                      </a:lnTo>
                      <a:lnTo>
                        <a:pt x="13" y="13"/>
                      </a:lnTo>
                      <a:lnTo>
                        <a:pt x="10" y="16"/>
                      </a:lnTo>
                      <a:lnTo>
                        <a:pt x="4" y="16"/>
                      </a:lnTo>
                      <a:lnTo>
                        <a:pt x="2" y="13"/>
                      </a:lnTo>
                      <a:lnTo>
                        <a:pt x="1" y="11"/>
                      </a:lnTo>
                      <a:lnTo>
                        <a:pt x="1" y="10"/>
                      </a:lnTo>
                      <a:lnTo>
                        <a:pt x="0" y="8"/>
                      </a:lnTo>
                      <a:lnTo>
                        <a:pt x="1" y="5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91" name="Rectangle 245"/>
                <p:cNvSpPr>
                  <a:spLocks noChangeArrowheads="1"/>
                </p:cNvSpPr>
                <p:nvPr/>
              </p:nvSpPr>
              <p:spPr bwMode="auto">
                <a:xfrm>
                  <a:off x="3204939" y="4395788"/>
                  <a:ext cx="55563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92" name="Freeform 246"/>
                <p:cNvSpPr>
                  <a:spLocks noEditPoints="1"/>
                </p:cNvSpPr>
                <p:nvPr/>
              </p:nvSpPr>
              <p:spPr bwMode="auto">
                <a:xfrm>
                  <a:off x="3181127" y="4386263"/>
                  <a:ext cx="25400" cy="25400"/>
                </a:xfrm>
                <a:custGeom>
                  <a:avLst/>
                  <a:gdLst>
                    <a:gd name="T0" fmla="*/ 7 w 16"/>
                    <a:gd name="T1" fmla="*/ 2 h 16"/>
                    <a:gd name="T2" fmla="*/ 5 w 16"/>
                    <a:gd name="T3" fmla="*/ 3 h 16"/>
                    <a:gd name="T4" fmla="*/ 5 w 16"/>
                    <a:gd name="T5" fmla="*/ 3 h 16"/>
                    <a:gd name="T6" fmla="*/ 3 w 16"/>
                    <a:gd name="T7" fmla="*/ 4 h 16"/>
                    <a:gd name="T8" fmla="*/ 2 w 16"/>
                    <a:gd name="T9" fmla="*/ 5 h 16"/>
                    <a:gd name="T10" fmla="*/ 3 w 16"/>
                    <a:gd name="T11" fmla="*/ 5 h 16"/>
                    <a:gd name="T12" fmla="*/ 2 w 16"/>
                    <a:gd name="T13" fmla="*/ 7 h 16"/>
                    <a:gd name="T14" fmla="*/ 3 w 16"/>
                    <a:gd name="T15" fmla="*/ 11 h 16"/>
                    <a:gd name="T16" fmla="*/ 2 w 16"/>
                    <a:gd name="T17" fmla="*/ 11 h 16"/>
                    <a:gd name="T18" fmla="*/ 3 w 16"/>
                    <a:gd name="T19" fmla="*/ 12 h 16"/>
                    <a:gd name="T20" fmla="*/ 5 w 16"/>
                    <a:gd name="T21" fmla="*/ 14 h 16"/>
                    <a:gd name="T22" fmla="*/ 9 w 16"/>
                    <a:gd name="T23" fmla="*/ 14 h 16"/>
                    <a:gd name="T24" fmla="*/ 13 w 16"/>
                    <a:gd name="T25" fmla="*/ 12 h 16"/>
                    <a:gd name="T26" fmla="*/ 14 w 16"/>
                    <a:gd name="T27" fmla="*/ 9 h 16"/>
                    <a:gd name="T28" fmla="*/ 14 w 16"/>
                    <a:gd name="T29" fmla="*/ 6 h 16"/>
                    <a:gd name="T30" fmla="*/ 13 w 16"/>
                    <a:gd name="T31" fmla="*/ 4 h 16"/>
                    <a:gd name="T32" fmla="*/ 9 w 16"/>
                    <a:gd name="T33" fmla="*/ 3 h 16"/>
                    <a:gd name="T34" fmla="*/ 7 w 16"/>
                    <a:gd name="T35" fmla="*/ 2 h 16"/>
                    <a:gd name="T36" fmla="*/ 7 w 16"/>
                    <a:gd name="T37" fmla="*/ 0 h 16"/>
                    <a:gd name="T38" fmla="*/ 14 w 16"/>
                    <a:gd name="T39" fmla="*/ 2 h 16"/>
                    <a:gd name="T40" fmla="*/ 15 w 16"/>
                    <a:gd name="T41" fmla="*/ 4 h 16"/>
                    <a:gd name="T42" fmla="*/ 16 w 16"/>
                    <a:gd name="T43" fmla="*/ 5 h 16"/>
                    <a:gd name="T44" fmla="*/ 16 w 16"/>
                    <a:gd name="T45" fmla="*/ 11 h 16"/>
                    <a:gd name="T46" fmla="*/ 15 w 16"/>
                    <a:gd name="T47" fmla="*/ 12 h 16"/>
                    <a:gd name="T48" fmla="*/ 14 w 16"/>
                    <a:gd name="T49" fmla="*/ 14 h 16"/>
                    <a:gd name="T50" fmla="*/ 10 w 16"/>
                    <a:gd name="T51" fmla="*/ 16 h 16"/>
                    <a:gd name="T52" fmla="*/ 4 w 16"/>
                    <a:gd name="T53" fmla="*/ 16 h 16"/>
                    <a:gd name="T54" fmla="*/ 2 w 16"/>
                    <a:gd name="T55" fmla="*/ 14 h 16"/>
                    <a:gd name="T56" fmla="*/ 1 w 16"/>
                    <a:gd name="T57" fmla="*/ 12 h 16"/>
                    <a:gd name="T58" fmla="*/ 1 w 16"/>
                    <a:gd name="T59" fmla="*/ 11 h 16"/>
                    <a:gd name="T60" fmla="*/ 0 w 16"/>
                    <a:gd name="T61" fmla="*/ 7 h 16"/>
                    <a:gd name="T62" fmla="*/ 1 w 16"/>
                    <a:gd name="T63" fmla="*/ 5 h 16"/>
                    <a:gd name="T64" fmla="*/ 1 w 16"/>
                    <a:gd name="T65" fmla="*/ 4 h 16"/>
                    <a:gd name="T66" fmla="*/ 2 w 16"/>
                    <a:gd name="T67" fmla="*/ 2 h 16"/>
                    <a:gd name="T68" fmla="*/ 4 w 16"/>
                    <a:gd name="T69" fmla="*/ 1 h 16"/>
                    <a:gd name="T70" fmla="*/ 5 w 16"/>
                    <a:gd name="T71" fmla="*/ 1 h 16"/>
                    <a:gd name="T72" fmla="*/ 7 w 16"/>
                    <a:gd name="T7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6" h="16">
                      <a:moveTo>
                        <a:pt x="7" y="2"/>
                      </a:move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3" y="4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2" y="7"/>
                      </a:lnTo>
                      <a:lnTo>
                        <a:pt x="3" y="11"/>
                      </a:lnTo>
                      <a:lnTo>
                        <a:pt x="2" y="11"/>
                      </a:lnTo>
                      <a:lnTo>
                        <a:pt x="3" y="12"/>
                      </a:lnTo>
                      <a:lnTo>
                        <a:pt x="5" y="14"/>
                      </a:lnTo>
                      <a:lnTo>
                        <a:pt x="9" y="14"/>
                      </a:lnTo>
                      <a:lnTo>
                        <a:pt x="13" y="12"/>
                      </a:lnTo>
                      <a:lnTo>
                        <a:pt x="14" y="9"/>
                      </a:lnTo>
                      <a:lnTo>
                        <a:pt x="14" y="6"/>
                      </a:lnTo>
                      <a:lnTo>
                        <a:pt x="13" y="4"/>
                      </a:lnTo>
                      <a:lnTo>
                        <a:pt x="9" y="3"/>
                      </a:lnTo>
                      <a:lnTo>
                        <a:pt x="7" y="2"/>
                      </a:lnTo>
                      <a:close/>
                      <a:moveTo>
                        <a:pt x="7" y="0"/>
                      </a:moveTo>
                      <a:lnTo>
                        <a:pt x="14" y="2"/>
                      </a:lnTo>
                      <a:lnTo>
                        <a:pt x="15" y="4"/>
                      </a:lnTo>
                      <a:lnTo>
                        <a:pt x="16" y="5"/>
                      </a:lnTo>
                      <a:lnTo>
                        <a:pt x="16" y="11"/>
                      </a:lnTo>
                      <a:lnTo>
                        <a:pt x="15" y="12"/>
                      </a:lnTo>
                      <a:lnTo>
                        <a:pt x="14" y="14"/>
                      </a:lnTo>
                      <a:lnTo>
                        <a:pt x="10" y="16"/>
                      </a:lnTo>
                      <a:lnTo>
                        <a:pt x="4" y="16"/>
                      </a:lnTo>
                      <a:lnTo>
                        <a:pt x="2" y="14"/>
                      </a:lnTo>
                      <a:lnTo>
                        <a:pt x="1" y="12"/>
                      </a:lnTo>
                      <a:lnTo>
                        <a:pt x="1" y="11"/>
                      </a:lnTo>
                      <a:lnTo>
                        <a:pt x="0" y="7"/>
                      </a:lnTo>
                      <a:lnTo>
                        <a:pt x="1" y="5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93" name="Rectangle 247"/>
                <p:cNvSpPr>
                  <a:spLocks noChangeArrowheads="1"/>
                </p:cNvSpPr>
                <p:nvPr/>
              </p:nvSpPr>
              <p:spPr bwMode="auto">
                <a:xfrm>
                  <a:off x="2503264" y="4286250"/>
                  <a:ext cx="41275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A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94" name="Rectangle 248"/>
                <p:cNvSpPr>
                  <a:spLocks noChangeArrowheads="1"/>
                </p:cNvSpPr>
                <p:nvPr/>
              </p:nvSpPr>
              <p:spPr bwMode="auto">
                <a:xfrm>
                  <a:off x="2503264" y="4471988"/>
                  <a:ext cx="41275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B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95" name="Rectangle 249"/>
                <p:cNvSpPr>
                  <a:spLocks noChangeArrowheads="1"/>
                </p:cNvSpPr>
                <p:nvPr/>
              </p:nvSpPr>
              <p:spPr bwMode="auto">
                <a:xfrm>
                  <a:off x="3466877" y="4378325"/>
                  <a:ext cx="47625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Q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96" name="Freeform 250"/>
                <p:cNvSpPr>
                  <a:spLocks/>
                </p:cNvSpPr>
                <p:nvPr/>
              </p:nvSpPr>
              <p:spPr bwMode="auto">
                <a:xfrm>
                  <a:off x="2803302" y="4391025"/>
                  <a:ext cx="14288" cy="14288"/>
                </a:xfrm>
                <a:custGeom>
                  <a:avLst/>
                  <a:gdLst>
                    <a:gd name="T0" fmla="*/ 4 w 9"/>
                    <a:gd name="T1" fmla="*/ 0 h 9"/>
                    <a:gd name="T2" fmla="*/ 6 w 9"/>
                    <a:gd name="T3" fmla="*/ 1 h 9"/>
                    <a:gd name="T4" fmla="*/ 9 w 9"/>
                    <a:gd name="T5" fmla="*/ 2 h 9"/>
                    <a:gd name="T6" fmla="*/ 9 w 9"/>
                    <a:gd name="T7" fmla="*/ 4 h 9"/>
                    <a:gd name="T8" fmla="*/ 9 w 9"/>
                    <a:gd name="T9" fmla="*/ 6 h 9"/>
                    <a:gd name="T10" fmla="*/ 6 w 9"/>
                    <a:gd name="T11" fmla="*/ 9 h 9"/>
                    <a:gd name="T12" fmla="*/ 4 w 9"/>
                    <a:gd name="T13" fmla="*/ 9 h 9"/>
                    <a:gd name="T14" fmla="*/ 2 w 9"/>
                    <a:gd name="T15" fmla="*/ 9 h 9"/>
                    <a:gd name="T16" fmla="*/ 1 w 9"/>
                    <a:gd name="T17" fmla="*/ 6 h 9"/>
                    <a:gd name="T18" fmla="*/ 0 w 9"/>
                    <a:gd name="T19" fmla="*/ 4 h 9"/>
                    <a:gd name="T20" fmla="*/ 1 w 9"/>
                    <a:gd name="T21" fmla="*/ 2 h 9"/>
                    <a:gd name="T22" fmla="*/ 2 w 9"/>
                    <a:gd name="T23" fmla="*/ 1 h 9"/>
                    <a:gd name="T24" fmla="*/ 4 w 9"/>
                    <a:gd name="T2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9">
                      <a:moveTo>
                        <a:pt x="4" y="0"/>
                      </a:moveTo>
                      <a:lnTo>
                        <a:pt x="6" y="1"/>
                      </a:lnTo>
                      <a:lnTo>
                        <a:pt x="9" y="2"/>
                      </a:lnTo>
                      <a:lnTo>
                        <a:pt x="9" y="4"/>
                      </a:lnTo>
                      <a:lnTo>
                        <a:pt x="9" y="6"/>
                      </a:lnTo>
                      <a:lnTo>
                        <a:pt x="6" y="9"/>
                      </a:lnTo>
                      <a:lnTo>
                        <a:pt x="4" y="9"/>
                      </a:lnTo>
                      <a:lnTo>
                        <a:pt x="2" y="9"/>
                      </a:lnTo>
                      <a:lnTo>
                        <a:pt x="1" y="6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97" name="Freeform 251"/>
                <p:cNvSpPr>
                  <a:spLocks noEditPoints="1"/>
                </p:cNvSpPr>
                <p:nvPr/>
              </p:nvSpPr>
              <p:spPr bwMode="auto">
                <a:xfrm>
                  <a:off x="2965227" y="4452938"/>
                  <a:ext cx="23813" cy="23813"/>
                </a:xfrm>
                <a:custGeom>
                  <a:avLst/>
                  <a:gdLst>
                    <a:gd name="T0" fmla="*/ 8 w 15"/>
                    <a:gd name="T1" fmla="*/ 2 h 15"/>
                    <a:gd name="T2" fmla="*/ 4 w 15"/>
                    <a:gd name="T3" fmla="*/ 4 h 15"/>
                    <a:gd name="T4" fmla="*/ 4 w 15"/>
                    <a:gd name="T5" fmla="*/ 4 h 15"/>
                    <a:gd name="T6" fmla="*/ 3 w 15"/>
                    <a:gd name="T7" fmla="*/ 6 h 15"/>
                    <a:gd name="T8" fmla="*/ 2 w 15"/>
                    <a:gd name="T9" fmla="*/ 8 h 15"/>
                    <a:gd name="T10" fmla="*/ 3 w 15"/>
                    <a:gd name="T11" fmla="*/ 10 h 15"/>
                    <a:gd name="T12" fmla="*/ 6 w 15"/>
                    <a:gd name="T13" fmla="*/ 13 h 15"/>
                    <a:gd name="T14" fmla="*/ 10 w 15"/>
                    <a:gd name="T15" fmla="*/ 13 h 15"/>
                    <a:gd name="T16" fmla="*/ 12 w 15"/>
                    <a:gd name="T17" fmla="*/ 11 h 15"/>
                    <a:gd name="T18" fmla="*/ 13 w 15"/>
                    <a:gd name="T19" fmla="*/ 9 h 15"/>
                    <a:gd name="T20" fmla="*/ 13 w 15"/>
                    <a:gd name="T21" fmla="*/ 6 h 15"/>
                    <a:gd name="T22" fmla="*/ 12 w 15"/>
                    <a:gd name="T23" fmla="*/ 4 h 15"/>
                    <a:gd name="T24" fmla="*/ 8 w 15"/>
                    <a:gd name="T25" fmla="*/ 2 h 15"/>
                    <a:gd name="T26" fmla="*/ 8 w 15"/>
                    <a:gd name="T27" fmla="*/ 0 h 15"/>
                    <a:gd name="T28" fmla="*/ 13 w 15"/>
                    <a:gd name="T29" fmla="*/ 2 h 15"/>
                    <a:gd name="T30" fmla="*/ 15 w 15"/>
                    <a:gd name="T31" fmla="*/ 4 h 15"/>
                    <a:gd name="T32" fmla="*/ 15 w 15"/>
                    <a:gd name="T33" fmla="*/ 10 h 15"/>
                    <a:gd name="T34" fmla="*/ 14 w 15"/>
                    <a:gd name="T35" fmla="*/ 11 h 15"/>
                    <a:gd name="T36" fmla="*/ 13 w 15"/>
                    <a:gd name="T37" fmla="*/ 13 h 15"/>
                    <a:gd name="T38" fmla="*/ 11 w 15"/>
                    <a:gd name="T39" fmla="*/ 15 h 15"/>
                    <a:gd name="T40" fmla="*/ 5 w 15"/>
                    <a:gd name="T41" fmla="*/ 15 h 15"/>
                    <a:gd name="T42" fmla="*/ 1 w 15"/>
                    <a:gd name="T43" fmla="*/ 11 h 15"/>
                    <a:gd name="T44" fmla="*/ 1 w 15"/>
                    <a:gd name="T45" fmla="*/ 10 h 15"/>
                    <a:gd name="T46" fmla="*/ 0 w 15"/>
                    <a:gd name="T47" fmla="*/ 8 h 15"/>
                    <a:gd name="T48" fmla="*/ 1 w 15"/>
                    <a:gd name="T49" fmla="*/ 4 h 15"/>
                    <a:gd name="T50" fmla="*/ 1 w 15"/>
                    <a:gd name="T51" fmla="*/ 3 h 15"/>
                    <a:gd name="T52" fmla="*/ 3 w 15"/>
                    <a:gd name="T53" fmla="*/ 2 h 15"/>
                    <a:gd name="T54" fmla="*/ 4 w 15"/>
                    <a:gd name="T55" fmla="*/ 2 h 15"/>
                    <a:gd name="T56" fmla="*/ 8 w 15"/>
                    <a:gd name="T5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5" h="15">
                      <a:moveTo>
                        <a:pt x="8" y="2"/>
                      </a:move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3" y="6"/>
                      </a:lnTo>
                      <a:lnTo>
                        <a:pt x="2" y="8"/>
                      </a:lnTo>
                      <a:lnTo>
                        <a:pt x="3" y="10"/>
                      </a:lnTo>
                      <a:lnTo>
                        <a:pt x="6" y="13"/>
                      </a:lnTo>
                      <a:lnTo>
                        <a:pt x="10" y="13"/>
                      </a:lnTo>
                      <a:lnTo>
                        <a:pt x="12" y="11"/>
                      </a:lnTo>
                      <a:lnTo>
                        <a:pt x="13" y="9"/>
                      </a:lnTo>
                      <a:lnTo>
                        <a:pt x="13" y="6"/>
                      </a:lnTo>
                      <a:lnTo>
                        <a:pt x="12" y="4"/>
                      </a:lnTo>
                      <a:lnTo>
                        <a:pt x="8" y="2"/>
                      </a:lnTo>
                      <a:close/>
                      <a:moveTo>
                        <a:pt x="8" y="0"/>
                      </a:moveTo>
                      <a:lnTo>
                        <a:pt x="13" y="2"/>
                      </a:lnTo>
                      <a:lnTo>
                        <a:pt x="15" y="4"/>
                      </a:lnTo>
                      <a:lnTo>
                        <a:pt x="15" y="10"/>
                      </a:lnTo>
                      <a:lnTo>
                        <a:pt x="14" y="11"/>
                      </a:lnTo>
                      <a:lnTo>
                        <a:pt x="13" y="13"/>
                      </a:lnTo>
                      <a:lnTo>
                        <a:pt x="11" y="15"/>
                      </a:lnTo>
                      <a:lnTo>
                        <a:pt x="5" y="15"/>
                      </a:lnTo>
                      <a:lnTo>
                        <a:pt x="1" y="11"/>
                      </a:lnTo>
                      <a:lnTo>
                        <a:pt x="1" y="10"/>
                      </a:lnTo>
                      <a:lnTo>
                        <a:pt x="0" y="8"/>
                      </a:lnTo>
                      <a:lnTo>
                        <a:pt x="1" y="4"/>
                      </a:lnTo>
                      <a:lnTo>
                        <a:pt x="1" y="3"/>
                      </a:lnTo>
                      <a:lnTo>
                        <a:pt x="3" y="2"/>
                      </a:lnTo>
                      <a:lnTo>
                        <a:pt x="4" y="2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98" name="Freeform 252"/>
                <p:cNvSpPr>
                  <a:spLocks/>
                </p:cNvSpPr>
                <p:nvPr/>
              </p:nvSpPr>
              <p:spPr bwMode="auto">
                <a:xfrm>
                  <a:off x="2987452" y="4329113"/>
                  <a:ext cx="92075" cy="44450"/>
                </a:xfrm>
                <a:custGeom>
                  <a:avLst/>
                  <a:gdLst>
                    <a:gd name="T0" fmla="*/ 0 w 58"/>
                    <a:gd name="T1" fmla="*/ 0 h 28"/>
                    <a:gd name="T2" fmla="*/ 23 w 58"/>
                    <a:gd name="T3" fmla="*/ 0 h 28"/>
                    <a:gd name="T4" fmla="*/ 23 w 58"/>
                    <a:gd name="T5" fmla="*/ 25 h 28"/>
                    <a:gd name="T6" fmla="*/ 58 w 58"/>
                    <a:gd name="T7" fmla="*/ 25 h 28"/>
                    <a:gd name="T8" fmla="*/ 58 w 58"/>
                    <a:gd name="T9" fmla="*/ 28 h 28"/>
                    <a:gd name="T10" fmla="*/ 20 w 58"/>
                    <a:gd name="T11" fmla="*/ 28 h 28"/>
                    <a:gd name="T12" fmla="*/ 20 w 58"/>
                    <a:gd name="T13" fmla="*/ 2 h 28"/>
                    <a:gd name="T14" fmla="*/ 0 w 58"/>
                    <a:gd name="T15" fmla="*/ 2 h 28"/>
                    <a:gd name="T16" fmla="*/ 0 w 58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8" h="28"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23" y="25"/>
                      </a:lnTo>
                      <a:lnTo>
                        <a:pt x="58" y="25"/>
                      </a:lnTo>
                      <a:lnTo>
                        <a:pt x="58" y="28"/>
                      </a:lnTo>
                      <a:lnTo>
                        <a:pt x="20" y="28"/>
                      </a:lnTo>
                      <a:lnTo>
                        <a:pt x="2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99" name="Freeform 253"/>
                <p:cNvSpPr>
                  <a:spLocks/>
                </p:cNvSpPr>
                <p:nvPr/>
              </p:nvSpPr>
              <p:spPr bwMode="auto">
                <a:xfrm>
                  <a:off x="2989039" y="4422775"/>
                  <a:ext cx="90488" cy="44450"/>
                </a:xfrm>
                <a:custGeom>
                  <a:avLst/>
                  <a:gdLst>
                    <a:gd name="T0" fmla="*/ 19 w 57"/>
                    <a:gd name="T1" fmla="*/ 0 h 28"/>
                    <a:gd name="T2" fmla="*/ 57 w 57"/>
                    <a:gd name="T3" fmla="*/ 0 h 28"/>
                    <a:gd name="T4" fmla="*/ 57 w 57"/>
                    <a:gd name="T5" fmla="*/ 2 h 28"/>
                    <a:gd name="T6" fmla="*/ 22 w 57"/>
                    <a:gd name="T7" fmla="*/ 2 h 28"/>
                    <a:gd name="T8" fmla="*/ 22 w 57"/>
                    <a:gd name="T9" fmla="*/ 28 h 28"/>
                    <a:gd name="T10" fmla="*/ 0 w 57"/>
                    <a:gd name="T11" fmla="*/ 28 h 28"/>
                    <a:gd name="T12" fmla="*/ 0 w 57"/>
                    <a:gd name="T13" fmla="*/ 26 h 28"/>
                    <a:gd name="T14" fmla="*/ 19 w 57"/>
                    <a:gd name="T15" fmla="*/ 26 h 28"/>
                    <a:gd name="T16" fmla="*/ 19 w 57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7" h="28">
                      <a:moveTo>
                        <a:pt x="19" y="0"/>
                      </a:moveTo>
                      <a:lnTo>
                        <a:pt x="57" y="0"/>
                      </a:lnTo>
                      <a:lnTo>
                        <a:pt x="57" y="2"/>
                      </a:lnTo>
                      <a:lnTo>
                        <a:pt x="22" y="2"/>
                      </a:lnTo>
                      <a:lnTo>
                        <a:pt x="22" y="28"/>
                      </a:lnTo>
                      <a:lnTo>
                        <a:pt x="0" y="28"/>
                      </a:lnTo>
                      <a:lnTo>
                        <a:pt x="0" y="26"/>
                      </a:lnTo>
                      <a:lnTo>
                        <a:pt x="19" y="26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00" name="Rectangle 254"/>
                <p:cNvSpPr>
                  <a:spLocks noChangeArrowheads="1"/>
                </p:cNvSpPr>
                <p:nvPr/>
              </p:nvSpPr>
              <p:spPr bwMode="auto">
                <a:xfrm>
                  <a:off x="2533427" y="4303713"/>
                  <a:ext cx="330200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01" name="Freeform 255"/>
                <p:cNvSpPr>
                  <a:spLocks/>
                </p:cNvSpPr>
                <p:nvPr/>
              </p:nvSpPr>
              <p:spPr bwMode="auto">
                <a:xfrm>
                  <a:off x="2571527" y="4484688"/>
                  <a:ext cx="14288" cy="14288"/>
                </a:xfrm>
                <a:custGeom>
                  <a:avLst/>
                  <a:gdLst>
                    <a:gd name="T0" fmla="*/ 4 w 9"/>
                    <a:gd name="T1" fmla="*/ 0 h 9"/>
                    <a:gd name="T2" fmla="*/ 7 w 9"/>
                    <a:gd name="T3" fmla="*/ 0 h 9"/>
                    <a:gd name="T4" fmla="*/ 8 w 9"/>
                    <a:gd name="T5" fmla="*/ 2 h 9"/>
                    <a:gd name="T6" fmla="*/ 9 w 9"/>
                    <a:gd name="T7" fmla="*/ 5 h 9"/>
                    <a:gd name="T8" fmla="*/ 8 w 9"/>
                    <a:gd name="T9" fmla="*/ 7 h 9"/>
                    <a:gd name="T10" fmla="*/ 7 w 9"/>
                    <a:gd name="T11" fmla="*/ 8 h 9"/>
                    <a:gd name="T12" fmla="*/ 4 w 9"/>
                    <a:gd name="T13" fmla="*/ 9 h 9"/>
                    <a:gd name="T14" fmla="*/ 2 w 9"/>
                    <a:gd name="T15" fmla="*/ 8 h 9"/>
                    <a:gd name="T16" fmla="*/ 0 w 9"/>
                    <a:gd name="T17" fmla="*/ 7 h 9"/>
                    <a:gd name="T18" fmla="*/ 0 w 9"/>
                    <a:gd name="T19" fmla="*/ 5 h 9"/>
                    <a:gd name="T20" fmla="*/ 0 w 9"/>
                    <a:gd name="T21" fmla="*/ 2 h 9"/>
                    <a:gd name="T22" fmla="*/ 2 w 9"/>
                    <a:gd name="T23" fmla="*/ 0 h 9"/>
                    <a:gd name="T24" fmla="*/ 4 w 9"/>
                    <a:gd name="T2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9">
                      <a:moveTo>
                        <a:pt x="4" y="0"/>
                      </a:moveTo>
                      <a:lnTo>
                        <a:pt x="7" y="0"/>
                      </a:lnTo>
                      <a:lnTo>
                        <a:pt x="8" y="2"/>
                      </a:lnTo>
                      <a:lnTo>
                        <a:pt x="9" y="5"/>
                      </a:lnTo>
                      <a:lnTo>
                        <a:pt x="8" y="7"/>
                      </a:lnTo>
                      <a:lnTo>
                        <a:pt x="7" y="8"/>
                      </a:lnTo>
                      <a:lnTo>
                        <a:pt x="4" y="9"/>
                      </a:lnTo>
                      <a:lnTo>
                        <a:pt x="2" y="8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02" name="Rectangle 256"/>
                <p:cNvSpPr>
                  <a:spLocks noChangeArrowheads="1"/>
                </p:cNvSpPr>
                <p:nvPr/>
              </p:nvSpPr>
              <p:spPr bwMode="auto">
                <a:xfrm>
                  <a:off x="2533427" y="4489450"/>
                  <a:ext cx="330200" cy="4763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03" name="Freeform 257"/>
                <p:cNvSpPr>
                  <a:spLocks noEditPoints="1"/>
                </p:cNvSpPr>
                <p:nvPr/>
              </p:nvSpPr>
              <p:spPr bwMode="auto">
                <a:xfrm>
                  <a:off x="2860452" y="4278313"/>
                  <a:ext cx="107950" cy="106363"/>
                </a:xfrm>
                <a:custGeom>
                  <a:avLst/>
                  <a:gdLst>
                    <a:gd name="T0" fmla="*/ 5 w 68"/>
                    <a:gd name="T1" fmla="*/ 5 h 67"/>
                    <a:gd name="T2" fmla="*/ 5 w 68"/>
                    <a:gd name="T3" fmla="*/ 63 h 67"/>
                    <a:gd name="T4" fmla="*/ 34 w 68"/>
                    <a:gd name="T5" fmla="*/ 63 h 67"/>
                    <a:gd name="T6" fmla="*/ 44 w 68"/>
                    <a:gd name="T7" fmla="*/ 61 h 67"/>
                    <a:gd name="T8" fmla="*/ 54 w 68"/>
                    <a:gd name="T9" fmla="*/ 54 h 67"/>
                    <a:gd name="T10" fmla="*/ 59 w 68"/>
                    <a:gd name="T11" fmla="*/ 45 h 67"/>
                    <a:gd name="T12" fmla="*/ 62 w 68"/>
                    <a:gd name="T13" fmla="*/ 33 h 67"/>
                    <a:gd name="T14" fmla="*/ 60 w 68"/>
                    <a:gd name="T15" fmla="*/ 23 h 67"/>
                    <a:gd name="T16" fmla="*/ 54 w 68"/>
                    <a:gd name="T17" fmla="*/ 13 h 67"/>
                    <a:gd name="T18" fmla="*/ 45 w 68"/>
                    <a:gd name="T19" fmla="*/ 7 h 67"/>
                    <a:gd name="T20" fmla="*/ 34 w 68"/>
                    <a:gd name="T21" fmla="*/ 5 h 67"/>
                    <a:gd name="T22" fmla="*/ 5 w 68"/>
                    <a:gd name="T23" fmla="*/ 5 h 67"/>
                    <a:gd name="T24" fmla="*/ 0 w 68"/>
                    <a:gd name="T25" fmla="*/ 0 h 67"/>
                    <a:gd name="T26" fmla="*/ 34 w 68"/>
                    <a:gd name="T27" fmla="*/ 0 h 67"/>
                    <a:gd name="T28" fmla="*/ 48 w 68"/>
                    <a:gd name="T29" fmla="*/ 2 h 67"/>
                    <a:gd name="T30" fmla="*/ 58 w 68"/>
                    <a:gd name="T31" fmla="*/ 10 h 67"/>
                    <a:gd name="T32" fmla="*/ 64 w 68"/>
                    <a:gd name="T33" fmla="*/ 20 h 67"/>
                    <a:gd name="T34" fmla="*/ 68 w 68"/>
                    <a:gd name="T35" fmla="*/ 33 h 67"/>
                    <a:gd name="T36" fmla="*/ 64 w 68"/>
                    <a:gd name="T37" fmla="*/ 47 h 67"/>
                    <a:gd name="T38" fmla="*/ 58 w 68"/>
                    <a:gd name="T39" fmla="*/ 57 h 67"/>
                    <a:gd name="T40" fmla="*/ 48 w 68"/>
                    <a:gd name="T41" fmla="*/ 65 h 67"/>
                    <a:gd name="T42" fmla="*/ 34 w 68"/>
                    <a:gd name="T43" fmla="*/ 67 h 67"/>
                    <a:gd name="T44" fmla="*/ 0 w 68"/>
                    <a:gd name="T45" fmla="*/ 67 h 67"/>
                    <a:gd name="T46" fmla="*/ 0 w 68"/>
                    <a:gd name="T4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8" h="67">
                      <a:moveTo>
                        <a:pt x="5" y="5"/>
                      </a:moveTo>
                      <a:lnTo>
                        <a:pt x="5" y="63"/>
                      </a:lnTo>
                      <a:lnTo>
                        <a:pt x="34" y="63"/>
                      </a:lnTo>
                      <a:lnTo>
                        <a:pt x="44" y="61"/>
                      </a:lnTo>
                      <a:lnTo>
                        <a:pt x="54" y="54"/>
                      </a:lnTo>
                      <a:lnTo>
                        <a:pt x="59" y="45"/>
                      </a:lnTo>
                      <a:lnTo>
                        <a:pt x="62" y="33"/>
                      </a:lnTo>
                      <a:lnTo>
                        <a:pt x="60" y="23"/>
                      </a:lnTo>
                      <a:lnTo>
                        <a:pt x="54" y="13"/>
                      </a:lnTo>
                      <a:lnTo>
                        <a:pt x="45" y="7"/>
                      </a:lnTo>
                      <a:lnTo>
                        <a:pt x="34" y="5"/>
                      </a:lnTo>
                      <a:lnTo>
                        <a:pt x="5" y="5"/>
                      </a:lnTo>
                      <a:close/>
                      <a:moveTo>
                        <a:pt x="0" y="0"/>
                      </a:moveTo>
                      <a:lnTo>
                        <a:pt x="34" y="0"/>
                      </a:lnTo>
                      <a:lnTo>
                        <a:pt x="48" y="2"/>
                      </a:lnTo>
                      <a:lnTo>
                        <a:pt x="58" y="10"/>
                      </a:lnTo>
                      <a:lnTo>
                        <a:pt x="64" y="20"/>
                      </a:lnTo>
                      <a:lnTo>
                        <a:pt x="68" y="33"/>
                      </a:lnTo>
                      <a:lnTo>
                        <a:pt x="64" y="47"/>
                      </a:lnTo>
                      <a:lnTo>
                        <a:pt x="58" y="57"/>
                      </a:lnTo>
                      <a:lnTo>
                        <a:pt x="48" y="65"/>
                      </a:lnTo>
                      <a:lnTo>
                        <a:pt x="34" y="67"/>
                      </a:lnTo>
                      <a:lnTo>
                        <a:pt x="0" y="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04" name="Freeform 258"/>
                <p:cNvSpPr>
                  <a:spLocks noEditPoints="1"/>
                </p:cNvSpPr>
                <p:nvPr/>
              </p:nvSpPr>
              <p:spPr bwMode="auto">
                <a:xfrm>
                  <a:off x="2860452" y="4411663"/>
                  <a:ext cx="107950" cy="106363"/>
                </a:xfrm>
                <a:custGeom>
                  <a:avLst/>
                  <a:gdLst>
                    <a:gd name="T0" fmla="*/ 5 w 68"/>
                    <a:gd name="T1" fmla="*/ 5 h 67"/>
                    <a:gd name="T2" fmla="*/ 5 w 68"/>
                    <a:gd name="T3" fmla="*/ 62 h 67"/>
                    <a:gd name="T4" fmla="*/ 34 w 68"/>
                    <a:gd name="T5" fmla="*/ 62 h 67"/>
                    <a:gd name="T6" fmla="*/ 44 w 68"/>
                    <a:gd name="T7" fmla="*/ 60 h 67"/>
                    <a:gd name="T8" fmla="*/ 54 w 68"/>
                    <a:gd name="T9" fmla="*/ 54 h 67"/>
                    <a:gd name="T10" fmla="*/ 60 w 68"/>
                    <a:gd name="T11" fmla="*/ 45 h 67"/>
                    <a:gd name="T12" fmla="*/ 62 w 68"/>
                    <a:gd name="T13" fmla="*/ 34 h 67"/>
                    <a:gd name="T14" fmla="*/ 60 w 68"/>
                    <a:gd name="T15" fmla="*/ 23 h 67"/>
                    <a:gd name="T16" fmla="*/ 54 w 68"/>
                    <a:gd name="T17" fmla="*/ 14 h 67"/>
                    <a:gd name="T18" fmla="*/ 45 w 68"/>
                    <a:gd name="T19" fmla="*/ 7 h 67"/>
                    <a:gd name="T20" fmla="*/ 35 w 68"/>
                    <a:gd name="T21" fmla="*/ 5 h 67"/>
                    <a:gd name="T22" fmla="*/ 5 w 68"/>
                    <a:gd name="T23" fmla="*/ 5 h 67"/>
                    <a:gd name="T24" fmla="*/ 0 w 68"/>
                    <a:gd name="T25" fmla="*/ 0 h 67"/>
                    <a:gd name="T26" fmla="*/ 35 w 68"/>
                    <a:gd name="T27" fmla="*/ 0 h 67"/>
                    <a:gd name="T28" fmla="*/ 48 w 68"/>
                    <a:gd name="T29" fmla="*/ 3 h 67"/>
                    <a:gd name="T30" fmla="*/ 58 w 68"/>
                    <a:gd name="T31" fmla="*/ 10 h 67"/>
                    <a:gd name="T32" fmla="*/ 66 w 68"/>
                    <a:gd name="T33" fmla="*/ 21 h 67"/>
                    <a:gd name="T34" fmla="*/ 68 w 68"/>
                    <a:gd name="T35" fmla="*/ 34 h 67"/>
                    <a:gd name="T36" fmla="*/ 66 w 68"/>
                    <a:gd name="T37" fmla="*/ 47 h 67"/>
                    <a:gd name="T38" fmla="*/ 58 w 68"/>
                    <a:gd name="T39" fmla="*/ 58 h 67"/>
                    <a:gd name="T40" fmla="*/ 48 w 68"/>
                    <a:gd name="T41" fmla="*/ 64 h 67"/>
                    <a:gd name="T42" fmla="*/ 35 w 68"/>
                    <a:gd name="T43" fmla="*/ 67 h 67"/>
                    <a:gd name="T44" fmla="*/ 0 w 68"/>
                    <a:gd name="T45" fmla="*/ 67 h 67"/>
                    <a:gd name="T46" fmla="*/ 0 w 68"/>
                    <a:gd name="T4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8" h="67">
                      <a:moveTo>
                        <a:pt x="5" y="5"/>
                      </a:moveTo>
                      <a:lnTo>
                        <a:pt x="5" y="62"/>
                      </a:lnTo>
                      <a:lnTo>
                        <a:pt x="34" y="62"/>
                      </a:lnTo>
                      <a:lnTo>
                        <a:pt x="44" y="60"/>
                      </a:lnTo>
                      <a:lnTo>
                        <a:pt x="54" y="54"/>
                      </a:lnTo>
                      <a:lnTo>
                        <a:pt x="60" y="45"/>
                      </a:lnTo>
                      <a:lnTo>
                        <a:pt x="62" y="34"/>
                      </a:lnTo>
                      <a:lnTo>
                        <a:pt x="60" y="23"/>
                      </a:lnTo>
                      <a:lnTo>
                        <a:pt x="54" y="14"/>
                      </a:lnTo>
                      <a:lnTo>
                        <a:pt x="45" y="7"/>
                      </a:lnTo>
                      <a:lnTo>
                        <a:pt x="35" y="5"/>
                      </a:lnTo>
                      <a:lnTo>
                        <a:pt x="5" y="5"/>
                      </a:lnTo>
                      <a:close/>
                      <a:moveTo>
                        <a:pt x="0" y="0"/>
                      </a:moveTo>
                      <a:lnTo>
                        <a:pt x="35" y="0"/>
                      </a:lnTo>
                      <a:lnTo>
                        <a:pt x="48" y="3"/>
                      </a:lnTo>
                      <a:lnTo>
                        <a:pt x="58" y="10"/>
                      </a:lnTo>
                      <a:lnTo>
                        <a:pt x="66" y="21"/>
                      </a:lnTo>
                      <a:lnTo>
                        <a:pt x="68" y="34"/>
                      </a:lnTo>
                      <a:lnTo>
                        <a:pt x="66" y="47"/>
                      </a:lnTo>
                      <a:lnTo>
                        <a:pt x="58" y="58"/>
                      </a:lnTo>
                      <a:lnTo>
                        <a:pt x="48" y="64"/>
                      </a:lnTo>
                      <a:lnTo>
                        <a:pt x="35" y="67"/>
                      </a:lnTo>
                      <a:lnTo>
                        <a:pt x="0" y="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05" name="Freeform 259"/>
                <p:cNvSpPr>
                  <a:spLocks noEditPoints="1"/>
                </p:cNvSpPr>
                <p:nvPr/>
              </p:nvSpPr>
              <p:spPr bwMode="auto">
                <a:xfrm>
                  <a:off x="3076352" y="4344988"/>
                  <a:ext cx="107950" cy="106363"/>
                </a:xfrm>
                <a:custGeom>
                  <a:avLst/>
                  <a:gdLst>
                    <a:gd name="T0" fmla="*/ 6 w 68"/>
                    <a:gd name="T1" fmla="*/ 5 h 67"/>
                    <a:gd name="T2" fmla="*/ 6 w 68"/>
                    <a:gd name="T3" fmla="*/ 62 h 67"/>
                    <a:gd name="T4" fmla="*/ 34 w 68"/>
                    <a:gd name="T5" fmla="*/ 62 h 67"/>
                    <a:gd name="T6" fmla="*/ 45 w 68"/>
                    <a:gd name="T7" fmla="*/ 60 h 67"/>
                    <a:gd name="T8" fmla="*/ 54 w 68"/>
                    <a:gd name="T9" fmla="*/ 55 h 67"/>
                    <a:gd name="T10" fmla="*/ 60 w 68"/>
                    <a:gd name="T11" fmla="*/ 45 h 67"/>
                    <a:gd name="T12" fmla="*/ 63 w 68"/>
                    <a:gd name="T13" fmla="*/ 33 h 67"/>
                    <a:gd name="T14" fmla="*/ 61 w 68"/>
                    <a:gd name="T15" fmla="*/ 23 h 67"/>
                    <a:gd name="T16" fmla="*/ 54 w 68"/>
                    <a:gd name="T17" fmla="*/ 13 h 67"/>
                    <a:gd name="T18" fmla="*/ 46 w 68"/>
                    <a:gd name="T19" fmla="*/ 7 h 67"/>
                    <a:gd name="T20" fmla="*/ 34 w 68"/>
                    <a:gd name="T21" fmla="*/ 5 h 67"/>
                    <a:gd name="T22" fmla="*/ 6 w 68"/>
                    <a:gd name="T23" fmla="*/ 5 h 67"/>
                    <a:gd name="T24" fmla="*/ 0 w 68"/>
                    <a:gd name="T25" fmla="*/ 0 h 67"/>
                    <a:gd name="T26" fmla="*/ 34 w 68"/>
                    <a:gd name="T27" fmla="*/ 0 h 67"/>
                    <a:gd name="T28" fmla="*/ 48 w 68"/>
                    <a:gd name="T29" fmla="*/ 3 h 67"/>
                    <a:gd name="T30" fmla="*/ 58 w 68"/>
                    <a:gd name="T31" fmla="*/ 10 h 67"/>
                    <a:gd name="T32" fmla="*/ 65 w 68"/>
                    <a:gd name="T33" fmla="*/ 21 h 67"/>
                    <a:gd name="T34" fmla="*/ 68 w 68"/>
                    <a:gd name="T35" fmla="*/ 33 h 67"/>
                    <a:gd name="T36" fmla="*/ 65 w 68"/>
                    <a:gd name="T37" fmla="*/ 47 h 67"/>
                    <a:gd name="T38" fmla="*/ 58 w 68"/>
                    <a:gd name="T39" fmla="*/ 58 h 67"/>
                    <a:gd name="T40" fmla="*/ 48 w 68"/>
                    <a:gd name="T41" fmla="*/ 64 h 67"/>
                    <a:gd name="T42" fmla="*/ 34 w 68"/>
                    <a:gd name="T43" fmla="*/ 67 h 67"/>
                    <a:gd name="T44" fmla="*/ 0 w 68"/>
                    <a:gd name="T45" fmla="*/ 67 h 67"/>
                    <a:gd name="T46" fmla="*/ 0 w 68"/>
                    <a:gd name="T4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8" h="67">
                      <a:moveTo>
                        <a:pt x="6" y="5"/>
                      </a:moveTo>
                      <a:lnTo>
                        <a:pt x="6" y="62"/>
                      </a:lnTo>
                      <a:lnTo>
                        <a:pt x="34" y="62"/>
                      </a:lnTo>
                      <a:lnTo>
                        <a:pt x="45" y="60"/>
                      </a:lnTo>
                      <a:lnTo>
                        <a:pt x="54" y="55"/>
                      </a:lnTo>
                      <a:lnTo>
                        <a:pt x="60" y="45"/>
                      </a:lnTo>
                      <a:lnTo>
                        <a:pt x="63" y="33"/>
                      </a:lnTo>
                      <a:lnTo>
                        <a:pt x="61" y="23"/>
                      </a:lnTo>
                      <a:lnTo>
                        <a:pt x="54" y="13"/>
                      </a:lnTo>
                      <a:lnTo>
                        <a:pt x="46" y="7"/>
                      </a:lnTo>
                      <a:lnTo>
                        <a:pt x="34" y="5"/>
                      </a:lnTo>
                      <a:lnTo>
                        <a:pt x="6" y="5"/>
                      </a:lnTo>
                      <a:close/>
                      <a:moveTo>
                        <a:pt x="0" y="0"/>
                      </a:moveTo>
                      <a:lnTo>
                        <a:pt x="34" y="0"/>
                      </a:lnTo>
                      <a:lnTo>
                        <a:pt x="48" y="3"/>
                      </a:lnTo>
                      <a:lnTo>
                        <a:pt x="58" y="10"/>
                      </a:lnTo>
                      <a:lnTo>
                        <a:pt x="65" y="21"/>
                      </a:lnTo>
                      <a:lnTo>
                        <a:pt x="68" y="33"/>
                      </a:lnTo>
                      <a:lnTo>
                        <a:pt x="65" y="47"/>
                      </a:lnTo>
                      <a:lnTo>
                        <a:pt x="58" y="58"/>
                      </a:lnTo>
                      <a:lnTo>
                        <a:pt x="48" y="64"/>
                      </a:lnTo>
                      <a:lnTo>
                        <a:pt x="34" y="67"/>
                      </a:lnTo>
                      <a:lnTo>
                        <a:pt x="0" y="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06" name="Freeform 260"/>
                <p:cNvSpPr>
                  <a:spLocks noEditPoints="1"/>
                </p:cNvSpPr>
                <p:nvPr/>
              </p:nvSpPr>
              <p:spPr bwMode="auto">
                <a:xfrm>
                  <a:off x="2744564" y="4386263"/>
                  <a:ext cx="25400" cy="25400"/>
                </a:xfrm>
                <a:custGeom>
                  <a:avLst/>
                  <a:gdLst>
                    <a:gd name="T0" fmla="*/ 9 w 16"/>
                    <a:gd name="T1" fmla="*/ 2 h 16"/>
                    <a:gd name="T2" fmla="*/ 6 w 16"/>
                    <a:gd name="T3" fmla="*/ 3 h 16"/>
                    <a:gd name="T4" fmla="*/ 6 w 16"/>
                    <a:gd name="T5" fmla="*/ 3 h 16"/>
                    <a:gd name="T6" fmla="*/ 4 w 16"/>
                    <a:gd name="T7" fmla="*/ 4 h 16"/>
                    <a:gd name="T8" fmla="*/ 3 w 16"/>
                    <a:gd name="T9" fmla="*/ 5 h 16"/>
                    <a:gd name="T10" fmla="*/ 2 w 16"/>
                    <a:gd name="T11" fmla="*/ 7 h 16"/>
                    <a:gd name="T12" fmla="*/ 3 w 16"/>
                    <a:gd name="T13" fmla="*/ 11 h 16"/>
                    <a:gd name="T14" fmla="*/ 6 w 16"/>
                    <a:gd name="T15" fmla="*/ 14 h 16"/>
                    <a:gd name="T16" fmla="*/ 11 w 16"/>
                    <a:gd name="T17" fmla="*/ 14 h 16"/>
                    <a:gd name="T18" fmla="*/ 13 w 16"/>
                    <a:gd name="T19" fmla="*/ 12 h 16"/>
                    <a:gd name="T20" fmla="*/ 14 w 16"/>
                    <a:gd name="T21" fmla="*/ 9 h 16"/>
                    <a:gd name="T22" fmla="*/ 14 w 16"/>
                    <a:gd name="T23" fmla="*/ 6 h 16"/>
                    <a:gd name="T24" fmla="*/ 13 w 16"/>
                    <a:gd name="T25" fmla="*/ 4 h 16"/>
                    <a:gd name="T26" fmla="*/ 9 w 16"/>
                    <a:gd name="T27" fmla="*/ 2 h 16"/>
                    <a:gd name="T28" fmla="*/ 9 w 16"/>
                    <a:gd name="T29" fmla="*/ 0 h 16"/>
                    <a:gd name="T30" fmla="*/ 12 w 16"/>
                    <a:gd name="T31" fmla="*/ 1 h 16"/>
                    <a:gd name="T32" fmla="*/ 14 w 16"/>
                    <a:gd name="T33" fmla="*/ 2 h 16"/>
                    <a:gd name="T34" fmla="*/ 15 w 16"/>
                    <a:gd name="T35" fmla="*/ 4 h 16"/>
                    <a:gd name="T36" fmla="*/ 16 w 16"/>
                    <a:gd name="T37" fmla="*/ 5 h 16"/>
                    <a:gd name="T38" fmla="*/ 16 w 16"/>
                    <a:gd name="T39" fmla="*/ 11 h 16"/>
                    <a:gd name="T40" fmla="*/ 15 w 16"/>
                    <a:gd name="T41" fmla="*/ 12 h 16"/>
                    <a:gd name="T42" fmla="*/ 14 w 16"/>
                    <a:gd name="T43" fmla="*/ 14 h 16"/>
                    <a:gd name="T44" fmla="*/ 12 w 16"/>
                    <a:gd name="T45" fmla="*/ 16 h 16"/>
                    <a:gd name="T46" fmla="*/ 5 w 16"/>
                    <a:gd name="T47" fmla="*/ 16 h 16"/>
                    <a:gd name="T48" fmla="*/ 1 w 16"/>
                    <a:gd name="T49" fmla="*/ 12 h 16"/>
                    <a:gd name="T50" fmla="*/ 1 w 16"/>
                    <a:gd name="T51" fmla="*/ 11 h 16"/>
                    <a:gd name="T52" fmla="*/ 0 w 16"/>
                    <a:gd name="T53" fmla="*/ 7 h 16"/>
                    <a:gd name="T54" fmla="*/ 1 w 16"/>
                    <a:gd name="T55" fmla="*/ 5 h 16"/>
                    <a:gd name="T56" fmla="*/ 1 w 16"/>
                    <a:gd name="T57" fmla="*/ 4 h 16"/>
                    <a:gd name="T58" fmla="*/ 3 w 16"/>
                    <a:gd name="T59" fmla="*/ 2 h 16"/>
                    <a:gd name="T60" fmla="*/ 5 w 16"/>
                    <a:gd name="T61" fmla="*/ 1 h 16"/>
                    <a:gd name="T62" fmla="*/ 6 w 16"/>
                    <a:gd name="T63" fmla="*/ 1 h 16"/>
                    <a:gd name="T64" fmla="*/ 9 w 16"/>
                    <a:gd name="T6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6" h="16">
                      <a:moveTo>
                        <a:pt x="9" y="2"/>
                      </a:move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4" y="4"/>
                      </a:lnTo>
                      <a:lnTo>
                        <a:pt x="3" y="5"/>
                      </a:lnTo>
                      <a:lnTo>
                        <a:pt x="2" y="7"/>
                      </a:lnTo>
                      <a:lnTo>
                        <a:pt x="3" y="11"/>
                      </a:lnTo>
                      <a:lnTo>
                        <a:pt x="6" y="14"/>
                      </a:lnTo>
                      <a:lnTo>
                        <a:pt x="11" y="14"/>
                      </a:lnTo>
                      <a:lnTo>
                        <a:pt x="13" y="12"/>
                      </a:lnTo>
                      <a:lnTo>
                        <a:pt x="14" y="9"/>
                      </a:lnTo>
                      <a:lnTo>
                        <a:pt x="14" y="6"/>
                      </a:lnTo>
                      <a:lnTo>
                        <a:pt x="13" y="4"/>
                      </a:lnTo>
                      <a:lnTo>
                        <a:pt x="9" y="2"/>
                      </a:lnTo>
                      <a:close/>
                      <a:moveTo>
                        <a:pt x="9" y="0"/>
                      </a:moveTo>
                      <a:lnTo>
                        <a:pt x="12" y="1"/>
                      </a:lnTo>
                      <a:lnTo>
                        <a:pt x="14" y="2"/>
                      </a:lnTo>
                      <a:lnTo>
                        <a:pt x="15" y="4"/>
                      </a:lnTo>
                      <a:lnTo>
                        <a:pt x="16" y="5"/>
                      </a:lnTo>
                      <a:lnTo>
                        <a:pt x="16" y="11"/>
                      </a:lnTo>
                      <a:lnTo>
                        <a:pt x="15" y="12"/>
                      </a:lnTo>
                      <a:lnTo>
                        <a:pt x="14" y="14"/>
                      </a:lnTo>
                      <a:lnTo>
                        <a:pt x="12" y="16"/>
                      </a:lnTo>
                      <a:lnTo>
                        <a:pt x="5" y="16"/>
                      </a:lnTo>
                      <a:lnTo>
                        <a:pt x="1" y="12"/>
                      </a:lnTo>
                      <a:lnTo>
                        <a:pt x="1" y="11"/>
                      </a:lnTo>
                      <a:lnTo>
                        <a:pt x="0" y="7"/>
                      </a:lnTo>
                      <a:lnTo>
                        <a:pt x="1" y="5"/>
                      </a:lnTo>
                      <a:lnTo>
                        <a:pt x="1" y="4"/>
                      </a:lnTo>
                      <a:lnTo>
                        <a:pt x="3" y="2"/>
                      </a:lnTo>
                      <a:lnTo>
                        <a:pt x="5" y="1"/>
                      </a:lnTo>
                      <a:lnTo>
                        <a:pt x="6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07" name="Freeform 261"/>
                <p:cNvSpPr>
                  <a:spLocks noEditPoints="1"/>
                </p:cNvSpPr>
                <p:nvPr/>
              </p:nvSpPr>
              <p:spPr bwMode="auto">
                <a:xfrm>
                  <a:off x="2642964" y="4344988"/>
                  <a:ext cx="104775" cy="106363"/>
                </a:xfrm>
                <a:custGeom>
                  <a:avLst/>
                  <a:gdLst>
                    <a:gd name="T0" fmla="*/ 4 w 66"/>
                    <a:gd name="T1" fmla="*/ 5 h 67"/>
                    <a:gd name="T2" fmla="*/ 4 w 66"/>
                    <a:gd name="T3" fmla="*/ 62 h 67"/>
                    <a:gd name="T4" fmla="*/ 32 w 66"/>
                    <a:gd name="T5" fmla="*/ 62 h 67"/>
                    <a:gd name="T6" fmla="*/ 44 w 66"/>
                    <a:gd name="T7" fmla="*/ 60 h 67"/>
                    <a:gd name="T8" fmla="*/ 52 w 66"/>
                    <a:gd name="T9" fmla="*/ 55 h 67"/>
                    <a:gd name="T10" fmla="*/ 59 w 66"/>
                    <a:gd name="T11" fmla="*/ 45 h 67"/>
                    <a:gd name="T12" fmla="*/ 61 w 66"/>
                    <a:gd name="T13" fmla="*/ 33 h 67"/>
                    <a:gd name="T14" fmla="*/ 59 w 66"/>
                    <a:gd name="T15" fmla="*/ 23 h 67"/>
                    <a:gd name="T16" fmla="*/ 54 w 66"/>
                    <a:gd name="T17" fmla="*/ 13 h 67"/>
                    <a:gd name="T18" fmla="*/ 44 w 66"/>
                    <a:gd name="T19" fmla="*/ 7 h 67"/>
                    <a:gd name="T20" fmla="*/ 33 w 66"/>
                    <a:gd name="T21" fmla="*/ 5 h 67"/>
                    <a:gd name="T22" fmla="*/ 4 w 66"/>
                    <a:gd name="T23" fmla="*/ 5 h 67"/>
                    <a:gd name="T24" fmla="*/ 0 w 66"/>
                    <a:gd name="T25" fmla="*/ 0 h 67"/>
                    <a:gd name="T26" fmla="*/ 33 w 66"/>
                    <a:gd name="T27" fmla="*/ 0 h 67"/>
                    <a:gd name="T28" fmla="*/ 46 w 66"/>
                    <a:gd name="T29" fmla="*/ 3 h 67"/>
                    <a:gd name="T30" fmla="*/ 57 w 66"/>
                    <a:gd name="T31" fmla="*/ 10 h 67"/>
                    <a:gd name="T32" fmla="*/ 64 w 66"/>
                    <a:gd name="T33" fmla="*/ 21 h 67"/>
                    <a:gd name="T34" fmla="*/ 66 w 66"/>
                    <a:gd name="T35" fmla="*/ 33 h 67"/>
                    <a:gd name="T36" fmla="*/ 64 w 66"/>
                    <a:gd name="T37" fmla="*/ 47 h 67"/>
                    <a:gd name="T38" fmla="*/ 57 w 66"/>
                    <a:gd name="T39" fmla="*/ 58 h 67"/>
                    <a:gd name="T40" fmla="*/ 46 w 66"/>
                    <a:gd name="T41" fmla="*/ 64 h 67"/>
                    <a:gd name="T42" fmla="*/ 33 w 66"/>
                    <a:gd name="T43" fmla="*/ 67 h 67"/>
                    <a:gd name="T44" fmla="*/ 0 w 66"/>
                    <a:gd name="T45" fmla="*/ 67 h 67"/>
                    <a:gd name="T46" fmla="*/ 0 w 66"/>
                    <a:gd name="T4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6" h="67">
                      <a:moveTo>
                        <a:pt x="4" y="5"/>
                      </a:moveTo>
                      <a:lnTo>
                        <a:pt x="4" y="62"/>
                      </a:lnTo>
                      <a:lnTo>
                        <a:pt x="32" y="62"/>
                      </a:lnTo>
                      <a:lnTo>
                        <a:pt x="44" y="60"/>
                      </a:lnTo>
                      <a:lnTo>
                        <a:pt x="52" y="55"/>
                      </a:lnTo>
                      <a:lnTo>
                        <a:pt x="59" y="45"/>
                      </a:lnTo>
                      <a:lnTo>
                        <a:pt x="61" y="33"/>
                      </a:lnTo>
                      <a:lnTo>
                        <a:pt x="59" y="23"/>
                      </a:lnTo>
                      <a:lnTo>
                        <a:pt x="54" y="13"/>
                      </a:lnTo>
                      <a:lnTo>
                        <a:pt x="44" y="7"/>
                      </a:lnTo>
                      <a:lnTo>
                        <a:pt x="33" y="5"/>
                      </a:lnTo>
                      <a:lnTo>
                        <a:pt x="4" y="5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46" y="3"/>
                      </a:lnTo>
                      <a:lnTo>
                        <a:pt x="57" y="10"/>
                      </a:lnTo>
                      <a:lnTo>
                        <a:pt x="64" y="21"/>
                      </a:lnTo>
                      <a:lnTo>
                        <a:pt x="66" y="33"/>
                      </a:lnTo>
                      <a:lnTo>
                        <a:pt x="64" y="47"/>
                      </a:lnTo>
                      <a:lnTo>
                        <a:pt x="57" y="58"/>
                      </a:lnTo>
                      <a:lnTo>
                        <a:pt x="46" y="64"/>
                      </a:lnTo>
                      <a:lnTo>
                        <a:pt x="33" y="67"/>
                      </a:lnTo>
                      <a:lnTo>
                        <a:pt x="0" y="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08" name="Freeform 262"/>
                <p:cNvSpPr>
                  <a:spLocks/>
                </p:cNvSpPr>
                <p:nvPr/>
              </p:nvSpPr>
              <p:spPr bwMode="auto">
                <a:xfrm>
                  <a:off x="2576289" y="4305300"/>
                  <a:ext cx="68263" cy="68263"/>
                </a:xfrm>
                <a:custGeom>
                  <a:avLst/>
                  <a:gdLst>
                    <a:gd name="T0" fmla="*/ 0 w 43"/>
                    <a:gd name="T1" fmla="*/ 0 h 43"/>
                    <a:gd name="T2" fmla="*/ 3 w 43"/>
                    <a:gd name="T3" fmla="*/ 0 h 43"/>
                    <a:gd name="T4" fmla="*/ 3 w 43"/>
                    <a:gd name="T5" fmla="*/ 40 h 43"/>
                    <a:gd name="T6" fmla="*/ 43 w 43"/>
                    <a:gd name="T7" fmla="*/ 40 h 43"/>
                    <a:gd name="T8" fmla="*/ 43 w 43"/>
                    <a:gd name="T9" fmla="*/ 43 h 43"/>
                    <a:gd name="T10" fmla="*/ 0 w 43"/>
                    <a:gd name="T11" fmla="*/ 43 h 43"/>
                    <a:gd name="T12" fmla="*/ 0 w 43"/>
                    <a:gd name="T13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43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0"/>
                      </a:lnTo>
                      <a:lnTo>
                        <a:pt x="43" y="40"/>
                      </a:lnTo>
                      <a:lnTo>
                        <a:pt x="43" y="43"/>
                      </a:lnTo>
                      <a:lnTo>
                        <a:pt x="0" y="4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09" name="Freeform 263"/>
                <p:cNvSpPr>
                  <a:spLocks/>
                </p:cNvSpPr>
                <p:nvPr/>
              </p:nvSpPr>
              <p:spPr bwMode="auto">
                <a:xfrm>
                  <a:off x="2576289" y="4422775"/>
                  <a:ext cx="68263" cy="69850"/>
                </a:xfrm>
                <a:custGeom>
                  <a:avLst/>
                  <a:gdLst>
                    <a:gd name="T0" fmla="*/ 0 w 43"/>
                    <a:gd name="T1" fmla="*/ 0 h 44"/>
                    <a:gd name="T2" fmla="*/ 43 w 43"/>
                    <a:gd name="T3" fmla="*/ 0 h 44"/>
                    <a:gd name="T4" fmla="*/ 43 w 43"/>
                    <a:gd name="T5" fmla="*/ 2 h 44"/>
                    <a:gd name="T6" fmla="*/ 3 w 43"/>
                    <a:gd name="T7" fmla="*/ 2 h 44"/>
                    <a:gd name="T8" fmla="*/ 3 w 43"/>
                    <a:gd name="T9" fmla="*/ 44 h 44"/>
                    <a:gd name="T10" fmla="*/ 0 w 43"/>
                    <a:gd name="T11" fmla="*/ 44 h 44"/>
                    <a:gd name="T12" fmla="*/ 0 w 43"/>
                    <a:gd name="T13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44">
                      <a:moveTo>
                        <a:pt x="0" y="0"/>
                      </a:moveTo>
                      <a:lnTo>
                        <a:pt x="43" y="0"/>
                      </a:lnTo>
                      <a:lnTo>
                        <a:pt x="43" y="2"/>
                      </a:lnTo>
                      <a:lnTo>
                        <a:pt x="3" y="2"/>
                      </a:lnTo>
                      <a:lnTo>
                        <a:pt x="3" y="44"/>
                      </a:lnTo>
                      <a:lnTo>
                        <a:pt x="0" y="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10" name="Freeform 264"/>
                <p:cNvSpPr>
                  <a:spLocks noEditPoints="1"/>
                </p:cNvSpPr>
                <p:nvPr/>
              </p:nvSpPr>
              <p:spPr bwMode="auto">
                <a:xfrm>
                  <a:off x="2808064" y="4356100"/>
                  <a:ext cx="57150" cy="84138"/>
                </a:xfrm>
                <a:custGeom>
                  <a:avLst/>
                  <a:gdLst>
                    <a:gd name="T0" fmla="*/ 2 w 36"/>
                    <a:gd name="T1" fmla="*/ 2 h 53"/>
                    <a:gd name="T2" fmla="*/ 2 w 36"/>
                    <a:gd name="T3" fmla="*/ 51 h 53"/>
                    <a:gd name="T4" fmla="*/ 34 w 36"/>
                    <a:gd name="T5" fmla="*/ 51 h 53"/>
                    <a:gd name="T6" fmla="*/ 34 w 36"/>
                    <a:gd name="T7" fmla="*/ 2 h 53"/>
                    <a:gd name="T8" fmla="*/ 2 w 36"/>
                    <a:gd name="T9" fmla="*/ 2 h 53"/>
                    <a:gd name="T10" fmla="*/ 0 w 36"/>
                    <a:gd name="T11" fmla="*/ 0 h 53"/>
                    <a:gd name="T12" fmla="*/ 36 w 36"/>
                    <a:gd name="T13" fmla="*/ 0 h 53"/>
                    <a:gd name="T14" fmla="*/ 36 w 36"/>
                    <a:gd name="T15" fmla="*/ 53 h 53"/>
                    <a:gd name="T16" fmla="*/ 0 w 36"/>
                    <a:gd name="T17" fmla="*/ 53 h 53"/>
                    <a:gd name="T18" fmla="*/ 0 w 36"/>
                    <a:gd name="T19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6" h="53">
                      <a:moveTo>
                        <a:pt x="2" y="2"/>
                      </a:moveTo>
                      <a:lnTo>
                        <a:pt x="2" y="51"/>
                      </a:lnTo>
                      <a:lnTo>
                        <a:pt x="34" y="51"/>
                      </a:lnTo>
                      <a:lnTo>
                        <a:pt x="34" y="2"/>
                      </a:lnTo>
                      <a:lnTo>
                        <a:pt x="2" y="2"/>
                      </a:lnTo>
                      <a:close/>
                      <a:moveTo>
                        <a:pt x="0" y="0"/>
                      </a:moveTo>
                      <a:lnTo>
                        <a:pt x="36" y="0"/>
                      </a:lnTo>
                      <a:lnTo>
                        <a:pt x="36" y="53"/>
                      </a:lnTo>
                      <a:lnTo>
                        <a:pt x="0" y="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11" name="Rectangle 265"/>
                <p:cNvSpPr>
                  <a:spLocks noChangeArrowheads="1"/>
                </p:cNvSpPr>
                <p:nvPr/>
              </p:nvSpPr>
              <p:spPr bwMode="auto">
                <a:xfrm>
                  <a:off x="2768377" y="4395788"/>
                  <a:ext cx="38100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12" name="Freeform 266"/>
                <p:cNvSpPr>
                  <a:spLocks/>
                </p:cNvSpPr>
                <p:nvPr/>
              </p:nvSpPr>
              <p:spPr bwMode="auto">
                <a:xfrm>
                  <a:off x="2571527" y="4298950"/>
                  <a:ext cx="14288" cy="14288"/>
                </a:xfrm>
                <a:custGeom>
                  <a:avLst/>
                  <a:gdLst>
                    <a:gd name="T0" fmla="*/ 4 w 9"/>
                    <a:gd name="T1" fmla="*/ 0 h 9"/>
                    <a:gd name="T2" fmla="*/ 7 w 9"/>
                    <a:gd name="T3" fmla="*/ 0 h 9"/>
                    <a:gd name="T4" fmla="*/ 8 w 9"/>
                    <a:gd name="T5" fmla="*/ 2 h 9"/>
                    <a:gd name="T6" fmla="*/ 9 w 9"/>
                    <a:gd name="T7" fmla="*/ 4 h 9"/>
                    <a:gd name="T8" fmla="*/ 8 w 9"/>
                    <a:gd name="T9" fmla="*/ 6 h 9"/>
                    <a:gd name="T10" fmla="*/ 7 w 9"/>
                    <a:gd name="T11" fmla="*/ 7 h 9"/>
                    <a:gd name="T12" fmla="*/ 4 w 9"/>
                    <a:gd name="T13" fmla="*/ 9 h 9"/>
                    <a:gd name="T14" fmla="*/ 2 w 9"/>
                    <a:gd name="T15" fmla="*/ 7 h 9"/>
                    <a:gd name="T16" fmla="*/ 0 w 9"/>
                    <a:gd name="T17" fmla="*/ 6 h 9"/>
                    <a:gd name="T18" fmla="*/ 0 w 9"/>
                    <a:gd name="T19" fmla="*/ 4 h 9"/>
                    <a:gd name="T20" fmla="*/ 0 w 9"/>
                    <a:gd name="T21" fmla="*/ 2 h 9"/>
                    <a:gd name="T22" fmla="*/ 2 w 9"/>
                    <a:gd name="T23" fmla="*/ 0 h 9"/>
                    <a:gd name="T24" fmla="*/ 4 w 9"/>
                    <a:gd name="T2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9">
                      <a:moveTo>
                        <a:pt x="4" y="0"/>
                      </a:moveTo>
                      <a:lnTo>
                        <a:pt x="7" y="0"/>
                      </a:lnTo>
                      <a:lnTo>
                        <a:pt x="8" y="2"/>
                      </a:lnTo>
                      <a:lnTo>
                        <a:pt x="9" y="4"/>
                      </a:lnTo>
                      <a:lnTo>
                        <a:pt x="8" y="6"/>
                      </a:lnTo>
                      <a:lnTo>
                        <a:pt x="7" y="7"/>
                      </a:lnTo>
                      <a:lnTo>
                        <a:pt x="4" y="9"/>
                      </a:lnTo>
                      <a:lnTo>
                        <a:pt x="2" y="7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13" name="Rectangle 267"/>
                <p:cNvSpPr>
                  <a:spLocks noChangeArrowheads="1"/>
                </p:cNvSpPr>
                <p:nvPr/>
              </p:nvSpPr>
              <p:spPr bwMode="auto">
                <a:xfrm>
                  <a:off x="3417664" y="4395788"/>
                  <a:ext cx="41275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14" name="Freeform 268"/>
                <p:cNvSpPr>
                  <a:spLocks noEditPoints="1"/>
                </p:cNvSpPr>
                <p:nvPr/>
              </p:nvSpPr>
              <p:spPr bwMode="auto">
                <a:xfrm>
                  <a:off x="3395439" y="4386263"/>
                  <a:ext cx="23813" cy="25400"/>
                </a:xfrm>
                <a:custGeom>
                  <a:avLst/>
                  <a:gdLst>
                    <a:gd name="T0" fmla="*/ 8 w 15"/>
                    <a:gd name="T1" fmla="*/ 2 h 16"/>
                    <a:gd name="T2" fmla="*/ 5 w 15"/>
                    <a:gd name="T3" fmla="*/ 3 h 16"/>
                    <a:gd name="T4" fmla="*/ 5 w 15"/>
                    <a:gd name="T5" fmla="*/ 3 h 16"/>
                    <a:gd name="T6" fmla="*/ 4 w 15"/>
                    <a:gd name="T7" fmla="*/ 4 h 16"/>
                    <a:gd name="T8" fmla="*/ 2 w 15"/>
                    <a:gd name="T9" fmla="*/ 7 h 16"/>
                    <a:gd name="T10" fmla="*/ 4 w 15"/>
                    <a:gd name="T11" fmla="*/ 13 h 16"/>
                    <a:gd name="T12" fmla="*/ 5 w 15"/>
                    <a:gd name="T13" fmla="*/ 14 h 16"/>
                    <a:gd name="T14" fmla="*/ 10 w 15"/>
                    <a:gd name="T15" fmla="*/ 14 h 16"/>
                    <a:gd name="T16" fmla="*/ 12 w 15"/>
                    <a:gd name="T17" fmla="*/ 12 h 16"/>
                    <a:gd name="T18" fmla="*/ 13 w 15"/>
                    <a:gd name="T19" fmla="*/ 9 h 16"/>
                    <a:gd name="T20" fmla="*/ 13 w 15"/>
                    <a:gd name="T21" fmla="*/ 6 h 16"/>
                    <a:gd name="T22" fmla="*/ 12 w 15"/>
                    <a:gd name="T23" fmla="*/ 4 h 16"/>
                    <a:gd name="T24" fmla="*/ 8 w 15"/>
                    <a:gd name="T25" fmla="*/ 2 h 16"/>
                    <a:gd name="T26" fmla="*/ 8 w 15"/>
                    <a:gd name="T27" fmla="*/ 0 h 16"/>
                    <a:gd name="T28" fmla="*/ 11 w 15"/>
                    <a:gd name="T29" fmla="*/ 1 h 16"/>
                    <a:gd name="T30" fmla="*/ 13 w 15"/>
                    <a:gd name="T31" fmla="*/ 2 h 16"/>
                    <a:gd name="T32" fmla="*/ 14 w 15"/>
                    <a:gd name="T33" fmla="*/ 4 h 16"/>
                    <a:gd name="T34" fmla="*/ 15 w 15"/>
                    <a:gd name="T35" fmla="*/ 5 h 16"/>
                    <a:gd name="T36" fmla="*/ 15 w 15"/>
                    <a:gd name="T37" fmla="*/ 11 h 16"/>
                    <a:gd name="T38" fmla="*/ 14 w 15"/>
                    <a:gd name="T39" fmla="*/ 12 h 16"/>
                    <a:gd name="T40" fmla="*/ 13 w 15"/>
                    <a:gd name="T41" fmla="*/ 14 h 16"/>
                    <a:gd name="T42" fmla="*/ 11 w 15"/>
                    <a:gd name="T43" fmla="*/ 16 h 16"/>
                    <a:gd name="T44" fmla="*/ 4 w 15"/>
                    <a:gd name="T45" fmla="*/ 16 h 16"/>
                    <a:gd name="T46" fmla="*/ 2 w 15"/>
                    <a:gd name="T47" fmla="*/ 14 h 16"/>
                    <a:gd name="T48" fmla="*/ 2 w 15"/>
                    <a:gd name="T49" fmla="*/ 13 h 16"/>
                    <a:gd name="T50" fmla="*/ 0 w 15"/>
                    <a:gd name="T51" fmla="*/ 7 h 16"/>
                    <a:gd name="T52" fmla="*/ 2 w 15"/>
                    <a:gd name="T53" fmla="*/ 3 h 16"/>
                    <a:gd name="T54" fmla="*/ 2 w 15"/>
                    <a:gd name="T55" fmla="*/ 2 h 16"/>
                    <a:gd name="T56" fmla="*/ 4 w 15"/>
                    <a:gd name="T57" fmla="*/ 1 h 16"/>
                    <a:gd name="T58" fmla="*/ 5 w 15"/>
                    <a:gd name="T59" fmla="*/ 1 h 16"/>
                    <a:gd name="T60" fmla="*/ 8 w 15"/>
                    <a:gd name="T6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5" h="16">
                      <a:moveTo>
                        <a:pt x="8" y="2"/>
                      </a:move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4" y="4"/>
                      </a:lnTo>
                      <a:lnTo>
                        <a:pt x="2" y="7"/>
                      </a:lnTo>
                      <a:lnTo>
                        <a:pt x="4" y="13"/>
                      </a:lnTo>
                      <a:lnTo>
                        <a:pt x="5" y="14"/>
                      </a:lnTo>
                      <a:lnTo>
                        <a:pt x="10" y="14"/>
                      </a:lnTo>
                      <a:lnTo>
                        <a:pt x="12" y="12"/>
                      </a:lnTo>
                      <a:lnTo>
                        <a:pt x="13" y="9"/>
                      </a:lnTo>
                      <a:lnTo>
                        <a:pt x="13" y="6"/>
                      </a:lnTo>
                      <a:lnTo>
                        <a:pt x="12" y="4"/>
                      </a:lnTo>
                      <a:lnTo>
                        <a:pt x="8" y="2"/>
                      </a:lnTo>
                      <a:close/>
                      <a:moveTo>
                        <a:pt x="8" y="0"/>
                      </a:moveTo>
                      <a:lnTo>
                        <a:pt x="11" y="1"/>
                      </a:lnTo>
                      <a:lnTo>
                        <a:pt x="13" y="2"/>
                      </a:lnTo>
                      <a:lnTo>
                        <a:pt x="14" y="4"/>
                      </a:lnTo>
                      <a:lnTo>
                        <a:pt x="15" y="5"/>
                      </a:lnTo>
                      <a:lnTo>
                        <a:pt x="15" y="11"/>
                      </a:lnTo>
                      <a:lnTo>
                        <a:pt x="14" y="12"/>
                      </a:lnTo>
                      <a:lnTo>
                        <a:pt x="13" y="14"/>
                      </a:lnTo>
                      <a:lnTo>
                        <a:pt x="11" y="16"/>
                      </a:lnTo>
                      <a:lnTo>
                        <a:pt x="4" y="16"/>
                      </a:lnTo>
                      <a:lnTo>
                        <a:pt x="2" y="14"/>
                      </a:lnTo>
                      <a:lnTo>
                        <a:pt x="2" y="13"/>
                      </a:lnTo>
                      <a:lnTo>
                        <a:pt x="0" y="7"/>
                      </a:lnTo>
                      <a:lnTo>
                        <a:pt x="2" y="3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15" name="Freeform 269"/>
                <p:cNvSpPr>
                  <a:spLocks noEditPoints="1"/>
                </p:cNvSpPr>
                <p:nvPr/>
              </p:nvSpPr>
              <p:spPr bwMode="auto">
                <a:xfrm>
                  <a:off x="3292252" y="4344988"/>
                  <a:ext cx="104775" cy="106363"/>
                </a:xfrm>
                <a:custGeom>
                  <a:avLst/>
                  <a:gdLst>
                    <a:gd name="T0" fmla="*/ 4 w 66"/>
                    <a:gd name="T1" fmla="*/ 5 h 67"/>
                    <a:gd name="T2" fmla="*/ 4 w 66"/>
                    <a:gd name="T3" fmla="*/ 62 h 67"/>
                    <a:gd name="T4" fmla="*/ 32 w 66"/>
                    <a:gd name="T5" fmla="*/ 62 h 67"/>
                    <a:gd name="T6" fmla="*/ 44 w 66"/>
                    <a:gd name="T7" fmla="*/ 60 h 67"/>
                    <a:gd name="T8" fmla="*/ 52 w 66"/>
                    <a:gd name="T9" fmla="*/ 55 h 67"/>
                    <a:gd name="T10" fmla="*/ 59 w 66"/>
                    <a:gd name="T11" fmla="*/ 45 h 67"/>
                    <a:gd name="T12" fmla="*/ 61 w 66"/>
                    <a:gd name="T13" fmla="*/ 33 h 67"/>
                    <a:gd name="T14" fmla="*/ 59 w 66"/>
                    <a:gd name="T15" fmla="*/ 23 h 67"/>
                    <a:gd name="T16" fmla="*/ 54 w 66"/>
                    <a:gd name="T17" fmla="*/ 13 h 67"/>
                    <a:gd name="T18" fmla="*/ 45 w 66"/>
                    <a:gd name="T19" fmla="*/ 7 h 67"/>
                    <a:gd name="T20" fmla="*/ 33 w 66"/>
                    <a:gd name="T21" fmla="*/ 5 h 67"/>
                    <a:gd name="T22" fmla="*/ 4 w 66"/>
                    <a:gd name="T23" fmla="*/ 5 h 67"/>
                    <a:gd name="T24" fmla="*/ 0 w 66"/>
                    <a:gd name="T25" fmla="*/ 0 h 67"/>
                    <a:gd name="T26" fmla="*/ 33 w 66"/>
                    <a:gd name="T27" fmla="*/ 0 h 67"/>
                    <a:gd name="T28" fmla="*/ 46 w 66"/>
                    <a:gd name="T29" fmla="*/ 3 h 67"/>
                    <a:gd name="T30" fmla="*/ 57 w 66"/>
                    <a:gd name="T31" fmla="*/ 10 h 67"/>
                    <a:gd name="T32" fmla="*/ 64 w 66"/>
                    <a:gd name="T33" fmla="*/ 21 h 67"/>
                    <a:gd name="T34" fmla="*/ 66 w 66"/>
                    <a:gd name="T35" fmla="*/ 33 h 67"/>
                    <a:gd name="T36" fmla="*/ 64 w 66"/>
                    <a:gd name="T37" fmla="*/ 47 h 67"/>
                    <a:gd name="T38" fmla="*/ 57 w 66"/>
                    <a:gd name="T39" fmla="*/ 58 h 67"/>
                    <a:gd name="T40" fmla="*/ 46 w 66"/>
                    <a:gd name="T41" fmla="*/ 64 h 67"/>
                    <a:gd name="T42" fmla="*/ 33 w 66"/>
                    <a:gd name="T43" fmla="*/ 67 h 67"/>
                    <a:gd name="T44" fmla="*/ 0 w 66"/>
                    <a:gd name="T45" fmla="*/ 67 h 67"/>
                    <a:gd name="T46" fmla="*/ 0 w 66"/>
                    <a:gd name="T4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6" h="67">
                      <a:moveTo>
                        <a:pt x="4" y="5"/>
                      </a:moveTo>
                      <a:lnTo>
                        <a:pt x="4" y="62"/>
                      </a:lnTo>
                      <a:lnTo>
                        <a:pt x="32" y="62"/>
                      </a:lnTo>
                      <a:lnTo>
                        <a:pt x="44" y="60"/>
                      </a:lnTo>
                      <a:lnTo>
                        <a:pt x="52" y="55"/>
                      </a:lnTo>
                      <a:lnTo>
                        <a:pt x="59" y="45"/>
                      </a:lnTo>
                      <a:lnTo>
                        <a:pt x="61" y="33"/>
                      </a:lnTo>
                      <a:lnTo>
                        <a:pt x="59" y="23"/>
                      </a:lnTo>
                      <a:lnTo>
                        <a:pt x="54" y="13"/>
                      </a:lnTo>
                      <a:lnTo>
                        <a:pt x="45" y="7"/>
                      </a:lnTo>
                      <a:lnTo>
                        <a:pt x="33" y="5"/>
                      </a:lnTo>
                      <a:lnTo>
                        <a:pt x="4" y="5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46" y="3"/>
                      </a:lnTo>
                      <a:lnTo>
                        <a:pt x="57" y="10"/>
                      </a:lnTo>
                      <a:lnTo>
                        <a:pt x="64" y="21"/>
                      </a:lnTo>
                      <a:lnTo>
                        <a:pt x="66" y="33"/>
                      </a:lnTo>
                      <a:lnTo>
                        <a:pt x="64" y="47"/>
                      </a:lnTo>
                      <a:lnTo>
                        <a:pt x="57" y="58"/>
                      </a:lnTo>
                      <a:lnTo>
                        <a:pt x="46" y="64"/>
                      </a:lnTo>
                      <a:lnTo>
                        <a:pt x="33" y="67"/>
                      </a:lnTo>
                      <a:lnTo>
                        <a:pt x="0" y="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16" name="Freeform 270"/>
                <p:cNvSpPr>
                  <a:spLocks noEditPoints="1"/>
                </p:cNvSpPr>
                <p:nvPr/>
              </p:nvSpPr>
              <p:spPr bwMode="auto">
                <a:xfrm>
                  <a:off x="3257327" y="4368800"/>
                  <a:ext cx="42863" cy="57150"/>
                </a:xfrm>
                <a:custGeom>
                  <a:avLst/>
                  <a:gdLst>
                    <a:gd name="T0" fmla="*/ 3 w 27"/>
                    <a:gd name="T1" fmla="*/ 3 h 36"/>
                    <a:gd name="T2" fmla="*/ 3 w 27"/>
                    <a:gd name="T3" fmla="*/ 34 h 36"/>
                    <a:gd name="T4" fmla="*/ 25 w 27"/>
                    <a:gd name="T5" fmla="*/ 34 h 36"/>
                    <a:gd name="T6" fmla="*/ 25 w 27"/>
                    <a:gd name="T7" fmla="*/ 3 h 36"/>
                    <a:gd name="T8" fmla="*/ 3 w 27"/>
                    <a:gd name="T9" fmla="*/ 3 h 36"/>
                    <a:gd name="T10" fmla="*/ 0 w 27"/>
                    <a:gd name="T11" fmla="*/ 0 h 36"/>
                    <a:gd name="T12" fmla="*/ 27 w 27"/>
                    <a:gd name="T13" fmla="*/ 0 h 36"/>
                    <a:gd name="T14" fmla="*/ 27 w 27"/>
                    <a:gd name="T15" fmla="*/ 36 h 36"/>
                    <a:gd name="T16" fmla="*/ 0 w 27"/>
                    <a:gd name="T17" fmla="*/ 36 h 36"/>
                    <a:gd name="T18" fmla="*/ 0 w 27"/>
                    <a:gd name="T19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36">
                      <a:moveTo>
                        <a:pt x="3" y="3"/>
                      </a:moveTo>
                      <a:lnTo>
                        <a:pt x="3" y="34"/>
                      </a:lnTo>
                      <a:lnTo>
                        <a:pt x="25" y="34"/>
                      </a:lnTo>
                      <a:lnTo>
                        <a:pt x="25" y="3"/>
                      </a:lnTo>
                      <a:lnTo>
                        <a:pt x="3" y="3"/>
                      </a:lnTo>
                      <a:close/>
                      <a:moveTo>
                        <a:pt x="0" y="0"/>
                      </a:moveTo>
                      <a:lnTo>
                        <a:pt x="27" y="0"/>
                      </a:lnTo>
                      <a:lnTo>
                        <a:pt x="27" y="36"/>
                      </a:lnTo>
                      <a:lnTo>
                        <a:pt x="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17" name="Freeform 271"/>
                <p:cNvSpPr>
                  <a:spLocks/>
                </p:cNvSpPr>
                <p:nvPr/>
              </p:nvSpPr>
              <p:spPr bwMode="auto">
                <a:xfrm>
                  <a:off x="3252564" y="4391025"/>
                  <a:ext cx="14288" cy="14288"/>
                </a:xfrm>
                <a:custGeom>
                  <a:avLst/>
                  <a:gdLst>
                    <a:gd name="T0" fmla="*/ 5 w 9"/>
                    <a:gd name="T1" fmla="*/ 0 h 9"/>
                    <a:gd name="T2" fmla="*/ 7 w 9"/>
                    <a:gd name="T3" fmla="*/ 0 h 9"/>
                    <a:gd name="T4" fmla="*/ 8 w 9"/>
                    <a:gd name="T5" fmla="*/ 2 h 9"/>
                    <a:gd name="T6" fmla="*/ 9 w 9"/>
                    <a:gd name="T7" fmla="*/ 4 h 9"/>
                    <a:gd name="T8" fmla="*/ 8 w 9"/>
                    <a:gd name="T9" fmla="*/ 6 h 9"/>
                    <a:gd name="T10" fmla="*/ 7 w 9"/>
                    <a:gd name="T11" fmla="*/ 8 h 9"/>
                    <a:gd name="T12" fmla="*/ 5 w 9"/>
                    <a:gd name="T13" fmla="*/ 9 h 9"/>
                    <a:gd name="T14" fmla="*/ 2 w 9"/>
                    <a:gd name="T15" fmla="*/ 8 h 9"/>
                    <a:gd name="T16" fmla="*/ 0 w 9"/>
                    <a:gd name="T17" fmla="*/ 6 h 9"/>
                    <a:gd name="T18" fmla="*/ 0 w 9"/>
                    <a:gd name="T19" fmla="*/ 4 h 9"/>
                    <a:gd name="T20" fmla="*/ 0 w 9"/>
                    <a:gd name="T21" fmla="*/ 2 h 9"/>
                    <a:gd name="T22" fmla="*/ 2 w 9"/>
                    <a:gd name="T23" fmla="*/ 0 h 9"/>
                    <a:gd name="T24" fmla="*/ 5 w 9"/>
                    <a:gd name="T2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9">
                      <a:moveTo>
                        <a:pt x="5" y="0"/>
                      </a:moveTo>
                      <a:lnTo>
                        <a:pt x="7" y="0"/>
                      </a:lnTo>
                      <a:lnTo>
                        <a:pt x="8" y="2"/>
                      </a:lnTo>
                      <a:lnTo>
                        <a:pt x="9" y="4"/>
                      </a:lnTo>
                      <a:lnTo>
                        <a:pt x="8" y="6"/>
                      </a:lnTo>
                      <a:lnTo>
                        <a:pt x="7" y="8"/>
                      </a:lnTo>
                      <a:lnTo>
                        <a:pt x="5" y="9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18" name="Rectangle 272"/>
                <p:cNvSpPr>
                  <a:spLocks noChangeArrowheads="1"/>
                </p:cNvSpPr>
                <p:nvPr/>
              </p:nvSpPr>
              <p:spPr bwMode="auto">
                <a:xfrm>
                  <a:off x="2552477" y="4327525"/>
                  <a:ext cx="1100138" cy="439738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19" name="Freeform 273"/>
                <p:cNvSpPr>
                  <a:spLocks noEditPoints="1"/>
                </p:cNvSpPr>
                <p:nvPr/>
              </p:nvSpPr>
              <p:spPr bwMode="auto">
                <a:xfrm>
                  <a:off x="2547714" y="4324350"/>
                  <a:ext cx="1108075" cy="446088"/>
                </a:xfrm>
                <a:custGeom>
                  <a:avLst/>
                  <a:gdLst>
                    <a:gd name="T0" fmla="*/ 5 w 698"/>
                    <a:gd name="T1" fmla="*/ 4 h 281"/>
                    <a:gd name="T2" fmla="*/ 5 w 698"/>
                    <a:gd name="T3" fmla="*/ 277 h 281"/>
                    <a:gd name="T4" fmla="*/ 694 w 698"/>
                    <a:gd name="T5" fmla="*/ 277 h 281"/>
                    <a:gd name="T6" fmla="*/ 694 w 698"/>
                    <a:gd name="T7" fmla="*/ 4 h 281"/>
                    <a:gd name="T8" fmla="*/ 5 w 698"/>
                    <a:gd name="T9" fmla="*/ 4 h 281"/>
                    <a:gd name="T10" fmla="*/ 3 w 698"/>
                    <a:gd name="T11" fmla="*/ 0 h 281"/>
                    <a:gd name="T12" fmla="*/ 696 w 698"/>
                    <a:gd name="T13" fmla="*/ 0 h 281"/>
                    <a:gd name="T14" fmla="*/ 698 w 698"/>
                    <a:gd name="T15" fmla="*/ 2 h 281"/>
                    <a:gd name="T16" fmla="*/ 698 w 698"/>
                    <a:gd name="T17" fmla="*/ 279 h 281"/>
                    <a:gd name="T18" fmla="*/ 696 w 698"/>
                    <a:gd name="T19" fmla="*/ 281 h 281"/>
                    <a:gd name="T20" fmla="*/ 3 w 698"/>
                    <a:gd name="T21" fmla="*/ 281 h 281"/>
                    <a:gd name="T22" fmla="*/ 0 w 698"/>
                    <a:gd name="T23" fmla="*/ 279 h 281"/>
                    <a:gd name="T24" fmla="*/ 0 w 698"/>
                    <a:gd name="T25" fmla="*/ 2 h 281"/>
                    <a:gd name="T26" fmla="*/ 3 w 698"/>
                    <a:gd name="T27" fmla="*/ 0 h 2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98" h="281">
                      <a:moveTo>
                        <a:pt x="5" y="4"/>
                      </a:moveTo>
                      <a:lnTo>
                        <a:pt x="5" y="277"/>
                      </a:lnTo>
                      <a:lnTo>
                        <a:pt x="694" y="277"/>
                      </a:lnTo>
                      <a:lnTo>
                        <a:pt x="694" y="4"/>
                      </a:lnTo>
                      <a:lnTo>
                        <a:pt x="5" y="4"/>
                      </a:lnTo>
                      <a:close/>
                      <a:moveTo>
                        <a:pt x="3" y="0"/>
                      </a:moveTo>
                      <a:lnTo>
                        <a:pt x="696" y="0"/>
                      </a:lnTo>
                      <a:lnTo>
                        <a:pt x="698" y="2"/>
                      </a:lnTo>
                      <a:lnTo>
                        <a:pt x="698" y="279"/>
                      </a:lnTo>
                      <a:lnTo>
                        <a:pt x="696" y="281"/>
                      </a:lnTo>
                      <a:lnTo>
                        <a:pt x="3" y="281"/>
                      </a:lnTo>
                      <a:lnTo>
                        <a:pt x="0" y="279"/>
                      </a:lnTo>
                      <a:lnTo>
                        <a:pt x="0" y="2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20" name="Freeform 274"/>
                <p:cNvSpPr>
                  <a:spLocks noEditPoints="1"/>
                </p:cNvSpPr>
                <p:nvPr/>
              </p:nvSpPr>
              <p:spPr bwMode="auto">
                <a:xfrm>
                  <a:off x="2893789" y="4397375"/>
                  <a:ext cx="25400" cy="25400"/>
                </a:xfrm>
                <a:custGeom>
                  <a:avLst/>
                  <a:gdLst>
                    <a:gd name="T0" fmla="*/ 9 w 16"/>
                    <a:gd name="T1" fmla="*/ 2 h 16"/>
                    <a:gd name="T2" fmla="*/ 6 w 16"/>
                    <a:gd name="T3" fmla="*/ 4 h 16"/>
                    <a:gd name="T4" fmla="*/ 6 w 16"/>
                    <a:gd name="T5" fmla="*/ 4 h 16"/>
                    <a:gd name="T6" fmla="*/ 4 w 16"/>
                    <a:gd name="T7" fmla="*/ 5 h 16"/>
                    <a:gd name="T8" fmla="*/ 3 w 16"/>
                    <a:gd name="T9" fmla="*/ 6 h 16"/>
                    <a:gd name="T10" fmla="*/ 2 w 16"/>
                    <a:gd name="T11" fmla="*/ 9 h 16"/>
                    <a:gd name="T12" fmla="*/ 3 w 16"/>
                    <a:gd name="T13" fmla="*/ 11 h 16"/>
                    <a:gd name="T14" fmla="*/ 6 w 16"/>
                    <a:gd name="T15" fmla="*/ 14 h 16"/>
                    <a:gd name="T16" fmla="*/ 11 w 16"/>
                    <a:gd name="T17" fmla="*/ 14 h 16"/>
                    <a:gd name="T18" fmla="*/ 13 w 16"/>
                    <a:gd name="T19" fmla="*/ 12 h 16"/>
                    <a:gd name="T20" fmla="*/ 14 w 16"/>
                    <a:gd name="T21" fmla="*/ 10 h 16"/>
                    <a:gd name="T22" fmla="*/ 14 w 16"/>
                    <a:gd name="T23" fmla="*/ 7 h 16"/>
                    <a:gd name="T24" fmla="*/ 13 w 16"/>
                    <a:gd name="T25" fmla="*/ 5 h 16"/>
                    <a:gd name="T26" fmla="*/ 9 w 16"/>
                    <a:gd name="T27" fmla="*/ 2 h 16"/>
                    <a:gd name="T28" fmla="*/ 9 w 16"/>
                    <a:gd name="T29" fmla="*/ 0 h 16"/>
                    <a:gd name="T30" fmla="*/ 12 w 16"/>
                    <a:gd name="T31" fmla="*/ 1 h 16"/>
                    <a:gd name="T32" fmla="*/ 14 w 16"/>
                    <a:gd name="T33" fmla="*/ 2 h 16"/>
                    <a:gd name="T34" fmla="*/ 15 w 16"/>
                    <a:gd name="T35" fmla="*/ 5 h 16"/>
                    <a:gd name="T36" fmla="*/ 16 w 16"/>
                    <a:gd name="T37" fmla="*/ 6 h 16"/>
                    <a:gd name="T38" fmla="*/ 16 w 16"/>
                    <a:gd name="T39" fmla="*/ 11 h 16"/>
                    <a:gd name="T40" fmla="*/ 15 w 16"/>
                    <a:gd name="T41" fmla="*/ 12 h 16"/>
                    <a:gd name="T42" fmla="*/ 14 w 16"/>
                    <a:gd name="T43" fmla="*/ 14 h 16"/>
                    <a:gd name="T44" fmla="*/ 12 w 16"/>
                    <a:gd name="T45" fmla="*/ 16 h 16"/>
                    <a:gd name="T46" fmla="*/ 5 w 16"/>
                    <a:gd name="T47" fmla="*/ 16 h 16"/>
                    <a:gd name="T48" fmla="*/ 1 w 16"/>
                    <a:gd name="T49" fmla="*/ 12 h 16"/>
                    <a:gd name="T50" fmla="*/ 1 w 16"/>
                    <a:gd name="T51" fmla="*/ 11 h 16"/>
                    <a:gd name="T52" fmla="*/ 0 w 16"/>
                    <a:gd name="T53" fmla="*/ 9 h 16"/>
                    <a:gd name="T54" fmla="*/ 1 w 16"/>
                    <a:gd name="T55" fmla="*/ 6 h 16"/>
                    <a:gd name="T56" fmla="*/ 1 w 16"/>
                    <a:gd name="T57" fmla="*/ 5 h 16"/>
                    <a:gd name="T58" fmla="*/ 3 w 16"/>
                    <a:gd name="T59" fmla="*/ 2 h 16"/>
                    <a:gd name="T60" fmla="*/ 5 w 16"/>
                    <a:gd name="T61" fmla="*/ 1 h 16"/>
                    <a:gd name="T62" fmla="*/ 6 w 16"/>
                    <a:gd name="T63" fmla="*/ 1 h 16"/>
                    <a:gd name="T64" fmla="*/ 9 w 16"/>
                    <a:gd name="T6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6" h="16">
                      <a:moveTo>
                        <a:pt x="9" y="2"/>
                      </a:move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4" y="5"/>
                      </a:lnTo>
                      <a:lnTo>
                        <a:pt x="3" y="6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6" y="14"/>
                      </a:lnTo>
                      <a:lnTo>
                        <a:pt x="11" y="14"/>
                      </a:lnTo>
                      <a:lnTo>
                        <a:pt x="13" y="12"/>
                      </a:lnTo>
                      <a:lnTo>
                        <a:pt x="14" y="10"/>
                      </a:lnTo>
                      <a:lnTo>
                        <a:pt x="14" y="7"/>
                      </a:lnTo>
                      <a:lnTo>
                        <a:pt x="13" y="5"/>
                      </a:lnTo>
                      <a:lnTo>
                        <a:pt x="9" y="2"/>
                      </a:lnTo>
                      <a:close/>
                      <a:moveTo>
                        <a:pt x="9" y="0"/>
                      </a:moveTo>
                      <a:lnTo>
                        <a:pt x="12" y="1"/>
                      </a:lnTo>
                      <a:lnTo>
                        <a:pt x="14" y="2"/>
                      </a:lnTo>
                      <a:lnTo>
                        <a:pt x="15" y="5"/>
                      </a:lnTo>
                      <a:lnTo>
                        <a:pt x="16" y="6"/>
                      </a:lnTo>
                      <a:lnTo>
                        <a:pt x="16" y="11"/>
                      </a:lnTo>
                      <a:lnTo>
                        <a:pt x="15" y="12"/>
                      </a:lnTo>
                      <a:lnTo>
                        <a:pt x="14" y="14"/>
                      </a:lnTo>
                      <a:lnTo>
                        <a:pt x="12" y="16"/>
                      </a:lnTo>
                      <a:lnTo>
                        <a:pt x="5" y="16"/>
                      </a:lnTo>
                      <a:lnTo>
                        <a:pt x="1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1" y="5"/>
                      </a:lnTo>
                      <a:lnTo>
                        <a:pt x="3" y="2"/>
                      </a:lnTo>
                      <a:lnTo>
                        <a:pt x="5" y="1"/>
                      </a:lnTo>
                      <a:lnTo>
                        <a:pt x="6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21" name="Freeform 275"/>
                <p:cNvSpPr>
                  <a:spLocks/>
                </p:cNvSpPr>
                <p:nvPr/>
              </p:nvSpPr>
              <p:spPr bwMode="auto">
                <a:xfrm>
                  <a:off x="3133502" y="4475163"/>
                  <a:ext cx="76200" cy="111125"/>
                </a:xfrm>
                <a:custGeom>
                  <a:avLst/>
                  <a:gdLst>
                    <a:gd name="T0" fmla="*/ 0 w 48"/>
                    <a:gd name="T1" fmla="*/ 0 h 70"/>
                    <a:gd name="T2" fmla="*/ 19 w 48"/>
                    <a:gd name="T3" fmla="*/ 0 h 70"/>
                    <a:gd name="T4" fmla="*/ 19 w 48"/>
                    <a:gd name="T5" fmla="*/ 68 h 70"/>
                    <a:gd name="T6" fmla="*/ 48 w 48"/>
                    <a:gd name="T7" fmla="*/ 68 h 70"/>
                    <a:gd name="T8" fmla="*/ 48 w 48"/>
                    <a:gd name="T9" fmla="*/ 70 h 70"/>
                    <a:gd name="T10" fmla="*/ 17 w 48"/>
                    <a:gd name="T11" fmla="*/ 70 h 70"/>
                    <a:gd name="T12" fmla="*/ 17 w 48"/>
                    <a:gd name="T13" fmla="*/ 2 h 70"/>
                    <a:gd name="T14" fmla="*/ 0 w 48"/>
                    <a:gd name="T15" fmla="*/ 2 h 70"/>
                    <a:gd name="T16" fmla="*/ 0 w 48"/>
                    <a:gd name="T17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70">
                      <a:moveTo>
                        <a:pt x="0" y="0"/>
                      </a:moveTo>
                      <a:lnTo>
                        <a:pt x="19" y="0"/>
                      </a:lnTo>
                      <a:lnTo>
                        <a:pt x="19" y="68"/>
                      </a:lnTo>
                      <a:lnTo>
                        <a:pt x="48" y="68"/>
                      </a:lnTo>
                      <a:lnTo>
                        <a:pt x="48" y="70"/>
                      </a:lnTo>
                      <a:lnTo>
                        <a:pt x="17" y="70"/>
                      </a:lnTo>
                      <a:lnTo>
                        <a:pt x="17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22" name="Freeform 276"/>
                <p:cNvSpPr>
                  <a:spLocks noEditPoints="1"/>
                </p:cNvSpPr>
                <p:nvPr/>
              </p:nvSpPr>
              <p:spPr bwMode="auto">
                <a:xfrm>
                  <a:off x="3109689" y="4465638"/>
                  <a:ext cx="25400" cy="23813"/>
                </a:xfrm>
                <a:custGeom>
                  <a:avLst/>
                  <a:gdLst>
                    <a:gd name="T0" fmla="*/ 9 w 16"/>
                    <a:gd name="T1" fmla="*/ 2 h 15"/>
                    <a:gd name="T2" fmla="*/ 7 w 16"/>
                    <a:gd name="T3" fmla="*/ 3 h 15"/>
                    <a:gd name="T4" fmla="*/ 7 w 16"/>
                    <a:gd name="T5" fmla="*/ 3 h 15"/>
                    <a:gd name="T6" fmla="*/ 5 w 16"/>
                    <a:gd name="T7" fmla="*/ 4 h 15"/>
                    <a:gd name="T8" fmla="*/ 4 w 16"/>
                    <a:gd name="T9" fmla="*/ 5 h 15"/>
                    <a:gd name="T10" fmla="*/ 3 w 16"/>
                    <a:gd name="T11" fmla="*/ 7 h 15"/>
                    <a:gd name="T12" fmla="*/ 4 w 16"/>
                    <a:gd name="T13" fmla="*/ 10 h 15"/>
                    <a:gd name="T14" fmla="*/ 7 w 16"/>
                    <a:gd name="T15" fmla="*/ 13 h 15"/>
                    <a:gd name="T16" fmla="*/ 11 w 16"/>
                    <a:gd name="T17" fmla="*/ 13 h 15"/>
                    <a:gd name="T18" fmla="*/ 13 w 16"/>
                    <a:gd name="T19" fmla="*/ 11 h 15"/>
                    <a:gd name="T20" fmla="*/ 14 w 16"/>
                    <a:gd name="T21" fmla="*/ 9 h 15"/>
                    <a:gd name="T22" fmla="*/ 14 w 16"/>
                    <a:gd name="T23" fmla="*/ 6 h 15"/>
                    <a:gd name="T24" fmla="*/ 13 w 16"/>
                    <a:gd name="T25" fmla="*/ 4 h 15"/>
                    <a:gd name="T26" fmla="*/ 9 w 16"/>
                    <a:gd name="T27" fmla="*/ 2 h 15"/>
                    <a:gd name="T28" fmla="*/ 9 w 16"/>
                    <a:gd name="T29" fmla="*/ 0 h 15"/>
                    <a:gd name="T30" fmla="*/ 12 w 16"/>
                    <a:gd name="T31" fmla="*/ 1 h 15"/>
                    <a:gd name="T32" fmla="*/ 14 w 16"/>
                    <a:gd name="T33" fmla="*/ 2 h 15"/>
                    <a:gd name="T34" fmla="*/ 15 w 16"/>
                    <a:gd name="T35" fmla="*/ 4 h 15"/>
                    <a:gd name="T36" fmla="*/ 16 w 16"/>
                    <a:gd name="T37" fmla="*/ 5 h 15"/>
                    <a:gd name="T38" fmla="*/ 16 w 16"/>
                    <a:gd name="T39" fmla="*/ 10 h 15"/>
                    <a:gd name="T40" fmla="*/ 15 w 16"/>
                    <a:gd name="T41" fmla="*/ 11 h 15"/>
                    <a:gd name="T42" fmla="*/ 14 w 16"/>
                    <a:gd name="T43" fmla="*/ 13 h 15"/>
                    <a:gd name="T44" fmla="*/ 12 w 16"/>
                    <a:gd name="T45" fmla="*/ 15 h 15"/>
                    <a:gd name="T46" fmla="*/ 6 w 16"/>
                    <a:gd name="T47" fmla="*/ 15 h 15"/>
                    <a:gd name="T48" fmla="*/ 2 w 16"/>
                    <a:gd name="T49" fmla="*/ 11 h 15"/>
                    <a:gd name="T50" fmla="*/ 2 w 16"/>
                    <a:gd name="T51" fmla="*/ 10 h 15"/>
                    <a:gd name="T52" fmla="*/ 0 w 16"/>
                    <a:gd name="T53" fmla="*/ 7 h 15"/>
                    <a:gd name="T54" fmla="*/ 2 w 16"/>
                    <a:gd name="T55" fmla="*/ 5 h 15"/>
                    <a:gd name="T56" fmla="*/ 2 w 16"/>
                    <a:gd name="T57" fmla="*/ 4 h 15"/>
                    <a:gd name="T58" fmla="*/ 4 w 16"/>
                    <a:gd name="T59" fmla="*/ 2 h 15"/>
                    <a:gd name="T60" fmla="*/ 6 w 16"/>
                    <a:gd name="T61" fmla="*/ 1 h 15"/>
                    <a:gd name="T62" fmla="*/ 7 w 16"/>
                    <a:gd name="T63" fmla="*/ 1 h 15"/>
                    <a:gd name="T64" fmla="*/ 9 w 16"/>
                    <a:gd name="T6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6" h="15">
                      <a:moveTo>
                        <a:pt x="9" y="2"/>
                      </a:moveTo>
                      <a:lnTo>
                        <a:pt x="7" y="3"/>
                      </a:lnTo>
                      <a:lnTo>
                        <a:pt x="7" y="3"/>
                      </a:lnTo>
                      <a:lnTo>
                        <a:pt x="5" y="4"/>
                      </a:lnTo>
                      <a:lnTo>
                        <a:pt x="4" y="5"/>
                      </a:lnTo>
                      <a:lnTo>
                        <a:pt x="3" y="7"/>
                      </a:lnTo>
                      <a:lnTo>
                        <a:pt x="4" y="10"/>
                      </a:lnTo>
                      <a:lnTo>
                        <a:pt x="7" y="13"/>
                      </a:lnTo>
                      <a:lnTo>
                        <a:pt x="11" y="13"/>
                      </a:lnTo>
                      <a:lnTo>
                        <a:pt x="13" y="11"/>
                      </a:lnTo>
                      <a:lnTo>
                        <a:pt x="14" y="9"/>
                      </a:lnTo>
                      <a:lnTo>
                        <a:pt x="14" y="6"/>
                      </a:lnTo>
                      <a:lnTo>
                        <a:pt x="13" y="4"/>
                      </a:lnTo>
                      <a:lnTo>
                        <a:pt x="9" y="2"/>
                      </a:lnTo>
                      <a:close/>
                      <a:moveTo>
                        <a:pt x="9" y="0"/>
                      </a:moveTo>
                      <a:lnTo>
                        <a:pt x="12" y="1"/>
                      </a:lnTo>
                      <a:lnTo>
                        <a:pt x="14" y="2"/>
                      </a:lnTo>
                      <a:lnTo>
                        <a:pt x="15" y="4"/>
                      </a:lnTo>
                      <a:lnTo>
                        <a:pt x="16" y="5"/>
                      </a:lnTo>
                      <a:lnTo>
                        <a:pt x="16" y="10"/>
                      </a:lnTo>
                      <a:lnTo>
                        <a:pt x="15" y="11"/>
                      </a:lnTo>
                      <a:lnTo>
                        <a:pt x="14" y="13"/>
                      </a:lnTo>
                      <a:lnTo>
                        <a:pt x="12" y="15"/>
                      </a:lnTo>
                      <a:lnTo>
                        <a:pt x="6" y="15"/>
                      </a:lnTo>
                      <a:lnTo>
                        <a:pt x="2" y="11"/>
                      </a:lnTo>
                      <a:lnTo>
                        <a:pt x="2" y="10"/>
                      </a:lnTo>
                      <a:lnTo>
                        <a:pt x="0" y="7"/>
                      </a:lnTo>
                      <a:lnTo>
                        <a:pt x="2" y="5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1"/>
                      </a:lnTo>
                      <a:lnTo>
                        <a:pt x="7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23" name="Rectangle 277"/>
                <p:cNvSpPr>
                  <a:spLocks noChangeArrowheads="1"/>
                </p:cNvSpPr>
                <p:nvPr/>
              </p:nvSpPr>
              <p:spPr bwMode="auto">
                <a:xfrm>
                  <a:off x="2576289" y="4391025"/>
                  <a:ext cx="41275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A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24" name="Rectangle 278"/>
                <p:cNvSpPr>
                  <a:spLocks noChangeArrowheads="1"/>
                </p:cNvSpPr>
                <p:nvPr/>
              </p:nvSpPr>
              <p:spPr bwMode="auto">
                <a:xfrm>
                  <a:off x="2655664" y="4524375"/>
                  <a:ext cx="41275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B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25" name="Rectangle 279"/>
                <p:cNvSpPr>
                  <a:spLocks noChangeArrowheads="1"/>
                </p:cNvSpPr>
                <p:nvPr/>
              </p:nvSpPr>
              <p:spPr bwMode="auto">
                <a:xfrm>
                  <a:off x="3593877" y="4591050"/>
                  <a:ext cx="47625" cy="5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300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"/>
                      <a:cs typeface="Arial" pitchFamily="34" charset="0"/>
                    </a:rPr>
                    <a:t>Q</a:t>
                  </a:r>
                  <a:endParaRPr kumimoji="0" 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26" name="Freeform 280"/>
                <p:cNvSpPr>
                  <a:spLocks/>
                </p:cNvSpPr>
                <p:nvPr/>
              </p:nvSpPr>
              <p:spPr bwMode="auto">
                <a:xfrm>
                  <a:off x="2747739" y="4405313"/>
                  <a:ext cx="12700" cy="12700"/>
                </a:xfrm>
                <a:custGeom>
                  <a:avLst/>
                  <a:gdLst>
                    <a:gd name="T0" fmla="*/ 3 w 8"/>
                    <a:gd name="T1" fmla="*/ 0 h 8"/>
                    <a:gd name="T2" fmla="*/ 5 w 8"/>
                    <a:gd name="T3" fmla="*/ 0 h 8"/>
                    <a:gd name="T4" fmla="*/ 8 w 8"/>
                    <a:gd name="T5" fmla="*/ 2 h 8"/>
                    <a:gd name="T6" fmla="*/ 8 w 8"/>
                    <a:gd name="T7" fmla="*/ 4 h 8"/>
                    <a:gd name="T8" fmla="*/ 8 w 8"/>
                    <a:gd name="T9" fmla="*/ 6 h 8"/>
                    <a:gd name="T10" fmla="*/ 5 w 8"/>
                    <a:gd name="T11" fmla="*/ 7 h 8"/>
                    <a:gd name="T12" fmla="*/ 3 w 8"/>
                    <a:gd name="T13" fmla="*/ 8 h 8"/>
                    <a:gd name="T14" fmla="*/ 2 w 8"/>
                    <a:gd name="T15" fmla="*/ 7 h 8"/>
                    <a:gd name="T16" fmla="*/ 0 w 8"/>
                    <a:gd name="T17" fmla="*/ 6 h 8"/>
                    <a:gd name="T18" fmla="*/ 0 w 8"/>
                    <a:gd name="T19" fmla="*/ 4 h 8"/>
                    <a:gd name="T20" fmla="*/ 0 w 8"/>
                    <a:gd name="T21" fmla="*/ 2 h 8"/>
                    <a:gd name="T22" fmla="*/ 2 w 8"/>
                    <a:gd name="T23" fmla="*/ 0 h 8"/>
                    <a:gd name="T24" fmla="*/ 3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3" y="0"/>
                      </a:moveTo>
                      <a:lnTo>
                        <a:pt x="5" y="0"/>
                      </a:lnTo>
                      <a:lnTo>
                        <a:pt x="8" y="2"/>
                      </a:lnTo>
                      <a:lnTo>
                        <a:pt x="8" y="4"/>
                      </a:lnTo>
                      <a:lnTo>
                        <a:pt x="8" y="6"/>
                      </a:lnTo>
                      <a:lnTo>
                        <a:pt x="5" y="7"/>
                      </a:lnTo>
                      <a:lnTo>
                        <a:pt x="3" y="8"/>
                      </a:lnTo>
                      <a:lnTo>
                        <a:pt x="2" y="7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27" name="Freeform 281"/>
                <p:cNvSpPr>
                  <a:spLocks noEditPoints="1"/>
                </p:cNvSpPr>
                <p:nvPr/>
              </p:nvSpPr>
              <p:spPr bwMode="auto">
                <a:xfrm>
                  <a:off x="2769964" y="4357688"/>
                  <a:ext cx="127000" cy="106363"/>
                </a:xfrm>
                <a:custGeom>
                  <a:avLst/>
                  <a:gdLst>
                    <a:gd name="T0" fmla="*/ 9 w 80"/>
                    <a:gd name="T1" fmla="*/ 5 h 67"/>
                    <a:gd name="T2" fmla="*/ 13 w 80"/>
                    <a:gd name="T3" fmla="*/ 12 h 67"/>
                    <a:gd name="T4" fmla="*/ 16 w 80"/>
                    <a:gd name="T5" fmla="*/ 21 h 67"/>
                    <a:gd name="T6" fmla="*/ 17 w 80"/>
                    <a:gd name="T7" fmla="*/ 34 h 67"/>
                    <a:gd name="T8" fmla="*/ 16 w 80"/>
                    <a:gd name="T9" fmla="*/ 45 h 67"/>
                    <a:gd name="T10" fmla="*/ 13 w 80"/>
                    <a:gd name="T11" fmla="*/ 55 h 67"/>
                    <a:gd name="T12" fmla="*/ 9 w 80"/>
                    <a:gd name="T13" fmla="*/ 62 h 67"/>
                    <a:gd name="T14" fmla="*/ 28 w 80"/>
                    <a:gd name="T15" fmla="*/ 62 h 67"/>
                    <a:gd name="T16" fmla="*/ 37 w 80"/>
                    <a:gd name="T17" fmla="*/ 61 h 67"/>
                    <a:gd name="T18" fmla="*/ 49 w 80"/>
                    <a:gd name="T19" fmla="*/ 58 h 67"/>
                    <a:gd name="T20" fmla="*/ 57 w 80"/>
                    <a:gd name="T21" fmla="*/ 53 h 67"/>
                    <a:gd name="T22" fmla="*/ 67 w 80"/>
                    <a:gd name="T23" fmla="*/ 45 h 67"/>
                    <a:gd name="T24" fmla="*/ 75 w 80"/>
                    <a:gd name="T25" fmla="*/ 34 h 67"/>
                    <a:gd name="T26" fmla="*/ 67 w 80"/>
                    <a:gd name="T27" fmla="*/ 21 h 67"/>
                    <a:gd name="T28" fmla="*/ 57 w 80"/>
                    <a:gd name="T29" fmla="*/ 13 h 67"/>
                    <a:gd name="T30" fmla="*/ 49 w 80"/>
                    <a:gd name="T31" fmla="*/ 8 h 67"/>
                    <a:gd name="T32" fmla="*/ 40 w 80"/>
                    <a:gd name="T33" fmla="*/ 6 h 67"/>
                    <a:gd name="T34" fmla="*/ 33 w 80"/>
                    <a:gd name="T35" fmla="*/ 5 h 67"/>
                    <a:gd name="T36" fmla="*/ 28 w 80"/>
                    <a:gd name="T37" fmla="*/ 5 h 67"/>
                    <a:gd name="T38" fmla="*/ 9 w 80"/>
                    <a:gd name="T39" fmla="*/ 5 h 67"/>
                    <a:gd name="T40" fmla="*/ 0 w 80"/>
                    <a:gd name="T41" fmla="*/ 0 h 67"/>
                    <a:gd name="T42" fmla="*/ 28 w 80"/>
                    <a:gd name="T43" fmla="*/ 0 h 67"/>
                    <a:gd name="T44" fmla="*/ 34 w 80"/>
                    <a:gd name="T45" fmla="*/ 0 h 67"/>
                    <a:gd name="T46" fmla="*/ 41 w 80"/>
                    <a:gd name="T47" fmla="*/ 1 h 67"/>
                    <a:gd name="T48" fmla="*/ 51 w 80"/>
                    <a:gd name="T49" fmla="*/ 4 h 67"/>
                    <a:gd name="T50" fmla="*/ 61 w 80"/>
                    <a:gd name="T51" fmla="*/ 10 h 67"/>
                    <a:gd name="T52" fmla="*/ 71 w 80"/>
                    <a:gd name="T53" fmla="*/ 19 h 67"/>
                    <a:gd name="T54" fmla="*/ 80 w 80"/>
                    <a:gd name="T55" fmla="*/ 32 h 67"/>
                    <a:gd name="T56" fmla="*/ 78 w 80"/>
                    <a:gd name="T57" fmla="*/ 34 h 67"/>
                    <a:gd name="T58" fmla="*/ 80 w 80"/>
                    <a:gd name="T59" fmla="*/ 35 h 67"/>
                    <a:gd name="T60" fmla="*/ 71 w 80"/>
                    <a:gd name="T61" fmla="*/ 49 h 67"/>
                    <a:gd name="T62" fmla="*/ 61 w 80"/>
                    <a:gd name="T63" fmla="*/ 57 h 67"/>
                    <a:gd name="T64" fmla="*/ 51 w 80"/>
                    <a:gd name="T65" fmla="*/ 63 h 67"/>
                    <a:gd name="T66" fmla="*/ 37 w 80"/>
                    <a:gd name="T67" fmla="*/ 67 h 67"/>
                    <a:gd name="T68" fmla="*/ 28 w 80"/>
                    <a:gd name="T69" fmla="*/ 67 h 67"/>
                    <a:gd name="T70" fmla="*/ 0 w 80"/>
                    <a:gd name="T71" fmla="*/ 67 h 67"/>
                    <a:gd name="T72" fmla="*/ 3 w 80"/>
                    <a:gd name="T73" fmla="*/ 62 h 67"/>
                    <a:gd name="T74" fmla="*/ 4 w 80"/>
                    <a:gd name="T75" fmla="*/ 60 h 67"/>
                    <a:gd name="T76" fmla="*/ 7 w 80"/>
                    <a:gd name="T77" fmla="*/ 55 h 67"/>
                    <a:gd name="T78" fmla="*/ 11 w 80"/>
                    <a:gd name="T79" fmla="*/ 45 h 67"/>
                    <a:gd name="T80" fmla="*/ 13 w 80"/>
                    <a:gd name="T81" fmla="*/ 34 h 67"/>
                    <a:gd name="T82" fmla="*/ 11 w 80"/>
                    <a:gd name="T83" fmla="*/ 21 h 67"/>
                    <a:gd name="T84" fmla="*/ 7 w 80"/>
                    <a:gd name="T85" fmla="*/ 12 h 67"/>
                    <a:gd name="T86" fmla="*/ 4 w 80"/>
                    <a:gd name="T87" fmla="*/ 6 h 67"/>
                    <a:gd name="T88" fmla="*/ 3 w 80"/>
                    <a:gd name="T89" fmla="*/ 4 h 67"/>
                    <a:gd name="T90" fmla="*/ 0 w 80"/>
                    <a:gd name="T9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0" h="67">
                      <a:moveTo>
                        <a:pt x="9" y="5"/>
                      </a:moveTo>
                      <a:lnTo>
                        <a:pt x="13" y="12"/>
                      </a:lnTo>
                      <a:lnTo>
                        <a:pt x="16" y="21"/>
                      </a:lnTo>
                      <a:lnTo>
                        <a:pt x="17" y="34"/>
                      </a:lnTo>
                      <a:lnTo>
                        <a:pt x="16" y="45"/>
                      </a:lnTo>
                      <a:lnTo>
                        <a:pt x="13" y="55"/>
                      </a:lnTo>
                      <a:lnTo>
                        <a:pt x="9" y="62"/>
                      </a:lnTo>
                      <a:lnTo>
                        <a:pt x="28" y="62"/>
                      </a:lnTo>
                      <a:lnTo>
                        <a:pt x="37" y="61"/>
                      </a:lnTo>
                      <a:lnTo>
                        <a:pt x="49" y="58"/>
                      </a:lnTo>
                      <a:lnTo>
                        <a:pt x="57" y="53"/>
                      </a:lnTo>
                      <a:lnTo>
                        <a:pt x="67" y="45"/>
                      </a:lnTo>
                      <a:lnTo>
                        <a:pt x="75" y="34"/>
                      </a:lnTo>
                      <a:lnTo>
                        <a:pt x="67" y="21"/>
                      </a:lnTo>
                      <a:lnTo>
                        <a:pt x="57" y="13"/>
                      </a:lnTo>
                      <a:lnTo>
                        <a:pt x="49" y="8"/>
                      </a:lnTo>
                      <a:lnTo>
                        <a:pt x="40" y="6"/>
                      </a:lnTo>
                      <a:lnTo>
                        <a:pt x="33" y="5"/>
                      </a:lnTo>
                      <a:lnTo>
                        <a:pt x="28" y="5"/>
                      </a:lnTo>
                      <a:lnTo>
                        <a:pt x="9" y="5"/>
                      </a:lnTo>
                      <a:close/>
                      <a:moveTo>
                        <a:pt x="0" y="0"/>
                      </a:moveTo>
                      <a:lnTo>
                        <a:pt x="28" y="0"/>
                      </a:lnTo>
                      <a:lnTo>
                        <a:pt x="34" y="0"/>
                      </a:lnTo>
                      <a:lnTo>
                        <a:pt x="41" y="1"/>
                      </a:lnTo>
                      <a:lnTo>
                        <a:pt x="51" y="4"/>
                      </a:lnTo>
                      <a:lnTo>
                        <a:pt x="61" y="10"/>
                      </a:lnTo>
                      <a:lnTo>
                        <a:pt x="71" y="19"/>
                      </a:lnTo>
                      <a:lnTo>
                        <a:pt x="80" y="32"/>
                      </a:lnTo>
                      <a:lnTo>
                        <a:pt x="78" y="34"/>
                      </a:lnTo>
                      <a:lnTo>
                        <a:pt x="80" y="35"/>
                      </a:lnTo>
                      <a:lnTo>
                        <a:pt x="71" y="49"/>
                      </a:lnTo>
                      <a:lnTo>
                        <a:pt x="61" y="57"/>
                      </a:lnTo>
                      <a:lnTo>
                        <a:pt x="51" y="63"/>
                      </a:lnTo>
                      <a:lnTo>
                        <a:pt x="37" y="67"/>
                      </a:lnTo>
                      <a:lnTo>
                        <a:pt x="28" y="67"/>
                      </a:lnTo>
                      <a:lnTo>
                        <a:pt x="0" y="67"/>
                      </a:lnTo>
                      <a:lnTo>
                        <a:pt x="3" y="62"/>
                      </a:lnTo>
                      <a:lnTo>
                        <a:pt x="4" y="60"/>
                      </a:lnTo>
                      <a:lnTo>
                        <a:pt x="7" y="55"/>
                      </a:lnTo>
                      <a:lnTo>
                        <a:pt x="11" y="45"/>
                      </a:lnTo>
                      <a:lnTo>
                        <a:pt x="13" y="34"/>
                      </a:lnTo>
                      <a:lnTo>
                        <a:pt x="11" y="21"/>
                      </a:lnTo>
                      <a:lnTo>
                        <a:pt x="7" y="12"/>
                      </a:lnTo>
                      <a:lnTo>
                        <a:pt x="4" y="6"/>
                      </a:lnTo>
                      <a:lnTo>
                        <a:pt x="3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28" name="Freeform 282"/>
                <p:cNvSpPr>
                  <a:spLocks noEditPoints="1"/>
                </p:cNvSpPr>
                <p:nvPr/>
              </p:nvSpPr>
              <p:spPr bwMode="auto">
                <a:xfrm>
                  <a:off x="2985864" y="4422775"/>
                  <a:ext cx="128588" cy="107950"/>
                </a:xfrm>
                <a:custGeom>
                  <a:avLst/>
                  <a:gdLst>
                    <a:gd name="T0" fmla="*/ 10 w 81"/>
                    <a:gd name="T1" fmla="*/ 6 h 68"/>
                    <a:gd name="T2" fmla="*/ 13 w 81"/>
                    <a:gd name="T3" fmla="*/ 13 h 68"/>
                    <a:gd name="T4" fmla="*/ 16 w 81"/>
                    <a:gd name="T5" fmla="*/ 22 h 68"/>
                    <a:gd name="T6" fmla="*/ 17 w 81"/>
                    <a:gd name="T7" fmla="*/ 34 h 68"/>
                    <a:gd name="T8" fmla="*/ 16 w 81"/>
                    <a:gd name="T9" fmla="*/ 47 h 68"/>
                    <a:gd name="T10" fmla="*/ 13 w 81"/>
                    <a:gd name="T11" fmla="*/ 56 h 68"/>
                    <a:gd name="T12" fmla="*/ 10 w 81"/>
                    <a:gd name="T13" fmla="*/ 63 h 68"/>
                    <a:gd name="T14" fmla="*/ 29 w 81"/>
                    <a:gd name="T15" fmla="*/ 63 h 68"/>
                    <a:gd name="T16" fmla="*/ 36 w 81"/>
                    <a:gd name="T17" fmla="*/ 63 h 68"/>
                    <a:gd name="T18" fmla="*/ 49 w 81"/>
                    <a:gd name="T19" fmla="*/ 59 h 68"/>
                    <a:gd name="T20" fmla="*/ 57 w 81"/>
                    <a:gd name="T21" fmla="*/ 54 h 68"/>
                    <a:gd name="T22" fmla="*/ 67 w 81"/>
                    <a:gd name="T23" fmla="*/ 47 h 68"/>
                    <a:gd name="T24" fmla="*/ 75 w 81"/>
                    <a:gd name="T25" fmla="*/ 34 h 68"/>
                    <a:gd name="T26" fmla="*/ 67 w 81"/>
                    <a:gd name="T27" fmla="*/ 22 h 68"/>
                    <a:gd name="T28" fmla="*/ 57 w 81"/>
                    <a:gd name="T29" fmla="*/ 14 h 68"/>
                    <a:gd name="T30" fmla="*/ 49 w 81"/>
                    <a:gd name="T31" fmla="*/ 10 h 68"/>
                    <a:gd name="T32" fmla="*/ 40 w 81"/>
                    <a:gd name="T33" fmla="*/ 7 h 68"/>
                    <a:gd name="T34" fmla="*/ 33 w 81"/>
                    <a:gd name="T35" fmla="*/ 6 h 68"/>
                    <a:gd name="T36" fmla="*/ 29 w 81"/>
                    <a:gd name="T37" fmla="*/ 6 h 68"/>
                    <a:gd name="T38" fmla="*/ 10 w 81"/>
                    <a:gd name="T39" fmla="*/ 6 h 68"/>
                    <a:gd name="T40" fmla="*/ 0 w 81"/>
                    <a:gd name="T41" fmla="*/ 0 h 68"/>
                    <a:gd name="T42" fmla="*/ 29 w 81"/>
                    <a:gd name="T43" fmla="*/ 0 h 68"/>
                    <a:gd name="T44" fmla="*/ 34 w 81"/>
                    <a:gd name="T45" fmla="*/ 1 h 68"/>
                    <a:gd name="T46" fmla="*/ 41 w 81"/>
                    <a:gd name="T47" fmla="*/ 2 h 68"/>
                    <a:gd name="T48" fmla="*/ 51 w 81"/>
                    <a:gd name="T49" fmla="*/ 4 h 68"/>
                    <a:gd name="T50" fmla="*/ 62 w 81"/>
                    <a:gd name="T51" fmla="*/ 11 h 68"/>
                    <a:gd name="T52" fmla="*/ 71 w 81"/>
                    <a:gd name="T53" fmla="*/ 19 h 68"/>
                    <a:gd name="T54" fmla="*/ 81 w 81"/>
                    <a:gd name="T55" fmla="*/ 33 h 68"/>
                    <a:gd name="T56" fmla="*/ 78 w 81"/>
                    <a:gd name="T57" fmla="*/ 34 h 68"/>
                    <a:gd name="T58" fmla="*/ 81 w 81"/>
                    <a:gd name="T59" fmla="*/ 35 h 68"/>
                    <a:gd name="T60" fmla="*/ 71 w 81"/>
                    <a:gd name="T61" fmla="*/ 49 h 68"/>
                    <a:gd name="T62" fmla="*/ 62 w 81"/>
                    <a:gd name="T63" fmla="*/ 58 h 68"/>
                    <a:gd name="T64" fmla="*/ 51 w 81"/>
                    <a:gd name="T65" fmla="*/ 64 h 68"/>
                    <a:gd name="T66" fmla="*/ 37 w 81"/>
                    <a:gd name="T67" fmla="*/ 68 h 68"/>
                    <a:gd name="T68" fmla="*/ 29 w 81"/>
                    <a:gd name="T69" fmla="*/ 68 h 68"/>
                    <a:gd name="T70" fmla="*/ 0 w 81"/>
                    <a:gd name="T71" fmla="*/ 68 h 68"/>
                    <a:gd name="T72" fmla="*/ 3 w 81"/>
                    <a:gd name="T73" fmla="*/ 64 h 68"/>
                    <a:gd name="T74" fmla="*/ 5 w 81"/>
                    <a:gd name="T75" fmla="*/ 62 h 68"/>
                    <a:gd name="T76" fmla="*/ 8 w 81"/>
                    <a:gd name="T77" fmla="*/ 56 h 68"/>
                    <a:gd name="T78" fmla="*/ 11 w 81"/>
                    <a:gd name="T79" fmla="*/ 47 h 68"/>
                    <a:gd name="T80" fmla="*/ 13 w 81"/>
                    <a:gd name="T81" fmla="*/ 34 h 68"/>
                    <a:gd name="T82" fmla="*/ 11 w 81"/>
                    <a:gd name="T83" fmla="*/ 22 h 68"/>
                    <a:gd name="T84" fmla="*/ 8 w 81"/>
                    <a:gd name="T85" fmla="*/ 13 h 68"/>
                    <a:gd name="T86" fmla="*/ 5 w 81"/>
                    <a:gd name="T87" fmla="*/ 7 h 68"/>
                    <a:gd name="T88" fmla="*/ 3 w 81"/>
                    <a:gd name="T89" fmla="*/ 4 h 68"/>
                    <a:gd name="T90" fmla="*/ 0 w 81"/>
                    <a:gd name="T91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1" h="68">
                      <a:moveTo>
                        <a:pt x="10" y="6"/>
                      </a:moveTo>
                      <a:lnTo>
                        <a:pt x="13" y="13"/>
                      </a:lnTo>
                      <a:lnTo>
                        <a:pt x="16" y="22"/>
                      </a:lnTo>
                      <a:lnTo>
                        <a:pt x="17" y="34"/>
                      </a:lnTo>
                      <a:lnTo>
                        <a:pt x="16" y="47"/>
                      </a:lnTo>
                      <a:lnTo>
                        <a:pt x="13" y="56"/>
                      </a:lnTo>
                      <a:lnTo>
                        <a:pt x="10" y="63"/>
                      </a:lnTo>
                      <a:lnTo>
                        <a:pt x="29" y="63"/>
                      </a:lnTo>
                      <a:lnTo>
                        <a:pt x="36" y="63"/>
                      </a:lnTo>
                      <a:lnTo>
                        <a:pt x="49" y="59"/>
                      </a:lnTo>
                      <a:lnTo>
                        <a:pt x="57" y="54"/>
                      </a:lnTo>
                      <a:lnTo>
                        <a:pt x="67" y="47"/>
                      </a:lnTo>
                      <a:lnTo>
                        <a:pt x="75" y="34"/>
                      </a:lnTo>
                      <a:lnTo>
                        <a:pt x="67" y="22"/>
                      </a:lnTo>
                      <a:lnTo>
                        <a:pt x="57" y="14"/>
                      </a:lnTo>
                      <a:lnTo>
                        <a:pt x="49" y="10"/>
                      </a:lnTo>
                      <a:lnTo>
                        <a:pt x="40" y="7"/>
                      </a:lnTo>
                      <a:lnTo>
                        <a:pt x="33" y="6"/>
                      </a:lnTo>
                      <a:lnTo>
                        <a:pt x="29" y="6"/>
                      </a:lnTo>
                      <a:lnTo>
                        <a:pt x="10" y="6"/>
                      </a:lnTo>
                      <a:close/>
                      <a:moveTo>
                        <a:pt x="0" y="0"/>
                      </a:moveTo>
                      <a:lnTo>
                        <a:pt x="29" y="0"/>
                      </a:lnTo>
                      <a:lnTo>
                        <a:pt x="34" y="1"/>
                      </a:lnTo>
                      <a:lnTo>
                        <a:pt x="41" y="2"/>
                      </a:lnTo>
                      <a:lnTo>
                        <a:pt x="51" y="4"/>
                      </a:lnTo>
                      <a:lnTo>
                        <a:pt x="62" y="11"/>
                      </a:lnTo>
                      <a:lnTo>
                        <a:pt x="71" y="19"/>
                      </a:lnTo>
                      <a:lnTo>
                        <a:pt x="81" y="33"/>
                      </a:lnTo>
                      <a:lnTo>
                        <a:pt x="78" y="34"/>
                      </a:lnTo>
                      <a:lnTo>
                        <a:pt x="81" y="35"/>
                      </a:lnTo>
                      <a:lnTo>
                        <a:pt x="71" y="49"/>
                      </a:lnTo>
                      <a:lnTo>
                        <a:pt x="62" y="58"/>
                      </a:lnTo>
                      <a:lnTo>
                        <a:pt x="51" y="64"/>
                      </a:lnTo>
                      <a:lnTo>
                        <a:pt x="37" y="68"/>
                      </a:lnTo>
                      <a:lnTo>
                        <a:pt x="29" y="68"/>
                      </a:lnTo>
                      <a:lnTo>
                        <a:pt x="0" y="68"/>
                      </a:lnTo>
                      <a:lnTo>
                        <a:pt x="3" y="64"/>
                      </a:lnTo>
                      <a:lnTo>
                        <a:pt x="5" y="62"/>
                      </a:lnTo>
                      <a:lnTo>
                        <a:pt x="8" y="56"/>
                      </a:lnTo>
                      <a:lnTo>
                        <a:pt x="11" y="47"/>
                      </a:lnTo>
                      <a:lnTo>
                        <a:pt x="13" y="34"/>
                      </a:lnTo>
                      <a:lnTo>
                        <a:pt x="11" y="22"/>
                      </a:lnTo>
                      <a:lnTo>
                        <a:pt x="8" y="13"/>
                      </a:lnTo>
                      <a:lnTo>
                        <a:pt x="5" y="7"/>
                      </a:lnTo>
                      <a:lnTo>
                        <a:pt x="3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29" name="Freeform 283"/>
                <p:cNvSpPr>
                  <a:spLocks noEditPoints="1"/>
                </p:cNvSpPr>
                <p:nvPr/>
              </p:nvSpPr>
              <p:spPr bwMode="auto">
                <a:xfrm>
                  <a:off x="2769964" y="4489450"/>
                  <a:ext cx="127000" cy="107950"/>
                </a:xfrm>
                <a:custGeom>
                  <a:avLst/>
                  <a:gdLst>
                    <a:gd name="T0" fmla="*/ 9 w 80"/>
                    <a:gd name="T1" fmla="*/ 6 h 68"/>
                    <a:gd name="T2" fmla="*/ 13 w 80"/>
                    <a:gd name="T3" fmla="*/ 12 h 68"/>
                    <a:gd name="T4" fmla="*/ 16 w 80"/>
                    <a:gd name="T5" fmla="*/ 22 h 68"/>
                    <a:gd name="T6" fmla="*/ 18 w 80"/>
                    <a:gd name="T7" fmla="*/ 34 h 68"/>
                    <a:gd name="T8" fmla="*/ 16 w 80"/>
                    <a:gd name="T9" fmla="*/ 46 h 68"/>
                    <a:gd name="T10" fmla="*/ 13 w 80"/>
                    <a:gd name="T11" fmla="*/ 56 h 68"/>
                    <a:gd name="T12" fmla="*/ 9 w 80"/>
                    <a:gd name="T13" fmla="*/ 63 h 68"/>
                    <a:gd name="T14" fmla="*/ 28 w 80"/>
                    <a:gd name="T15" fmla="*/ 63 h 68"/>
                    <a:gd name="T16" fmla="*/ 37 w 80"/>
                    <a:gd name="T17" fmla="*/ 63 h 68"/>
                    <a:gd name="T18" fmla="*/ 49 w 80"/>
                    <a:gd name="T19" fmla="*/ 60 h 68"/>
                    <a:gd name="T20" fmla="*/ 58 w 80"/>
                    <a:gd name="T21" fmla="*/ 54 h 68"/>
                    <a:gd name="T22" fmla="*/ 67 w 80"/>
                    <a:gd name="T23" fmla="*/ 46 h 68"/>
                    <a:gd name="T24" fmla="*/ 75 w 80"/>
                    <a:gd name="T25" fmla="*/ 34 h 68"/>
                    <a:gd name="T26" fmla="*/ 67 w 80"/>
                    <a:gd name="T27" fmla="*/ 23 h 68"/>
                    <a:gd name="T28" fmla="*/ 57 w 80"/>
                    <a:gd name="T29" fmla="*/ 14 h 68"/>
                    <a:gd name="T30" fmla="*/ 49 w 80"/>
                    <a:gd name="T31" fmla="*/ 9 h 68"/>
                    <a:gd name="T32" fmla="*/ 40 w 80"/>
                    <a:gd name="T33" fmla="*/ 7 h 68"/>
                    <a:gd name="T34" fmla="*/ 34 w 80"/>
                    <a:gd name="T35" fmla="*/ 6 h 68"/>
                    <a:gd name="T36" fmla="*/ 28 w 80"/>
                    <a:gd name="T37" fmla="*/ 6 h 68"/>
                    <a:gd name="T38" fmla="*/ 9 w 80"/>
                    <a:gd name="T39" fmla="*/ 6 h 68"/>
                    <a:gd name="T40" fmla="*/ 0 w 80"/>
                    <a:gd name="T41" fmla="*/ 0 h 68"/>
                    <a:gd name="T42" fmla="*/ 28 w 80"/>
                    <a:gd name="T43" fmla="*/ 0 h 68"/>
                    <a:gd name="T44" fmla="*/ 34 w 80"/>
                    <a:gd name="T45" fmla="*/ 0 h 68"/>
                    <a:gd name="T46" fmla="*/ 41 w 80"/>
                    <a:gd name="T47" fmla="*/ 2 h 68"/>
                    <a:gd name="T48" fmla="*/ 51 w 80"/>
                    <a:gd name="T49" fmla="*/ 5 h 68"/>
                    <a:gd name="T50" fmla="*/ 61 w 80"/>
                    <a:gd name="T51" fmla="*/ 10 h 68"/>
                    <a:gd name="T52" fmla="*/ 71 w 80"/>
                    <a:gd name="T53" fmla="*/ 20 h 68"/>
                    <a:gd name="T54" fmla="*/ 80 w 80"/>
                    <a:gd name="T55" fmla="*/ 33 h 68"/>
                    <a:gd name="T56" fmla="*/ 78 w 80"/>
                    <a:gd name="T57" fmla="*/ 34 h 68"/>
                    <a:gd name="T58" fmla="*/ 80 w 80"/>
                    <a:gd name="T59" fmla="*/ 35 h 68"/>
                    <a:gd name="T60" fmla="*/ 71 w 80"/>
                    <a:gd name="T61" fmla="*/ 49 h 68"/>
                    <a:gd name="T62" fmla="*/ 61 w 80"/>
                    <a:gd name="T63" fmla="*/ 59 h 68"/>
                    <a:gd name="T64" fmla="*/ 51 w 80"/>
                    <a:gd name="T65" fmla="*/ 64 h 68"/>
                    <a:gd name="T66" fmla="*/ 38 w 80"/>
                    <a:gd name="T67" fmla="*/ 67 h 68"/>
                    <a:gd name="T68" fmla="*/ 28 w 80"/>
                    <a:gd name="T69" fmla="*/ 68 h 68"/>
                    <a:gd name="T70" fmla="*/ 0 w 80"/>
                    <a:gd name="T71" fmla="*/ 68 h 68"/>
                    <a:gd name="T72" fmla="*/ 3 w 80"/>
                    <a:gd name="T73" fmla="*/ 64 h 68"/>
                    <a:gd name="T74" fmla="*/ 4 w 80"/>
                    <a:gd name="T75" fmla="*/ 62 h 68"/>
                    <a:gd name="T76" fmla="*/ 7 w 80"/>
                    <a:gd name="T77" fmla="*/ 55 h 68"/>
                    <a:gd name="T78" fmla="*/ 12 w 80"/>
                    <a:gd name="T79" fmla="*/ 46 h 68"/>
                    <a:gd name="T80" fmla="*/ 13 w 80"/>
                    <a:gd name="T81" fmla="*/ 34 h 68"/>
                    <a:gd name="T82" fmla="*/ 12 w 80"/>
                    <a:gd name="T83" fmla="*/ 23 h 68"/>
                    <a:gd name="T84" fmla="*/ 7 w 80"/>
                    <a:gd name="T85" fmla="*/ 13 h 68"/>
                    <a:gd name="T86" fmla="*/ 4 w 80"/>
                    <a:gd name="T87" fmla="*/ 7 h 68"/>
                    <a:gd name="T88" fmla="*/ 3 w 80"/>
                    <a:gd name="T89" fmla="*/ 5 h 68"/>
                    <a:gd name="T90" fmla="*/ 0 w 80"/>
                    <a:gd name="T91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0" h="68">
                      <a:moveTo>
                        <a:pt x="9" y="6"/>
                      </a:moveTo>
                      <a:lnTo>
                        <a:pt x="13" y="12"/>
                      </a:lnTo>
                      <a:lnTo>
                        <a:pt x="16" y="22"/>
                      </a:lnTo>
                      <a:lnTo>
                        <a:pt x="18" y="34"/>
                      </a:lnTo>
                      <a:lnTo>
                        <a:pt x="16" y="46"/>
                      </a:lnTo>
                      <a:lnTo>
                        <a:pt x="13" y="56"/>
                      </a:lnTo>
                      <a:lnTo>
                        <a:pt x="9" y="63"/>
                      </a:lnTo>
                      <a:lnTo>
                        <a:pt x="28" y="63"/>
                      </a:lnTo>
                      <a:lnTo>
                        <a:pt x="37" y="63"/>
                      </a:lnTo>
                      <a:lnTo>
                        <a:pt x="49" y="60"/>
                      </a:lnTo>
                      <a:lnTo>
                        <a:pt x="58" y="54"/>
                      </a:lnTo>
                      <a:lnTo>
                        <a:pt x="67" y="46"/>
                      </a:lnTo>
                      <a:lnTo>
                        <a:pt x="75" y="34"/>
                      </a:lnTo>
                      <a:lnTo>
                        <a:pt x="67" y="23"/>
                      </a:lnTo>
                      <a:lnTo>
                        <a:pt x="57" y="14"/>
                      </a:lnTo>
                      <a:lnTo>
                        <a:pt x="49" y="9"/>
                      </a:lnTo>
                      <a:lnTo>
                        <a:pt x="40" y="7"/>
                      </a:lnTo>
                      <a:lnTo>
                        <a:pt x="34" y="6"/>
                      </a:lnTo>
                      <a:lnTo>
                        <a:pt x="28" y="6"/>
                      </a:lnTo>
                      <a:lnTo>
                        <a:pt x="9" y="6"/>
                      </a:lnTo>
                      <a:close/>
                      <a:moveTo>
                        <a:pt x="0" y="0"/>
                      </a:moveTo>
                      <a:lnTo>
                        <a:pt x="28" y="0"/>
                      </a:lnTo>
                      <a:lnTo>
                        <a:pt x="34" y="0"/>
                      </a:lnTo>
                      <a:lnTo>
                        <a:pt x="41" y="2"/>
                      </a:lnTo>
                      <a:lnTo>
                        <a:pt x="51" y="5"/>
                      </a:lnTo>
                      <a:lnTo>
                        <a:pt x="61" y="10"/>
                      </a:lnTo>
                      <a:lnTo>
                        <a:pt x="71" y="20"/>
                      </a:lnTo>
                      <a:lnTo>
                        <a:pt x="80" y="33"/>
                      </a:lnTo>
                      <a:lnTo>
                        <a:pt x="78" y="34"/>
                      </a:lnTo>
                      <a:lnTo>
                        <a:pt x="80" y="35"/>
                      </a:lnTo>
                      <a:lnTo>
                        <a:pt x="71" y="49"/>
                      </a:lnTo>
                      <a:lnTo>
                        <a:pt x="61" y="59"/>
                      </a:lnTo>
                      <a:lnTo>
                        <a:pt x="51" y="64"/>
                      </a:lnTo>
                      <a:lnTo>
                        <a:pt x="38" y="67"/>
                      </a:lnTo>
                      <a:lnTo>
                        <a:pt x="28" y="68"/>
                      </a:lnTo>
                      <a:lnTo>
                        <a:pt x="0" y="68"/>
                      </a:lnTo>
                      <a:lnTo>
                        <a:pt x="3" y="64"/>
                      </a:lnTo>
                      <a:lnTo>
                        <a:pt x="4" y="62"/>
                      </a:lnTo>
                      <a:lnTo>
                        <a:pt x="7" y="55"/>
                      </a:lnTo>
                      <a:lnTo>
                        <a:pt x="12" y="46"/>
                      </a:lnTo>
                      <a:lnTo>
                        <a:pt x="13" y="34"/>
                      </a:lnTo>
                      <a:lnTo>
                        <a:pt x="12" y="23"/>
                      </a:lnTo>
                      <a:lnTo>
                        <a:pt x="7" y="13"/>
                      </a:lnTo>
                      <a:lnTo>
                        <a:pt x="4" y="7"/>
                      </a:lnTo>
                      <a:lnTo>
                        <a:pt x="3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30" name="Freeform 284"/>
                <p:cNvSpPr>
                  <a:spLocks noEditPoints="1"/>
                </p:cNvSpPr>
                <p:nvPr/>
              </p:nvSpPr>
              <p:spPr bwMode="auto">
                <a:xfrm>
                  <a:off x="2895377" y="4532313"/>
                  <a:ext cx="23813" cy="23813"/>
                </a:xfrm>
                <a:custGeom>
                  <a:avLst/>
                  <a:gdLst>
                    <a:gd name="T0" fmla="*/ 8 w 15"/>
                    <a:gd name="T1" fmla="*/ 2 h 15"/>
                    <a:gd name="T2" fmla="*/ 4 w 15"/>
                    <a:gd name="T3" fmla="*/ 3 h 15"/>
                    <a:gd name="T4" fmla="*/ 2 w 15"/>
                    <a:gd name="T5" fmla="*/ 7 h 15"/>
                    <a:gd name="T6" fmla="*/ 4 w 15"/>
                    <a:gd name="T7" fmla="*/ 12 h 15"/>
                    <a:gd name="T8" fmla="*/ 5 w 15"/>
                    <a:gd name="T9" fmla="*/ 13 h 15"/>
                    <a:gd name="T10" fmla="*/ 10 w 15"/>
                    <a:gd name="T11" fmla="*/ 13 h 15"/>
                    <a:gd name="T12" fmla="*/ 12 w 15"/>
                    <a:gd name="T13" fmla="*/ 10 h 15"/>
                    <a:gd name="T14" fmla="*/ 13 w 15"/>
                    <a:gd name="T15" fmla="*/ 8 h 15"/>
                    <a:gd name="T16" fmla="*/ 13 w 15"/>
                    <a:gd name="T17" fmla="*/ 5 h 15"/>
                    <a:gd name="T18" fmla="*/ 12 w 15"/>
                    <a:gd name="T19" fmla="*/ 4 h 15"/>
                    <a:gd name="T20" fmla="*/ 8 w 15"/>
                    <a:gd name="T21" fmla="*/ 2 h 15"/>
                    <a:gd name="T22" fmla="*/ 8 w 15"/>
                    <a:gd name="T23" fmla="*/ 0 h 15"/>
                    <a:gd name="T24" fmla="*/ 13 w 15"/>
                    <a:gd name="T25" fmla="*/ 2 h 15"/>
                    <a:gd name="T26" fmla="*/ 15 w 15"/>
                    <a:gd name="T27" fmla="*/ 4 h 15"/>
                    <a:gd name="T28" fmla="*/ 15 w 15"/>
                    <a:gd name="T29" fmla="*/ 9 h 15"/>
                    <a:gd name="T30" fmla="*/ 14 w 15"/>
                    <a:gd name="T31" fmla="*/ 10 h 15"/>
                    <a:gd name="T32" fmla="*/ 13 w 15"/>
                    <a:gd name="T33" fmla="*/ 13 h 15"/>
                    <a:gd name="T34" fmla="*/ 11 w 15"/>
                    <a:gd name="T35" fmla="*/ 15 h 15"/>
                    <a:gd name="T36" fmla="*/ 4 w 15"/>
                    <a:gd name="T37" fmla="*/ 15 h 15"/>
                    <a:gd name="T38" fmla="*/ 2 w 15"/>
                    <a:gd name="T39" fmla="*/ 13 h 15"/>
                    <a:gd name="T40" fmla="*/ 2 w 15"/>
                    <a:gd name="T41" fmla="*/ 12 h 15"/>
                    <a:gd name="T42" fmla="*/ 0 w 15"/>
                    <a:gd name="T43" fmla="*/ 7 h 15"/>
                    <a:gd name="T44" fmla="*/ 2 w 15"/>
                    <a:gd name="T45" fmla="*/ 3 h 15"/>
                    <a:gd name="T46" fmla="*/ 2 w 15"/>
                    <a:gd name="T47" fmla="*/ 2 h 15"/>
                    <a:gd name="T48" fmla="*/ 3 w 15"/>
                    <a:gd name="T49" fmla="*/ 2 h 15"/>
                    <a:gd name="T50" fmla="*/ 8 w 15"/>
                    <a:gd name="T5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5" h="15">
                      <a:moveTo>
                        <a:pt x="8" y="2"/>
                      </a:moveTo>
                      <a:lnTo>
                        <a:pt x="4" y="3"/>
                      </a:lnTo>
                      <a:lnTo>
                        <a:pt x="2" y="7"/>
                      </a:lnTo>
                      <a:lnTo>
                        <a:pt x="4" y="12"/>
                      </a:lnTo>
                      <a:lnTo>
                        <a:pt x="5" y="13"/>
                      </a:lnTo>
                      <a:lnTo>
                        <a:pt x="10" y="13"/>
                      </a:lnTo>
                      <a:lnTo>
                        <a:pt x="12" y="10"/>
                      </a:lnTo>
                      <a:lnTo>
                        <a:pt x="13" y="8"/>
                      </a:lnTo>
                      <a:lnTo>
                        <a:pt x="13" y="5"/>
                      </a:lnTo>
                      <a:lnTo>
                        <a:pt x="12" y="4"/>
                      </a:lnTo>
                      <a:lnTo>
                        <a:pt x="8" y="2"/>
                      </a:lnTo>
                      <a:close/>
                      <a:moveTo>
                        <a:pt x="8" y="0"/>
                      </a:moveTo>
                      <a:lnTo>
                        <a:pt x="13" y="2"/>
                      </a:lnTo>
                      <a:lnTo>
                        <a:pt x="15" y="4"/>
                      </a:lnTo>
                      <a:lnTo>
                        <a:pt x="15" y="9"/>
                      </a:lnTo>
                      <a:lnTo>
                        <a:pt x="14" y="10"/>
                      </a:lnTo>
                      <a:lnTo>
                        <a:pt x="13" y="13"/>
                      </a:lnTo>
                      <a:lnTo>
                        <a:pt x="11" y="15"/>
                      </a:lnTo>
                      <a:lnTo>
                        <a:pt x="4" y="15"/>
                      </a:lnTo>
                      <a:lnTo>
                        <a:pt x="2" y="13"/>
                      </a:lnTo>
                      <a:lnTo>
                        <a:pt x="2" y="12"/>
                      </a:lnTo>
                      <a:lnTo>
                        <a:pt x="0" y="7"/>
                      </a:lnTo>
                      <a:lnTo>
                        <a:pt x="2" y="3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31" name="Freeform 285"/>
                <p:cNvSpPr>
                  <a:spLocks/>
                </p:cNvSpPr>
                <p:nvPr/>
              </p:nvSpPr>
              <p:spPr bwMode="auto">
                <a:xfrm>
                  <a:off x="2917602" y="4408488"/>
                  <a:ext cx="88900" cy="42863"/>
                </a:xfrm>
                <a:custGeom>
                  <a:avLst/>
                  <a:gdLst>
                    <a:gd name="T0" fmla="*/ 0 w 56"/>
                    <a:gd name="T1" fmla="*/ 0 h 27"/>
                    <a:gd name="T2" fmla="*/ 21 w 56"/>
                    <a:gd name="T3" fmla="*/ 1 h 27"/>
                    <a:gd name="T4" fmla="*/ 22 w 56"/>
                    <a:gd name="T5" fmla="*/ 1 h 27"/>
                    <a:gd name="T6" fmla="*/ 22 w 56"/>
                    <a:gd name="T7" fmla="*/ 25 h 27"/>
                    <a:gd name="T8" fmla="*/ 56 w 56"/>
                    <a:gd name="T9" fmla="*/ 25 h 27"/>
                    <a:gd name="T10" fmla="*/ 56 w 56"/>
                    <a:gd name="T11" fmla="*/ 27 h 27"/>
                    <a:gd name="T12" fmla="*/ 20 w 56"/>
                    <a:gd name="T13" fmla="*/ 27 h 27"/>
                    <a:gd name="T14" fmla="*/ 20 w 56"/>
                    <a:gd name="T15" fmla="*/ 3 h 27"/>
                    <a:gd name="T16" fmla="*/ 0 w 56"/>
                    <a:gd name="T17" fmla="*/ 2 h 27"/>
                    <a:gd name="T18" fmla="*/ 0 w 56"/>
                    <a:gd name="T1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27">
                      <a:moveTo>
                        <a:pt x="0" y="0"/>
                      </a:moveTo>
                      <a:lnTo>
                        <a:pt x="21" y="1"/>
                      </a:lnTo>
                      <a:lnTo>
                        <a:pt x="22" y="1"/>
                      </a:lnTo>
                      <a:lnTo>
                        <a:pt x="22" y="25"/>
                      </a:lnTo>
                      <a:lnTo>
                        <a:pt x="56" y="25"/>
                      </a:lnTo>
                      <a:lnTo>
                        <a:pt x="56" y="27"/>
                      </a:lnTo>
                      <a:lnTo>
                        <a:pt x="20" y="27"/>
                      </a:lnTo>
                      <a:lnTo>
                        <a:pt x="20" y="3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32" name="Freeform 286"/>
                <p:cNvSpPr>
                  <a:spLocks/>
                </p:cNvSpPr>
                <p:nvPr/>
              </p:nvSpPr>
              <p:spPr bwMode="auto">
                <a:xfrm>
                  <a:off x="2920777" y="4502150"/>
                  <a:ext cx="84138" cy="42863"/>
                </a:xfrm>
                <a:custGeom>
                  <a:avLst/>
                  <a:gdLst>
                    <a:gd name="T0" fmla="*/ 18 w 53"/>
                    <a:gd name="T1" fmla="*/ 0 h 27"/>
                    <a:gd name="T2" fmla="*/ 53 w 53"/>
                    <a:gd name="T3" fmla="*/ 0 h 27"/>
                    <a:gd name="T4" fmla="*/ 53 w 53"/>
                    <a:gd name="T5" fmla="*/ 2 h 27"/>
                    <a:gd name="T6" fmla="*/ 20 w 53"/>
                    <a:gd name="T7" fmla="*/ 2 h 27"/>
                    <a:gd name="T8" fmla="*/ 20 w 53"/>
                    <a:gd name="T9" fmla="*/ 27 h 27"/>
                    <a:gd name="T10" fmla="*/ 0 w 53"/>
                    <a:gd name="T11" fmla="*/ 27 h 27"/>
                    <a:gd name="T12" fmla="*/ 0 w 53"/>
                    <a:gd name="T13" fmla="*/ 25 h 27"/>
                    <a:gd name="T14" fmla="*/ 18 w 53"/>
                    <a:gd name="T15" fmla="*/ 25 h 27"/>
                    <a:gd name="T16" fmla="*/ 18 w 53"/>
                    <a:gd name="T1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3" h="27">
                      <a:moveTo>
                        <a:pt x="18" y="0"/>
                      </a:moveTo>
                      <a:lnTo>
                        <a:pt x="53" y="0"/>
                      </a:lnTo>
                      <a:lnTo>
                        <a:pt x="53" y="2"/>
                      </a:lnTo>
                      <a:lnTo>
                        <a:pt x="20" y="2"/>
                      </a:lnTo>
                      <a:lnTo>
                        <a:pt x="20" y="27"/>
                      </a:lnTo>
                      <a:lnTo>
                        <a:pt x="0" y="27"/>
                      </a:lnTo>
                      <a:lnTo>
                        <a:pt x="0" y="25"/>
                      </a:lnTo>
                      <a:lnTo>
                        <a:pt x="18" y="25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33" name="Freeform 287"/>
                <p:cNvSpPr>
                  <a:spLocks noEditPoints="1"/>
                </p:cNvSpPr>
                <p:nvPr/>
              </p:nvSpPr>
              <p:spPr bwMode="auto">
                <a:xfrm>
                  <a:off x="2752502" y="4383088"/>
                  <a:ext cx="38100" cy="55563"/>
                </a:xfrm>
                <a:custGeom>
                  <a:avLst/>
                  <a:gdLst>
                    <a:gd name="T0" fmla="*/ 2 w 24"/>
                    <a:gd name="T1" fmla="*/ 2 h 35"/>
                    <a:gd name="T2" fmla="*/ 2 w 24"/>
                    <a:gd name="T3" fmla="*/ 33 h 35"/>
                    <a:gd name="T4" fmla="*/ 22 w 24"/>
                    <a:gd name="T5" fmla="*/ 33 h 35"/>
                    <a:gd name="T6" fmla="*/ 22 w 24"/>
                    <a:gd name="T7" fmla="*/ 2 h 35"/>
                    <a:gd name="T8" fmla="*/ 2 w 24"/>
                    <a:gd name="T9" fmla="*/ 2 h 35"/>
                    <a:gd name="T10" fmla="*/ 0 w 24"/>
                    <a:gd name="T11" fmla="*/ 0 h 35"/>
                    <a:gd name="T12" fmla="*/ 24 w 24"/>
                    <a:gd name="T13" fmla="*/ 0 h 35"/>
                    <a:gd name="T14" fmla="*/ 24 w 24"/>
                    <a:gd name="T15" fmla="*/ 35 h 35"/>
                    <a:gd name="T16" fmla="*/ 0 w 24"/>
                    <a:gd name="T17" fmla="*/ 35 h 35"/>
                    <a:gd name="T18" fmla="*/ 0 w 24"/>
                    <a:gd name="T1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35">
                      <a:moveTo>
                        <a:pt x="2" y="2"/>
                      </a:moveTo>
                      <a:lnTo>
                        <a:pt x="2" y="33"/>
                      </a:lnTo>
                      <a:lnTo>
                        <a:pt x="22" y="33"/>
                      </a:lnTo>
                      <a:lnTo>
                        <a:pt x="22" y="2"/>
                      </a:lnTo>
                      <a:lnTo>
                        <a:pt x="2" y="2"/>
                      </a:lnTo>
                      <a:close/>
                      <a:moveTo>
                        <a:pt x="0" y="0"/>
                      </a:moveTo>
                      <a:lnTo>
                        <a:pt x="24" y="0"/>
                      </a:lnTo>
                      <a:lnTo>
                        <a:pt x="24" y="35"/>
                      </a:lnTo>
                      <a:lnTo>
                        <a:pt x="0" y="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34" name="Rectangle 288"/>
                <p:cNvSpPr>
                  <a:spLocks noChangeArrowheads="1"/>
                </p:cNvSpPr>
                <p:nvPr/>
              </p:nvSpPr>
              <p:spPr bwMode="auto">
                <a:xfrm>
                  <a:off x="2608039" y="4410075"/>
                  <a:ext cx="146050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35" name="Freeform 289"/>
                <p:cNvSpPr>
                  <a:spLocks/>
                </p:cNvSpPr>
                <p:nvPr/>
              </p:nvSpPr>
              <p:spPr bwMode="auto">
                <a:xfrm>
                  <a:off x="2746152" y="4537075"/>
                  <a:ext cx="14288" cy="14288"/>
                </a:xfrm>
                <a:custGeom>
                  <a:avLst/>
                  <a:gdLst>
                    <a:gd name="T0" fmla="*/ 4 w 9"/>
                    <a:gd name="T1" fmla="*/ 0 h 9"/>
                    <a:gd name="T2" fmla="*/ 6 w 9"/>
                    <a:gd name="T3" fmla="*/ 1 h 9"/>
                    <a:gd name="T4" fmla="*/ 9 w 9"/>
                    <a:gd name="T5" fmla="*/ 2 h 9"/>
                    <a:gd name="T6" fmla="*/ 9 w 9"/>
                    <a:gd name="T7" fmla="*/ 4 h 9"/>
                    <a:gd name="T8" fmla="*/ 9 w 9"/>
                    <a:gd name="T9" fmla="*/ 6 h 9"/>
                    <a:gd name="T10" fmla="*/ 6 w 9"/>
                    <a:gd name="T11" fmla="*/ 7 h 9"/>
                    <a:gd name="T12" fmla="*/ 4 w 9"/>
                    <a:gd name="T13" fmla="*/ 9 h 9"/>
                    <a:gd name="T14" fmla="*/ 2 w 9"/>
                    <a:gd name="T15" fmla="*/ 7 h 9"/>
                    <a:gd name="T16" fmla="*/ 1 w 9"/>
                    <a:gd name="T17" fmla="*/ 6 h 9"/>
                    <a:gd name="T18" fmla="*/ 0 w 9"/>
                    <a:gd name="T19" fmla="*/ 4 h 9"/>
                    <a:gd name="T20" fmla="*/ 1 w 9"/>
                    <a:gd name="T21" fmla="*/ 2 h 9"/>
                    <a:gd name="T22" fmla="*/ 2 w 9"/>
                    <a:gd name="T23" fmla="*/ 1 h 9"/>
                    <a:gd name="T24" fmla="*/ 4 w 9"/>
                    <a:gd name="T2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9">
                      <a:moveTo>
                        <a:pt x="4" y="0"/>
                      </a:moveTo>
                      <a:lnTo>
                        <a:pt x="6" y="1"/>
                      </a:lnTo>
                      <a:lnTo>
                        <a:pt x="9" y="2"/>
                      </a:lnTo>
                      <a:lnTo>
                        <a:pt x="9" y="4"/>
                      </a:lnTo>
                      <a:lnTo>
                        <a:pt x="9" y="6"/>
                      </a:lnTo>
                      <a:lnTo>
                        <a:pt x="6" y="7"/>
                      </a:lnTo>
                      <a:lnTo>
                        <a:pt x="4" y="9"/>
                      </a:lnTo>
                      <a:lnTo>
                        <a:pt x="2" y="7"/>
                      </a:lnTo>
                      <a:lnTo>
                        <a:pt x="1" y="6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36" name="Freeform 290"/>
                <p:cNvSpPr>
                  <a:spLocks noEditPoints="1"/>
                </p:cNvSpPr>
                <p:nvPr/>
              </p:nvSpPr>
              <p:spPr bwMode="auto">
                <a:xfrm>
                  <a:off x="2750914" y="4514850"/>
                  <a:ext cx="39688" cy="57150"/>
                </a:xfrm>
                <a:custGeom>
                  <a:avLst/>
                  <a:gdLst>
                    <a:gd name="T0" fmla="*/ 2 w 25"/>
                    <a:gd name="T1" fmla="*/ 2 h 36"/>
                    <a:gd name="T2" fmla="*/ 2 w 25"/>
                    <a:gd name="T3" fmla="*/ 34 h 36"/>
                    <a:gd name="T4" fmla="*/ 23 w 25"/>
                    <a:gd name="T5" fmla="*/ 34 h 36"/>
                    <a:gd name="T6" fmla="*/ 23 w 25"/>
                    <a:gd name="T7" fmla="*/ 2 h 36"/>
                    <a:gd name="T8" fmla="*/ 2 w 25"/>
                    <a:gd name="T9" fmla="*/ 2 h 36"/>
                    <a:gd name="T10" fmla="*/ 0 w 25"/>
                    <a:gd name="T11" fmla="*/ 0 h 36"/>
                    <a:gd name="T12" fmla="*/ 25 w 25"/>
                    <a:gd name="T13" fmla="*/ 0 h 36"/>
                    <a:gd name="T14" fmla="*/ 25 w 25"/>
                    <a:gd name="T15" fmla="*/ 36 h 36"/>
                    <a:gd name="T16" fmla="*/ 0 w 25"/>
                    <a:gd name="T17" fmla="*/ 36 h 36"/>
                    <a:gd name="T18" fmla="*/ 0 w 25"/>
                    <a:gd name="T19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" h="36">
                      <a:moveTo>
                        <a:pt x="2" y="2"/>
                      </a:moveTo>
                      <a:lnTo>
                        <a:pt x="2" y="34"/>
                      </a:lnTo>
                      <a:lnTo>
                        <a:pt x="23" y="34"/>
                      </a:lnTo>
                      <a:lnTo>
                        <a:pt x="23" y="2"/>
                      </a:lnTo>
                      <a:lnTo>
                        <a:pt x="2" y="2"/>
                      </a:lnTo>
                      <a:close/>
                      <a:moveTo>
                        <a:pt x="0" y="0"/>
                      </a:moveTo>
                      <a:lnTo>
                        <a:pt x="25" y="0"/>
                      </a:lnTo>
                      <a:lnTo>
                        <a:pt x="25" y="36"/>
                      </a:lnTo>
                      <a:lnTo>
                        <a:pt x="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37" name="Rectangle 291"/>
                <p:cNvSpPr>
                  <a:spLocks noChangeArrowheads="1"/>
                </p:cNvSpPr>
                <p:nvPr/>
              </p:nvSpPr>
              <p:spPr bwMode="auto">
                <a:xfrm>
                  <a:off x="2687414" y="4541838"/>
                  <a:ext cx="63500" cy="3175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38" name="Freeform 292"/>
                <p:cNvSpPr>
                  <a:spLocks noEditPoints="1"/>
                </p:cNvSpPr>
                <p:nvPr/>
              </p:nvSpPr>
              <p:spPr bwMode="auto">
                <a:xfrm>
                  <a:off x="3312889" y="4597400"/>
                  <a:ext cx="25400" cy="25400"/>
                </a:xfrm>
                <a:custGeom>
                  <a:avLst/>
                  <a:gdLst>
                    <a:gd name="T0" fmla="*/ 9 w 16"/>
                    <a:gd name="T1" fmla="*/ 2 h 16"/>
                    <a:gd name="T2" fmla="*/ 7 w 16"/>
                    <a:gd name="T3" fmla="*/ 3 h 16"/>
                    <a:gd name="T4" fmla="*/ 7 w 16"/>
                    <a:gd name="T5" fmla="*/ 3 h 16"/>
                    <a:gd name="T6" fmla="*/ 5 w 16"/>
                    <a:gd name="T7" fmla="*/ 4 h 16"/>
                    <a:gd name="T8" fmla="*/ 4 w 16"/>
                    <a:gd name="T9" fmla="*/ 5 h 16"/>
                    <a:gd name="T10" fmla="*/ 2 w 16"/>
                    <a:gd name="T11" fmla="*/ 9 h 16"/>
                    <a:gd name="T12" fmla="*/ 4 w 16"/>
                    <a:gd name="T13" fmla="*/ 11 h 16"/>
                    <a:gd name="T14" fmla="*/ 7 w 16"/>
                    <a:gd name="T15" fmla="*/ 14 h 16"/>
                    <a:gd name="T16" fmla="*/ 11 w 16"/>
                    <a:gd name="T17" fmla="*/ 14 h 16"/>
                    <a:gd name="T18" fmla="*/ 13 w 16"/>
                    <a:gd name="T19" fmla="*/ 12 h 16"/>
                    <a:gd name="T20" fmla="*/ 14 w 16"/>
                    <a:gd name="T21" fmla="*/ 10 h 16"/>
                    <a:gd name="T22" fmla="*/ 14 w 16"/>
                    <a:gd name="T23" fmla="*/ 6 h 16"/>
                    <a:gd name="T24" fmla="*/ 13 w 16"/>
                    <a:gd name="T25" fmla="*/ 4 h 16"/>
                    <a:gd name="T26" fmla="*/ 9 w 16"/>
                    <a:gd name="T27" fmla="*/ 2 h 16"/>
                    <a:gd name="T28" fmla="*/ 9 w 16"/>
                    <a:gd name="T29" fmla="*/ 0 h 16"/>
                    <a:gd name="T30" fmla="*/ 12 w 16"/>
                    <a:gd name="T31" fmla="*/ 1 h 16"/>
                    <a:gd name="T32" fmla="*/ 14 w 16"/>
                    <a:gd name="T33" fmla="*/ 2 h 16"/>
                    <a:gd name="T34" fmla="*/ 15 w 16"/>
                    <a:gd name="T35" fmla="*/ 4 h 16"/>
                    <a:gd name="T36" fmla="*/ 16 w 16"/>
                    <a:gd name="T37" fmla="*/ 5 h 16"/>
                    <a:gd name="T38" fmla="*/ 16 w 16"/>
                    <a:gd name="T39" fmla="*/ 11 h 16"/>
                    <a:gd name="T40" fmla="*/ 15 w 16"/>
                    <a:gd name="T41" fmla="*/ 12 h 16"/>
                    <a:gd name="T42" fmla="*/ 14 w 16"/>
                    <a:gd name="T43" fmla="*/ 14 h 16"/>
                    <a:gd name="T44" fmla="*/ 12 w 16"/>
                    <a:gd name="T45" fmla="*/ 16 h 16"/>
                    <a:gd name="T46" fmla="*/ 6 w 16"/>
                    <a:gd name="T47" fmla="*/ 16 h 16"/>
                    <a:gd name="T48" fmla="*/ 1 w 16"/>
                    <a:gd name="T49" fmla="*/ 12 h 16"/>
                    <a:gd name="T50" fmla="*/ 1 w 16"/>
                    <a:gd name="T51" fmla="*/ 11 h 16"/>
                    <a:gd name="T52" fmla="*/ 0 w 16"/>
                    <a:gd name="T53" fmla="*/ 9 h 16"/>
                    <a:gd name="T54" fmla="*/ 1 w 16"/>
                    <a:gd name="T55" fmla="*/ 5 h 16"/>
                    <a:gd name="T56" fmla="*/ 1 w 16"/>
                    <a:gd name="T57" fmla="*/ 4 h 16"/>
                    <a:gd name="T58" fmla="*/ 4 w 16"/>
                    <a:gd name="T59" fmla="*/ 2 h 16"/>
                    <a:gd name="T60" fmla="*/ 6 w 16"/>
                    <a:gd name="T61" fmla="*/ 1 h 16"/>
                    <a:gd name="T62" fmla="*/ 7 w 16"/>
                    <a:gd name="T63" fmla="*/ 1 h 16"/>
                    <a:gd name="T64" fmla="*/ 9 w 16"/>
                    <a:gd name="T6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6" h="16">
                      <a:moveTo>
                        <a:pt x="9" y="2"/>
                      </a:moveTo>
                      <a:lnTo>
                        <a:pt x="7" y="3"/>
                      </a:lnTo>
                      <a:lnTo>
                        <a:pt x="7" y="3"/>
                      </a:lnTo>
                      <a:lnTo>
                        <a:pt x="5" y="4"/>
                      </a:lnTo>
                      <a:lnTo>
                        <a:pt x="4" y="5"/>
                      </a:lnTo>
                      <a:lnTo>
                        <a:pt x="2" y="9"/>
                      </a:lnTo>
                      <a:lnTo>
                        <a:pt x="4" y="11"/>
                      </a:lnTo>
                      <a:lnTo>
                        <a:pt x="7" y="14"/>
                      </a:lnTo>
                      <a:lnTo>
                        <a:pt x="11" y="14"/>
                      </a:lnTo>
                      <a:lnTo>
                        <a:pt x="13" y="12"/>
                      </a:lnTo>
                      <a:lnTo>
                        <a:pt x="14" y="10"/>
                      </a:lnTo>
                      <a:lnTo>
                        <a:pt x="14" y="6"/>
                      </a:lnTo>
                      <a:lnTo>
                        <a:pt x="13" y="4"/>
                      </a:lnTo>
                      <a:lnTo>
                        <a:pt x="9" y="2"/>
                      </a:lnTo>
                      <a:close/>
                      <a:moveTo>
                        <a:pt x="9" y="0"/>
                      </a:moveTo>
                      <a:lnTo>
                        <a:pt x="12" y="1"/>
                      </a:lnTo>
                      <a:lnTo>
                        <a:pt x="14" y="2"/>
                      </a:lnTo>
                      <a:lnTo>
                        <a:pt x="15" y="4"/>
                      </a:lnTo>
                      <a:lnTo>
                        <a:pt x="16" y="5"/>
                      </a:lnTo>
                      <a:lnTo>
                        <a:pt x="16" y="11"/>
                      </a:lnTo>
                      <a:lnTo>
                        <a:pt x="15" y="12"/>
                      </a:lnTo>
                      <a:lnTo>
                        <a:pt x="14" y="14"/>
                      </a:lnTo>
                      <a:lnTo>
                        <a:pt x="12" y="16"/>
                      </a:lnTo>
                      <a:lnTo>
                        <a:pt x="6" y="16"/>
                      </a:lnTo>
                      <a:lnTo>
                        <a:pt x="1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1" y="5"/>
                      </a:lnTo>
                      <a:lnTo>
                        <a:pt x="1" y="4"/>
                      </a:lnTo>
                      <a:lnTo>
                        <a:pt x="4" y="2"/>
                      </a:lnTo>
                      <a:lnTo>
                        <a:pt x="6" y="1"/>
                      </a:lnTo>
                      <a:lnTo>
                        <a:pt x="7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39" name="Freeform 293"/>
                <p:cNvSpPr>
                  <a:spLocks noEditPoints="1"/>
                </p:cNvSpPr>
                <p:nvPr/>
              </p:nvSpPr>
              <p:spPr bwMode="auto">
                <a:xfrm>
                  <a:off x="3187477" y="4557713"/>
                  <a:ext cx="128588" cy="106363"/>
                </a:xfrm>
                <a:custGeom>
                  <a:avLst/>
                  <a:gdLst>
                    <a:gd name="T0" fmla="*/ 11 w 81"/>
                    <a:gd name="T1" fmla="*/ 5 h 67"/>
                    <a:gd name="T2" fmla="*/ 14 w 81"/>
                    <a:gd name="T3" fmla="*/ 11 h 67"/>
                    <a:gd name="T4" fmla="*/ 17 w 81"/>
                    <a:gd name="T5" fmla="*/ 21 h 67"/>
                    <a:gd name="T6" fmla="*/ 18 w 81"/>
                    <a:gd name="T7" fmla="*/ 34 h 67"/>
                    <a:gd name="T8" fmla="*/ 17 w 81"/>
                    <a:gd name="T9" fmla="*/ 45 h 67"/>
                    <a:gd name="T10" fmla="*/ 14 w 81"/>
                    <a:gd name="T11" fmla="*/ 55 h 67"/>
                    <a:gd name="T12" fmla="*/ 11 w 81"/>
                    <a:gd name="T13" fmla="*/ 62 h 67"/>
                    <a:gd name="T14" fmla="*/ 29 w 81"/>
                    <a:gd name="T15" fmla="*/ 62 h 67"/>
                    <a:gd name="T16" fmla="*/ 37 w 81"/>
                    <a:gd name="T17" fmla="*/ 61 h 67"/>
                    <a:gd name="T18" fmla="*/ 50 w 81"/>
                    <a:gd name="T19" fmla="*/ 58 h 67"/>
                    <a:gd name="T20" fmla="*/ 58 w 81"/>
                    <a:gd name="T21" fmla="*/ 54 h 67"/>
                    <a:gd name="T22" fmla="*/ 68 w 81"/>
                    <a:gd name="T23" fmla="*/ 45 h 67"/>
                    <a:gd name="T24" fmla="*/ 75 w 81"/>
                    <a:gd name="T25" fmla="*/ 34 h 67"/>
                    <a:gd name="T26" fmla="*/ 67 w 81"/>
                    <a:gd name="T27" fmla="*/ 21 h 67"/>
                    <a:gd name="T28" fmla="*/ 58 w 81"/>
                    <a:gd name="T29" fmla="*/ 13 h 67"/>
                    <a:gd name="T30" fmla="*/ 50 w 81"/>
                    <a:gd name="T31" fmla="*/ 8 h 67"/>
                    <a:gd name="T32" fmla="*/ 41 w 81"/>
                    <a:gd name="T33" fmla="*/ 6 h 67"/>
                    <a:gd name="T34" fmla="*/ 34 w 81"/>
                    <a:gd name="T35" fmla="*/ 5 h 67"/>
                    <a:gd name="T36" fmla="*/ 29 w 81"/>
                    <a:gd name="T37" fmla="*/ 5 h 67"/>
                    <a:gd name="T38" fmla="*/ 11 w 81"/>
                    <a:gd name="T39" fmla="*/ 5 h 67"/>
                    <a:gd name="T40" fmla="*/ 0 w 81"/>
                    <a:gd name="T41" fmla="*/ 0 h 67"/>
                    <a:gd name="T42" fmla="*/ 29 w 81"/>
                    <a:gd name="T43" fmla="*/ 0 h 67"/>
                    <a:gd name="T44" fmla="*/ 35 w 81"/>
                    <a:gd name="T45" fmla="*/ 0 h 67"/>
                    <a:gd name="T46" fmla="*/ 42 w 81"/>
                    <a:gd name="T47" fmla="*/ 1 h 67"/>
                    <a:gd name="T48" fmla="*/ 52 w 81"/>
                    <a:gd name="T49" fmla="*/ 4 h 67"/>
                    <a:gd name="T50" fmla="*/ 61 w 81"/>
                    <a:gd name="T51" fmla="*/ 9 h 67"/>
                    <a:gd name="T52" fmla="*/ 72 w 81"/>
                    <a:gd name="T53" fmla="*/ 19 h 67"/>
                    <a:gd name="T54" fmla="*/ 81 w 81"/>
                    <a:gd name="T55" fmla="*/ 32 h 67"/>
                    <a:gd name="T56" fmla="*/ 79 w 81"/>
                    <a:gd name="T57" fmla="*/ 34 h 67"/>
                    <a:gd name="T58" fmla="*/ 81 w 81"/>
                    <a:gd name="T59" fmla="*/ 35 h 67"/>
                    <a:gd name="T60" fmla="*/ 72 w 81"/>
                    <a:gd name="T61" fmla="*/ 48 h 67"/>
                    <a:gd name="T62" fmla="*/ 61 w 81"/>
                    <a:gd name="T63" fmla="*/ 57 h 67"/>
                    <a:gd name="T64" fmla="*/ 52 w 81"/>
                    <a:gd name="T65" fmla="*/ 63 h 67"/>
                    <a:gd name="T66" fmla="*/ 38 w 81"/>
                    <a:gd name="T67" fmla="*/ 66 h 67"/>
                    <a:gd name="T68" fmla="*/ 29 w 81"/>
                    <a:gd name="T69" fmla="*/ 67 h 67"/>
                    <a:gd name="T70" fmla="*/ 0 w 81"/>
                    <a:gd name="T71" fmla="*/ 67 h 67"/>
                    <a:gd name="T72" fmla="*/ 4 w 81"/>
                    <a:gd name="T73" fmla="*/ 63 h 67"/>
                    <a:gd name="T74" fmla="*/ 5 w 81"/>
                    <a:gd name="T75" fmla="*/ 61 h 67"/>
                    <a:gd name="T76" fmla="*/ 9 w 81"/>
                    <a:gd name="T77" fmla="*/ 55 h 67"/>
                    <a:gd name="T78" fmla="*/ 12 w 81"/>
                    <a:gd name="T79" fmla="*/ 45 h 67"/>
                    <a:gd name="T80" fmla="*/ 14 w 81"/>
                    <a:gd name="T81" fmla="*/ 34 h 67"/>
                    <a:gd name="T82" fmla="*/ 12 w 81"/>
                    <a:gd name="T83" fmla="*/ 21 h 67"/>
                    <a:gd name="T84" fmla="*/ 9 w 81"/>
                    <a:gd name="T85" fmla="*/ 11 h 67"/>
                    <a:gd name="T86" fmla="*/ 5 w 81"/>
                    <a:gd name="T87" fmla="*/ 6 h 67"/>
                    <a:gd name="T88" fmla="*/ 4 w 81"/>
                    <a:gd name="T89" fmla="*/ 4 h 67"/>
                    <a:gd name="T90" fmla="*/ 0 w 81"/>
                    <a:gd name="T9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1" h="67">
                      <a:moveTo>
                        <a:pt x="11" y="5"/>
                      </a:moveTo>
                      <a:lnTo>
                        <a:pt x="14" y="11"/>
                      </a:lnTo>
                      <a:lnTo>
                        <a:pt x="17" y="21"/>
                      </a:lnTo>
                      <a:lnTo>
                        <a:pt x="18" y="34"/>
                      </a:lnTo>
                      <a:lnTo>
                        <a:pt x="17" y="45"/>
                      </a:lnTo>
                      <a:lnTo>
                        <a:pt x="14" y="55"/>
                      </a:lnTo>
                      <a:lnTo>
                        <a:pt x="11" y="62"/>
                      </a:lnTo>
                      <a:lnTo>
                        <a:pt x="29" y="62"/>
                      </a:lnTo>
                      <a:lnTo>
                        <a:pt x="37" y="61"/>
                      </a:lnTo>
                      <a:lnTo>
                        <a:pt x="50" y="58"/>
                      </a:lnTo>
                      <a:lnTo>
                        <a:pt x="58" y="54"/>
                      </a:lnTo>
                      <a:lnTo>
                        <a:pt x="68" y="45"/>
                      </a:lnTo>
                      <a:lnTo>
                        <a:pt x="75" y="34"/>
                      </a:lnTo>
                      <a:lnTo>
                        <a:pt x="67" y="21"/>
                      </a:lnTo>
                      <a:lnTo>
                        <a:pt x="58" y="13"/>
                      </a:lnTo>
                      <a:lnTo>
                        <a:pt x="50" y="8"/>
                      </a:lnTo>
                      <a:lnTo>
                        <a:pt x="41" y="6"/>
                      </a:lnTo>
                      <a:lnTo>
                        <a:pt x="34" y="5"/>
                      </a:lnTo>
                      <a:lnTo>
                        <a:pt x="29" y="5"/>
                      </a:lnTo>
                      <a:lnTo>
                        <a:pt x="11" y="5"/>
                      </a:lnTo>
                      <a:close/>
                      <a:moveTo>
                        <a:pt x="0" y="0"/>
                      </a:moveTo>
                      <a:lnTo>
                        <a:pt x="29" y="0"/>
                      </a:lnTo>
                      <a:lnTo>
                        <a:pt x="35" y="0"/>
                      </a:lnTo>
                      <a:lnTo>
                        <a:pt x="42" y="1"/>
                      </a:lnTo>
                      <a:lnTo>
                        <a:pt x="52" y="4"/>
                      </a:lnTo>
                      <a:lnTo>
                        <a:pt x="61" y="9"/>
                      </a:lnTo>
                      <a:lnTo>
                        <a:pt x="72" y="19"/>
                      </a:lnTo>
                      <a:lnTo>
                        <a:pt x="81" y="32"/>
                      </a:lnTo>
                      <a:lnTo>
                        <a:pt x="79" y="34"/>
                      </a:lnTo>
                      <a:lnTo>
                        <a:pt x="81" y="35"/>
                      </a:lnTo>
                      <a:lnTo>
                        <a:pt x="72" y="48"/>
                      </a:lnTo>
                      <a:lnTo>
                        <a:pt x="61" y="57"/>
                      </a:lnTo>
                      <a:lnTo>
                        <a:pt x="52" y="63"/>
                      </a:lnTo>
                      <a:lnTo>
                        <a:pt x="38" y="66"/>
                      </a:lnTo>
                      <a:lnTo>
                        <a:pt x="29" y="67"/>
                      </a:lnTo>
                      <a:lnTo>
                        <a:pt x="0" y="67"/>
                      </a:lnTo>
                      <a:lnTo>
                        <a:pt x="4" y="63"/>
                      </a:lnTo>
                      <a:lnTo>
                        <a:pt x="5" y="61"/>
                      </a:lnTo>
                      <a:lnTo>
                        <a:pt x="9" y="55"/>
                      </a:lnTo>
                      <a:lnTo>
                        <a:pt x="12" y="45"/>
                      </a:lnTo>
                      <a:lnTo>
                        <a:pt x="14" y="34"/>
                      </a:lnTo>
                      <a:lnTo>
                        <a:pt x="12" y="21"/>
                      </a:lnTo>
                      <a:lnTo>
                        <a:pt x="9" y="11"/>
                      </a:lnTo>
                      <a:lnTo>
                        <a:pt x="5" y="6"/>
                      </a:lnTo>
                      <a:lnTo>
                        <a:pt x="4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40" name="Rectangle 294"/>
                <p:cNvSpPr>
                  <a:spLocks noChangeArrowheads="1"/>
                </p:cNvSpPr>
                <p:nvPr/>
              </p:nvSpPr>
              <p:spPr bwMode="auto">
                <a:xfrm>
                  <a:off x="3551014" y="4608513"/>
                  <a:ext cx="38100" cy="4763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41" name="Freeform 295"/>
                <p:cNvSpPr>
                  <a:spLocks noEditPoints="1"/>
                </p:cNvSpPr>
                <p:nvPr/>
              </p:nvSpPr>
              <p:spPr bwMode="auto">
                <a:xfrm>
                  <a:off x="2903314" y="4624388"/>
                  <a:ext cx="128588" cy="106363"/>
                </a:xfrm>
                <a:custGeom>
                  <a:avLst/>
                  <a:gdLst>
                    <a:gd name="T0" fmla="*/ 10 w 81"/>
                    <a:gd name="T1" fmla="*/ 4 h 67"/>
                    <a:gd name="T2" fmla="*/ 13 w 81"/>
                    <a:gd name="T3" fmla="*/ 12 h 67"/>
                    <a:gd name="T4" fmla="*/ 16 w 81"/>
                    <a:gd name="T5" fmla="*/ 21 h 67"/>
                    <a:gd name="T6" fmla="*/ 18 w 81"/>
                    <a:gd name="T7" fmla="*/ 33 h 67"/>
                    <a:gd name="T8" fmla="*/ 16 w 81"/>
                    <a:gd name="T9" fmla="*/ 45 h 67"/>
                    <a:gd name="T10" fmla="*/ 13 w 81"/>
                    <a:gd name="T11" fmla="*/ 55 h 67"/>
                    <a:gd name="T12" fmla="*/ 10 w 81"/>
                    <a:gd name="T13" fmla="*/ 62 h 67"/>
                    <a:gd name="T14" fmla="*/ 29 w 81"/>
                    <a:gd name="T15" fmla="*/ 62 h 67"/>
                    <a:gd name="T16" fmla="*/ 37 w 81"/>
                    <a:gd name="T17" fmla="*/ 61 h 67"/>
                    <a:gd name="T18" fmla="*/ 49 w 81"/>
                    <a:gd name="T19" fmla="*/ 58 h 67"/>
                    <a:gd name="T20" fmla="*/ 58 w 81"/>
                    <a:gd name="T21" fmla="*/ 53 h 67"/>
                    <a:gd name="T22" fmla="*/ 67 w 81"/>
                    <a:gd name="T23" fmla="*/ 45 h 67"/>
                    <a:gd name="T24" fmla="*/ 76 w 81"/>
                    <a:gd name="T25" fmla="*/ 33 h 67"/>
                    <a:gd name="T26" fmla="*/ 67 w 81"/>
                    <a:gd name="T27" fmla="*/ 21 h 67"/>
                    <a:gd name="T28" fmla="*/ 58 w 81"/>
                    <a:gd name="T29" fmla="*/ 13 h 67"/>
                    <a:gd name="T30" fmla="*/ 49 w 81"/>
                    <a:gd name="T31" fmla="*/ 8 h 67"/>
                    <a:gd name="T32" fmla="*/ 41 w 81"/>
                    <a:gd name="T33" fmla="*/ 5 h 67"/>
                    <a:gd name="T34" fmla="*/ 34 w 81"/>
                    <a:gd name="T35" fmla="*/ 5 h 67"/>
                    <a:gd name="T36" fmla="*/ 29 w 81"/>
                    <a:gd name="T37" fmla="*/ 4 h 67"/>
                    <a:gd name="T38" fmla="*/ 10 w 81"/>
                    <a:gd name="T39" fmla="*/ 4 h 67"/>
                    <a:gd name="T40" fmla="*/ 0 w 81"/>
                    <a:gd name="T41" fmla="*/ 0 h 67"/>
                    <a:gd name="T42" fmla="*/ 29 w 81"/>
                    <a:gd name="T43" fmla="*/ 0 h 67"/>
                    <a:gd name="T44" fmla="*/ 34 w 81"/>
                    <a:gd name="T45" fmla="*/ 0 h 67"/>
                    <a:gd name="T46" fmla="*/ 42 w 81"/>
                    <a:gd name="T47" fmla="*/ 1 h 67"/>
                    <a:gd name="T48" fmla="*/ 51 w 81"/>
                    <a:gd name="T49" fmla="*/ 4 h 67"/>
                    <a:gd name="T50" fmla="*/ 62 w 81"/>
                    <a:gd name="T51" fmla="*/ 10 h 67"/>
                    <a:gd name="T52" fmla="*/ 71 w 81"/>
                    <a:gd name="T53" fmla="*/ 19 h 67"/>
                    <a:gd name="T54" fmla="*/ 81 w 81"/>
                    <a:gd name="T55" fmla="*/ 32 h 67"/>
                    <a:gd name="T56" fmla="*/ 79 w 81"/>
                    <a:gd name="T57" fmla="*/ 33 h 67"/>
                    <a:gd name="T58" fmla="*/ 81 w 81"/>
                    <a:gd name="T59" fmla="*/ 35 h 67"/>
                    <a:gd name="T60" fmla="*/ 71 w 81"/>
                    <a:gd name="T61" fmla="*/ 48 h 67"/>
                    <a:gd name="T62" fmla="*/ 62 w 81"/>
                    <a:gd name="T63" fmla="*/ 57 h 67"/>
                    <a:gd name="T64" fmla="*/ 51 w 81"/>
                    <a:gd name="T65" fmla="*/ 62 h 67"/>
                    <a:gd name="T66" fmla="*/ 37 w 81"/>
                    <a:gd name="T67" fmla="*/ 67 h 67"/>
                    <a:gd name="T68" fmla="*/ 29 w 81"/>
                    <a:gd name="T69" fmla="*/ 67 h 67"/>
                    <a:gd name="T70" fmla="*/ 0 w 81"/>
                    <a:gd name="T71" fmla="*/ 67 h 67"/>
                    <a:gd name="T72" fmla="*/ 4 w 81"/>
                    <a:gd name="T73" fmla="*/ 62 h 67"/>
                    <a:gd name="T74" fmla="*/ 5 w 81"/>
                    <a:gd name="T75" fmla="*/ 60 h 67"/>
                    <a:gd name="T76" fmla="*/ 8 w 81"/>
                    <a:gd name="T77" fmla="*/ 55 h 67"/>
                    <a:gd name="T78" fmla="*/ 11 w 81"/>
                    <a:gd name="T79" fmla="*/ 45 h 67"/>
                    <a:gd name="T80" fmla="*/ 13 w 81"/>
                    <a:gd name="T81" fmla="*/ 33 h 67"/>
                    <a:gd name="T82" fmla="*/ 11 w 81"/>
                    <a:gd name="T83" fmla="*/ 21 h 67"/>
                    <a:gd name="T84" fmla="*/ 8 w 81"/>
                    <a:gd name="T85" fmla="*/ 12 h 67"/>
                    <a:gd name="T86" fmla="*/ 5 w 81"/>
                    <a:gd name="T87" fmla="*/ 6 h 67"/>
                    <a:gd name="T88" fmla="*/ 4 w 81"/>
                    <a:gd name="T89" fmla="*/ 4 h 67"/>
                    <a:gd name="T90" fmla="*/ 0 w 81"/>
                    <a:gd name="T9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1" h="67">
                      <a:moveTo>
                        <a:pt x="10" y="4"/>
                      </a:moveTo>
                      <a:lnTo>
                        <a:pt x="13" y="12"/>
                      </a:lnTo>
                      <a:lnTo>
                        <a:pt x="16" y="21"/>
                      </a:lnTo>
                      <a:lnTo>
                        <a:pt x="18" y="33"/>
                      </a:lnTo>
                      <a:lnTo>
                        <a:pt x="16" y="45"/>
                      </a:lnTo>
                      <a:lnTo>
                        <a:pt x="13" y="55"/>
                      </a:lnTo>
                      <a:lnTo>
                        <a:pt x="10" y="62"/>
                      </a:lnTo>
                      <a:lnTo>
                        <a:pt x="29" y="62"/>
                      </a:lnTo>
                      <a:lnTo>
                        <a:pt x="37" y="61"/>
                      </a:lnTo>
                      <a:lnTo>
                        <a:pt x="49" y="58"/>
                      </a:lnTo>
                      <a:lnTo>
                        <a:pt x="58" y="53"/>
                      </a:lnTo>
                      <a:lnTo>
                        <a:pt x="67" y="45"/>
                      </a:lnTo>
                      <a:lnTo>
                        <a:pt x="76" y="33"/>
                      </a:lnTo>
                      <a:lnTo>
                        <a:pt x="67" y="21"/>
                      </a:lnTo>
                      <a:lnTo>
                        <a:pt x="58" y="13"/>
                      </a:lnTo>
                      <a:lnTo>
                        <a:pt x="49" y="8"/>
                      </a:lnTo>
                      <a:lnTo>
                        <a:pt x="41" y="5"/>
                      </a:lnTo>
                      <a:lnTo>
                        <a:pt x="34" y="5"/>
                      </a:lnTo>
                      <a:lnTo>
                        <a:pt x="29" y="4"/>
                      </a:lnTo>
                      <a:lnTo>
                        <a:pt x="10" y="4"/>
                      </a:lnTo>
                      <a:close/>
                      <a:moveTo>
                        <a:pt x="0" y="0"/>
                      </a:moveTo>
                      <a:lnTo>
                        <a:pt x="29" y="0"/>
                      </a:lnTo>
                      <a:lnTo>
                        <a:pt x="34" y="0"/>
                      </a:lnTo>
                      <a:lnTo>
                        <a:pt x="42" y="1"/>
                      </a:lnTo>
                      <a:lnTo>
                        <a:pt x="51" y="4"/>
                      </a:lnTo>
                      <a:lnTo>
                        <a:pt x="62" y="10"/>
                      </a:lnTo>
                      <a:lnTo>
                        <a:pt x="71" y="19"/>
                      </a:lnTo>
                      <a:lnTo>
                        <a:pt x="81" y="32"/>
                      </a:lnTo>
                      <a:lnTo>
                        <a:pt x="79" y="33"/>
                      </a:lnTo>
                      <a:lnTo>
                        <a:pt x="81" y="35"/>
                      </a:lnTo>
                      <a:lnTo>
                        <a:pt x="71" y="48"/>
                      </a:lnTo>
                      <a:lnTo>
                        <a:pt x="62" y="57"/>
                      </a:lnTo>
                      <a:lnTo>
                        <a:pt x="51" y="62"/>
                      </a:lnTo>
                      <a:lnTo>
                        <a:pt x="37" y="67"/>
                      </a:lnTo>
                      <a:lnTo>
                        <a:pt x="29" y="67"/>
                      </a:lnTo>
                      <a:lnTo>
                        <a:pt x="0" y="67"/>
                      </a:lnTo>
                      <a:lnTo>
                        <a:pt x="4" y="62"/>
                      </a:lnTo>
                      <a:lnTo>
                        <a:pt x="5" y="60"/>
                      </a:lnTo>
                      <a:lnTo>
                        <a:pt x="8" y="55"/>
                      </a:lnTo>
                      <a:lnTo>
                        <a:pt x="11" y="45"/>
                      </a:lnTo>
                      <a:lnTo>
                        <a:pt x="13" y="33"/>
                      </a:lnTo>
                      <a:lnTo>
                        <a:pt x="11" y="21"/>
                      </a:lnTo>
                      <a:lnTo>
                        <a:pt x="8" y="12"/>
                      </a:lnTo>
                      <a:lnTo>
                        <a:pt x="5" y="6"/>
                      </a:lnTo>
                      <a:lnTo>
                        <a:pt x="4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42" name="Freeform 296"/>
                <p:cNvSpPr>
                  <a:spLocks noEditPoints="1"/>
                </p:cNvSpPr>
                <p:nvPr/>
              </p:nvSpPr>
              <p:spPr bwMode="auto">
                <a:xfrm>
                  <a:off x="3030314" y="4664075"/>
                  <a:ext cx="23813" cy="25400"/>
                </a:xfrm>
                <a:custGeom>
                  <a:avLst/>
                  <a:gdLst>
                    <a:gd name="T0" fmla="*/ 7 w 15"/>
                    <a:gd name="T1" fmla="*/ 2 h 16"/>
                    <a:gd name="T2" fmla="*/ 5 w 15"/>
                    <a:gd name="T3" fmla="*/ 4 h 16"/>
                    <a:gd name="T4" fmla="*/ 5 w 15"/>
                    <a:gd name="T5" fmla="*/ 4 h 16"/>
                    <a:gd name="T6" fmla="*/ 4 w 15"/>
                    <a:gd name="T7" fmla="*/ 5 h 16"/>
                    <a:gd name="T8" fmla="*/ 2 w 15"/>
                    <a:gd name="T9" fmla="*/ 8 h 16"/>
                    <a:gd name="T10" fmla="*/ 4 w 15"/>
                    <a:gd name="T11" fmla="*/ 13 h 16"/>
                    <a:gd name="T12" fmla="*/ 5 w 15"/>
                    <a:gd name="T13" fmla="*/ 14 h 16"/>
                    <a:gd name="T14" fmla="*/ 9 w 15"/>
                    <a:gd name="T15" fmla="*/ 14 h 16"/>
                    <a:gd name="T16" fmla="*/ 11 w 15"/>
                    <a:gd name="T17" fmla="*/ 12 h 16"/>
                    <a:gd name="T18" fmla="*/ 12 w 15"/>
                    <a:gd name="T19" fmla="*/ 10 h 16"/>
                    <a:gd name="T20" fmla="*/ 12 w 15"/>
                    <a:gd name="T21" fmla="*/ 7 h 16"/>
                    <a:gd name="T22" fmla="*/ 11 w 15"/>
                    <a:gd name="T23" fmla="*/ 5 h 16"/>
                    <a:gd name="T24" fmla="*/ 7 w 15"/>
                    <a:gd name="T25" fmla="*/ 2 h 16"/>
                    <a:gd name="T26" fmla="*/ 7 w 15"/>
                    <a:gd name="T27" fmla="*/ 0 h 16"/>
                    <a:gd name="T28" fmla="*/ 10 w 15"/>
                    <a:gd name="T29" fmla="*/ 1 h 16"/>
                    <a:gd name="T30" fmla="*/ 12 w 15"/>
                    <a:gd name="T31" fmla="*/ 2 h 16"/>
                    <a:gd name="T32" fmla="*/ 13 w 15"/>
                    <a:gd name="T33" fmla="*/ 5 h 16"/>
                    <a:gd name="T34" fmla="*/ 15 w 15"/>
                    <a:gd name="T35" fmla="*/ 6 h 16"/>
                    <a:gd name="T36" fmla="*/ 15 w 15"/>
                    <a:gd name="T37" fmla="*/ 11 h 16"/>
                    <a:gd name="T38" fmla="*/ 13 w 15"/>
                    <a:gd name="T39" fmla="*/ 12 h 16"/>
                    <a:gd name="T40" fmla="*/ 12 w 15"/>
                    <a:gd name="T41" fmla="*/ 14 h 16"/>
                    <a:gd name="T42" fmla="*/ 10 w 15"/>
                    <a:gd name="T43" fmla="*/ 16 h 16"/>
                    <a:gd name="T44" fmla="*/ 4 w 15"/>
                    <a:gd name="T45" fmla="*/ 16 h 16"/>
                    <a:gd name="T46" fmla="*/ 2 w 15"/>
                    <a:gd name="T47" fmla="*/ 14 h 16"/>
                    <a:gd name="T48" fmla="*/ 2 w 15"/>
                    <a:gd name="T49" fmla="*/ 13 h 16"/>
                    <a:gd name="T50" fmla="*/ 0 w 15"/>
                    <a:gd name="T51" fmla="*/ 8 h 16"/>
                    <a:gd name="T52" fmla="*/ 2 w 15"/>
                    <a:gd name="T53" fmla="*/ 4 h 16"/>
                    <a:gd name="T54" fmla="*/ 2 w 15"/>
                    <a:gd name="T55" fmla="*/ 2 h 16"/>
                    <a:gd name="T56" fmla="*/ 4 w 15"/>
                    <a:gd name="T57" fmla="*/ 1 h 16"/>
                    <a:gd name="T58" fmla="*/ 5 w 15"/>
                    <a:gd name="T59" fmla="*/ 1 h 16"/>
                    <a:gd name="T60" fmla="*/ 7 w 15"/>
                    <a:gd name="T6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5" h="16">
                      <a:moveTo>
                        <a:pt x="7" y="2"/>
                      </a:move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4" y="5"/>
                      </a:lnTo>
                      <a:lnTo>
                        <a:pt x="2" y="8"/>
                      </a:lnTo>
                      <a:lnTo>
                        <a:pt x="4" y="13"/>
                      </a:lnTo>
                      <a:lnTo>
                        <a:pt x="5" y="14"/>
                      </a:lnTo>
                      <a:lnTo>
                        <a:pt x="9" y="14"/>
                      </a:lnTo>
                      <a:lnTo>
                        <a:pt x="11" y="12"/>
                      </a:lnTo>
                      <a:lnTo>
                        <a:pt x="12" y="10"/>
                      </a:lnTo>
                      <a:lnTo>
                        <a:pt x="12" y="7"/>
                      </a:lnTo>
                      <a:lnTo>
                        <a:pt x="11" y="5"/>
                      </a:lnTo>
                      <a:lnTo>
                        <a:pt x="7" y="2"/>
                      </a:lnTo>
                      <a:close/>
                      <a:moveTo>
                        <a:pt x="7" y="0"/>
                      </a:moveTo>
                      <a:lnTo>
                        <a:pt x="10" y="1"/>
                      </a:lnTo>
                      <a:lnTo>
                        <a:pt x="12" y="2"/>
                      </a:lnTo>
                      <a:lnTo>
                        <a:pt x="13" y="5"/>
                      </a:lnTo>
                      <a:lnTo>
                        <a:pt x="15" y="6"/>
                      </a:lnTo>
                      <a:lnTo>
                        <a:pt x="15" y="11"/>
                      </a:lnTo>
                      <a:lnTo>
                        <a:pt x="13" y="12"/>
                      </a:lnTo>
                      <a:lnTo>
                        <a:pt x="12" y="14"/>
                      </a:lnTo>
                      <a:lnTo>
                        <a:pt x="10" y="16"/>
                      </a:lnTo>
                      <a:lnTo>
                        <a:pt x="4" y="16"/>
                      </a:lnTo>
                      <a:lnTo>
                        <a:pt x="2" y="14"/>
                      </a:lnTo>
                      <a:lnTo>
                        <a:pt x="2" y="13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43" name="Freeform 297"/>
                <p:cNvSpPr>
                  <a:spLocks/>
                </p:cNvSpPr>
                <p:nvPr/>
              </p:nvSpPr>
              <p:spPr bwMode="auto">
                <a:xfrm>
                  <a:off x="3054127" y="4635500"/>
                  <a:ext cx="152400" cy="42863"/>
                </a:xfrm>
                <a:custGeom>
                  <a:avLst/>
                  <a:gdLst>
                    <a:gd name="T0" fmla="*/ 67 w 96"/>
                    <a:gd name="T1" fmla="*/ 0 h 27"/>
                    <a:gd name="T2" fmla="*/ 96 w 96"/>
                    <a:gd name="T3" fmla="*/ 0 h 27"/>
                    <a:gd name="T4" fmla="*/ 96 w 96"/>
                    <a:gd name="T5" fmla="*/ 3 h 27"/>
                    <a:gd name="T6" fmla="*/ 69 w 96"/>
                    <a:gd name="T7" fmla="*/ 3 h 27"/>
                    <a:gd name="T8" fmla="*/ 69 w 96"/>
                    <a:gd name="T9" fmla="*/ 27 h 27"/>
                    <a:gd name="T10" fmla="*/ 0 w 96"/>
                    <a:gd name="T11" fmla="*/ 27 h 27"/>
                    <a:gd name="T12" fmla="*/ 0 w 96"/>
                    <a:gd name="T13" fmla="*/ 25 h 27"/>
                    <a:gd name="T14" fmla="*/ 67 w 96"/>
                    <a:gd name="T15" fmla="*/ 25 h 27"/>
                    <a:gd name="T16" fmla="*/ 67 w 96"/>
                    <a:gd name="T1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6" h="27">
                      <a:moveTo>
                        <a:pt x="67" y="0"/>
                      </a:moveTo>
                      <a:lnTo>
                        <a:pt x="96" y="0"/>
                      </a:lnTo>
                      <a:lnTo>
                        <a:pt x="96" y="3"/>
                      </a:lnTo>
                      <a:lnTo>
                        <a:pt x="69" y="3"/>
                      </a:lnTo>
                      <a:lnTo>
                        <a:pt x="69" y="27"/>
                      </a:lnTo>
                      <a:lnTo>
                        <a:pt x="0" y="27"/>
                      </a:lnTo>
                      <a:lnTo>
                        <a:pt x="0" y="25"/>
                      </a:lnTo>
                      <a:lnTo>
                        <a:pt x="67" y="25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44" name="Freeform 298"/>
                <p:cNvSpPr>
                  <a:spLocks/>
                </p:cNvSpPr>
                <p:nvPr/>
              </p:nvSpPr>
              <p:spPr bwMode="auto">
                <a:xfrm>
                  <a:off x="2633439" y="4411663"/>
                  <a:ext cx="292100" cy="293688"/>
                </a:xfrm>
                <a:custGeom>
                  <a:avLst/>
                  <a:gdLst>
                    <a:gd name="T0" fmla="*/ 0 w 184"/>
                    <a:gd name="T1" fmla="*/ 0 h 185"/>
                    <a:gd name="T2" fmla="*/ 2 w 184"/>
                    <a:gd name="T3" fmla="*/ 0 h 185"/>
                    <a:gd name="T4" fmla="*/ 2 w 184"/>
                    <a:gd name="T5" fmla="*/ 183 h 185"/>
                    <a:gd name="T6" fmla="*/ 184 w 184"/>
                    <a:gd name="T7" fmla="*/ 183 h 185"/>
                    <a:gd name="T8" fmla="*/ 184 w 184"/>
                    <a:gd name="T9" fmla="*/ 185 h 185"/>
                    <a:gd name="T10" fmla="*/ 0 w 184"/>
                    <a:gd name="T11" fmla="*/ 185 h 185"/>
                    <a:gd name="T12" fmla="*/ 0 w 184"/>
                    <a:gd name="T13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4" h="185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183"/>
                      </a:lnTo>
                      <a:lnTo>
                        <a:pt x="184" y="183"/>
                      </a:lnTo>
                      <a:lnTo>
                        <a:pt x="184" y="185"/>
                      </a:lnTo>
                      <a:lnTo>
                        <a:pt x="0" y="1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45" name="Freeform 299"/>
                <p:cNvSpPr>
                  <a:spLocks/>
                </p:cNvSpPr>
                <p:nvPr/>
              </p:nvSpPr>
              <p:spPr bwMode="auto">
                <a:xfrm>
                  <a:off x="2712814" y="4543425"/>
                  <a:ext cx="212725" cy="109538"/>
                </a:xfrm>
                <a:custGeom>
                  <a:avLst/>
                  <a:gdLst>
                    <a:gd name="T0" fmla="*/ 0 w 134"/>
                    <a:gd name="T1" fmla="*/ 0 h 69"/>
                    <a:gd name="T2" fmla="*/ 2 w 134"/>
                    <a:gd name="T3" fmla="*/ 0 h 69"/>
                    <a:gd name="T4" fmla="*/ 2 w 134"/>
                    <a:gd name="T5" fmla="*/ 67 h 69"/>
                    <a:gd name="T6" fmla="*/ 134 w 134"/>
                    <a:gd name="T7" fmla="*/ 67 h 69"/>
                    <a:gd name="T8" fmla="*/ 134 w 134"/>
                    <a:gd name="T9" fmla="*/ 69 h 69"/>
                    <a:gd name="T10" fmla="*/ 0 w 134"/>
                    <a:gd name="T11" fmla="*/ 69 h 69"/>
                    <a:gd name="T12" fmla="*/ 0 w 134"/>
                    <a:gd name="T13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4" h="69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67"/>
                      </a:lnTo>
                      <a:lnTo>
                        <a:pt x="134" y="67"/>
                      </a:lnTo>
                      <a:lnTo>
                        <a:pt x="134" y="69"/>
                      </a:lnTo>
                      <a:lnTo>
                        <a:pt x="0" y="6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46" name="Freeform 300"/>
                <p:cNvSpPr>
                  <a:spLocks/>
                </p:cNvSpPr>
                <p:nvPr/>
              </p:nvSpPr>
              <p:spPr bwMode="auto">
                <a:xfrm>
                  <a:off x="2628677" y="4403725"/>
                  <a:ext cx="12700" cy="12700"/>
                </a:xfrm>
                <a:custGeom>
                  <a:avLst/>
                  <a:gdLst>
                    <a:gd name="T0" fmla="*/ 3 w 8"/>
                    <a:gd name="T1" fmla="*/ 0 h 8"/>
                    <a:gd name="T2" fmla="*/ 5 w 8"/>
                    <a:gd name="T3" fmla="*/ 1 h 8"/>
                    <a:gd name="T4" fmla="*/ 8 w 8"/>
                    <a:gd name="T5" fmla="*/ 2 h 8"/>
                    <a:gd name="T6" fmla="*/ 8 w 8"/>
                    <a:gd name="T7" fmla="*/ 4 h 8"/>
                    <a:gd name="T8" fmla="*/ 8 w 8"/>
                    <a:gd name="T9" fmla="*/ 6 h 8"/>
                    <a:gd name="T10" fmla="*/ 5 w 8"/>
                    <a:gd name="T11" fmla="*/ 8 h 8"/>
                    <a:gd name="T12" fmla="*/ 3 w 8"/>
                    <a:gd name="T13" fmla="*/ 8 h 8"/>
                    <a:gd name="T14" fmla="*/ 2 w 8"/>
                    <a:gd name="T15" fmla="*/ 8 h 8"/>
                    <a:gd name="T16" fmla="*/ 0 w 8"/>
                    <a:gd name="T17" fmla="*/ 6 h 8"/>
                    <a:gd name="T18" fmla="*/ 0 w 8"/>
                    <a:gd name="T19" fmla="*/ 4 h 8"/>
                    <a:gd name="T20" fmla="*/ 0 w 8"/>
                    <a:gd name="T21" fmla="*/ 2 h 8"/>
                    <a:gd name="T22" fmla="*/ 2 w 8"/>
                    <a:gd name="T23" fmla="*/ 1 h 8"/>
                    <a:gd name="T24" fmla="*/ 3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3" y="0"/>
                      </a:moveTo>
                      <a:lnTo>
                        <a:pt x="5" y="1"/>
                      </a:lnTo>
                      <a:lnTo>
                        <a:pt x="8" y="2"/>
                      </a:lnTo>
                      <a:lnTo>
                        <a:pt x="8" y="4"/>
                      </a:lnTo>
                      <a:lnTo>
                        <a:pt x="8" y="6"/>
                      </a:lnTo>
                      <a:lnTo>
                        <a:pt x="5" y="8"/>
                      </a:lnTo>
                      <a:lnTo>
                        <a:pt x="3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2" y="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47" name="Freeform 301"/>
                <p:cNvSpPr>
                  <a:spLocks/>
                </p:cNvSpPr>
                <p:nvPr/>
              </p:nvSpPr>
              <p:spPr bwMode="auto">
                <a:xfrm>
                  <a:off x="2708052" y="4537075"/>
                  <a:ext cx="12700" cy="14288"/>
                </a:xfrm>
                <a:custGeom>
                  <a:avLst/>
                  <a:gdLst>
                    <a:gd name="T0" fmla="*/ 4 w 8"/>
                    <a:gd name="T1" fmla="*/ 0 h 9"/>
                    <a:gd name="T2" fmla="*/ 6 w 8"/>
                    <a:gd name="T3" fmla="*/ 1 h 9"/>
                    <a:gd name="T4" fmla="*/ 7 w 8"/>
                    <a:gd name="T5" fmla="*/ 2 h 9"/>
                    <a:gd name="T6" fmla="*/ 8 w 8"/>
                    <a:gd name="T7" fmla="*/ 4 h 9"/>
                    <a:gd name="T8" fmla="*/ 7 w 8"/>
                    <a:gd name="T9" fmla="*/ 6 h 9"/>
                    <a:gd name="T10" fmla="*/ 6 w 8"/>
                    <a:gd name="T11" fmla="*/ 7 h 9"/>
                    <a:gd name="T12" fmla="*/ 4 w 8"/>
                    <a:gd name="T13" fmla="*/ 9 h 9"/>
                    <a:gd name="T14" fmla="*/ 2 w 8"/>
                    <a:gd name="T15" fmla="*/ 7 h 9"/>
                    <a:gd name="T16" fmla="*/ 0 w 8"/>
                    <a:gd name="T17" fmla="*/ 6 h 9"/>
                    <a:gd name="T18" fmla="*/ 0 w 8"/>
                    <a:gd name="T19" fmla="*/ 4 h 9"/>
                    <a:gd name="T20" fmla="*/ 0 w 8"/>
                    <a:gd name="T21" fmla="*/ 2 h 9"/>
                    <a:gd name="T22" fmla="*/ 2 w 8"/>
                    <a:gd name="T23" fmla="*/ 1 h 9"/>
                    <a:gd name="T24" fmla="*/ 4 w 8"/>
                    <a:gd name="T2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4" y="0"/>
                      </a:moveTo>
                      <a:lnTo>
                        <a:pt x="6" y="1"/>
                      </a:lnTo>
                      <a:lnTo>
                        <a:pt x="7" y="2"/>
                      </a:lnTo>
                      <a:lnTo>
                        <a:pt x="8" y="4"/>
                      </a:lnTo>
                      <a:lnTo>
                        <a:pt x="7" y="6"/>
                      </a:lnTo>
                      <a:lnTo>
                        <a:pt x="6" y="7"/>
                      </a:lnTo>
                      <a:lnTo>
                        <a:pt x="4" y="9"/>
                      </a:lnTo>
                      <a:lnTo>
                        <a:pt x="2" y="7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2" y="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48" name="Freeform 302"/>
                <p:cNvSpPr>
                  <a:spLocks noEditPoints="1"/>
                </p:cNvSpPr>
                <p:nvPr/>
              </p:nvSpPr>
              <p:spPr bwMode="auto">
                <a:xfrm>
                  <a:off x="3528789" y="4597400"/>
                  <a:ext cx="22225" cy="25400"/>
                </a:xfrm>
                <a:custGeom>
                  <a:avLst/>
                  <a:gdLst>
                    <a:gd name="T0" fmla="*/ 7 w 14"/>
                    <a:gd name="T1" fmla="*/ 2 h 16"/>
                    <a:gd name="T2" fmla="*/ 5 w 14"/>
                    <a:gd name="T3" fmla="*/ 3 h 16"/>
                    <a:gd name="T4" fmla="*/ 5 w 14"/>
                    <a:gd name="T5" fmla="*/ 3 h 16"/>
                    <a:gd name="T6" fmla="*/ 3 w 14"/>
                    <a:gd name="T7" fmla="*/ 4 h 16"/>
                    <a:gd name="T8" fmla="*/ 2 w 14"/>
                    <a:gd name="T9" fmla="*/ 5 h 16"/>
                    <a:gd name="T10" fmla="*/ 3 w 14"/>
                    <a:gd name="T11" fmla="*/ 5 h 16"/>
                    <a:gd name="T12" fmla="*/ 2 w 14"/>
                    <a:gd name="T13" fmla="*/ 9 h 16"/>
                    <a:gd name="T14" fmla="*/ 3 w 14"/>
                    <a:gd name="T15" fmla="*/ 11 h 16"/>
                    <a:gd name="T16" fmla="*/ 2 w 14"/>
                    <a:gd name="T17" fmla="*/ 11 h 16"/>
                    <a:gd name="T18" fmla="*/ 3 w 14"/>
                    <a:gd name="T19" fmla="*/ 12 h 16"/>
                    <a:gd name="T20" fmla="*/ 5 w 14"/>
                    <a:gd name="T21" fmla="*/ 14 h 16"/>
                    <a:gd name="T22" fmla="*/ 9 w 14"/>
                    <a:gd name="T23" fmla="*/ 14 h 16"/>
                    <a:gd name="T24" fmla="*/ 11 w 14"/>
                    <a:gd name="T25" fmla="*/ 12 h 16"/>
                    <a:gd name="T26" fmla="*/ 11 w 14"/>
                    <a:gd name="T27" fmla="*/ 12 h 16"/>
                    <a:gd name="T28" fmla="*/ 12 w 14"/>
                    <a:gd name="T29" fmla="*/ 9 h 16"/>
                    <a:gd name="T30" fmla="*/ 11 w 14"/>
                    <a:gd name="T31" fmla="*/ 4 h 16"/>
                    <a:gd name="T32" fmla="*/ 11 w 14"/>
                    <a:gd name="T33" fmla="*/ 4 h 16"/>
                    <a:gd name="T34" fmla="*/ 7 w 14"/>
                    <a:gd name="T35" fmla="*/ 2 h 16"/>
                    <a:gd name="T36" fmla="*/ 7 w 14"/>
                    <a:gd name="T37" fmla="*/ 0 h 16"/>
                    <a:gd name="T38" fmla="*/ 10 w 14"/>
                    <a:gd name="T39" fmla="*/ 1 h 16"/>
                    <a:gd name="T40" fmla="*/ 12 w 14"/>
                    <a:gd name="T41" fmla="*/ 2 h 16"/>
                    <a:gd name="T42" fmla="*/ 13 w 14"/>
                    <a:gd name="T43" fmla="*/ 3 h 16"/>
                    <a:gd name="T44" fmla="*/ 14 w 14"/>
                    <a:gd name="T45" fmla="*/ 9 h 16"/>
                    <a:gd name="T46" fmla="*/ 13 w 14"/>
                    <a:gd name="T47" fmla="*/ 13 h 16"/>
                    <a:gd name="T48" fmla="*/ 10 w 14"/>
                    <a:gd name="T49" fmla="*/ 16 h 16"/>
                    <a:gd name="T50" fmla="*/ 4 w 14"/>
                    <a:gd name="T51" fmla="*/ 16 h 16"/>
                    <a:gd name="T52" fmla="*/ 2 w 14"/>
                    <a:gd name="T53" fmla="*/ 14 h 16"/>
                    <a:gd name="T54" fmla="*/ 1 w 14"/>
                    <a:gd name="T55" fmla="*/ 12 h 16"/>
                    <a:gd name="T56" fmla="*/ 1 w 14"/>
                    <a:gd name="T57" fmla="*/ 11 h 16"/>
                    <a:gd name="T58" fmla="*/ 0 w 14"/>
                    <a:gd name="T59" fmla="*/ 9 h 16"/>
                    <a:gd name="T60" fmla="*/ 1 w 14"/>
                    <a:gd name="T61" fmla="*/ 5 h 16"/>
                    <a:gd name="T62" fmla="*/ 1 w 14"/>
                    <a:gd name="T63" fmla="*/ 4 h 16"/>
                    <a:gd name="T64" fmla="*/ 2 w 14"/>
                    <a:gd name="T65" fmla="*/ 2 h 16"/>
                    <a:gd name="T66" fmla="*/ 4 w 14"/>
                    <a:gd name="T67" fmla="*/ 1 h 16"/>
                    <a:gd name="T68" fmla="*/ 5 w 14"/>
                    <a:gd name="T69" fmla="*/ 1 h 16"/>
                    <a:gd name="T70" fmla="*/ 7 w 14"/>
                    <a:gd name="T7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4" h="16">
                      <a:moveTo>
                        <a:pt x="7" y="2"/>
                      </a:move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3" y="4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2" y="9"/>
                      </a:lnTo>
                      <a:lnTo>
                        <a:pt x="3" y="11"/>
                      </a:lnTo>
                      <a:lnTo>
                        <a:pt x="2" y="11"/>
                      </a:lnTo>
                      <a:lnTo>
                        <a:pt x="3" y="12"/>
                      </a:lnTo>
                      <a:lnTo>
                        <a:pt x="5" y="14"/>
                      </a:lnTo>
                      <a:lnTo>
                        <a:pt x="9" y="14"/>
                      </a:lnTo>
                      <a:lnTo>
                        <a:pt x="11" y="12"/>
                      </a:lnTo>
                      <a:lnTo>
                        <a:pt x="11" y="12"/>
                      </a:lnTo>
                      <a:lnTo>
                        <a:pt x="12" y="9"/>
                      </a:lnTo>
                      <a:lnTo>
                        <a:pt x="11" y="4"/>
                      </a:lnTo>
                      <a:lnTo>
                        <a:pt x="11" y="4"/>
                      </a:lnTo>
                      <a:lnTo>
                        <a:pt x="7" y="2"/>
                      </a:lnTo>
                      <a:close/>
                      <a:moveTo>
                        <a:pt x="7" y="0"/>
                      </a:moveTo>
                      <a:lnTo>
                        <a:pt x="10" y="1"/>
                      </a:lnTo>
                      <a:lnTo>
                        <a:pt x="12" y="2"/>
                      </a:lnTo>
                      <a:lnTo>
                        <a:pt x="13" y="3"/>
                      </a:lnTo>
                      <a:lnTo>
                        <a:pt x="14" y="9"/>
                      </a:lnTo>
                      <a:lnTo>
                        <a:pt x="13" y="13"/>
                      </a:lnTo>
                      <a:lnTo>
                        <a:pt x="10" y="16"/>
                      </a:lnTo>
                      <a:lnTo>
                        <a:pt x="4" y="16"/>
                      </a:lnTo>
                      <a:lnTo>
                        <a:pt x="2" y="14"/>
                      </a:lnTo>
                      <a:lnTo>
                        <a:pt x="1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1" y="5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49" name="Freeform 303"/>
                <p:cNvSpPr>
                  <a:spLocks/>
                </p:cNvSpPr>
                <p:nvPr/>
              </p:nvSpPr>
              <p:spPr bwMode="auto">
                <a:xfrm>
                  <a:off x="3381152" y="4603750"/>
                  <a:ext cx="12700" cy="14288"/>
                </a:xfrm>
                <a:custGeom>
                  <a:avLst/>
                  <a:gdLst>
                    <a:gd name="T0" fmla="*/ 4 w 8"/>
                    <a:gd name="T1" fmla="*/ 0 h 9"/>
                    <a:gd name="T2" fmla="*/ 6 w 8"/>
                    <a:gd name="T3" fmla="*/ 0 h 9"/>
                    <a:gd name="T4" fmla="*/ 7 w 8"/>
                    <a:gd name="T5" fmla="*/ 2 h 9"/>
                    <a:gd name="T6" fmla="*/ 8 w 8"/>
                    <a:gd name="T7" fmla="*/ 5 h 9"/>
                    <a:gd name="T8" fmla="*/ 7 w 8"/>
                    <a:gd name="T9" fmla="*/ 7 h 9"/>
                    <a:gd name="T10" fmla="*/ 6 w 8"/>
                    <a:gd name="T11" fmla="*/ 8 h 9"/>
                    <a:gd name="T12" fmla="*/ 4 w 8"/>
                    <a:gd name="T13" fmla="*/ 9 h 9"/>
                    <a:gd name="T14" fmla="*/ 2 w 8"/>
                    <a:gd name="T15" fmla="*/ 8 h 9"/>
                    <a:gd name="T16" fmla="*/ 0 w 8"/>
                    <a:gd name="T17" fmla="*/ 7 h 9"/>
                    <a:gd name="T18" fmla="*/ 0 w 8"/>
                    <a:gd name="T19" fmla="*/ 5 h 9"/>
                    <a:gd name="T20" fmla="*/ 0 w 8"/>
                    <a:gd name="T21" fmla="*/ 2 h 9"/>
                    <a:gd name="T22" fmla="*/ 2 w 8"/>
                    <a:gd name="T23" fmla="*/ 0 h 9"/>
                    <a:gd name="T24" fmla="*/ 4 w 8"/>
                    <a:gd name="T2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4" y="0"/>
                      </a:moveTo>
                      <a:lnTo>
                        <a:pt x="6" y="0"/>
                      </a:lnTo>
                      <a:lnTo>
                        <a:pt x="7" y="2"/>
                      </a:lnTo>
                      <a:lnTo>
                        <a:pt x="8" y="5"/>
                      </a:lnTo>
                      <a:lnTo>
                        <a:pt x="7" y="7"/>
                      </a:lnTo>
                      <a:lnTo>
                        <a:pt x="6" y="8"/>
                      </a:lnTo>
                      <a:lnTo>
                        <a:pt x="4" y="9"/>
                      </a:lnTo>
                      <a:lnTo>
                        <a:pt x="2" y="8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50" name="Freeform 304"/>
                <p:cNvSpPr>
                  <a:spLocks noEditPoints="1"/>
                </p:cNvSpPr>
                <p:nvPr/>
              </p:nvSpPr>
              <p:spPr bwMode="auto">
                <a:xfrm>
                  <a:off x="3401789" y="4557713"/>
                  <a:ext cx="128588" cy="106363"/>
                </a:xfrm>
                <a:custGeom>
                  <a:avLst/>
                  <a:gdLst>
                    <a:gd name="T0" fmla="*/ 10 w 81"/>
                    <a:gd name="T1" fmla="*/ 5 h 67"/>
                    <a:gd name="T2" fmla="*/ 14 w 81"/>
                    <a:gd name="T3" fmla="*/ 11 h 67"/>
                    <a:gd name="T4" fmla="*/ 17 w 81"/>
                    <a:gd name="T5" fmla="*/ 21 h 67"/>
                    <a:gd name="T6" fmla="*/ 18 w 81"/>
                    <a:gd name="T7" fmla="*/ 34 h 67"/>
                    <a:gd name="T8" fmla="*/ 17 w 81"/>
                    <a:gd name="T9" fmla="*/ 45 h 67"/>
                    <a:gd name="T10" fmla="*/ 14 w 81"/>
                    <a:gd name="T11" fmla="*/ 55 h 67"/>
                    <a:gd name="T12" fmla="*/ 10 w 81"/>
                    <a:gd name="T13" fmla="*/ 62 h 67"/>
                    <a:gd name="T14" fmla="*/ 29 w 81"/>
                    <a:gd name="T15" fmla="*/ 62 h 67"/>
                    <a:gd name="T16" fmla="*/ 37 w 81"/>
                    <a:gd name="T17" fmla="*/ 61 h 67"/>
                    <a:gd name="T18" fmla="*/ 49 w 81"/>
                    <a:gd name="T19" fmla="*/ 58 h 67"/>
                    <a:gd name="T20" fmla="*/ 59 w 81"/>
                    <a:gd name="T21" fmla="*/ 54 h 67"/>
                    <a:gd name="T22" fmla="*/ 67 w 81"/>
                    <a:gd name="T23" fmla="*/ 45 h 67"/>
                    <a:gd name="T24" fmla="*/ 75 w 81"/>
                    <a:gd name="T25" fmla="*/ 34 h 67"/>
                    <a:gd name="T26" fmla="*/ 67 w 81"/>
                    <a:gd name="T27" fmla="*/ 21 h 67"/>
                    <a:gd name="T28" fmla="*/ 57 w 81"/>
                    <a:gd name="T29" fmla="*/ 13 h 67"/>
                    <a:gd name="T30" fmla="*/ 49 w 81"/>
                    <a:gd name="T31" fmla="*/ 8 h 67"/>
                    <a:gd name="T32" fmla="*/ 41 w 81"/>
                    <a:gd name="T33" fmla="*/ 6 h 67"/>
                    <a:gd name="T34" fmla="*/ 34 w 81"/>
                    <a:gd name="T35" fmla="*/ 5 h 67"/>
                    <a:gd name="T36" fmla="*/ 29 w 81"/>
                    <a:gd name="T37" fmla="*/ 5 h 67"/>
                    <a:gd name="T38" fmla="*/ 10 w 81"/>
                    <a:gd name="T39" fmla="*/ 5 h 67"/>
                    <a:gd name="T40" fmla="*/ 0 w 81"/>
                    <a:gd name="T41" fmla="*/ 0 h 67"/>
                    <a:gd name="T42" fmla="*/ 29 w 81"/>
                    <a:gd name="T43" fmla="*/ 0 h 67"/>
                    <a:gd name="T44" fmla="*/ 34 w 81"/>
                    <a:gd name="T45" fmla="*/ 0 h 67"/>
                    <a:gd name="T46" fmla="*/ 43 w 81"/>
                    <a:gd name="T47" fmla="*/ 1 h 67"/>
                    <a:gd name="T48" fmla="*/ 51 w 81"/>
                    <a:gd name="T49" fmla="*/ 4 h 67"/>
                    <a:gd name="T50" fmla="*/ 62 w 81"/>
                    <a:gd name="T51" fmla="*/ 9 h 67"/>
                    <a:gd name="T52" fmla="*/ 72 w 81"/>
                    <a:gd name="T53" fmla="*/ 19 h 67"/>
                    <a:gd name="T54" fmla="*/ 81 w 81"/>
                    <a:gd name="T55" fmla="*/ 32 h 67"/>
                    <a:gd name="T56" fmla="*/ 79 w 81"/>
                    <a:gd name="T57" fmla="*/ 34 h 67"/>
                    <a:gd name="T58" fmla="*/ 81 w 81"/>
                    <a:gd name="T59" fmla="*/ 35 h 67"/>
                    <a:gd name="T60" fmla="*/ 72 w 81"/>
                    <a:gd name="T61" fmla="*/ 48 h 67"/>
                    <a:gd name="T62" fmla="*/ 62 w 81"/>
                    <a:gd name="T63" fmla="*/ 57 h 67"/>
                    <a:gd name="T64" fmla="*/ 51 w 81"/>
                    <a:gd name="T65" fmla="*/ 63 h 67"/>
                    <a:gd name="T66" fmla="*/ 38 w 81"/>
                    <a:gd name="T67" fmla="*/ 66 h 67"/>
                    <a:gd name="T68" fmla="*/ 29 w 81"/>
                    <a:gd name="T69" fmla="*/ 67 h 67"/>
                    <a:gd name="T70" fmla="*/ 0 w 81"/>
                    <a:gd name="T71" fmla="*/ 67 h 67"/>
                    <a:gd name="T72" fmla="*/ 4 w 81"/>
                    <a:gd name="T73" fmla="*/ 63 h 67"/>
                    <a:gd name="T74" fmla="*/ 6 w 81"/>
                    <a:gd name="T75" fmla="*/ 61 h 67"/>
                    <a:gd name="T76" fmla="*/ 9 w 81"/>
                    <a:gd name="T77" fmla="*/ 55 h 67"/>
                    <a:gd name="T78" fmla="*/ 12 w 81"/>
                    <a:gd name="T79" fmla="*/ 45 h 67"/>
                    <a:gd name="T80" fmla="*/ 13 w 81"/>
                    <a:gd name="T81" fmla="*/ 34 h 67"/>
                    <a:gd name="T82" fmla="*/ 12 w 81"/>
                    <a:gd name="T83" fmla="*/ 21 h 67"/>
                    <a:gd name="T84" fmla="*/ 9 w 81"/>
                    <a:gd name="T85" fmla="*/ 11 h 67"/>
                    <a:gd name="T86" fmla="*/ 6 w 81"/>
                    <a:gd name="T87" fmla="*/ 6 h 67"/>
                    <a:gd name="T88" fmla="*/ 4 w 81"/>
                    <a:gd name="T89" fmla="*/ 4 h 67"/>
                    <a:gd name="T90" fmla="*/ 0 w 81"/>
                    <a:gd name="T9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1" h="67">
                      <a:moveTo>
                        <a:pt x="10" y="5"/>
                      </a:moveTo>
                      <a:lnTo>
                        <a:pt x="14" y="11"/>
                      </a:lnTo>
                      <a:lnTo>
                        <a:pt x="17" y="21"/>
                      </a:lnTo>
                      <a:lnTo>
                        <a:pt x="18" y="34"/>
                      </a:lnTo>
                      <a:lnTo>
                        <a:pt x="17" y="45"/>
                      </a:lnTo>
                      <a:lnTo>
                        <a:pt x="14" y="55"/>
                      </a:lnTo>
                      <a:lnTo>
                        <a:pt x="10" y="62"/>
                      </a:lnTo>
                      <a:lnTo>
                        <a:pt x="29" y="62"/>
                      </a:lnTo>
                      <a:lnTo>
                        <a:pt x="37" y="61"/>
                      </a:lnTo>
                      <a:lnTo>
                        <a:pt x="49" y="58"/>
                      </a:lnTo>
                      <a:lnTo>
                        <a:pt x="59" y="54"/>
                      </a:lnTo>
                      <a:lnTo>
                        <a:pt x="67" y="45"/>
                      </a:lnTo>
                      <a:lnTo>
                        <a:pt x="75" y="34"/>
                      </a:lnTo>
                      <a:lnTo>
                        <a:pt x="67" y="21"/>
                      </a:lnTo>
                      <a:lnTo>
                        <a:pt x="57" y="13"/>
                      </a:lnTo>
                      <a:lnTo>
                        <a:pt x="49" y="8"/>
                      </a:lnTo>
                      <a:lnTo>
                        <a:pt x="41" y="6"/>
                      </a:lnTo>
                      <a:lnTo>
                        <a:pt x="34" y="5"/>
                      </a:lnTo>
                      <a:lnTo>
                        <a:pt x="29" y="5"/>
                      </a:lnTo>
                      <a:lnTo>
                        <a:pt x="10" y="5"/>
                      </a:lnTo>
                      <a:close/>
                      <a:moveTo>
                        <a:pt x="0" y="0"/>
                      </a:moveTo>
                      <a:lnTo>
                        <a:pt x="29" y="0"/>
                      </a:lnTo>
                      <a:lnTo>
                        <a:pt x="34" y="0"/>
                      </a:lnTo>
                      <a:lnTo>
                        <a:pt x="43" y="1"/>
                      </a:lnTo>
                      <a:lnTo>
                        <a:pt x="51" y="4"/>
                      </a:lnTo>
                      <a:lnTo>
                        <a:pt x="62" y="9"/>
                      </a:lnTo>
                      <a:lnTo>
                        <a:pt x="72" y="19"/>
                      </a:lnTo>
                      <a:lnTo>
                        <a:pt x="81" y="32"/>
                      </a:lnTo>
                      <a:lnTo>
                        <a:pt x="79" y="34"/>
                      </a:lnTo>
                      <a:lnTo>
                        <a:pt x="81" y="35"/>
                      </a:lnTo>
                      <a:lnTo>
                        <a:pt x="72" y="48"/>
                      </a:lnTo>
                      <a:lnTo>
                        <a:pt x="62" y="57"/>
                      </a:lnTo>
                      <a:lnTo>
                        <a:pt x="51" y="63"/>
                      </a:lnTo>
                      <a:lnTo>
                        <a:pt x="38" y="66"/>
                      </a:lnTo>
                      <a:lnTo>
                        <a:pt x="29" y="67"/>
                      </a:lnTo>
                      <a:lnTo>
                        <a:pt x="0" y="67"/>
                      </a:lnTo>
                      <a:lnTo>
                        <a:pt x="4" y="63"/>
                      </a:lnTo>
                      <a:lnTo>
                        <a:pt x="6" y="61"/>
                      </a:lnTo>
                      <a:lnTo>
                        <a:pt x="9" y="55"/>
                      </a:lnTo>
                      <a:lnTo>
                        <a:pt x="12" y="45"/>
                      </a:lnTo>
                      <a:lnTo>
                        <a:pt x="13" y="34"/>
                      </a:lnTo>
                      <a:lnTo>
                        <a:pt x="12" y="21"/>
                      </a:lnTo>
                      <a:lnTo>
                        <a:pt x="9" y="11"/>
                      </a:lnTo>
                      <a:lnTo>
                        <a:pt x="6" y="6"/>
                      </a:lnTo>
                      <a:lnTo>
                        <a:pt x="4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51" name="Freeform 305"/>
                <p:cNvSpPr>
                  <a:spLocks noEditPoints="1"/>
                </p:cNvSpPr>
                <p:nvPr/>
              </p:nvSpPr>
              <p:spPr bwMode="auto">
                <a:xfrm>
                  <a:off x="3385914" y="4583113"/>
                  <a:ext cx="36513" cy="57150"/>
                </a:xfrm>
                <a:custGeom>
                  <a:avLst/>
                  <a:gdLst>
                    <a:gd name="T0" fmla="*/ 2 w 23"/>
                    <a:gd name="T1" fmla="*/ 2 h 36"/>
                    <a:gd name="T2" fmla="*/ 2 w 23"/>
                    <a:gd name="T3" fmla="*/ 33 h 36"/>
                    <a:gd name="T4" fmla="*/ 21 w 23"/>
                    <a:gd name="T5" fmla="*/ 33 h 36"/>
                    <a:gd name="T6" fmla="*/ 21 w 23"/>
                    <a:gd name="T7" fmla="*/ 2 h 36"/>
                    <a:gd name="T8" fmla="*/ 2 w 23"/>
                    <a:gd name="T9" fmla="*/ 2 h 36"/>
                    <a:gd name="T10" fmla="*/ 0 w 23"/>
                    <a:gd name="T11" fmla="*/ 0 h 36"/>
                    <a:gd name="T12" fmla="*/ 23 w 23"/>
                    <a:gd name="T13" fmla="*/ 0 h 36"/>
                    <a:gd name="T14" fmla="*/ 23 w 23"/>
                    <a:gd name="T15" fmla="*/ 36 h 36"/>
                    <a:gd name="T16" fmla="*/ 0 w 23"/>
                    <a:gd name="T17" fmla="*/ 36 h 36"/>
                    <a:gd name="T18" fmla="*/ 0 w 23"/>
                    <a:gd name="T19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" h="36">
                      <a:moveTo>
                        <a:pt x="2" y="2"/>
                      </a:moveTo>
                      <a:lnTo>
                        <a:pt x="2" y="33"/>
                      </a:lnTo>
                      <a:lnTo>
                        <a:pt x="21" y="33"/>
                      </a:lnTo>
                      <a:lnTo>
                        <a:pt x="21" y="2"/>
                      </a:lnTo>
                      <a:lnTo>
                        <a:pt x="2" y="2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23" y="36"/>
                      </a:lnTo>
                      <a:lnTo>
                        <a:pt x="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52" name="Rectangle 306"/>
                <p:cNvSpPr>
                  <a:spLocks noChangeArrowheads="1"/>
                </p:cNvSpPr>
                <p:nvPr/>
              </p:nvSpPr>
              <p:spPr bwMode="auto">
                <a:xfrm>
                  <a:off x="3336702" y="4608513"/>
                  <a:ext cx="52388" cy="4763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3" name="TextovéPole 32"/>
              <p:cNvSpPr txBox="1"/>
              <p:nvPr/>
            </p:nvSpPr>
            <p:spPr>
              <a:xfrm>
                <a:off x="1405995" y="2599069"/>
                <a:ext cx="2012696" cy="4013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Set of test designs</a:t>
                </a:r>
                <a:endParaRPr lang="en-US" dirty="0"/>
              </a:p>
            </p:txBody>
          </p:sp>
        </p:grpSp>
        <p:sp>
          <p:nvSpPr>
            <p:cNvPr id="34" name="TextovéPole 33"/>
            <p:cNvSpPr txBox="1"/>
            <p:nvPr/>
          </p:nvSpPr>
          <p:spPr>
            <a:xfrm>
              <a:off x="3204939" y="1196752"/>
              <a:ext cx="12889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irradiation</a:t>
              </a:r>
            </a:p>
            <a:p>
              <a:pPr algn="ctr"/>
              <a:r>
                <a:rPr lang="en-US" dirty="0" smtClean="0"/>
                <a:t>(cyclotron)</a:t>
              </a:r>
              <a:endParaRPr lang="en-US" dirty="0"/>
            </a:p>
          </p:txBody>
        </p:sp>
        <p:sp>
          <p:nvSpPr>
            <p:cNvPr id="35" name="TextovéPole 34"/>
            <p:cNvSpPr txBox="1"/>
            <p:nvPr/>
          </p:nvSpPr>
          <p:spPr>
            <a:xfrm>
              <a:off x="5854514" y="4727813"/>
              <a:ext cx="12889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evaluation</a:t>
              </a:r>
              <a:endParaRPr lang="en-US" dirty="0"/>
            </a:p>
          </p:txBody>
        </p:sp>
        <p:pic>
          <p:nvPicPr>
            <p:cNvPr id="38" name="Picture 3" descr="C:\Users\Fosfor\Documents\skola\PhD\rozprava\obhajoba\images\Machovka_Computer_system_case.eps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49247" y="5447174"/>
              <a:ext cx="625958" cy="981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TextovéPole 38"/>
            <p:cNvSpPr txBox="1"/>
            <p:nvPr/>
          </p:nvSpPr>
          <p:spPr>
            <a:xfrm>
              <a:off x="6494988" y="5264040"/>
              <a:ext cx="234618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Model modified (by “calibration”) until simulation results agree with observed reality</a:t>
              </a:r>
              <a:endParaRPr lang="en-US" dirty="0"/>
            </a:p>
          </p:txBody>
        </p:sp>
        <p:grpSp>
          <p:nvGrpSpPr>
            <p:cNvPr id="653" name="Skupina 652"/>
            <p:cNvGrpSpPr/>
            <p:nvPr/>
          </p:nvGrpSpPr>
          <p:grpSpPr>
            <a:xfrm>
              <a:off x="4918294" y="6079552"/>
              <a:ext cx="373784" cy="373784"/>
              <a:chOff x="5580112" y="2682952"/>
              <a:chExt cx="373784" cy="373784"/>
            </a:xfrm>
          </p:grpSpPr>
          <p:sp>
            <p:nvSpPr>
              <p:cNvPr id="654" name="Ovál 653"/>
              <p:cNvSpPr/>
              <p:nvPr/>
            </p:nvSpPr>
            <p:spPr>
              <a:xfrm>
                <a:off x="5580112" y="2682952"/>
                <a:ext cx="373784" cy="373784"/>
              </a:xfrm>
              <a:prstGeom prst="ellipse">
                <a:avLst/>
              </a:prstGeom>
              <a:gradFill flip="none" rotWithShape="1">
                <a:gsLst>
                  <a:gs pos="0">
                    <a:srgbClr val="FF9B9B"/>
                  </a:gs>
                  <a:gs pos="100000">
                    <a:srgbClr val="F0000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5" name="Oval 263"/>
              <p:cNvSpPr>
                <a:spLocks noChangeArrowheads="1"/>
              </p:cNvSpPr>
              <p:nvPr/>
            </p:nvSpPr>
            <p:spPr bwMode="auto">
              <a:xfrm>
                <a:off x="5580112" y="2682952"/>
                <a:ext cx="373784" cy="373784"/>
              </a:xfrm>
              <a:prstGeom prst="ellipse">
                <a:avLst/>
              </a:prstGeom>
              <a:noFill/>
              <a:ln w="15875" cap="rnd">
                <a:solidFill>
                  <a:srgbClr val="BE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6" name="Freeform 264"/>
              <p:cNvSpPr>
                <a:spLocks/>
              </p:cNvSpPr>
              <p:nvPr/>
            </p:nvSpPr>
            <p:spPr bwMode="auto">
              <a:xfrm>
                <a:off x="5657753" y="2752829"/>
                <a:ext cx="207411" cy="242904"/>
              </a:xfrm>
              <a:custGeom>
                <a:avLst/>
                <a:gdLst>
                  <a:gd name="T0" fmla="*/ 531 w 807"/>
                  <a:gd name="T1" fmla="*/ 107 h 947"/>
                  <a:gd name="T2" fmla="*/ 411 w 807"/>
                  <a:gd name="T3" fmla="*/ 262 h 947"/>
                  <a:gd name="T4" fmla="*/ 235 w 807"/>
                  <a:gd name="T5" fmla="*/ 66 h 947"/>
                  <a:gd name="T6" fmla="*/ 106 w 807"/>
                  <a:gd name="T7" fmla="*/ 268 h 947"/>
                  <a:gd name="T8" fmla="*/ 295 w 807"/>
                  <a:gd name="T9" fmla="*/ 504 h 947"/>
                  <a:gd name="T10" fmla="*/ 109 w 807"/>
                  <a:gd name="T11" fmla="*/ 752 h 947"/>
                  <a:gd name="T12" fmla="*/ 383 w 807"/>
                  <a:gd name="T13" fmla="*/ 706 h 947"/>
                  <a:gd name="T14" fmla="*/ 529 w 807"/>
                  <a:gd name="T15" fmla="*/ 782 h 947"/>
                  <a:gd name="T16" fmla="*/ 807 w 807"/>
                  <a:gd name="T17" fmla="*/ 762 h 947"/>
                  <a:gd name="T18" fmla="*/ 555 w 807"/>
                  <a:gd name="T19" fmla="*/ 408 h 947"/>
                  <a:gd name="T20" fmla="*/ 732 w 807"/>
                  <a:gd name="T21" fmla="*/ 83 h 947"/>
                  <a:gd name="T22" fmla="*/ 531 w 807"/>
                  <a:gd name="T23" fmla="*/ 107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7" h="947">
                    <a:moveTo>
                      <a:pt x="531" y="107"/>
                    </a:moveTo>
                    <a:cubicBezTo>
                      <a:pt x="484" y="148"/>
                      <a:pt x="448" y="223"/>
                      <a:pt x="411" y="262"/>
                    </a:cubicBezTo>
                    <a:cubicBezTo>
                      <a:pt x="342" y="204"/>
                      <a:pt x="310" y="97"/>
                      <a:pt x="235" y="66"/>
                    </a:cubicBezTo>
                    <a:cubicBezTo>
                      <a:pt x="144" y="91"/>
                      <a:pt x="0" y="176"/>
                      <a:pt x="106" y="268"/>
                    </a:cubicBezTo>
                    <a:cubicBezTo>
                      <a:pt x="161" y="349"/>
                      <a:pt x="270" y="420"/>
                      <a:pt x="295" y="504"/>
                    </a:cubicBezTo>
                    <a:cubicBezTo>
                      <a:pt x="257" y="604"/>
                      <a:pt x="182" y="679"/>
                      <a:pt x="109" y="752"/>
                    </a:cubicBezTo>
                    <a:cubicBezTo>
                      <a:pt x="145" y="876"/>
                      <a:pt x="315" y="766"/>
                      <a:pt x="383" y="706"/>
                    </a:cubicBezTo>
                    <a:cubicBezTo>
                      <a:pt x="438" y="583"/>
                      <a:pt x="478" y="729"/>
                      <a:pt x="529" y="782"/>
                    </a:cubicBezTo>
                    <a:cubicBezTo>
                      <a:pt x="569" y="947"/>
                      <a:pt x="788" y="899"/>
                      <a:pt x="807" y="762"/>
                    </a:cubicBezTo>
                    <a:cubicBezTo>
                      <a:pt x="732" y="642"/>
                      <a:pt x="628" y="526"/>
                      <a:pt x="555" y="408"/>
                    </a:cubicBezTo>
                    <a:cubicBezTo>
                      <a:pt x="584" y="285"/>
                      <a:pt x="704" y="202"/>
                      <a:pt x="732" y="83"/>
                    </a:cubicBezTo>
                    <a:cubicBezTo>
                      <a:pt x="685" y="0"/>
                      <a:pt x="592" y="92"/>
                      <a:pt x="531" y="10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57" name="Skupina 656"/>
            <p:cNvGrpSpPr/>
            <p:nvPr/>
          </p:nvGrpSpPr>
          <p:grpSpPr>
            <a:xfrm>
              <a:off x="4918294" y="5627981"/>
              <a:ext cx="373786" cy="373786"/>
              <a:chOff x="1547664" y="1988840"/>
              <a:chExt cx="534988" cy="534988"/>
            </a:xfrm>
          </p:grpSpPr>
          <p:sp>
            <p:nvSpPr>
              <p:cNvPr id="658" name="Ovál 657"/>
              <p:cNvSpPr/>
              <p:nvPr/>
            </p:nvSpPr>
            <p:spPr>
              <a:xfrm>
                <a:off x="1547664" y="1988840"/>
                <a:ext cx="534988" cy="534988"/>
              </a:xfrm>
              <a:prstGeom prst="ellipse">
                <a:avLst/>
              </a:prstGeom>
              <a:gradFill flip="none" rotWithShape="1">
                <a:gsLst>
                  <a:gs pos="0">
                    <a:srgbClr val="9BFFB3"/>
                  </a:gs>
                  <a:gs pos="100000">
                    <a:srgbClr val="00F038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9" name="Oval 526"/>
              <p:cNvSpPr>
                <a:spLocks noChangeArrowheads="1"/>
              </p:cNvSpPr>
              <p:nvPr/>
            </p:nvSpPr>
            <p:spPr bwMode="auto">
              <a:xfrm>
                <a:off x="1547664" y="1988840"/>
                <a:ext cx="534987" cy="534988"/>
              </a:xfrm>
              <a:prstGeom prst="ellipse">
                <a:avLst/>
              </a:prstGeom>
              <a:noFill/>
              <a:ln w="15875" cap="rnd">
                <a:solidFill>
                  <a:srgbClr val="00BE3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0" name="Freeform 527"/>
              <p:cNvSpPr>
                <a:spLocks/>
              </p:cNvSpPr>
              <p:nvPr/>
            </p:nvSpPr>
            <p:spPr bwMode="auto">
              <a:xfrm>
                <a:off x="1564307" y="2088704"/>
                <a:ext cx="430367" cy="373303"/>
              </a:xfrm>
              <a:custGeom>
                <a:avLst/>
                <a:gdLst>
                  <a:gd name="T0" fmla="*/ 1103 w 1175"/>
                  <a:gd name="T1" fmla="*/ 11 h 1016"/>
                  <a:gd name="T2" fmla="*/ 593 w 1175"/>
                  <a:gd name="T3" fmla="*/ 534 h 1016"/>
                  <a:gd name="T4" fmla="*/ 277 w 1175"/>
                  <a:gd name="T5" fmla="*/ 317 h 1016"/>
                  <a:gd name="T6" fmla="*/ 163 w 1175"/>
                  <a:gd name="T7" fmla="*/ 537 h 1016"/>
                  <a:gd name="T8" fmla="*/ 562 w 1175"/>
                  <a:gd name="T9" fmla="*/ 949 h 1016"/>
                  <a:gd name="T10" fmla="*/ 799 w 1175"/>
                  <a:gd name="T11" fmla="*/ 896 h 1016"/>
                  <a:gd name="T12" fmla="*/ 877 w 1175"/>
                  <a:gd name="T13" fmla="*/ 384 h 1016"/>
                  <a:gd name="T14" fmla="*/ 1175 w 1175"/>
                  <a:gd name="T15" fmla="*/ 67 h 1016"/>
                  <a:gd name="T16" fmla="*/ 1103 w 1175"/>
                  <a:gd name="T17" fmla="*/ 11 h 1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5" h="1016">
                    <a:moveTo>
                      <a:pt x="1103" y="11"/>
                    </a:moveTo>
                    <a:cubicBezTo>
                      <a:pt x="856" y="77"/>
                      <a:pt x="636" y="276"/>
                      <a:pt x="593" y="534"/>
                    </a:cubicBezTo>
                    <a:cubicBezTo>
                      <a:pt x="489" y="465"/>
                      <a:pt x="402" y="323"/>
                      <a:pt x="277" y="317"/>
                    </a:cubicBezTo>
                    <a:cubicBezTo>
                      <a:pt x="194" y="360"/>
                      <a:pt x="0" y="472"/>
                      <a:pt x="163" y="537"/>
                    </a:cubicBezTo>
                    <a:cubicBezTo>
                      <a:pt x="309" y="650"/>
                      <a:pt x="527" y="752"/>
                      <a:pt x="562" y="949"/>
                    </a:cubicBezTo>
                    <a:cubicBezTo>
                      <a:pt x="633" y="1016"/>
                      <a:pt x="725" y="921"/>
                      <a:pt x="799" y="896"/>
                    </a:cubicBezTo>
                    <a:cubicBezTo>
                      <a:pt x="891" y="747"/>
                      <a:pt x="788" y="542"/>
                      <a:pt x="877" y="384"/>
                    </a:cubicBezTo>
                    <a:cubicBezTo>
                      <a:pt x="923" y="235"/>
                      <a:pt x="1084" y="175"/>
                      <a:pt x="1175" y="67"/>
                    </a:cubicBezTo>
                    <a:cubicBezTo>
                      <a:pt x="1175" y="28"/>
                      <a:pt x="1139" y="0"/>
                      <a:pt x="1103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61" name="Skupina 660"/>
            <p:cNvGrpSpPr/>
            <p:nvPr/>
          </p:nvGrpSpPr>
          <p:grpSpPr>
            <a:xfrm>
              <a:off x="5076056" y="2682952"/>
              <a:ext cx="373784" cy="373784"/>
              <a:chOff x="5580112" y="2682952"/>
              <a:chExt cx="373784" cy="373784"/>
            </a:xfrm>
          </p:grpSpPr>
          <p:sp>
            <p:nvSpPr>
              <p:cNvPr id="662" name="Ovál 661"/>
              <p:cNvSpPr/>
              <p:nvPr/>
            </p:nvSpPr>
            <p:spPr>
              <a:xfrm>
                <a:off x="5580112" y="2682952"/>
                <a:ext cx="373784" cy="373784"/>
              </a:xfrm>
              <a:prstGeom prst="ellipse">
                <a:avLst/>
              </a:prstGeom>
              <a:gradFill flip="none" rotWithShape="1">
                <a:gsLst>
                  <a:gs pos="0">
                    <a:srgbClr val="FF9B9B"/>
                  </a:gs>
                  <a:gs pos="100000">
                    <a:srgbClr val="F0000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3" name="Oval 263"/>
              <p:cNvSpPr>
                <a:spLocks noChangeArrowheads="1"/>
              </p:cNvSpPr>
              <p:nvPr/>
            </p:nvSpPr>
            <p:spPr bwMode="auto">
              <a:xfrm>
                <a:off x="5580112" y="2682952"/>
                <a:ext cx="373784" cy="373784"/>
              </a:xfrm>
              <a:prstGeom prst="ellipse">
                <a:avLst/>
              </a:prstGeom>
              <a:noFill/>
              <a:ln w="15875" cap="rnd">
                <a:solidFill>
                  <a:srgbClr val="BE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4" name="Freeform 264"/>
              <p:cNvSpPr>
                <a:spLocks/>
              </p:cNvSpPr>
              <p:nvPr/>
            </p:nvSpPr>
            <p:spPr bwMode="auto">
              <a:xfrm>
                <a:off x="5657753" y="2752829"/>
                <a:ext cx="207411" cy="242904"/>
              </a:xfrm>
              <a:custGeom>
                <a:avLst/>
                <a:gdLst>
                  <a:gd name="T0" fmla="*/ 531 w 807"/>
                  <a:gd name="T1" fmla="*/ 107 h 947"/>
                  <a:gd name="T2" fmla="*/ 411 w 807"/>
                  <a:gd name="T3" fmla="*/ 262 h 947"/>
                  <a:gd name="T4" fmla="*/ 235 w 807"/>
                  <a:gd name="T5" fmla="*/ 66 h 947"/>
                  <a:gd name="T6" fmla="*/ 106 w 807"/>
                  <a:gd name="T7" fmla="*/ 268 h 947"/>
                  <a:gd name="T8" fmla="*/ 295 w 807"/>
                  <a:gd name="T9" fmla="*/ 504 h 947"/>
                  <a:gd name="T10" fmla="*/ 109 w 807"/>
                  <a:gd name="T11" fmla="*/ 752 h 947"/>
                  <a:gd name="T12" fmla="*/ 383 w 807"/>
                  <a:gd name="T13" fmla="*/ 706 h 947"/>
                  <a:gd name="T14" fmla="*/ 529 w 807"/>
                  <a:gd name="T15" fmla="*/ 782 h 947"/>
                  <a:gd name="T16" fmla="*/ 807 w 807"/>
                  <a:gd name="T17" fmla="*/ 762 h 947"/>
                  <a:gd name="T18" fmla="*/ 555 w 807"/>
                  <a:gd name="T19" fmla="*/ 408 h 947"/>
                  <a:gd name="T20" fmla="*/ 732 w 807"/>
                  <a:gd name="T21" fmla="*/ 83 h 947"/>
                  <a:gd name="T22" fmla="*/ 531 w 807"/>
                  <a:gd name="T23" fmla="*/ 107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7" h="947">
                    <a:moveTo>
                      <a:pt x="531" y="107"/>
                    </a:moveTo>
                    <a:cubicBezTo>
                      <a:pt x="484" y="148"/>
                      <a:pt x="448" y="223"/>
                      <a:pt x="411" y="262"/>
                    </a:cubicBezTo>
                    <a:cubicBezTo>
                      <a:pt x="342" y="204"/>
                      <a:pt x="310" y="97"/>
                      <a:pt x="235" y="66"/>
                    </a:cubicBezTo>
                    <a:cubicBezTo>
                      <a:pt x="144" y="91"/>
                      <a:pt x="0" y="176"/>
                      <a:pt x="106" y="268"/>
                    </a:cubicBezTo>
                    <a:cubicBezTo>
                      <a:pt x="161" y="349"/>
                      <a:pt x="270" y="420"/>
                      <a:pt x="295" y="504"/>
                    </a:cubicBezTo>
                    <a:cubicBezTo>
                      <a:pt x="257" y="604"/>
                      <a:pt x="182" y="679"/>
                      <a:pt x="109" y="752"/>
                    </a:cubicBezTo>
                    <a:cubicBezTo>
                      <a:pt x="145" y="876"/>
                      <a:pt x="315" y="766"/>
                      <a:pt x="383" y="706"/>
                    </a:cubicBezTo>
                    <a:cubicBezTo>
                      <a:pt x="438" y="583"/>
                      <a:pt x="478" y="729"/>
                      <a:pt x="529" y="782"/>
                    </a:cubicBezTo>
                    <a:cubicBezTo>
                      <a:pt x="569" y="947"/>
                      <a:pt x="788" y="899"/>
                      <a:pt x="807" y="762"/>
                    </a:cubicBezTo>
                    <a:cubicBezTo>
                      <a:pt x="732" y="642"/>
                      <a:pt x="628" y="526"/>
                      <a:pt x="555" y="408"/>
                    </a:cubicBezTo>
                    <a:cubicBezTo>
                      <a:pt x="584" y="285"/>
                      <a:pt x="704" y="202"/>
                      <a:pt x="732" y="83"/>
                    </a:cubicBezTo>
                    <a:cubicBezTo>
                      <a:pt x="685" y="0"/>
                      <a:pt x="592" y="92"/>
                      <a:pt x="531" y="10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65" name="Skupina 664"/>
            <p:cNvGrpSpPr/>
            <p:nvPr/>
          </p:nvGrpSpPr>
          <p:grpSpPr>
            <a:xfrm>
              <a:off x="5076056" y="2231381"/>
              <a:ext cx="373786" cy="373786"/>
              <a:chOff x="1547664" y="1988840"/>
              <a:chExt cx="534988" cy="534988"/>
            </a:xfrm>
          </p:grpSpPr>
          <p:sp>
            <p:nvSpPr>
              <p:cNvPr id="666" name="Ovál 665"/>
              <p:cNvSpPr/>
              <p:nvPr/>
            </p:nvSpPr>
            <p:spPr>
              <a:xfrm>
                <a:off x="1547664" y="1988840"/>
                <a:ext cx="534988" cy="534988"/>
              </a:xfrm>
              <a:prstGeom prst="ellipse">
                <a:avLst/>
              </a:prstGeom>
              <a:gradFill flip="none" rotWithShape="1">
                <a:gsLst>
                  <a:gs pos="0">
                    <a:srgbClr val="9BFFB3"/>
                  </a:gs>
                  <a:gs pos="100000">
                    <a:srgbClr val="00F038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7" name="Oval 526"/>
              <p:cNvSpPr>
                <a:spLocks noChangeArrowheads="1"/>
              </p:cNvSpPr>
              <p:nvPr/>
            </p:nvSpPr>
            <p:spPr bwMode="auto">
              <a:xfrm>
                <a:off x="1547664" y="1988840"/>
                <a:ext cx="534987" cy="534988"/>
              </a:xfrm>
              <a:prstGeom prst="ellipse">
                <a:avLst/>
              </a:prstGeom>
              <a:noFill/>
              <a:ln w="15875" cap="rnd">
                <a:solidFill>
                  <a:srgbClr val="00BE3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8" name="Freeform 527"/>
              <p:cNvSpPr>
                <a:spLocks/>
              </p:cNvSpPr>
              <p:nvPr/>
            </p:nvSpPr>
            <p:spPr bwMode="auto">
              <a:xfrm>
                <a:off x="1564307" y="2088704"/>
                <a:ext cx="430367" cy="373303"/>
              </a:xfrm>
              <a:custGeom>
                <a:avLst/>
                <a:gdLst>
                  <a:gd name="T0" fmla="*/ 1103 w 1175"/>
                  <a:gd name="T1" fmla="*/ 11 h 1016"/>
                  <a:gd name="T2" fmla="*/ 593 w 1175"/>
                  <a:gd name="T3" fmla="*/ 534 h 1016"/>
                  <a:gd name="T4" fmla="*/ 277 w 1175"/>
                  <a:gd name="T5" fmla="*/ 317 h 1016"/>
                  <a:gd name="T6" fmla="*/ 163 w 1175"/>
                  <a:gd name="T7" fmla="*/ 537 h 1016"/>
                  <a:gd name="T8" fmla="*/ 562 w 1175"/>
                  <a:gd name="T9" fmla="*/ 949 h 1016"/>
                  <a:gd name="T10" fmla="*/ 799 w 1175"/>
                  <a:gd name="T11" fmla="*/ 896 h 1016"/>
                  <a:gd name="T12" fmla="*/ 877 w 1175"/>
                  <a:gd name="T13" fmla="*/ 384 h 1016"/>
                  <a:gd name="T14" fmla="*/ 1175 w 1175"/>
                  <a:gd name="T15" fmla="*/ 67 h 1016"/>
                  <a:gd name="T16" fmla="*/ 1103 w 1175"/>
                  <a:gd name="T17" fmla="*/ 11 h 1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5" h="1016">
                    <a:moveTo>
                      <a:pt x="1103" y="11"/>
                    </a:moveTo>
                    <a:cubicBezTo>
                      <a:pt x="856" y="77"/>
                      <a:pt x="636" y="276"/>
                      <a:pt x="593" y="534"/>
                    </a:cubicBezTo>
                    <a:cubicBezTo>
                      <a:pt x="489" y="465"/>
                      <a:pt x="402" y="323"/>
                      <a:pt x="277" y="317"/>
                    </a:cubicBezTo>
                    <a:cubicBezTo>
                      <a:pt x="194" y="360"/>
                      <a:pt x="0" y="472"/>
                      <a:pt x="163" y="537"/>
                    </a:cubicBezTo>
                    <a:cubicBezTo>
                      <a:pt x="309" y="650"/>
                      <a:pt x="527" y="752"/>
                      <a:pt x="562" y="949"/>
                    </a:cubicBezTo>
                    <a:cubicBezTo>
                      <a:pt x="633" y="1016"/>
                      <a:pt x="725" y="921"/>
                      <a:pt x="799" y="896"/>
                    </a:cubicBezTo>
                    <a:cubicBezTo>
                      <a:pt x="891" y="747"/>
                      <a:pt x="788" y="542"/>
                      <a:pt x="877" y="384"/>
                    </a:cubicBezTo>
                    <a:cubicBezTo>
                      <a:pt x="923" y="235"/>
                      <a:pt x="1084" y="175"/>
                      <a:pt x="1175" y="67"/>
                    </a:cubicBezTo>
                    <a:cubicBezTo>
                      <a:pt x="1175" y="28"/>
                      <a:pt x="1139" y="0"/>
                      <a:pt x="1103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74" name="Freeform 675"/>
            <p:cNvSpPr>
              <a:spLocks/>
            </p:cNvSpPr>
            <p:nvPr/>
          </p:nvSpPr>
          <p:spPr bwMode="auto">
            <a:xfrm flipV="1">
              <a:off x="2279345" y="2618900"/>
              <a:ext cx="1465570" cy="757430"/>
            </a:xfrm>
            <a:custGeom>
              <a:avLst/>
              <a:gdLst>
                <a:gd name="T0" fmla="*/ 10 w 502"/>
                <a:gd name="T1" fmla="*/ 0 h 672"/>
                <a:gd name="T2" fmla="*/ 11 w 502"/>
                <a:gd name="T3" fmla="*/ 162 h 672"/>
                <a:gd name="T4" fmla="*/ 16 w 502"/>
                <a:gd name="T5" fmla="*/ 254 h 672"/>
                <a:gd name="T6" fmla="*/ 24 w 502"/>
                <a:gd name="T7" fmla="*/ 334 h 672"/>
                <a:gd name="T8" fmla="*/ 35 w 502"/>
                <a:gd name="T9" fmla="*/ 403 h 672"/>
                <a:gd name="T10" fmla="*/ 51 w 502"/>
                <a:gd name="T11" fmla="*/ 462 h 672"/>
                <a:gd name="T12" fmla="*/ 68 w 502"/>
                <a:gd name="T13" fmla="*/ 509 h 672"/>
                <a:gd name="T14" fmla="*/ 92 w 502"/>
                <a:gd name="T15" fmla="*/ 549 h 672"/>
                <a:gd name="T16" fmla="*/ 119 w 502"/>
                <a:gd name="T17" fmla="*/ 582 h 672"/>
                <a:gd name="T18" fmla="*/ 152 w 502"/>
                <a:gd name="T19" fmla="*/ 608 h 672"/>
                <a:gd name="T20" fmla="*/ 187 w 502"/>
                <a:gd name="T21" fmla="*/ 627 h 672"/>
                <a:gd name="T22" fmla="*/ 208 w 502"/>
                <a:gd name="T23" fmla="*/ 634 h 672"/>
                <a:gd name="T24" fmla="*/ 255 w 502"/>
                <a:gd name="T25" fmla="*/ 646 h 672"/>
                <a:gd name="T26" fmla="*/ 308 w 502"/>
                <a:gd name="T27" fmla="*/ 655 h 672"/>
                <a:gd name="T28" fmla="*/ 366 w 502"/>
                <a:gd name="T29" fmla="*/ 659 h 672"/>
                <a:gd name="T30" fmla="*/ 430 w 502"/>
                <a:gd name="T31" fmla="*/ 662 h 672"/>
                <a:gd name="T32" fmla="*/ 502 w 502"/>
                <a:gd name="T33" fmla="*/ 663 h 672"/>
                <a:gd name="T34" fmla="*/ 465 w 502"/>
                <a:gd name="T35" fmla="*/ 671 h 672"/>
                <a:gd name="T36" fmla="*/ 397 w 502"/>
                <a:gd name="T37" fmla="*/ 670 h 672"/>
                <a:gd name="T38" fmla="*/ 335 w 502"/>
                <a:gd name="T39" fmla="*/ 666 h 672"/>
                <a:gd name="T40" fmla="*/ 280 w 502"/>
                <a:gd name="T41" fmla="*/ 660 h 672"/>
                <a:gd name="T42" fmla="*/ 231 w 502"/>
                <a:gd name="T43" fmla="*/ 650 h 672"/>
                <a:gd name="T44" fmla="*/ 187 w 502"/>
                <a:gd name="T45" fmla="*/ 636 h 672"/>
                <a:gd name="T46" fmla="*/ 165 w 502"/>
                <a:gd name="T47" fmla="*/ 625 h 672"/>
                <a:gd name="T48" fmla="*/ 129 w 502"/>
                <a:gd name="T49" fmla="*/ 602 h 672"/>
                <a:gd name="T50" fmla="*/ 98 w 502"/>
                <a:gd name="T51" fmla="*/ 573 h 672"/>
                <a:gd name="T52" fmla="*/ 73 w 502"/>
                <a:gd name="T53" fmla="*/ 536 h 672"/>
                <a:gd name="T54" fmla="*/ 52 w 502"/>
                <a:gd name="T55" fmla="*/ 491 h 672"/>
                <a:gd name="T56" fmla="*/ 41 w 502"/>
                <a:gd name="T57" fmla="*/ 462 h 672"/>
                <a:gd name="T58" fmla="*/ 25 w 502"/>
                <a:gd name="T59" fmla="*/ 403 h 672"/>
                <a:gd name="T60" fmla="*/ 15 w 502"/>
                <a:gd name="T61" fmla="*/ 334 h 672"/>
                <a:gd name="T62" fmla="*/ 6 w 502"/>
                <a:gd name="T63" fmla="*/ 254 h 672"/>
                <a:gd name="T64" fmla="*/ 1 w 502"/>
                <a:gd name="T65" fmla="*/ 162 h 672"/>
                <a:gd name="T66" fmla="*/ 0 w 502"/>
                <a:gd name="T67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02" h="672">
                  <a:moveTo>
                    <a:pt x="0" y="0"/>
                  </a:moveTo>
                  <a:lnTo>
                    <a:pt x="10" y="0"/>
                  </a:lnTo>
                  <a:lnTo>
                    <a:pt x="10" y="112"/>
                  </a:lnTo>
                  <a:lnTo>
                    <a:pt x="11" y="162"/>
                  </a:lnTo>
                  <a:lnTo>
                    <a:pt x="13" y="210"/>
                  </a:lnTo>
                  <a:lnTo>
                    <a:pt x="16" y="254"/>
                  </a:lnTo>
                  <a:lnTo>
                    <a:pt x="19" y="295"/>
                  </a:lnTo>
                  <a:lnTo>
                    <a:pt x="24" y="334"/>
                  </a:lnTo>
                  <a:lnTo>
                    <a:pt x="30" y="370"/>
                  </a:lnTo>
                  <a:lnTo>
                    <a:pt x="35" y="403"/>
                  </a:lnTo>
                  <a:lnTo>
                    <a:pt x="42" y="434"/>
                  </a:lnTo>
                  <a:lnTo>
                    <a:pt x="51" y="462"/>
                  </a:lnTo>
                  <a:lnTo>
                    <a:pt x="58" y="484"/>
                  </a:lnTo>
                  <a:lnTo>
                    <a:pt x="68" y="509"/>
                  </a:lnTo>
                  <a:lnTo>
                    <a:pt x="79" y="530"/>
                  </a:lnTo>
                  <a:lnTo>
                    <a:pt x="92" y="549"/>
                  </a:lnTo>
                  <a:lnTo>
                    <a:pt x="105" y="567"/>
                  </a:lnTo>
                  <a:lnTo>
                    <a:pt x="119" y="582"/>
                  </a:lnTo>
                  <a:lnTo>
                    <a:pt x="135" y="595"/>
                  </a:lnTo>
                  <a:lnTo>
                    <a:pt x="152" y="608"/>
                  </a:lnTo>
                  <a:lnTo>
                    <a:pt x="171" y="619"/>
                  </a:lnTo>
                  <a:lnTo>
                    <a:pt x="187" y="627"/>
                  </a:lnTo>
                  <a:lnTo>
                    <a:pt x="187" y="626"/>
                  </a:lnTo>
                  <a:lnTo>
                    <a:pt x="208" y="634"/>
                  </a:lnTo>
                  <a:lnTo>
                    <a:pt x="231" y="641"/>
                  </a:lnTo>
                  <a:lnTo>
                    <a:pt x="255" y="646"/>
                  </a:lnTo>
                  <a:lnTo>
                    <a:pt x="280" y="650"/>
                  </a:lnTo>
                  <a:lnTo>
                    <a:pt x="308" y="655"/>
                  </a:lnTo>
                  <a:lnTo>
                    <a:pt x="335" y="657"/>
                  </a:lnTo>
                  <a:lnTo>
                    <a:pt x="366" y="659"/>
                  </a:lnTo>
                  <a:lnTo>
                    <a:pt x="397" y="661"/>
                  </a:lnTo>
                  <a:lnTo>
                    <a:pt x="430" y="662"/>
                  </a:lnTo>
                  <a:lnTo>
                    <a:pt x="465" y="662"/>
                  </a:lnTo>
                  <a:lnTo>
                    <a:pt x="502" y="663"/>
                  </a:lnTo>
                  <a:lnTo>
                    <a:pt x="502" y="672"/>
                  </a:lnTo>
                  <a:lnTo>
                    <a:pt x="465" y="671"/>
                  </a:lnTo>
                  <a:lnTo>
                    <a:pt x="430" y="671"/>
                  </a:lnTo>
                  <a:lnTo>
                    <a:pt x="397" y="670"/>
                  </a:lnTo>
                  <a:lnTo>
                    <a:pt x="366" y="668"/>
                  </a:lnTo>
                  <a:lnTo>
                    <a:pt x="335" y="666"/>
                  </a:lnTo>
                  <a:lnTo>
                    <a:pt x="308" y="664"/>
                  </a:lnTo>
                  <a:lnTo>
                    <a:pt x="280" y="660"/>
                  </a:lnTo>
                  <a:lnTo>
                    <a:pt x="255" y="656"/>
                  </a:lnTo>
                  <a:lnTo>
                    <a:pt x="231" y="650"/>
                  </a:lnTo>
                  <a:lnTo>
                    <a:pt x="208" y="644"/>
                  </a:lnTo>
                  <a:lnTo>
                    <a:pt x="187" y="636"/>
                  </a:lnTo>
                  <a:lnTo>
                    <a:pt x="184" y="634"/>
                  </a:lnTo>
                  <a:lnTo>
                    <a:pt x="165" y="625"/>
                  </a:lnTo>
                  <a:lnTo>
                    <a:pt x="146" y="614"/>
                  </a:lnTo>
                  <a:lnTo>
                    <a:pt x="129" y="602"/>
                  </a:lnTo>
                  <a:lnTo>
                    <a:pt x="113" y="588"/>
                  </a:lnTo>
                  <a:lnTo>
                    <a:pt x="98" y="573"/>
                  </a:lnTo>
                  <a:lnTo>
                    <a:pt x="86" y="555"/>
                  </a:lnTo>
                  <a:lnTo>
                    <a:pt x="73" y="536"/>
                  </a:lnTo>
                  <a:lnTo>
                    <a:pt x="61" y="515"/>
                  </a:lnTo>
                  <a:lnTo>
                    <a:pt x="52" y="491"/>
                  </a:lnTo>
                  <a:lnTo>
                    <a:pt x="50" y="488"/>
                  </a:lnTo>
                  <a:lnTo>
                    <a:pt x="41" y="462"/>
                  </a:lnTo>
                  <a:lnTo>
                    <a:pt x="33" y="434"/>
                  </a:lnTo>
                  <a:lnTo>
                    <a:pt x="25" y="403"/>
                  </a:lnTo>
                  <a:lnTo>
                    <a:pt x="20" y="370"/>
                  </a:lnTo>
                  <a:lnTo>
                    <a:pt x="15" y="334"/>
                  </a:lnTo>
                  <a:lnTo>
                    <a:pt x="10" y="295"/>
                  </a:lnTo>
                  <a:lnTo>
                    <a:pt x="6" y="254"/>
                  </a:lnTo>
                  <a:lnTo>
                    <a:pt x="3" y="210"/>
                  </a:lnTo>
                  <a:lnTo>
                    <a:pt x="1" y="162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5" name="Freeform 676"/>
            <p:cNvSpPr>
              <a:spLocks/>
            </p:cNvSpPr>
            <p:nvPr/>
          </p:nvSpPr>
          <p:spPr bwMode="auto">
            <a:xfrm flipV="1">
              <a:off x="3529014" y="2568509"/>
              <a:ext cx="215900" cy="119104"/>
            </a:xfrm>
            <a:custGeom>
              <a:avLst/>
              <a:gdLst>
                <a:gd name="T0" fmla="*/ 1 w 136"/>
                <a:gd name="T1" fmla="*/ 0 h 78"/>
                <a:gd name="T2" fmla="*/ 136 w 136"/>
                <a:gd name="T3" fmla="*/ 40 h 78"/>
                <a:gd name="T4" fmla="*/ 0 w 136"/>
                <a:gd name="T5" fmla="*/ 78 h 78"/>
                <a:gd name="T6" fmla="*/ 39 w 136"/>
                <a:gd name="T7" fmla="*/ 39 h 78"/>
                <a:gd name="T8" fmla="*/ 1 w 136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78">
                  <a:moveTo>
                    <a:pt x="1" y="0"/>
                  </a:moveTo>
                  <a:lnTo>
                    <a:pt x="136" y="40"/>
                  </a:lnTo>
                  <a:lnTo>
                    <a:pt x="0" y="78"/>
                  </a:lnTo>
                  <a:lnTo>
                    <a:pt x="39" y="3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6" name="Freeform 677"/>
            <p:cNvSpPr>
              <a:spLocks noEditPoints="1"/>
            </p:cNvSpPr>
            <p:nvPr/>
          </p:nvSpPr>
          <p:spPr bwMode="auto">
            <a:xfrm flipV="1">
              <a:off x="3503614" y="2554767"/>
              <a:ext cx="266700" cy="146589"/>
            </a:xfrm>
            <a:custGeom>
              <a:avLst/>
              <a:gdLst>
                <a:gd name="T0" fmla="*/ 32 w 168"/>
                <a:gd name="T1" fmla="*/ 19 h 96"/>
                <a:gd name="T2" fmla="*/ 58 w 168"/>
                <a:gd name="T3" fmla="*/ 45 h 96"/>
                <a:gd name="T4" fmla="*/ 61 w 168"/>
                <a:gd name="T5" fmla="*/ 48 h 96"/>
                <a:gd name="T6" fmla="*/ 58 w 168"/>
                <a:gd name="T7" fmla="*/ 52 h 96"/>
                <a:gd name="T8" fmla="*/ 33 w 168"/>
                <a:gd name="T9" fmla="*/ 78 h 96"/>
                <a:gd name="T10" fmla="*/ 136 w 168"/>
                <a:gd name="T11" fmla="*/ 49 h 96"/>
                <a:gd name="T12" fmla="*/ 32 w 168"/>
                <a:gd name="T13" fmla="*/ 19 h 96"/>
                <a:gd name="T14" fmla="*/ 1 w 168"/>
                <a:gd name="T15" fmla="*/ 0 h 96"/>
                <a:gd name="T16" fmla="*/ 18 w 168"/>
                <a:gd name="T17" fmla="*/ 5 h 96"/>
                <a:gd name="T18" fmla="*/ 153 w 168"/>
                <a:gd name="T19" fmla="*/ 45 h 96"/>
                <a:gd name="T20" fmla="*/ 168 w 168"/>
                <a:gd name="T21" fmla="*/ 49 h 96"/>
                <a:gd name="T22" fmla="*/ 153 w 168"/>
                <a:gd name="T23" fmla="*/ 53 h 96"/>
                <a:gd name="T24" fmla="*/ 20 w 168"/>
                <a:gd name="T25" fmla="*/ 90 h 96"/>
                <a:gd name="T26" fmla="*/ 19 w 168"/>
                <a:gd name="T27" fmla="*/ 91 h 96"/>
                <a:gd name="T28" fmla="*/ 19 w 168"/>
                <a:gd name="T29" fmla="*/ 91 h 96"/>
                <a:gd name="T30" fmla="*/ 17 w 168"/>
                <a:gd name="T31" fmla="*/ 91 h 96"/>
                <a:gd name="T32" fmla="*/ 0 w 168"/>
                <a:gd name="T33" fmla="*/ 96 h 96"/>
                <a:gd name="T34" fmla="*/ 13 w 168"/>
                <a:gd name="T35" fmla="*/ 84 h 96"/>
                <a:gd name="T36" fmla="*/ 48 w 168"/>
                <a:gd name="T37" fmla="*/ 48 h 96"/>
                <a:gd name="T38" fmla="*/ 14 w 168"/>
                <a:gd name="T39" fmla="*/ 13 h 96"/>
                <a:gd name="T40" fmla="*/ 1 w 168"/>
                <a:gd name="T4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8" h="96">
                  <a:moveTo>
                    <a:pt x="32" y="19"/>
                  </a:moveTo>
                  <a:lnTo>
                    <a:pt x="58" y="45"/>
                  </a:lnTo>
                  <a:lnTo>
                    <a:pt x="61" y="48"/>
                  </a:lnTo>
                  <a:lnTo>
                    <a:pt x="58" y="52"/>
                  </a:lnTo>
                  <a:lnTo>
                    <a:pt x="33" y="78"/>
                  </a:lnTo>
                  <a:lnTo>
                    <a:pt x="136" y="49"/>
                  </a:lnTo>
                  <a:lnTo>
                    <a:pt x="32" y="19"/>
                  </a:lnTo>
                  <a:close/>
                  <a:moveTo>
                    <a:pt x="1" y="0"/>
                  </a:moveTo>
                  <a:lnTo>
                    <a:pt x="18" y="5"/>
                  </a:lnTo>
                  <a:lnTo>
                    <a:pt x="153" y="45"/>
                  </a:lnTo>
                  <a:lnTo>
                    <a:pt x="168" y="49"/>
                  </a:lnTo>
                  <a:lnTo>
                    <a:pt x="153" y="53"/>
                  </a:lnTo>
                  <a:lnTo>
                    <a:pt x="20" y="90"/>
                  </a:lnTo>
                  <a:lnTo>
                    <a:pt x="19" y="91"/>
                  </a:lnTo>
                  <a:lnTo>
                    <a:pt x="19" y="91"/>
                  </a:lnTo>
                  <a:lnTo>
                    <a:pt x="17" y="91"/>
                  </a:lnTo>
                  <a:lnTo>
                    <a:pt x="0" y="96"/>
                  </a:lnTo>
                  <a:lnTo>
                    <a:pt x="13" y="84"/>
                  </a:lnTo>
                  <a:lnTo>
                    <a:pt x="48" y="48"/>
                  </a:lnTo>
                  <a:lnTo>
                    <a:pt x="14" y="1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57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615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Introduction – NPI </a:t>
            </a:r>
            <a:r>
              <a:rPr lang="en-US" dirty="0" err="1" smtClean="0"/>
              <a:t>Řež</a:t>
            </a:r>
            <a:r>
              <a:rPr lang="en-US" dirty="0" smtClean="0"/>
              <a:t> cyclotron</a:t>
            </a:r>
          </a:p>
          <a:p>
            <a:pPr lvl="1"/>
            <a:r>
              <a:rPr lang="en-US" dirty="0"/>
              <a:t>Open </a:t>
            </a:r>
            <a:r>
              <a:rPr lang="en-US" dirty="0" smtClean="0"/>
              <a:t>Access</a:t>
            </a:r>
            <a:endParaRPr lang="en-US" dirty="0" smtClean="0"/>
          </a:p>
          <a:p>
            <a:pPr lvl="1"/>
            <a:r>
              <a:rPr lang="en-US" dirty="0" smtClean="0"/>
              <a:t>Parameters</a:t>
            </a:r>
          </a:p>
          <a:p>
            <a:pPr lvl="1"/>
            <a:r>
              <a:rPr lang="en-US" dirty="0" smtClean="0"/>
              <a:t>Tools</a:t>
            </a:r>
          </a:p>
          <a:p>
            <a:r>
              <a:rPr lang="en-US" dirty="0" smtClean="0"/>
              <a:t>Motivation</a:t>
            </a:r>
          </a:p>
          <a:p>
            <a:pPr lvl="1"/>
            <a:r>
              <a:rPr lang="en-US" dirty="0" smtClean="0"/>
              <a:t>ALICE ITS Upgrade (LHC, CERN) </a:t>
            </a:r>
          </a:p>
          <a:p>
            <a:pPr lvl="1"/>
            <a:r>
              <a:rPr lang="en-US" dirty="0" smtClean="0"/>
              <a:t>FPGA Model Calibration</a:t>
            </a:r>
          </a:p>
          <a:p>
            <a:r>
              <a:rPr lang="en-US" dirty="0" smtClean="0"/>
              <a:t>FPGA Testing</a:t>
            </a:r>
          </a:p>
          <a:p>
            <a:pPr lvl="1"/>
            <a:r>
              <a:rPr lang="en-US" dirty="0" smtClean="0"/>
              <a:t>Methodology</a:t>
            </a:r>
          </a:p>
          <a:p>
            <a:pPr lvl="1"/>
            <a:r>
              <a:rPr lang="en-US" dirty="0" smtClean="0"/>
              <a:t>Results</a:t>
            </a:r>
          </a:p>
          <a:p>
            <a:r>
              <a:rPr lang="en-US" dirty="0" smtClean="0"/>
              <a:t>Conclusions and Future Work</a:t>
            </a: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5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615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Introduction – NPI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Řež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cyclotron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Open Access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Parameters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Tools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Motivation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ALICE ITS Upgrade (LHC, CERN) 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FPGA Model Calibration</a:t>
            </a:r>
          </a:p>
          <a:p>
            <a:r>
              <a:rPr lang="en-US" dirty="0" smtClean="0"/>
              <a:t>FPGA Testing</a:t>
            </a:r>
          </a:p>
          <a:p>
            <a:pPr lvl="1"/>
            <a:r>
              <a:rPr lang="en-US" dirty="0" smtClean="0"/>
              <a:t>Methodology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Results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Conclusions and Future Work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/>
            <a:endParaRPr lang="en-US" dirty="0"/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73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Skupina 44"/>
          <p:cNvGrpSpPr/>
          <p:nvPr/>
        </p:nvGrpSpPr>
        <p:grpSpPr>
          <a:xfrm>
            <a:off x="364168" y="5464711"/>
            <a:ext cx="5200332" cy="555310"/>
            <a:chOff x="1547679" y="1428760"/>
            <a:chExt cx="4727622" cy="504831"/>
          </a:xfrm>
        </p:grpSpPr>
        <p:sp>
          <p:nvSpPr>
            <p:cNvPr id="28" name="Line 16"/>
            <p:cNvSpPr>
              <a:spLocks noChangeShapeType="1"/>
            </p:cNvSpPr>
            <p:nvPr/>
          </p:nvSpPr>
          <p:spPr bwMode="auto">
            <a:xfrm>
              <a:off x="2411288" y="1590688"/>
              <a:ext cx="180976" cy="0"/>
            </a:xfrm>
            <a:prstGeom prst="line">
              <a:avLst/>
            </a:prstGeom>
            <a:noFill/>
            <a:ln w="285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Line 17"/>
            <p:cNvSpPr>
              <a:spLocks noChangeShapeType="1"/>
            </p:cNvSpPr>
            <p:nvPr/>
          </p:nvSpPr>
          <p:spPr bwMode="auto">
            <a:xfrm>
              <a:off x="3205046" y="1590688"/>
              <a:ext cx="215902" cy="0"/>
            </a:xfrm>
            <a:prstGeom prst="line">
              <a:avLst/>
            </a:prstGeom>
            <a:noFill/>
            <a:ln w="285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Line 18"/>
            <p:cNvSpPr>
              <a:spLocks noChangeShapeType="1"/>
            </p:cNvSpPr>
            <p:nvPr/>
          </p:nvSpPr>
          <p:spPr bwMode="auto">
            <a:xfrm>
              <a:off x="4032142" y="1590688"/>
              <a:ext cx="179390" cy="0"/>
            </a:xfrm>
            <a:prstGeom prst="line">
              <a:avLst/>
            </a:prstGeom>
            <a:noFill/>
            <a:ln w="285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Line 19"/>
            <p:cNvSpPr>
              <a:spLocks noChangeShapeType="1"/>
            </p:cNvSpPr>
            <p:nvPr/>
          </p:nvSpPr>
          <p:spPr bwMode="auto">
            <a:xfrm>
              <a:off x="4824312" y="1590688"/>
              <a:ext cx="215902" cy="0"/>
            </a:xfrm>
            <a:prstGeom prst="line">
              <a:avLst/>
            </a:prstGeom>
            <a:noFill/>
            <a:ln w="285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Line 20"/>
            <p:cNvSpPr>
              <a:spLocks noChangeShapeType="1"/>
            </p:cNvSpPr>
            <p:nvPr/>
          </p:nvSpPr>
          <p:spPr bwMode="auto">
            <a:xfrm>
              <a:off x="5652995" y="1590688"/>
              <a:ext cx="622306" cy="0"/>
            </a:xfrm>
            <a:prstGeom prst="line">
              <a:avLst/>
            </a:prstGeom>
            <a:noFill/>
            <a:ln w="28575" cap="rnd">
              <a:solidFill>
                <a:srgbClr val="000000"/>
              </a:solidFill>
              <a:prstDash val="solid"/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2"/>
            <p:cNvSpPr>
              <a:spLocks/>
            </p:cNvSpPr>
            <p:nvPr/>
          </p:nvSpPr>
          <p:spPr bwMode="auto">
            <a:xfrm>
              <a:off x="1547679" y="1590688"/>
              <a:ext cx="4321220" cy="342903"/>
            </a:xfrm>
            <a:custGeom>
              <a:avLst/>
              <a:gdLst>
                <a:gd name="T0" fmla="*/ 2661 w 2661"/>
                <a:gd name="T1" fmla="*/ 0 h 216"/>
                <a:gd name="T2" fmla="*/ 2661 w 2661"/>
                <a:gd name="T3" fmla="*/ 216 h 216"/>
                <a:gd name="T4" fmla="*/ 0 w 2661"/>
                <a:gd name="T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61" h="216">
                  <a:moveTo>
                    <a:pt x="2661" y="0"/>
                  </a:moveTo>
                  <a:lnTo>
                    <a:pt x="2661" y="216"/>
                  </a:lnTo>
                  <a:lnTo>
                    <a:pt x="0" y="216"/>
                  </a:lnTo>
                </a:path>
              </a:pathLst>
            </a:custGeom>
            <a:noFill/>
            <a:ln w="28575" cap="rnd">
              <a:solidFill>
                <a:srgbClr val="000000"/>
              </a:solidFill>
              <a:prstDash val="solid"/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4"/>
            <p:cNvSpPr>
              <a:spLocks/>
            </p:cNvSpPr>
            <p:nvPr/>
          </p:nvSpPr>
          <p:spPr bwMode="auto">
            <a:xfrm>
              <a:off x="1547679" y="1590688"/>
              <a:ext cx="252415" cy="342903"/>
            </a:xfrm>
            <a:custGeom>
              <a:avLst/>
              <a:gdLst>
                <a:gd name="T0" fmla="*/ 159 w 159"/>
                <a:gd name="T1" fmla="*/ 0 h 216"/>
                <a:gd name="T2" fmla="*/ 0 w 159"/>
                <a:gd name="T3" fmla="*/ 0 h 216"/>
                <a:gd name="T4" fmla="*/ 0 w 159"/>
                <a:gd name="T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" h="216">
                  <a:moveTo>
                    <a:pt x="159" y="0"/>
                  </a:moveTo>
                  <a:lnTo>
                    <a:pt x="0" y="0"/>
                  </a:lnTo>
                  <a:lnTo>
                    <a:pt x="0" y="216"/>
                  </a:lnTo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5"/>
            <p:cNvSpPr>
              <a:spLocks/>
            </p:cNvSpPr>
            <p:nvPr/>
          </p:nvSpPr>
          <p:spPr bwMode="auto">
            <a:xfrm>
              <a:off x="3420948" y="1555762"/>
              <a:ext cx="71439" cy="71439"/>
            </a:xfrm>
            <a:custGeom>
              <a:avLst/>
              <a:gdLst>
                <a:gd name="T0" fmla="*/ 0 w 121"/>
                <a:gd name="T1" fmla="*/ 60 h 121"/>
                <a:gd name="T2" fmla="*/ 60 w 121"/>
                <a:gd name="T3" fmla="*/ 0 h 121"/>
                <a:gd name="T4" fmla="*/ 121 w 121"/>
                <a:gd name="T5" fmla="*/ 60 h 121"/>
                <a:gd name="T6" fmla="*/ 121 w 121"/>
                <a:gd name="T7" fmla="*/ 60 h 121"/>
                <a:gd name="T8" fmla="*/ 60 w 121"/>
                <a:gd name="T9" fmla="*/ 121 h 121"/>
                <a:gd name="T10" fmla="*/ 0 w 121"/>
                <a:gd name="T11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1">
                  <a:moveTo>
                    <a:pt x="0" y="60"/>
                  </a:moveTo>
                  <a:cubicBezTo>
                    <a:pt x="0" y="27"/>
                    <a:pt x="27" y="0"/>
                    <a:pt x="60" y="0"/>
                  </a:cubicBezTo>
                  <a:cubicBezTo>
                    <a:pt x="93" y="0"/>
                    <a:pt x="121" y="27"/>
                    <a:pt x="121" y="60"/>
                  </a:cubicBezTo>
                  <a:cubicBezTo>
                    <a:pt x="121" y="60"/>
                    <a:pt x="121" y="60"/>
                    <a:pt x="121" y="60"/>
                  </a:cubicBezTo>
                  <a:cubicBezTo>
                    <a:pt x="121" y="94"/>
                    <a:pt x="93" y="121"/>
                    <a:pt x="60" y="121"/>
                  </a:cubicBezTo>
                  <a:cubicBezTo>
                    <a:pt x="27" y="121"/>
                    <a:pt x="0" y="94"/>
                    <a:pt x="0" y="6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6"/>
            <p:cNvSpPr>
              <a:spLocks/>
            </p:cNvSpPr>
            <p:nvPr/>
          </p:nvSpPr>
          <p:spPr bwMode="auto">
            <a:xfrm>
              <a:off x="3420947" y="1555762"/>
              <a:ext cx="71439" cy="71439"/>
            </a:xfrm>
            <a:custGeom>
              <a:avLst/>
              <a:gdLst>
                <a:gd name="T0" fmla="*/ 0 w 45"/>
                <a:gd name="T1" fmla="*/ 22 h 45"/>
                <a:gd name="T2" fmla="*/ 22 w 45"/>
                <a:gd name="T3" fmla="*/ 0 h 45"/>
                <a:gd name="T4" fmla="*/ 45 w 45"/>
                <a:gd name="T5" fmla="*/ 22 h 45"/>
                <a:gd name="T6" fmla="*/ 45 w 45"/>
                <a:gd name="T7" fmla="*/ 22 h 45"/>
                <a:gd name="T8" fmla="*/ 22 w 45"/>
                <a:gd name="T9" fmla="*/ 45 h 45"/>
                <a:gd name="T10" fmla="*/ 0 w 45"/>
                <a:gd name="T1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5">
                  <a:moveTo>
                    <a:pt x="0" y="22"/>
                  </a:moveTo>
                  <a:cubicBezTo>
                    <a:pt x="0" y="10"/>
                    <a:pt x="10" y="0"/>
                    <a:pt x="22" y="0"/>
                  </a:cubicBezTo>
                  <a:cubicBezTo>
                    <a:pt x="35" y="0"/>
                    <a:pt x="45" y="10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35"/>
                    <a:pt x="35" y="45"/>
                    <a:pt x="22" y="45"/>
                  </a:cubicBezTo>
                  <a:cubicBezTo>
                    <a:pt x="10" y="45"/>
                    <a:pt x="0" y="35"/>
                    <a:pt x="0" y="22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7"/>
            <p:cNvSpPr>
              <a:spLocks/>
            </p:cNvSpPr>
            <p:nvPr/>
          </p:nvSpPr>
          <p:spPr bwMode="auto">
            <a:xfrm>
              <a:off x="3960702" y="1555762"/>
              <a:ext cx="71439" cy="71439"/>
            </a:xfrm>
            <a:custGeom>
              <a:avLst/>
              <a:gdLst>
                <a:gd name="T0" fmla="*/ 0 w 121"/>
                <a:gd name="T1" fmla="*/ 60 h 121"/>
                <a:gd name="T2" fmla="*/ 60 w 121"/>
                <a:gd name="T3" fmla="*/ 0 h 121"/>
                <a:gd name="T4" fmla="*/ 121 w 121"/>
                <a:gd name="T5" fmla="*/ 60 h 121"/>
                <a:gd name="T6" fmla="*/ 121 w 121"/>
                <a:gd name="T7" fmla="*/ 60 h 121"/>
                <a:gd name="T8" fmla="*/ 60 w 121"/>
                <a:gd name="T9" fmla="*/ 121 h 121"/>
                <a:gd name="T10" fmla="*/ 0 w 121"/>
                <a:gd name="T11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1">
                  <a:moveTo>
                    <a:pt x="0" y="60"/>
                  </a:moveTo>
                  <a:cubicBezTo>
                    <a:pt x="0" y="27"/>
                    <a:pt x="27" y="0"/>
                    <a:pt x="60" y="0"/>
                  </a:cubicBezTo>
                  <a:cubicBezTo>
                    <a:pt x="94" y="0"/>
                    <a:pt x="121" y="27"/>
                    <a:pt x="121" y="60"/>
                  </a:cubicBezTo>
                  <a:cubicBezTo>
                    <a:pt x="121" y="60"/>
                    <a:pt x="121" y="60"/>
                    <a:pt x="121" y="60"/>
                  </a:cubicBezTo>
                  <a:cubicBezTo>
                    <a:pt x="121" y="94"/>
                    <a:pt x="94" y="121"/>
                    <a:pt x="60" y="121"/>
                  </a:cubicBezTo>
                  <a:cubicBezTo>
                    <a:pt x="27" y="121"/>
                    <a:pt x="0" y="94"/>
                    <a:pt x="0" y="6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8"/>
            <p:cNvSpPr>
              <a:spLocks/>
            </p:cNvSpPr>
            <p:nvPr/>
          </p:nvSpPr>
          <p:spPr bwMode="auto">
            <a:xfrm>
              <a:off x="3960705" y="1555760"/>
              <a:ext cx="71439" cy="71439"/>
            </a:xfrm>
            <a:custGeom>
              <a:avLst/>
              <a:gdLst>
                <a:gd name="T0" fmla="*/ 0 w 45"/>
                <a:gd name="T1" fmla="*/ 22 h 45"/>
                <a:gd name="T2" fmla="*/ 22 w 45"/>
                <a:gd name="T3" fmla="*/ 0 h 45"/>
                <a:gd name="T4" fmla="*/ 45 w 45"/>
                <a:gd name="T5" fmla="*/ 22 h 45"/>
                <a:gd name="T6" fmla="*/ 45 w 45"/>
                <a:gd name="T7" fmla="*/ 22 h 45"/>
                <a:gd name="T8" fmla="*/ 22 w 45"/>
                <a:gd name="T9" fmla="*/ 45 h 45"/>
                <a:gd name="T10" fmla="*/ 0 w 45"/>
                <a:gd name="T1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5">
                  <a:moveTo>
                    <a:pt x="0" y="22"/>
                  </a:moveTo>
                  <a:cubicBezTo>
                    <a:pt x="0" y="10"/>
                    <a:pt x="10" y="0"/>
                    <a:pt x="22" y="0"/>
                  </a:cubicBezTo>
                  <a:cubicBezTo>
                    <a:pt x="35" y="0"/>
                    <a:pt x="45" y="10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35"/>
                    <a:pt x="35" y="45"/>
                    <a:pt x="22" y="45"/>
                  </a:cubicBezTo>
                  <a:cubicBezTo>
                    <a:pt x="10" y="45"/>
                    <a:pt x="0" y="35"/>
                    <a:pt x="0" y="22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9"/>
            <p:cNvSpPr>
              <a:spLocks/>
            </p:cNvSpPr>
            <p:nvPr/>
          </p:nvSpPr>
          <p:spPr bwMode="auto">
            <a:xfrm>
              <a:off x="3600340" y="1558937"/>
              <a:ext cx="71439" cy="71439"/>
            </a:xfrm>
            <a:custGeom>
              <a:avLst/>
              <a:gdLst>
                <a:gd name="T0" fmla="*/ 0 w 121"/>
                <a:gd name="T1" fmla="*/ 60 h 121"/>
                <a:gd name="T2" fmla="*/ 60 w 121"/>
                <a:gd name="T3" fmla="*/ 0 h 121"/>
                <a:gd name="T4" fmla="*/ 121 w 121"/>
                <a:gd name="T5" fmla="*/ 60 h 121"/>
                <a:gd name="T6" fmla="*/ 121 w 121"/>
                <a:gd name="T7" fmla="*/ 60 h 121"/>
                <a:gd name="T8" fmla="*/ 60 w 121"/>
                <a:gd name="T9" fmla="*/ 121 h 121"/>
                <a:gd name="T10" fmla="*/ 0 w 121"/>
                <a:gd name="T11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1">
                  <a:moveTo>
                    <a:pt x="0" y="60"/>
                  </a:moveTo>
                  <a:cubicBezTo>
                    <a:pt x="0" y="27"/>
                    <a:pt x="27" y="0"/>
                    <a:pt x="60" y="0"/>
                  </a:cubicBezTo>
                  <a:cubicBezTo>
                    <a:pt x="94" y="0"/>
                    <a:pt x="121" y="27"/>
                    <a:pt x="121" y="60"/>
                  </a:cubicBezTo>
                  <a:cubicBezTo>
                    <a:pt x="121" y="60"/>
                    <a:pt x="121" y="60"/>
                    <a:pt x="121" y="60"/>
                  </a:cubicBezTo>
                  <a:cubicBezTo>
                    <a:pt x="121" y="94"/>
                    <a:pt x="94" y="121"/>
                    <a:pt x="60" y="121"/>
                  </a:cubicBezTo>
                  <a:cubicBezTo>
                    <a:pt x="27" y="121"/>
                    <a:pt x="0" y="94"/>
                    <a:pt x="0" y="6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0"/>
            <p:cNvSpPr>
              <a:spLocks/>
            </p:cNvSpPr>
            <p:nvPr/>
          </p:nvSpPr>
          <p:spPr bwMode="auto">
            <a:xfrm>
              <a:off x="3600338" y="1558929"/>
              <a:ext cx="71439" cy="71438"/>
            </a:xfrm>
            <a:custGeom>
              <a:avLst/>
              <a:gdLst>
                <a:gd name="T0" fmla="*/ 0 w 45"/>
                <a:gd name="T1" fmla="*/ 23 h 45"/>
                <a:gd name="T2" fmla="*/ 22 w 45"/>
                <a:gd name="T3" fmla="*/ 0 h 45"/>
                <a:gd name="T4" fmla="*/ 45 w 45"/>
                <a:gd name="T5" fmla="*/ 23 h 45"/>
                <a:gd name="T6" fmla="*/ 45 w 45"/>
                <a:gd name="T7" fmla="*/ 23 h 45"/>
                <a:gd name="T8" fmla="*/ 22 w 45"/>
                <a:gd name="T9" fmla="*/ 45 h 45"/>
                <a:gd name="T10" fmla="*/ 0 w 45"/>
                <a:gd name="T1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5">
                  <a:moveTo>
                    <a:pt x="0" y="23"/>
                  </a:moveTo>
                  <a:cubicBezTo>
                    <a:pt x="0" y="10"/>
                    <a:pt x="10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35"/>
                    <a:pt x="35" y="45"/>
                    <a:pt x="22" y="45"/>
                  </a:cubicBezTo>
                  <a:cubicBezTo>
                    <a:pt x="10" y="45"/>
                    <a:pt x="0" y="35"/>
                    <a:pt x="0" y="23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>
              <a:off x="3779712" y="1558921"/>
              <a:ext cx="73025" cy="71438"/>
            </a:xfrm>
            <a:custGeom>
              <a:avLst/>
              <a:gdLst>
                <a:gd name="T0" fmla="*/ 0 w 121"/>
                <a:gd name="T1" fmla="*/ 60 h 121"/>
                <a:gd name="T2" fmla="*/ 61 w 121"/>
                <a:gd name="T3" fmla="*/ 0 h 121"/>
                <a:gd name="T4" fmla="*/ 121 w 121"/>
                <a:gd name="T5" fmla="*/ 60 h 121"/>
                <a:gd name="T6" fmla="*/ 121 w 121"/>
                <a:gd name="T7" fmla="*/ 60 h 121"/>
                <a:gd name="T8" fmla="*/ 61 w 121"/>
                <a:gd name="T9" fmla="*/ 121 h 121"/>
                <a:gd name="T10" fmla="*/ 0 w 121"/>
                <a:gd name="T11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1">
                  <a:moveTo>
                    <a:pt x="0" y="60"/>
                  </a:moveTo>
                  <a:cubicBezTo>
                    <a:pt x="0" y="27"/>
                    <a:pt x="27" y="0"/>
                    <a:pt x="61" y="0"/>
                  </a:cubicBezTo>
                  <a:cubicBezTo>
                    <a:pt x="94" y="0"/>
                    <a:pt x="121" y="27"/>
                    <a:pt x="121" y="60"/>
                  </a:cubicBezTo>
                  <a:cubicBezTo>
                    <a:pt x="121" y="60"/>
                    <a:pt x="121" y="60"/>
                    <a:pt x="121" y="60"/>
                  </a:cubicBezTo>
                  <a:cubicBezTo>
                    <a:pt x="121" y="94"/>
                    <a:pt x="94" y="121"/>
                    <a:pt x="61" y="121"/>
                  </a:cubicBezTo>
                  <a:cubicBezTo>
                    <a:pt x="27" y="121"/>
                    <a:pt x="0" y="94"/>
                    <a:pt x="0" y="60"/>
                  </a:cubicBezTo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2"/>
            <p:cNvSpPr>
              <a:spLocks/>
            </p:cNvSpPr>
            <p:nvPr/>
          </p:nvSpPr>
          <p:spPr bwMode="auto">
            <a:xfrm>
              <a:off x="3779689" y="1558925"/>
              <a:ext cx="73025" cy="71438"/>
            </a:xfrm>
            <a:custGeom>
              <a:avLst/>
              <a:gdLst>
                <a:gd name="T0" fmla="*/ 0 w 46"/>
                <a:gd name="T1" fmla="*/ 23 h 45"/>
                <a:gd name="T2" fmla="*/ 23 w 46"/>
                <a:gd name="T3" fmla="*/ 0 h 45"/>
                <a:gd name="T4" fmla="*/ 46 w 46"/>
                <a:gd name="T5" fmla="*/ 23 h 45"/>
                <a:gd name="T6" fmla="*/ 46 w 46"/>
                <a:gd name="T7" fmla="*/ 23 h 45"/>
                <a:gd name="T8" fmla="*/ 23 w 46"/>
                <a:gd name="T9" fmla="*/ 45 h 45"/>
                <a:gd name="T10" fmla="*/ 0 w 46"/>
                <a:gd name="T1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5">
                  <a:moveTo>
                    <a:pt x="0" y="23"/>
                  </a:moveTo>
                  <a:cubicBezTo>
                    <a:pt x="0" y="10"/>
                    <a:pt x="10" y="0"/>
                    <a:pt x="23" y="0"/>
                  </a:cubicBezTo>
                  <a:cubicBezTo>
                    <a:pt x="35" y="0"/>
                    <a:pt x="46" y="1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5"/>
                    <a:pt x="35" y="45"/>
                    <a:pt x="23" y="45"/>
                  </a:cubicBezTo>
                  <a:cubicBezTo>
                    <a:pt x="10" y="45"/>
                    <a:pt x="0" y="35"/>
                    <a:pt x="0" y="23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10"/>
            <p:cNvSpPr>
              <a:spLocks noChangeArrowheads="1"/>
            </p:cNvSpPr>
            <p:nvPr/>
          </p:nvSpPr>
          <p:spPr bwMode="auto">
            <a:xfrm>
              <a:off x="5040214" y="1428760"/>
              <a:ext cx="612781" cy="323852"/>
            </a:xfrm>
            <a:prstGeom prst="rect">
              <a:avLst/>
            </a:prstGeom>
            <a:solidFill>
              <a:srgbClr val="E8EEF7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4211530" y="1428760"/>
              <a:ext cx="612781" cy="323852"/>
            </a:xfrm>
            <a:prstGeom prst="rect">
              <a:avLst/>
            </a:prstGeom>
            <a:solidFill>
              <a:srgbClr val="E8EEF7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2592264" y="1428760"/>
              <a:ext cx="612781" cy="323852"/>
            </a:xfrm>
            <a:prstGeom prst="rect">
              <a:avLst/>
            </a:prstGeom>
            <a:solidFill>
              <a:srgbClr val="E8EEF7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8"/>
            <p:cNvSpPr>
              <a:spLocks noChangeArrowheads="1"/>
            </p:cNvSpPr>
            <p:nvPr/>
          </p:nvSpPr>
          <p:spPr bwMode="auto">
            <a:xfrm>
              <a:off x="1800094" y="1428760"/>
              <a:ext cx="611194" cy="323852"/>
            </a:xfrm>
            <a:prstGeom prst="rect">
              <a:avLst/>
            </a:prstGeom>
            <a:solidFill>
              <a:srgbClr val="E8EEF7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Test </a:t>
            </a:r>
            <a:r>
              <a:rPr lang="en-US" b="1" dirty="0" smtClean="0"/>
              <a:t>Design </a:t>
            </a:r>
            <a:r>
              <a:rPr lang="en-US" b="1" dirty="0" smtClean="0"/>
              <a:t>Example</a:t>
            </a:r>
            <a:endParaRPr lang="en-US" b="1" dirty="0"/>
          </a:p>
        </p:txBody>
      </p:sp>
      <p:sp>
        <p:nvSpPr>
          <p:cNvPr id="6" name="Zástupný symbol pro obsah 2"/>
          <p:cNvSpPr>
            <a:spLocks noGrp="1"/>
          </p:cNvSpPr>
          <p:nvPr>
            <p:ph idx="1"/>
          </p:nvPr>
        </p:nvSpPr>
        <p:spPr>
          <a:xfrm>
            <a:off x="179389" y="1556793"/>
            <a:ext cx="4396402" cy="3744415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Tests all LUTs and flip-flops</a:t>
            </a:r>
          </a:p>
          <a:p>
            <a:r>
              <a:rPr lang="en-US" dirty="0" smtClean="0"/>
              <a:t>Propagates any error to output</a:t>
            </a:r>
          </a:p>
          <a:p>
            <a:r>
              <a:rPr lang="en-US" dirty="0" smtClean="0"/>
              <a:t>Forms a long pipeline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Is preloaded with data upon </a:t>
            </a:r>
            <a:r>
              <a:rPr lang="en-US" dirty="0"/>
              <a:t>flip-flops </a:t>
            </a:r>
            <a:r>
              <a:rPr lang="en-US" dirty="0" smtClean="0"/>
              <a:t>reset</a:t>
            </a:r>
          </a:p>
          <a:p>
            <a:r>
              <a:rPr lang="en-US" dirty="0" smtClean="0"/>
              <a:t>Detects fault rate on the particular device under particular conditions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6856219" y="5291916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One pipeline stage</a:t>
            </a:r>
            <a:endParaRPr lang="en-US" dirty="0"/>
          </a:p>
        </p:txBody>
      </p:sp>
      <p:sp>
        <p:nvSpPr>
          <p:cNvPr id="10" name="TextovéPole 9"/>
          <p:cNvSpPr txBox="1"/>
          <p:nvPr/>
        </p:nvSpPr>
        <p:spPr>
          <a:xfrm>
            <a:off x="2267744" y="6021288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Pipeline</a:t>
            </a:r>
            <a:endParaRPr lang="en-US" dirty="0"/>
          </a:p>
        </p:txBody>
      </p:sp>
      <p:grpSp>
        <p:nvGrpSpPr>
          <p:cNvPr id="14" name="Skupina 13"/>
          <p:cNvGrpSpPr/>
          <p:nvPr/>
        </p:nvGrpSpPr>
        <p:grpSpPr>
          <a:xfrm>
            <a:off x="4860032" y="1432415"/>
            <a:ext cx="4019841" cy="3796785"/>
            <a:chOff x="4860032" y="1504423"/>
            <a:chExt cx="4019841" cy="3796785"/>
          </a:xfrm>
        </p:grpSpPr>
        <p:pic>
          <p:nvPicPr>
            <p:cNvPr id="7" name="Picture 3" descr="pipestage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9907" y="1569462"/>
              <a:ext cx="3907922" cy="3657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Obdélník 2"/>
            <p:cNvSpPr/>
            <p:nvPr/>
          </p:nvSpPr>
          <p:spPr>
            <a:xfrm>
              <a:off x="4860032" y="1504423"/>
              <a:ext cx="4019841" cy="379678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Obdélník 11"/>
          <p:cNvSpPr/>
          <p:nvPr/>
        </p:nvSpPr>
        <p:spPr>
          <a:xfrm>
            <a:off x="3203848" y="5426612"/>
            <a:ext cx="864096" cy="4508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Přímá spojnice se šipkou 12"/>
          <p:cNvCxnSpPr>
            <a:stCxn id="12" idx="0"/>
          </p:cNvCxnSpPr>
          <p:nvPr/>
        </p:nvCxnSpPr>
        <p:spPr>
          <a:xfrm flipV="1">
            <a:off x="3635896" y="4378710"/>
            <a:ext cx="1224136" cy="1047902"/>
          </a:xfrm>
          <a:prstGeom prst="straightConnector1">
            <a:avLst/>
          </a:prstGeom>
          <a:ln w="762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86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Entire Test System</a:t>
            </a:r>
            <a:endParaRPr lang="en-US" b="1" dirty="0"/>
          </a:p>
        </p:txBody>
      </p:sp>
      <p:sp>
        <p:nvSpPr>
          <p:cNvPr id="6" name="Zástupný symbol pro obsah 2"/>
          <p:cNvSpPr>
            <a:spLocks noGrp="1"/>
          </p:cNvSpPr>
          <p:nvPr>
            <p:ph idx="1"/>
          </p:nvPr>
        </p:nvSpPr>
        <p:spPr>
          <a:xfrm>
            <a:off x="179388" y="1556793"/>
            <a:ext cx="4752651" cy="4751932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Based on Spartan 3 Starter Kit</a:t>
            </a:r>
          </a:p>
          <a:p>
            <a:r>
              <a:rPr lang="en-US" dirty="0" smtClean="0"/>
              <a:t>Two parts </a:t>
            </a:r>
          </a:p>
          <a:p>
            <a:pPr lvl="1"/>
            <a:r>
              <a:rPr lang="en-US" dirty="0" smtClean="0"/>
              <a:t>One under radiation</a:t>
            </a:r>
          </a:p>
          <a:p>
            <a:pPr lvl="1"/>
            <a:r>
              <a:rPr lang="en-US" dirty="0" smtClean="0"/>
              <a:t>One away from radiation</a:t>
            </a:r>
          </a:p>
          <a:p>
            <a:endParaRPr lang="en-US" dirty="0" smtClean="0"/>
          </a:p>
          <a:p>
            <a:r>
              <a:rPr lang="en-US" dirty="0" smtClean="0"/>
              <a:t>Connected trough 16 differential lines</a:t>
            </a:r>
          </a:p>
          <a:p>
            <a:endParaRPr lang="en-US" dirty="0" smtClean="0"/>
          </a:p>
          <a:p>
            <a:r>
              <a:rPr lang="en-US" dirty="0" smtClean="0"/>
              <a:t>Radiated part is controlled from the shielded one</a:t>
            </a:r>
          </a:p>
          <a:p>
            <a:pPr lvl="1"/>
            <a:r>
              <a:rPr lang="en-US" dirty="0" smtClean="0"/>
              <a:t>Remote monitoring, reset, reload</a:t>
            </a:r>
          </a:p>
          <a:p>
            <a:endParaRPr lang="en-US" dirty="0" smtClean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876" y="1484784"/>
            <a:ext cx="3501312" cy="4668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71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/>
          <p:cNvSpPr>
            <a:spLocks noGrp="1"/>
          </p:cNvSpPr>
          <p:nvPr>
            <p:ph type="title"/>
          </p:nvPr>
        </p:nvSpPr>
        <p:spPr>
          <a:xfrm>
            <a:off x="900113" y="44450"/>
            <a:ext cx="6911975" cy="1143000"/>
          </a:xfrm>
        </p:spPr>
        <p:txBody>
          <a:bodyPr/>
          <a:lstStyle/>
          <a:p>
            <a:r>
              <a:rPr lang="en-US" b="1" dirty="0" smtClean="0"/>
              <a:t>Irradiation Setup</a:t>
            </a:r>
            <a:endParaRPr lang="en-US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943" y="1340768"/>
            <a:ext cx="7460114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615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Introduction – NPI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Řež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cyclotron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Open Access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Parameters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Tools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Motivation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ALICE ITS Upgrade (LHC, CERN) 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FPGA Model Calibration</a:t>
            </a:r>
          </a:p>
          <a:p>
            <a:r>
              <a:rPr lang="en-US" dirty="0" smtClean="0"/>
              <a:t>FPGA Testing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Methodology</a:t>
            </a:r>
          </a:p>
          <a:p>
            <a:pPr lvl="1"/>
            <a:r>
              <a:rPr lang="en-US" dirty="0" smtClean="0"/>
              <a:t>Results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Conclusions and Future Work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/>
            <a:endParaRPr lang="en-US" dirty="0"/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22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Spartan 3 Irradiation</a:t>
            </a:r>
            <a:endParaRPr lang="en-US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199" y="1600200"/>
            <a:ext cx="3913187" cy="4525963"/>
          </a:xfrm>
        </p:spPr>
        <p:txBody>
          <a:bodyPr/>
          <a:lstStyle/>
          <a:p>
            <a:pPr>
              <a:spcAft>
                <a:spcPts val="600"/>
              </a:spcAft>
            </a:pPr>
            <a:endParaRPr lang="en-US" sz="1600" dirty="0" smtClean="0"/>
          </a:p>
          <a:p>
            <a:pPr>
              <a:spcAft>
                <a:spcPts val="600"/>
              </a:spcAft>
            </a:pPr>
            <a:r>
              <a:rPr lang="en-US" dirty="0" smtClean="0"/>
              <a:t>Xilinx SRAM FPGA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Starter Kit used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XC3S200 device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90 nm CMOS technology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Only SEU in configuration </a:t>
            </a:r>
            <a:r>
              <a:rPr lang="en-US" dirty="0" smtClean="0"/>
              <a:t>memory measured</a:t>
            </a:r>
            <a:endParaRPr lang="en-US" dirty="0" smtClean="0"/>
          </a:p>
        </p:txBody>
      </p:sp>
      <p:sp>
        <p:nvSpPr>
          <p:cNvPr id="2" name="AutoShape 2" descr="imap://vanattom@imap.fit.cvut.cz:993/fetch%3EUID%3E.INBOX.UJF%3E27?part=1.2&amp;type=image/gif&amp;filename=FPG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" name="AutoShape 4" descr="imap://vanattom@imap.fit.cvut.cz:993/fetch%3EUID%3E.INBOX.UJF%3E27?part=1.2&amp;type=image/gif&amp;filename=FPGA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9" name="Zástupný symbol pro obsah 8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5104" t="45587" r="8613" b="8641"/>
          <a:stretch/>
        </p:blipFill>
        <p:spPr>
          <a:xfrm>
            <a:off x="4404666" y="2336648"/>
            <a:ext cx="4316413" cy="3053066"/>
          </a:xfrm>
          <a:prstGeom prst="rect">
            <a:avLst/>
          </a:prstGeom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30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Spartan 3 </a:t>
            </a:r>
            <a:r>
              <a:rPr lang="en-US" b="1" dirty="0" smtClean="0"/>
              <a:t>Irradiation – Results</a:t>
            </a:r>
            <a:endParaRPr lang="en-US" b="1" dirty="0"/>
          </a:p>
        </p:txBody>
      </p:sp>
      <p:sp>
        <p:nvSpPr>
          <p:cNvPr id="2" name="AutoShape 2" descr="imap://vanattom@imap.fit.cvut.cz:993/fetch%3EUID%3E.INBOX.UJF%3E27?part=1.2&amp;type=image/gif&amp;filename=FPG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" name="AutoShape 4" descr="imap://vanattom@imap.fit.cvut.cz:993/fetch%3EUID%3E.INBOX.UJF%3E27?part=1.2&amp;type=image/gif&amp;filename=FPGA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graphicFrame>
        <p:nvGraphicFramePr>
          <p:cNvPr id="14" name="Zástupný symbol pro obsah 1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23912621"/>
              </p:ext>
            </p:extLst>
          </p:nvPr>
        </p:nvGraphicFramePr>
        <p:xfrm>
          <a:off x="179388" y="1412875"/>
          <a:ext cx="4316412" cy="4895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Zástupný symbol pro obsah 14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4648200" y="1412875"/>
          <a:ext cx="4316413" cy="4895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48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SmartFusion2 Irradiation</a:t>
            </a:r>
            <a:endParaRPr lang="en-US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199" y="1600200"/>
            <a:ext cx="8355013" cy="492514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Microsemi FLASH SoC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Only </a:t>
            </a:r>
            <a:r>
              <a:rPr lang="en-US" sz="2000" dirty="0" smtClean="0"/>
              <a:t>the FPGA </a:t>
            </a:r>
            <a:r>
              <a:rPr lang="en-US" sz="2000" dirty="0" smtClean="0"/>
              <a:t>part tested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Starter Kit used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M2S050-FGG484 device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65 nm CMOS technology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No SEU in configuration </a:t>
            </a:r>
            <a:br>
              <a:rPr lang="en-US" sz="2400" dirty="0" smtClean="0"/>
            </a:br>
            <a:r>
              <a:rPr lang="en-US" sz="2400" dirty="0" smtClean="0"/>
              <a:t>memory (as expected)</a:t>
            </a:r>
            <a:endParaRPr lang="en-US" sz="24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Some SEU in “data”</a:t>
            </a:r>
            <a:br>
              <a:rPr lang="en-US" sz="2400" dirty="0" smtClean="0"/>
            </a:br>
            <a:r>
              <a:rPr lang="en-US" sz="2400" dirty="0" smtClean="0"/>
              <a:t> flip-flops (D-FFs)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Programming SEFI after approx. </a:t>
            </a:r>
            <a:r>
              <a:rPr lang="en-US" sz="2400" dirty="0" smtClean="0"/>
              <a:t>10-70 </a:t>
            </a:r>
            <a:r>
              <a:rPr lang="en-US" sz="2400" dirty="0" err="1" smtClean="0"/>
              <a:t>krads</a:t>
            </a:r>
            <a:r>
              <a:rPr lang="en-US" sz="2400" dirty="0" smtClean="0"/>
              <a:t>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results confirmed and refined to 4 </a:t>
            </a:r>
            <a:r>
              <a:rPr lang="en-US" sz="2000" dirty="0" err="1" smtClean="0"/>
              <a:t>krads</a:t>
            </a:r>
            <a:r>
              <a:rPr lang="en-US" sz="2000" dirty="0" smtClean="0"/>
              <a:t> by </a:t>
            </a:r>
            <a:r>
              <a:rPr lang="en-US" sz="2000" dirty="0" err="1" smtClean="0"/>
              <a:t>Ketil</a:t>
            </a:r>
            <a:r>
              <a:rPr lang="en-US" sz="2000" dirty="0" smtClean="0"/>
              <a:t> </a:t>
            </a:r>
            <a:r>
              <a:rPr lang="en-US" sz="2000" dirty="0" err="1" smtClean="0"/>
              <a:t>Røed</a:t>
            </a:r>
            <a:r>
              <a:rPr lang="en-US" sz="2000" dirty="0" smtClean="0"/>
              <a:t> et al. </a:t>
            </a:r>
            <a:br>
              <a:rPr lang="en-US" sz="2000" dirty="0" smtClean="0"/>
            </a:br>
            <a:r>
              <a:rPr lang="en-US" sz="2000" dirty="0" smtClean="0"/>
              <a:t>(RCU for ALICE TPC)</a:t>
            </a:r>
            <a:endParaRPr lang="en-US" sz="2000" dirty="0" smtClean="0"/>
          </a:p>
          <a:p>
            <a:pPr>
              <a:spcAft>
                <a:spcPts val="1200"/>
              </a:spcAft>
            </a:pPr>
            <a:endParaRPr lang="en-US" sz="2400" dirty="0" smtClean="0"/>
          </a:p>
        </p:txBody>
      </p:sp>
      <p:sp>
        <p:nvSpPr>
          <p:cNvPr id="2" name="AutoShape 2" descr="imap://vanattom@imap.fit.cvut.cz:993/fetch%3EUID%3E.INBOX.UJF%3E27?part=1.2&amp;type=image/gif&amp;filename=FPG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" name="AutoShape 4" descr="imap://vanattom@imap.fit.cvut.cz:993/fetch%3EUID%3E.INBOX.UJF%3E27?part=1.2&amp;type=image/gif&amp;filename=FPGA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14" name="Picture 2" descr="http://www.microsemi.com/images/soc/products/hardware/SmartFusion2_StarterKit_l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600200"/>
            <a:ext cx="4316413" cy="3163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17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SmartFusion2 Irradiation – Results</a:t>
            </a:r>
            <a:endParaRPr lang="en-US" b="1" dirty="0"/>
          </a:p>
        </p:txBody>
      </p:sp>
      <p:sp>
        <p:nvSpPr>
          <p:cNvPr id="2" name="AutoShape 2" descr="imap://vanattom@imap.fit.cvut.cz:993/fetch%3EUID%3E.INBOX.UJF%3E27?part=1.2&amp;type=image/gif&amp;filename=FPG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" name="AutoShape 4" descr="imap://vanattom@imap.fit.cvut.cz:993/fetch%3EUID%3E.INBOX.UJF%3E27?part=1.2&amp;type=image/gif&amp;filename=FPGA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graphicFrame>
        <p:nvGraphicFramePr>
          <p:cNvPr id="17" name="Zástupný symbol pro obsah 1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82657840"/>
              </p:ext>
            </p:extLst>
          </p:nvPr>
        </p:nvGraphicFramePr>
        <p:xfrm>
          <a:off x="179388" y="1412875"/>
          <a:ext cx="4316412" cy="4895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Zástupný symbol pro obsah 17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4648200" y="1412875"/>
          <a:ext cx="4316413" cy="4895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72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IGLOO2 Irradiation</a:t>
            </a:r>
            <a:endParaRPr lang="en-US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199" y="1600200"/>
            <a:ext cx="5410945" cy="4525963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Microsemi FLASH FPGA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Same FPGA fabric as SF2</a:t>
            </a:r>
            <a:endParaRPr lang="en-US" sz="20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Starter Kit used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M2GL010T </a:t>
            </a:r>
            <a:r>
              <a:rPr lang="en-US" sz="2000" dirty="0" smtClean="0"/>
              <a:t>device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65 nm CMOS technology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No SEU in configuration memory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SEU rate in </a:t>
            </a:r>
            <a:r>
              <a:rPr lang="en-US" sz="2400" dirty="0" smtClean="0"/>
              <a:t>“data” flip-flops (D-FFs) comparable to SF2 device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Only one short (6 min) irradiation performed till now.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Programming SEFI after approx. 1 </a:t>
            </a:r>
            <a:r>
              <a:rPr lang="en-US" sz="2400" dirty="0" err="1" smtClean="0"/>
              <a:t>krad</a:t>
            </a:r>
            <a:endParaRPr lang="en-US" sz="2400" dirty="0"/>
          </a:p>
          <a:p>
            <a:pPr>
              <a:spcAft>
                <a:spcPts val="1200"/>
              </a:spcAft>
            </a:pPr>
            <a:endParaRPr lang="en-US" sz="2400" dirty="0" smtClean="0"/>
          </a:p>
        </p:txBody>
      </p:sp>
      <p:sp>
        <p:nvSpPr>
          <p:cNvPr id="2" name="AutoShape 2" descr="imap://vanattom@imap.fit.cvut.cz:993/fetch%3EUID%3E.INBOX.UJF%3E27?part=1.2&amp;type=image/gif&amp;filename=FPG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" name="AutoShape 4" descr="imap://vanattom@imap.fit.cvut.cz:993/fetch%3EUID%3E.INBOX.UJF%3E27?part=1.2&amp;type=image/gif&amp;filename=FPGA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10" name="Picture 2" descr="C:\FERENCEI\IGLOO2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4" t="3318" r="31843" b="6585"/>
          <a:stretch/>
        </p:blipFill>
        <p:spPr bwMode="auto">
          <a:xfrm>
            <a:off x="5868144" y="1600200"/>
            <a:ext cx="2885166" cy="4192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66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615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Introduction – NPI </a:t>
            </a:r>
            <a:r>
              <a:rPr lang="en-US" dirty="0" err="1" smtClean="0"/>
              <a:t>Řež</a:t>
            </a:r>
            <a:r>
              <a:rPr lang="en-US" dirty="0" smtClean="0"/>
              <a:t> cyclotron</a:t>
            </a:r>
          </a:p>
          <a:p>
            <a:pPr lvl="1"/>
            <a:r>
              <a:rPr lang="en-US" dirty="0"/>
              <a:t>Open </a:t>
            </a:r>
            <a:r>
              <a:rPr lang="en-US" dirty="0" smtClean="0"/>
              <a:t>Access</a:t>
            </a:r>
            <a:endParaRPr lang="en-US" dirty="0" smtClean="0"/>
          </a:p>
          <a:p>
            <a:pPr lvl="1"/>
            <a:r>
              <a:rPr lang="en-US" dirty="0" smtClean="0"/>
              <a:t>Parameters</a:t>
            </a:r>
          </a:p>
          <a:p>
            <a:pPr lvl="1"/>
            <a:r>
              <a:rPr lang="en-US" dirty="0" smtClean="0"/>
              <a:t>Tools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Motivation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ALICE ITS Upgrade (LHC, CERN) 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FPGA Model Calibration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FPGA Testing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Methodology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Results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Conclusions and Future Work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/>
            <a:endParaRPr lang="en-US" dirty="0"/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72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615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Introduction – NPI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Řež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cyclotron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Open Access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Parameters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Tools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Motivation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ALICE ITS Upgrade (LHC, CERN) 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FPGA Model Calibration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FPGA Testing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Methodology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Results</a:t>
            </a:r>
          </a:p>
          <a:p>
            <a:r>
              <a:rPr lang="en-US" dirty="0" smtClean="0"/>
              <a:t>Conclusions and Future Work</a:t>
            </a: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32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Conclusions </a:t>
            </a:r>
            <a:r>
              <a:rPr lang="en-US" b="1" dirty="0" smtClean="0"/>
              <a:t>I</a:t>
            </a:r>
            <a:endParaRPr lang="en-US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7637"/>
            <a:ext cx="8363272" cy="4891087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Cyclotron in NPI </a:t>
            </a:r>
            <a:r>
              <a:rPr lang="en-US" dirty="0" err="1" smtClean="0"/>
              <a:t>Řež</a:t>
            </a:r>
            <a:r>
              <a:rPr lang="en-US" dirty="0" smtClean="0"/>
              <a:t> is a suitable instrument for a radiation testing of FPGAs and other components</a:t>
            </a:r>
          </a:p>
          <a:p>
            <a:r>
              <a:rPr lang="en-US" dirty="0" smtClean="0"/>
              <a:t>Within the Open Access project the cyclotron is available for a broad community</a:t>
            </a:r>
          </a:p>
          <a:p>
            <a:r>
              <a:rPr lang="en-US" dirty="0" smtClean="0"/>
              <a:t>ALICE ITS Upgrade project requires to identify the radiation hardness of (commercial grade) FPGAs, suitable for use in the Readout Control Unit</a:t>
            </a:r>
            <a:endParaRPr lang="en-US" dirty="0" smtClean="0"/>
          </a:p>
          <a:p>
            <a:r>
              <a:rPr lang="en-US" dirty="0" smtClean="0"/>
              <a:t>We have proposed a method for predicting the quantitative characteristics of SEU sensitivity of digital circuits implemented in the FPGA</a:t>
            </a:r>
          </a:p>
          <a:p>
            <a:r>
              <a:rPr lang="en-US" dirty="0" smtClean="0"/>
              <a:t>This method can be used for verifying dependability and security parameters of various designs implemented in FPGA</a:t>
            </a:r>
            <a:endParaRPr lang="en-US" dirty="0" smtClean="0"/>
          </a:p>
          <a:p>
            <a:r>
              <a:rPr lang="en-US" dirty="0" smtClean="0"/>
              <a:t>We have completed the first runs of ALT for different FPGAs</a:t>
            </a:r>
            <a:endParaRPr lang="en-US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2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Conclusions II</a:t>
            </a:r>
            <a:endParaRPr lang="en-US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7638"/>
            <a:ext cx="8363272" cy="5251722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FLASH based SmartFusion2 and IGLOO2 (65 nm) has better resistance to Single Event Effects in comparison with </a:t>
            </a:r>
            <a:r>
              <a:rPr lang="en-US" dirty="0" smtClean="0"/>
              <a:t>Spartan 3</a:t>
            </a:r>
            <a:r>
              <a:rPr lang="en-US" dirty="0" smtClean="0"/>
              <a:t> (90 nm)</a:t>
            </a:r>
          </a:p>
          <a:p>
            <a:pPr lvl="1"/>
            <a:r>
              <a:rPr lang="en-US" dirty="0" smtClean="0"/>
              <a:t>Configuration memory is completely safe</a:t>
            </a:r>
          </a:p>
          <a:p>
            <a:pPr lvl="1"/>
            <a:r>
              <a:rPr lang="en-US" dirty="0" smtClean="0"/>
              <a:t>D flip-flops are less vulnerable, although it is a smaller technology</a:t>
            </a:r>
          </a:p>
          <a:p>
            <a:r>
              <a:rPr lang="en-US" dirty="0" smtClean="0"/>
              <a:t>On the other side, the SmartFusion2 and IGLOO2 </a:t>
            </a:r>
            <a:r>
              <a:rPr lang="en-US" dirty="0" smtClean="0"/>
              <a:t>FLASH programming controller is </a:t>
            </a:r>
            <a:r>
              <a:rPr lang="en-US" dirty="0" smtClean="0"/>
              <a:t>very sensitive to total ionizing dose. It is permanently destroyed at:</a:t>
            </a:r>
          </a:p>
          <a:p>
            <a:pPr lvl="1"/>
            <a:r>
              <a:rPr lang="en-US" dirty="0" smtClean="0"/>
              <a:t>~4 </a:t>
            </a:r>
            <a:r>
              <a:rPr lang="en-US" dirty="0" err="1" smtClean="0"/>
              <a:t>krads</a:t>
            </a:r>
            <a:r>
              <a:rPr lang="en-US" dirty="0" smtClean="0"/>
              <a:t> for SF2</a:t>
            </a:r>
          </a:p>
          <a:p>
            <a:pPr lvl="1"/>
            <a:r>
              <a:rPr lang="en-US" dirty="0" smtClean="0"/>
              <a:t>~1 </a:t>
            </a:r>
            <a:r>
              <a:rPr lang="en-US" dirty="0" err="1" smtClean="0"/>
              <a:t>krad</a:t>
            </a:r>
            <a:r>
              <a:rPr lang="en-US" dirty="0" smtClean="0"/>
              <a:t> for IGLOO2</a:t>
            </a:r>
          </a:p>
          <a:p>
            <a:pPr lvl="1"/>
            <a:r>
              <a:rPr lang="en-US" dirty="0" smtClean="0"/>
              <a:t>Spartan 3 already survived several hundreds of </a:t>
            </a:r>
            <a:r>
              <a:rPr lang="en-US" dirty="0" err="1" smtClean="0"/>
              <a:t>krads</a:t>
            </a:r>
            <a:r>
              <a:rPr lang="en-US" dirty="0" smtClean="0"/>
              <a:t> without permanent error noticed</a:t>
            </a:r>
          </a:p>
          <a:p>
            <a:r>
              <a:rPr lang="en-US" dirty="0" smtClean="0"/>
              <a:t>SF2 and IGLOO2 are not suitable for the ALICE ITS Upgrade at the moment because of programming SEFI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16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Outlook and Future Work</a:t>
            </a:r>
            <a:endParaRPr lang="en-US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Improving the monitoring of the total ionizing dose</a:t>
            </a:r>
          </a:p>
          <a:p>
            <a:r>
              <a:rPr lang="en-US" dirty="0" smtClean="0"/>
              <a:t>Upgrade the communication module of DUT for higher data transfer rate</a:t>
            </a:r>
          </a:p>
          <a:p>
            <a:r>
              <a:rPr lang="en-US" dirty="0" smtClean="0"/>
              <a:t>Synchronization of the FPGAs clock with cyclotron frequency </a:t>
            </a:r>
            <a:r>
              <a:rPr lang="en-US" dirty="0" smtClean="0"/>
              <a:t>to study </a:t>
            </a:r>
            <a:r>
              <a:rPr lang="en-US" dirty="0" smtClean="0"/>
              <a:t>Single Transient Events</a:t>
            </a:r>
          </a:p>
          <a:p>
            <a:r>
              <a:rPr lang="en-US" dirty="0" smtClean="0"/>
              <a:t>Improving the FPGA model, collect a set of data to calibrate the model</a:t>
            </a:r>
          </a:p>
          <a:p>
            <a:r>
              <a:rPr lang="en-US" dirty="0" smtClean="0"/>
              <a:t>Select and test another candidate for ALICE ITS Upgrade project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77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Spare Slides</a:t>
            </a:r>
            <a:endParaRPr lang="en-US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9703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1530499"/>
            <a:ext cx="8128000" cy="3225800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1187624" y="4812159"/>
            <a:ext cx="70567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rgbClr val="FF0000"/>
                </a:solidFill>
              </a:rPr>
              <a:t>Negative mode</a:t>
            </a:r>
            <a:r>
              <a:rPr lang="en-US" dirty="0" smtClean="0"/>
              <a:t>:</a:t>
            </a:r>
          </a:p>
          <a:p>
            <a:r>
              <a:rPr lang="en-US" dirty="0" smtClean="0"/>
              <a:t>Acceleration of H with loosely bounded additional electron → H</a:t>
            </a:r>
            <a:r>
              <a:rPr lang="en-US" baseline="30000" dirty="0" smtClean="0"/>
              <a:t>-</a:t>
            </a:r>
          </a:p>
          <a:p>
            <a:r>
              <a:rPr lang="en-US" dirty="0" smtClean="0"/>
              <a:t>Carbon stripping foil: H</a:t>
            </a:r>
            <a:r>
              <a:rPr lang="en-US" baseline="30000" dirty="0" smtClean="0"/>
              <a:t>-</a:t>
            </a:r>
            <a:r>
              <a:rPr lang="en-US" dirty="0" smtClean="0"/>
              <a:t> → protons</a:t>
            </a:r>
          </a:p>
          <a:p>
            <a:r>
              <a:rPr lang="en-US" dirty="0" smtClean="0"/>
              <a:t>Carbon foil source of additional neutron background </a:t>
            </a:r>
          </a:p>
          <a:p>
            <a:r>
              <a:rPr lang="en-US" dirty="0" smtClean="0"/>
              <a:t>Transmission efficiency (source to extracted beam) typical: 52% for H</a:t>
            </a:r>
            <a:r>
              <a:rPr lang="en-US" baseline="30000" dirty="0" smtClean="0"/>
              <a:t>-</a:t>
            </a:r>
            <a:endParaRPr lang="en-US" baseline="30000" dirty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Acceleration of H</a:t>
            </a:r>
            <a:r>
              <a:rPr lang="en-US" b="1" baseline="30000" dirty="0" smtClean="0"/>
              <a:t>-</a:t>
            </a:r>
            <a:r>
              <a:rPr lang="en-US" b="1" dirty="0" smtClean="0"/>
              <a:t> ions and extraction using the stripping foil</a:t>
            </a:r>
            <a:endParaRPr lang="en-US" b="1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553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Test </a:t>
            </a:r>
            <a:r>
              <a:rPr lang="en-US" b="1" dirty="0" smtClean="0"/>
              <a:t>Design </a:t>
            </a:r>
            <a:r>
              <a:rPr lang="en-US" b="1" dirty="0" smtClean="0"/>
              <a:t>Example – Code</a:t>
            </a:r>
            <a:endParaRPr lang="en-US" b="1" dirty="0"/>
          </a:p>
        </p:txBody>
      </p:sp>
      <p:sp>
        <p:nvSpPr>
          <p:cNvPr id="6" name="Zástupný symbol pro obsah 2"/>
          <p:cNvSpPr>
            <a:spLocks noGrp="1"/>
          </p:cNvSpPr>
          <p:nvPr>
            <p:ph idx="1"/>
          </p:nvPr>
        </p:nvSpPr>
        <p:spPr>
          <a:xfrm>
            <a:off x="179389" y="1556793"/>
            <a:ext cx="4396402" cy="4751932"/>
          </a:xfrm>
        </p:spPr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Symmetric</a:t>
            </a:r>
          </a:p>
          <a:p>
            <a:endParaRPr lang="en-US" dirty="0" smtClean="0"/>
          </a:p>
          <a:p>
            <a:r>
              <a:rPr lang="en-US" dirty="0" smtClean="0"/>
              <a:t>After odd number of conversions, the output is same as input</a:t>
            </a:r>
          </a:p>
          <a:p>
            <a:endParaRPr lang="en-US" dirty="0" smtClean="0"/>
          </a:p>
          <a:p>
            <a:r>
              <a:rPr lang="en-US" dirty="0" smtClean="0"/>
              <a:t>Any bit flip in any LUT appears as a change in the sequence</a:t>
            </a:r>
          </a:p>
          <a:p>
            <a:pPr marL="0" indent="0">
              <a:buNone/>
            </a:pPr>
            <a:endParaRPr lang="en-US" dirty="0" smtClean="0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/>
          </p:nvPr>
        </p:nvGraphicFramePr>
        <p:xfrm>
          <a:off x="4860032" y="1916832"/>
          <a:ext cx="3908468" cy="345638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{2D5ABB26-0587-4C30-8999-92F81FD0307C}</a:tableStyleId>
              </a:tblPr>
              <a:tblGrid>
                <a:gridCol w="911853"/>
                <a:gridCol w="911853"/>
                <a:gridCol w="261056"/>
                <a:gridCol w="911853"/>
                <a:gridCol w="911853"/>
              </a:tblGrid>
              <a:tr h="38404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Code 1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Code 2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Code 1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Code 2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0000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1001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1000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1011</a:t>
                      </a:r>
                      <a:endParaRPr lang="cs-CZ" sz="180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0001</a:t>
                      </a:r>
                      <a:endParaRPr lang="cs-CZ" sz="180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1010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1001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0000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0010</a:t>
                      </a:r>
                      <a:endParaRPr lang="cs-CZ" sz="180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1111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1010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0001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0011</a:t>
                      </a:r>
                      <a:endParaRPr lang="cs-CZ" sz="180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0110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1011</a:t>
                      </a:r>
                      <a:endParaRPr lang="cs-CZ" sz="180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1000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0100</a:t>
                      </a:r>
                      <a:endParaRPr lang="cs-CZ" sz="180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0011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1100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0110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0101</a:t>
                      </a:r>
                      <a:endParaRPr lang="cs-CZ" sz="180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0111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1101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1110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0110</a:t>
                      </a:r>
                      <a:endParaRPr lang="cs-CZ" sz="180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1100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1110</a:t>
                      </a:r>
                      <a:endParaRPr lang="cs-CZ" sz="180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1101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0111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0101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1111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0010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40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457200" y="4221088"/>
            <a:ext cx="8229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Center of Accelerators and Nuclear Analytical </a:t>
            </a:r>
            <a:r>
              <a:rPr lang="en-US" dirty="0" smtClean="0"/>
              <a:t>Methods</a:t>
            </a:r>
          </a:p>
          <a:p>
            <a:pPr algn="ctr"/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smtClean="0"/>
              <a:t>CANAM) </a:t>
            </a:r>
            <a:r>
              <a:rPr lang="en-US" dirty="0"/>
              <a:t>offers scientists </a:t>
            </a:r>
            <a:r>
              <a:rPr lang="en-US" dirty="0" smtClean="0"/>
              <a:t>a </a:t>
            </a:r>
            <a:r>
              <a:rPr lang="en-US" dirty="0"/>
              <a:t>unique experimental infrastructure in nuclear physics and neutron </a:t>
            </a:r>
            <a:r>
              <a:rPr lang="en-US" dirty="0" smtClean="0"/>
              <a:t>science: </a:t>
            </a:r>
            <a:r>
              <a:rPr lang="cs-CZ" dirty="0" smtClean="0">
                <a:hlinkClick r:id="rId2"/>
              </a:rPr>
              <a:t>http</a:t>
            </a:r>
            <a:r>
              <a:rPr lang="cs-CZ" dirty="0">
                <a:hlinkClick r:id="rId2"/>
              </a:rPr>
              <a:t>://canam.ujf.cas.cz</a:t>
            </a:r>
            <a:r>
              <a:rPr lang="cs-CZ" dirty="0" smtClean="0">
                <a:hlinkClick r:id="rId2"/>
              </a:rPr>
              <a:t>/</a:t>
            </a:r>
            <a:endParaRPr lang="en-US" dirty="0" smtClean="0"/>
          </a:p>
          <a:p>
            <a:pPr algn="ctr"/>
            <a:endParaRPr lang="en-US" dirty="0"/>
          </a:p>
          <a:p>
            <a:pPr algn="ctr"/>
            <a:r>
              <a:rPr lang="en-US" dirty="0" smtClean="0"/>
              <a:t>Funded by the </a:t>
            </a:r>
            <a:r>
              <a:rPr lang="en-US" dirty="0"/>
              <a:t>Ministry of Education, Youth and Sports of the Czech Republic and Nuclear Physics Institute of the </a:t>
            </a:r>
            <a:r>
              <a:rPr lang="en-US" dirty="0" smtClean="0"/>
              <a:t>Academy of Sciences of the Czech Republic, </a:t>
            </a:r>
            <a:r>
              <a:rPr lang="en-US" dirty="0"/>
              <a:t>experimental facilities </a:t>
            </a:r>
            <a:r>
              <a:rPr lang="en-US" dirty="0" smtClean="0"/>
              <a:t>are </a:t>
            </a:r>
            <a:r>
              <a:rPr lang="en-US" dirty="0"/>
              <a:t>proffered to the users in </a:t>
            </a:r>
            <a:r>
              <a:rPr lang="en-US" dirty="0">
                <a:solidFill>
                  <a:srgbClr val="FF0000"/>
                </a:solidFill>
              </a:rPr>
              <a:t>Open Access mode</a:t>
            </a:r>
            <a:r>
              <a:rPr lang="en-US" dirty="0" smtClean="0"/>
              <a:t>.</a:t>
            </a:r>
            <a:endParaRPr lang="en-US" dirty="0" smtClean="0"/>
          </a:p>
        </p:txBody>
      </p:sp>
      <p:pic>
        <p:nvPicPr>
          <p:cNvPr id="3074" name="Picture 2" descr="C:\FERENCEI\U-120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772" y="1391741"/>
            <a:ext cx="3993028" cy="261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NPI </a:t>
            </a:r>
            <a:r>
              <a:rPr lang="en-US" b="1" dirty="0" err="1" smtClean="0"/>
              <a:t>Řež</a:t>
            </a:r>
            <a:r>
              <a:rPr lang="en-US" b="1" dirty="0" smtClean="0"/>
              <a:t> Cyclotron – Open Access</a:t>
            </a:r>
            <a:endParaRPr lang="en-US" b="1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4"/>
          <a:srcRect l="13445" r="626"/>
          <a:stretch/>
        </p:blipFill>
        <p:spPr>
          <a:xfrm>
            <a:off x="457200" y="1391741"/>
            <a:ext cx="3992314" cy="2613323"/>
          </a:xfrm>
          <a:prstGeom prst="rect">
            <a:avLst/>
          </a:prstGeom>
        </p:spPr>
      </p:pic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4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Cyclotron at Nuclear Physics Institute of the Czech Academy of Science, </a:t>
            </a:r>
            <a:r>
              <a:rPr lang="en-US" b="1" dirty="0" err="1" smtClean="0"/>
              <a:t>Řež</a:t>
            </a:r>
            <a:endParaRPr lang="en-US" b="1" dirty="0"/>
          </a:p>
        </p:txBody>
      </p:sp>
      <p:sp>
        <p:nvSpPr>
          <p:cNvPr id="8" name="Zástupný symbol pro obsah 7"/>
          <p:cNvSpPr>
            <a:spLocks noGrp="1"/>
          </p:cNvSpPr>
          <p:nvPr>
            <p:ph sz="half" idx="1"/>
          </p:nvPr>
        </p:nvSpPr>
        <p:spPr>
          <a:xfrm>
            <a:off x="457199" y="1600200"/>
            <a:ext cx="5482953" cy="5018308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Negative running mode</a:t>
            </a:r>
          </a:p>
          <a:p>
            <a:pPr lvl="1"/>
            <a:r>
              <a:rPr lang="en-US" dirty="0" smtClean="0"/>
              <a:t>Production of radiopharmaceuticals</a:t>
            </a:r>
          </a:p>
          <a:p>
            <a:pPr lvl="1"/>
            <a:r>
              <a:rPr lang="en-US" dirty="0" smtClean="0"/>
              <a:t>Activation &amp; irradiation experiments</a:t>
            </a:r>
          </a:p>
          <a:p>
            <a:pPr lvl="1"/>
            <a:r>
              <a:rPr lang="en-US" dirty="0" smtClean="0"/>
              <a:t>High energy and flux intensity</a:t>
            </a:r>
          </a:p>
          <a:p>
            <a:pPr lvl="1"/>
            <a:r>
              <a:rPr lang="en-US" dirty="0" smtClean="0"/>
              <a:t>Neutron </a:t>
            </a:r>
            <a:r>
              <a:rPr lang="en-US" dirty="0" smtClean="0"/>
              <a:t>background</a:t>
            </a:r>
          </a:p>
          <a:p>
            <a:pPr lvl="1"/>
            <a:r>
              <a:rPr lang="en-US" dirty="0" smtClean="0"/>
              <a:t>Neutron </a:t>
            </a:r>
            <a:r>
              <a:rPr lang="en-US" dirty="0" smtClean="0"/>
              <a:t>Generator available</a:t>
            </a:r>
          </a:p>
          <a:p>
            <a:r>
              <a:rPr lang="en-US" dirty="0" smtClean="0"/>
              <a:t>Positive running mode</a:t>
            </a:r>
          </a:p>
          <a:p>
            <a:pPr lvl="1"/>
            <a:r>
              <a:rPr lang="en-US" dirty="0" smtClean="0"/>
              <a:t>Astrophysical and biological research</a:t>
            </a:r>
          </a:p>
          <a:p>
            <a:pPr lvl="1"/>
            <a:r>
              <a:rPr lang="en-US" dirty="0" smtClean="0"/>
              <a:t>Spectrometry experiments</a:t>
            </a:r>
          </a:p>
          <a:p>
            <a:pPr lvl="1"/>
            <a:r>
              <a:rPr lang="en-US" dirty="0" smtClean="0"/>
              <a:t>No neutron background</a:t>
            </a:r>
          </a:p>
          <a:p>
            <a:pPr lvl="1"/>
            <a:r>
              <a:rPr lang="en-US" dirty="0" smtClean="0"/>
              <a:t>Lower maximal intensities</a:t>
            </a:r>
          </a:p>
          <a:p>
            <a:pPr lvl="1"/>
            <a:r>
              <a:rPr lang="en-US" dirty="0" smtClean="0"/>
              <a:t>Need to be arranged and planned in advance (blocks radiopharmaceutical production for at least a week)</a:t>
            </a:r>
          </a:p>
        </p:txBody>
      </p:sp>
      <p:grpSp>
        <p:nvGrpSpPr>
          <p:cNvPr id="10" name="Skupina 9"/>
          <p:cNvGrpSpPr/>
          <p:nvPr/>
        </p:nvGrpSpPr>
        <p:grpSpPr>
          <a:xfrm>
            <a:off x="5970899" y="4221088"/>
            <a:ext cx="2201501" cy="2397420"/>
            <a:chOff x="250825" y="1136650"/>
            <a:chExt cx="3650239" cy="3975086"/>
          </a:xfrm>
        </p:grpSpPr>
        <p:sp>
          <p:nvSpPr>
            <p:cNvPr id="11" name="Obdélník 10"/>
            <p:cNvSpPr/>
            <p:nvPr/>
          </p:nvSpPr>
          <p:spPr bwMode="auto">
            <a:xfrm>
              <a:off x="250825" y="1136650"/>
              <a:ext cx="3576638" cy="360045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12" name="Výseč 11"/>
            <p:cNvSpPr/>
            <p:nvPr/>
          </p:nvSpPr>
          <p:spPr bwMode="auto">
            <a:xfrm rot="16200000">
              <a:off x="415130" y="1324770"/>
              <a:ext cx="3248025" cy="3249612"/>
            </a:xfrm>
            <a:prstGeom prst="pie">
              <a:avLst>
                <a:gd name="adj1" fmla="val 0"/>
                <a:gd name="adj2" fmla="val 10822484"/>
              </a:avLst>
            </a:prstGeom>
            <a:solidFill>
              <a:srgbClr val="FF0000">
                <a:alpha val="5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pic>
          <p:nvPicPr>
            <p:cNvPr id="13" name="Obrázek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336" y="1625004"/>
              <a:ext cx="3486728" cy="3486732"/>
            </a:xfrm>
            <a:prstGeom prst="rect">
              <a:avLst/>
            </a:prstGeom>
          </p:spPr>
        </p:pic>
      </p:grpSp>
      <p:grpSp>
        <p:nvGrpSpPr>
          <p:cNvPr id="25" name="Skupina 24"/>
          <p:cNvGrpSpPr/>
          <p:nvPr/>
        </p:nvGrpSpPr>
        <p:grpSpPr>
          <a:xfrm>
            <a:off x="5914412" y="1494707"/>
            <a:ext cx="3050076" cy="2438349"/>
            <a:chOff x="5940152" y="1457431"/>
            <a:chExt cx="2746648" cy="2195777"/>
          </a:xfrm>
        </p:grpSpPr>
        <p:grpSp>
          <p:nvGrpSpPr>
            <p:cNvPr id="15" name="Skupina 14"/>
            <p:cNvGrpSpPr/>
            <p:nvPr/>
          </p:nvGrpSpPr>
          <p:grpSpPr>
            <a:xfrm>
              <a:off x="5940152" y="1457431"/>
              <a:ext cx="2746648" cy="2195777"/>
              <a:chOff x="4058438" y="684213"/>
              <a:chExt cx="5045835" cy="4033837"/>
            </a:xfrm>
          </p:grpSpPr>
          <p:sp>
            <p:nvSpPr>
              <p:cNvPr id="18" name="Obdélník 17"/>
              <p:cNvSpPr/>
              <p:nvPr/>
            </p:nvSpPr>
            <p:spPr bwMode="auto">
              <a:xfrm>
                <a:off x="5286375" y="1131888"/>
                <a:ext cx="3587750" cy="3586162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cs-CZ"/>
              </a:p>
            </p:txBody>
          </p:sp>
          <p:cxnSp>
            <p:nvCxnSpPr>
              <p:cNvPr id="19" name="Přímá spojnice se šipkou 18"/>
              <p:cNvCxnSpPr/>
              <p:nvPr/>
            </p:nvCxnSpPr>
            <p:spPr bwMode="auto">
              <a:xfrm>
                <a:off x="5075238" y="684213"/>
                <a:ext cx="865187" cy="958850"/>
              </a:xfrm>
              <a:prstGeom prst="straightConnector1">
                <a:avLst/>
              </a:prstGeom>
              <a:ln w="6350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Přímá spojnice se šipkou 19"/>
              <p:cNvCxnSpPr/>
              <p:nvPr/>
            </p:nvCxnSpPr>
            <p:spPr bwMode="auto">
              <a:xfrm flipV="1">
                <a:off x="4822825" y="3802063"/>
                <a:ext cx="1117600" cy="890587"/>
              </a:xfrm>
              <a:prstGeom prst="straightConnector1">
                <a:avLst/>
              </a:prstGeom>
              <a:ln w="635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Přímá spojnice se šipkou 20"/>
              <p:cNvCxnSpPr/>
              <p:nvPr/>
            </p:nvCxnSpPr>
            <p:spPr bwMode="auto">
              <a:xfrm flipH="1">
                <a:off x="8383548" y="2962134"/>
                <a:ext cx="720725" cy="0"/>
              </a:xfrm>
              <a:prstGeom prst="straightConnector1">
                <a:avLst/>
              </a:prstGeom>
              <a:ln w="6350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Přímá spojnice se šipkou 21"/>
              <p:cNvCxnSpPr/>
              <p:nvPr/>
            </p:nvCxnSpPr>
            <p:spPr bwMode="auto">
              <a:xfrm>
                <a:off x="4913313" y="813594"/>
                <a:ext cx="1079500" cy="1223962"/>
              </a:xfrm>
              <a:prstGeom prst="straightConnector1">
                <a:avLst/>
              </a:prstGeom>
              <a:ln w="63500">
                <a:solidFill>
                  <a:schemeClr val="accent1">
                    <a:lumMod val="50000"/>
                  </a:schemeClr>
                </a:soli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Obdélník 22"/>
              <p:cNvSpPr/>
              <p:nvPr/>
            </p:nvSpPr>
            <p:spPr bwMode="auto">
              <a:xfrm>
                <a:off x="4058438" y="2144713"/>
                <a:ext cx="1219200" cy="214313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cs-CZ"/>
              </a:p>
            </p:txBody>
          </p:sp>
          <p:sp>
            <p:nvSpPr>
              <p:cNvPr id="24" name="Výseč 23"/>
              <p:cNvSpPr/>
              <p:nvPr/>
            </p:nvSpPr>
            <p:spPr bwMode="auto">
              <a:xfrm rot="16200000">
                <a:off x="5399881" y="1299370"/>
                <a:ext cx="3248025" cy="3249612"/>
              </a:xfrm>
              <a:prstGeom prst="pie">
                <a:avLst>
                  <a:gd name="adj1" fmla="val 0"/>
                  <a:gd name="adj2" fmla="val 10822484"/>
                </a:avLst>
              </a:prstGeom>
              <a:solidFill>
                <a:srgbClr val="FF0000">
                  <a:alpha val="50000"/>
                </a:srgbClr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cs-CZ"/>
              </a:p>
            </p:txBody>
          </p:sp>
        </p:grpSp>
        <p:pic>
          <p:nvPicPr>
            <p:cNvPr id="16" name="Obrázek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4908" y="1971861"/>
              <a:ext cx="2321874" cy="1425129"/>
            </a:xfrm>
            <a:prstGeom prst="rect">
              <a:avLst/>
            </a:prstGeom>
          </p:spPr>
        </p:pic>
      </p:grp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1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52240"/>
            <a:ext cx="5400600" cy="5147447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5724128" y="4005064"/>
            <a:ext cx="333804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182563" indent="-182563">
              <a:buFont typeface="Wingdings" pitchFamily="2" charset="2"/>
              <a:buChar char="§"/>
            </a:pPr>
            <a:r>
              <a:rPr lang="en-US" dirty="0"/>
              <a:t>p</a:t>
            </a:r>
            <a:r>
              <a:rPr lang="en-US" dirty="0" smtClean="0"/>
              <a:t>rotons:     </a:t>
            </a:r>
            <a:r>
              <a:rPr lang="en-US" dirty="0"/>
              <a:t>6</a:t>
            </a:r>
            <a:r>
              <a:rPr lang="en-US" dirty="0" smtClean="0"/>
              <a:t>-37 MeV </a:t>
            </a:r>
            <a:r>
              <a:rPr lang="en-US" dirty="0" smtClean="0"/>
              <a:t>(&lt;30 </a:t>
            </a:r>
            <a:r>
              <a:rPr lang="en-US" dirty="0" err="1" smtClean="0"/>
              <a:t>μA</a:t>
            </a:r>
            <a:r>
              <a:rPr lang="en-US" dirty="0" smtClean="0"/>
              <a:t>)</a:t>
            </a:r>
          </a:p>
          <a:p>
            <a:pPr marL="182563" indent="-182563">
              <a:buFont typeface="Wingdings" pitchFamily="2" charset="2"/>
              <a:buChar char="§"/>
            </a:pPr>
            <a:r>
              <a:rPr lang="en-US" dirty="0"/>
              <a:t>d</a:t>
            </a:r>
            <a:r>
              <a:rPr lang="en-US" dirty="0" smtClean="0"/>
              <a:t>euterons: 11-20 MeV </a:t>
            </a:r>
            <a:r>
              <a:rPr lang="en-US" dirty="0" smtClean="0"/>
              <a:t>(&lt;20 </a:t>
            </a:r>
            <a:r>
              <a:rPr lang="en-US" dirty="0" err="1" smtClean="0"/>
              <a:t>μA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724128" y="1772816"/>
            <a:ext cx="333804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182563" indent="-182563">
              <a:buFont typeface="Wingdings" pitchFamily="2" charset="2"/>
              <a:buChar char="§"/>
            </a:pPr>
            <a:r>
              <a:rPr lang="en-US" dirty="0"/>
              <a:t>p</a:t>
            </a:r>
            <a:r>
              <a:rPr lang="en-US" dirty="0" smtClean="0"/>
              <a:t>rotons</a:t>
            </a:r>
            <a:r>
              <a:rPr lang="en-US" dirty="0"/>
              <a:t>:</a:t>
            </a:r>
            <a:r>
              <a:rPr lang="en-US" dirty="0" smtClean="0"/>
              <a:t>     6-25 MeV </a:t>
            </a:r>
            <a:r>
              <a:rPr lang="en-US" dirty="0" smtClean="0"/>
              <a:t>(&lt;5 </a:t>
            </a:r>
            <a:r>
              <a:rPr lang="en-US" dirty="0" err="1" smtClean="0"/>
              <a:t>μA</a:t>
            </a:r>
            <a:r>
              <a:rPr lang="en-US" dirty="0" smtClean="0"/>
              <a:t>)</a:t>
            </a:r>
          </a:p>
          <a:p>
            <a:pPr marL="182563" indent="-182563">
              <a:buFont typeface="Wingdings" pitchFamily="2" charset="2"/>
              <a:buChar char="§"/>
            </a:pPr>
            <a:r>
              <a:rPr lang="en-US" dirty="0"/>
              <a:t>d</a:t>
            </a:r>
            <a:r>
              <a:rPr lang="en-US" dirty="0" smtClean="0"/>
              <a:t>euterons: 12-20 MeV </a:t>
            </a:r>
            <a:r>
              <a:rPr lang="en-US" dirty="0" smtClean="0"/>
              <a:t>(&lt;5 </a:t>
            </a:r>
            <a:r>
              <a:rPr lang="en-US" dirty="0" err="1" smtClean="0"/>
              <a:t>μA</a:t>
            </a:r>
            <a:r>
              <a:rPr lang="en-US" dirty="0" smtClean="0"/>
              <a:t>)</a:t>
            </a:r>
          </a:p>
          <a:p>
            <a:pPr marL="182563" indent="-182563">
              <a:buFont typeface="Wingdings" pitchFamily="2" charset="2"/>
              <a:buChar char="§"/>
            </a:pPr>
            <a:r>
              <a:rPr lang="en-US" baseline="30000" dirty="0" smtClean="0"/>
              <a:t>3</a:t>
            </a:r>
            <a:r>
              <a:rPr lang="en-US" dirty="0" smtClean="0"/>
              <a:t>He-ions:    18-52 MeV </a:t>
            </a:r>
            <a:r>
              <a:rPr lang="en-US" dirty="0" smtClean="0"/>
              <a:t>(&lt;2 </a:t>
            </a:r>
            <a:r>
              <a:rPr lang="en-US" dirty="0" err="1" smtClean="0"/>
              <a:t>μA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5857800" y="2772125"/>
            <a:ext cx="3507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Negative mode:</a:t>
            </a:r>
          </a:p>
          <a:p>
            <a:r>
              <a:rPr lang="en-US" dirty="0">
                <a:solidFill>
                  <a:srgbClr val="FF0000"/>
                </a:solidFill>
              </a:rPr>
              <a:t>Activation experiments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Irradiation experiments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Radiopharmaceutical production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5857800" y="1091361"/>
            <a:ext cx="3034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Positive mode: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Spectrometry experiments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3" name="Přímá spojnice se šipkou 2"/>
          <p:cNvCxnSpPr>
            <a:stCxn id="10" idx="1"/>
          </p:cNvCxnSpPr>
          <p:nvPr/>
        </p:nvCxnSpPr>
        <p:spPr>
          <a:xfrm flipH="1">
            <a:off x="5014392" y="2234481"/>
            <a:ext cx="709736" cy="284776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se šipkou 14"/>
          <p:cNvCxnSpPr>
            <a:stCxn id="9" idx="1"/>
          </p:cNvCxnSpPr>
          <p:nvPr/>
        </p:nvCxnSpPr>
        <p:spPr>
          <a:xfrm flipH="1">
            <a:off x="1979712" y="4328230"/>
            <a:ext cx="3744416" cy="35577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NPI </a:t>
            </a:r>
            <a:r>
              <a:rPr lang="en-US" sz="3200" b="1" dirty="0" err="1" smtClean="0"/>
              <a:t>Řež</a:t>
            </a:r>
            <a:r>
              <a:rPr lang="en-US" sz="3200" b="1" dirty="0" smtClean="0"/>
              <a:t> Cyclotron U-120M – Basic Parameters</a:t>
            </a:r>
            <a:endParaRPr lang="en-US" sz="3200" b="1" dirty="0"/>
          </a:p>
        </p:txBody>
      </p:sp>
      <p:sp>
        <p:nvSpPr>
          <p:cNvPr id="18" name="Obdélník 17"/>
          <p:cNvSpPr/>
          <p:nvPr/>
        </p:nvSpPr>
        <p:spPr>
          <a:xfrm>
            <a:off x="3491880" y="4959459"/>
            <a:ext cx="55702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Intensities starting from 10</a:t>
            </a:r>
            <a:r>
              <a:rPr lang="en-US" sz="2000" baseline="30000" dirty="0"/>
              <a:t>4</a:t>
            </a:r>
            <a:r>
              <a:rPr lang="en-US" sz="2000" dirty="0"/>
              <a:t> </a:t>
            </a:r>
            <a:r>
              <a:rPr lang="en-US" sz="2000" dirty="0" smtClean="0"/>
              <a:t>p/cm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/s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Beam diameter </a:t>
            </a:r>
            <a:r>
              <a:rPr lang="en-US" sz="2000" dirty="0"/>
              <a:t>at the exit </a:t>
            </a:r>
            <a:r>
              <a:rPr lang="en-US" sz="2000" dirty="0" smtClean="0"/>
              <a:t>window: ~ 1.6 cm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Beam diameter divergence: ~ 1 cm/m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Target distance from the exit window: 0.5 – </a:t>
            </a:r>
            <a:r>
              <a:rPr lang="en-US" sz="2000" dirty="0" smtClean="0"/>
              <a:t>4 </a:t>
            </a:r>
            <a:r>
              <a:rPr lang="en-US" sz="2000" dirty="0" smtClean="0"/>
              <a:t>m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13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Tools:</a:t>
            </a:r>
            <a:br>
              <a:rPr lang="en-US" b="1" dirty="0" smtClean="0"/>
            </a:br>
            <a:r>
              <a:rPr lang="en-US" b="1" dirty="0" smtClean="0"/>
              <a:t>Beam Absorber and Energy Degrader</a:t>
            </a:r>
            <a:endParaRPr lang="en-US" b="1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826768" cy="475615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Instant stopping and restoring the beam without changing it’s parameters</a:t>
            </a:r>
          </a:p>
          <a:p>
            <a:r>
              <a:rPr lang="en-US" dirty="0" smtClean="0"/>
              <a:t>Lowering the beam energy without need of readjusting the cyclotron</a:t>
            </a:r>
          </a:p>
          <a:p>
            <a:r>
              <a:rPr lang="en-US" dirty="0" smtClean="0"/>
              <a:t>Integrated beam monitoring under development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872" y="1738799"/>
            <a:ext cx="4506608" cy="3274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1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Tools:</a:t>
            </a:r>
            <a:br>
              <a:rPr lang="en-US" b="1" dirty="0" smtClean="0"/>
            </a:br>
            <a:r>
              <a:rPr lang="en-US" b="1" dirty="0" smtClean="0"/>
              <a:t>Dosimetry – Ionization Chamber</a:t>
            </a:r>
            <a:endParaRPr lang="en-US" b="1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1"/>
          </p:nvPr>
        </p:nvSpPr>
        <p:spPr>
          <a:xfrm>
            <a:off x="467682" y="1548649"/>
            <a:ext cx="5040422" cy="2378075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Commercial product from </a:t>
            </a:r>
            <a:br>
              <a:rPr lang="en-US" dirty="0" smtClean="0"/>
            </a:br>
            <a:r>
              <a:rPr lang="en-US" dirty="0" smtClean="0"/>
              <a:t>PTW Freiburg</a:t>
            </a:r>
          </a:p>
          <a:p>
            <a:r>
              <a:rPr lang="en-US" dirty="0" smtClean="0"/>
              <a:t>Placed c</a:t>
            </a:r>
            <a:r>
              <a:rPr lang="en-US" dirty="0" smtClean="0"/>
              <a:t>lose </a:t>
            </a:r>
            <a:r>
              <a:rPr lang="en-US" dirty="0" smtClean="0"/>
              <a:t>to the </a:t>
            </a:r>
            <a:r>
              <a:rPr lang="en-US" dirty="0" smtClean="0"/>
              <a:t>beam axis</a:t>
            </a:r>
            <a:endParaRPr lang="en-US" dirty="0" smtClean="0"/>
          </a:p>
          <a:p>
            <a:r>
              <a:rPr lang="en-US" dirty="0" smtClean="0"/>
              <a:t>Calibrated by </a:t>
            </a:r>
            <a:r>
              <a:rPr lang="en-US" dirty="0" err="1" smtClean="0"/>
              <a:t>Timepix</a:t>
            </a:r>
            <a:r>
              <a:rPr lang="en-US" dirty="0" smtClean="0"/>
              <a:t> </a:t>
            </a:r>
            <a:r>
              <a:rPr lang="en-US" dirty="0" smtClean="0"/>
              <a:t>(CERN </a:t>
            </a:r>
            <a:r>
              <a:rPr lang="en-US" dirty="0" err="1" smtClean="0"/>
              <a:t>Medipix</a:t>
            </a:r>
            <a:r>
              <a:rPr lang="en-US" dirty="0" smtClean="0"/>
              <a:t>) device </a:t>
            </a:r>
            <a:r>
              <a:rPr lang="en-US" dirty="0" smtClean="0"/>
              <a:t>and </a:t>
            </a:r>
            <a:r>
              <a:rPr lang="en-US" dirty="0" smtClean="0"/>
              <a:t>cross-checked </a:t>
            </a:r>
            <a:r>
              <a:rPr lang="en-US" dirty="0" smtClean="0"/>
              <a:t>using </a:t>
            </a:r>
            <a:r>
              <a:rPr lang="en-US" dirty="0" smtClean="0"/>
              <a:t>SRIM/GEANT4 </a:t>
            </a:r>
            <a:r>
              <a:rPr lang="en-US" dirty="0" smtClean="0"/>
              <a:t>simulations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626" y="4149080"/>
            <a:ext cx="8330747" cy="2504304"/>
          </a:xfrm>
          <a:prstGeom prst="rect">
            <a:avLst/>
          </a:prstGeom>
        </p:spPr>
      </p:pic>
      <p:pic>
        <p:nvPicPr>
          <p:cNvPr id="8" name="Obrázek 7"/>
          <p:cNvPicPr/>
          <p:nvPr/>
        </p:nvPicPr>
        <p:blipFill>
          <a:blip r:embed="rId3"/>
          <a:stretch>
            <a:fillRect/>
          </a:stretch>
        </p:blipFill>
        <p:spPr>
          <a:xfrm>
            <a:off x="5579198" y="1633662"/>
            <a:ext cx="3100046" cy="229939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5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Tools:</a:t>
            </a:r>
            <a:br>
              <a:rPr lang="en-US" b="1" dirty="0" smtClean="0"/>
            </a:br>
            <a:r>
              <a:rPr lang="en-US" b="1" dirty="0" smtClean="0"/>
              <a:t>Positioning system</a:t>
            </a:r>
            <a:endParaRPr lang="en-US" b="1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690864" cy="4756150"/>
          </a:xfrm>
        </p:spPr>
        <p:txBody>
          <a:bodyPr>
            <a:normAutofit/>
          </a:bodyPr>
          <a:lstStyle/>
          <a:p>
            <a:r>
              <a:rPr lang="en-US" dirty="0" smtClean="0"/>
              <a:t>Remotely controlled</a:t>
            </a:r>
          </a:p>
          <a:p>
            <a:r>
              <a:rPr lang="en-US" dirty="0" smtClean="0"/>
              <a:t>Positioning in X and Y axis</a:t>
            </a:r>
          </a:p>
          <a:p>
            <a:r>
              <a:rPr lang="en-US" dirty="0" smtClean="0"/>
              <a:t>+/- 5 cm in both axes</a:t>
            </a:r>
          </a:p>
          <a:p>
            <a:r>
              <a:rPr lang="en-US" dirty="0" smtClean="0"/>
              <a:t>1 </a:t>
            </a:r>
            <a:r>
              <a:rPr lang="en-US" dirty="0" err="1" smtClean="0"/>
              <a:t>μm</a:t>
            </a:r>
            <a:r>
              <a:rPr lang="en-US" dirty="0" smtClean="0"/>
              <a:t> accuracy possible</a:t>
            </a:r>
            <a:br>
              <a:rPr lang="en-US" dirty="0" smtClean="0"/>
            </a:br>
            <a:r>
              <a:rPr lang="en-US" dirty="0" smtClean="0"/>
              <a:t>(now using 1 mm accuracy)</a:t>
            </a:r>
            <a:endParaRPr lang="en-US" dirty="0" smtClean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8716" y="1600200"/>
            <a:ext cx="2845692" cy="4922815"/>
          </a:xfrm>
          <a:prstGeom prst="rect">
            <a:avLst/>
          </a:prstGeom>
        </p:spPr>
      </p:pic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3003-244D-4D45-B48B-BA0692923DC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04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3103</TotalTime>
  <Words>1586</Words>
  <Application>Microsoft Office PowerPoint</Application>
  <PresentationFormat>Předvádění na obrazovce (4:3)</PresentationFormat>
  <Paragraphs>452</Paragraphs>
  <Slides>36</Slides>
  <Notes>8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36</vt:i4>
      </vt:variant>
    </vt:vector>
  </HeadingPairs>
  <TitlesOfParts>
    <vt:vector size="44" baseType="lpstr">
      <vt:lpstr>ＭＳ Ｐゴシック</vt:lpstr>
      <vt:lpstr>Arial</vt:lpstr>
      <vt:lpstr>Calibri</vt:lpstr>
      <vt:lpstr>Comic Sans MS</vt:lpstr>
      <vt:lpstr>Times</vt:lpstr>
      <vt:lpstr>Times New Roman</vt:lpstr>
      <vt:lpstr>Wingdings</vt:lpstr>
      <vt:lpstr>Motiv systému Office</vt:lpstr>
      <vt:lpstr>Prezentace aplikace PowerPoint</vt:lpstr>
      <vt:lpstr>Outline</vt:lpstr>
      <vt:lpstr>Outline</vt:lpstr>
      <vt:lpstr>NPI Řež Cyclotron – Open Access</vt:lpstr>
      <vt:lpstr>Cyclotron at Nuclear Physics Institute of the Czech Academy of Science, Řež</vt:lpstr>
      <vt:lpstr>NPI Řež Cyclotron U-120M – Basic Parameters</vt:lpstr>
      <vt:lpstr>Tools: Beam Absorber and Energy Degrader</vt:lpstr>
      <vt:lpstr>Tools: Dosimetry – Ionization Chamber</vt:lpstr>
      <vt:lpstr>Tools: Positioning system</vt:lpstr>
      <vt:lpstr>Outline</vt:lpstr>
      <vt:lpstr>Prezentace aplikace PowerPoint</vt:lpstr>
      <vt:lpstr>Prezentace aplikace PowerPoint</vt:lpstr>
      <vt:lpstr>Prezentace aplikace PowerPoint</vt:lpstr>
      <vt:lpstr>Prezentace aplikace PowerPoint</vt:lpstr>
      <vt:lpstr>Criteria for FPGA Candidate</vt:lpstr>
      <vt:lpstr>Outline</vt:lpstr>
      <vt:lpstr>FPGA Model – Motivation</vt:lpstr>
      <vt:lpstr>FPGA Model – Approach</vt:lpstr>
      <vt:lpstr>FPGA Model – Approach</vt:lpstr>
      <vt:lpstr>Outline</vt:lpstr>
      <vt:lpstr>Test Design Example</vt:lpstr>
      <vt:lpstr>Entire Test System</vt:lpstr>
      <vt:lpstr>Irradiation Setup</vt:lpstr>
      <vt:lpstr>Outline</vt:lpstr>
      <vt:lpstr>Spartan 3 Irradiation</vt:lpstr>
      <vt:lpstr>Spartan 3 Irradiation – Results</vt:lpstr>
      <vt:lpstr>SmartFusion2 Irradiation</vt:lpstr>
      <vt:lpstr>SmartFusion2 Irradiation – Results</vt:lpstr>
      <vt:lpstr>IGLOO2 Irradiation</vt:lpstr>
      <vt:lpstr>Outline</vt:lpstr>
      <vt:lpstr>Conclusions I</vt:lpstr>
      <vt:lpstr>Conclusions II</vt:lpstr>
      <vt:lpstr>Outlook and Future Work</vt:lpstr>
      <vt:lpstr>Spare Slides</vt:lpstr>
      <vt:lpstr>Acceleration of H- ions and extraction using the stripping foil</vt:lpstr>
      <vt:lpstr>Test Design Example – Code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Jozef Ferencei</dc:creator>
  <cp:lastModifiedBy>vanattom</cp:lastModifiedBy>
  <cp:revision>90</cp:revision>
  <dcterms:created xsi:type="dcterms:W3CDTF">2014-09-10T16:46:58Z</dcterms:created>
  <dcterms:modified xsi:type="dcterms:W3CDTF">2014-09-17T14:12:35Z</dcterms:modified>
</cp:coreProperties>
</file>