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7" r:id="rId3"/>
    <p:sldId id="289" r:id="rId4"/>
    <p:sldId id="279" r:id="rId5"/>
    <p:sldId id="282" r:id="rId6"/>
    <p:sldId id="281" r:id="rId7"/>
    <p:sldId id="28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0C0"/>
    <a:srgbClr val="0D0D0D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434E4-D63E-47A2-AE62-E5CA28F1E4EA}" v="1658" dt="2025-10-05T18:14:12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1" autoAdjust="0"/>
    <p:restoredTop sz="94660" autoAdjust="0"/>
  </p:normalViewPr>
  <p:slideViewPr>
    <p:cSldViewPr>
      <p:cViewPr>
        <p:scale>
          <a:sx n="70" d="100"/>
          <a:sy n="70" d="100"/>
        </p:scale>
        <p:origin x="221" y="1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ab Herbert" userId="72298853-8781-4a43-b5f4-a2cc3de8d0d0" providerId="ADAL" clId="{3E7434E4-D63E-47A2-AE62-E5CA28F1E4EA}"/>
    <pc:docChg chg="undo custSel addSld delSld modSld sldOrd">
      <pc:chgData name="Raab Herbert" userId="72298853-8781-4a43-b5f4-a2cc3de8d0d0" providerId="ADAL" clId="{3E7434E4-D63E-47A2-AE62-E5CA28F1E4EA}" dt="2025-10-05T18:14:12.904" v="1936" actId="20577"/>
      <pc:docMkLst>
        <pc:docMk/>
      </pc:docMkLst>
      <pc:sldChg chg="modSp mod">
        <pc:chgData name="Raab Herbert" userId="72298853-8781-4a43-b5f4-a2cc3de8d0d0" providerId="ADAL" clId="{3E7434E4-D63E-47A2-AE62-E5CA28F1E4EA}" dt="2025-10-05T18:07:48" v="1924" actId="20577"/>
        <pc:sldMkLst>
          <pc:docMk/>
          <pc:sldMk cId="0" sldId="266"/>
        </pc:sldMkLst>
        <pc:spChg chg="mod">
          <ac:chgData name="Raab Herbert" userId="72298853-8781-4a43-b5f4-a2cc3de8d0d0" providerId="ADAL" clId="{3E7434E4-D63E-47A2-AE62-E5CA28F1E4EA}" dt="2025-10-05T18:07:48" v="1924" actId="20577"/>
          <ac:spMkLst>
            <pc:docMk/>
            <pc:sldMk cId="0" sldId="266"/>
            <ac:spMk id="88" creationId="{00000000-0000-0000-0000-000000000000}"/>
          </ac:spMkLst>
        </pc:spChg>
      </pc:sldChg>
      <pc:sldChg chg="addSp delSp modSp mod modAnim">
        <pc:chgData name="Raab Herbert" userId="72298853-8781-4a43-b5f4-a2cc3de8d0d0" providerId="ADAL" clId="{3E7434E4-D63E-47A2-AE62-E5CA28F1E4EA}" dt="2025-10-05T18:14:12.904" v="1936" actId="20577"/>
        <pc:sldMkLst>
          <pc:docMk/>
          <pc:sldMk cId="447441666" sldId="267"/>
        </pc:sldMkLst>
        <pc:spChg chg="add mod">
          <ac:chgData name="Raab Herbert" userId="72298853-8781-4a43-b5f4-a2cc3de8d0d0" providerId="ADAL" clId="{3E7434E4-D63E-47A2-AE62-E5CA28F1E4EA}" dt="2025-10-05T18:14:12.904" v="1936" actId="20577"/>
          <ac:spMkLst>
            <pc:docMk/>
            <pc:sldMk cId="447441666" sldId="267"/>
            <ac:spMk id="7" creationId="{39C3CC24-C6E0-E7C3-2F26-2754C948814E}"/>
          </ac:spMkLst>
        </pc:spChg>
        <pc:spChg chg="mod">
          <ac:chgData name="Raab Herbert" userId="72298853-8781-4a43-b5f4-a2cc3de8d0d0" providerId="ADAL" clId="{3E7434E4-D63E-47A2-AE62-E5CA28F1E4EA}" dt="2025-10-05T14:35:57.026" v="20" actId="20577"/>
          <ac:spMkLst>
            <pc:docMk/>
            <pc:sldMk cId="447441666" sldId="267"/>
            <ac:spMk id="88" creationId="{00000000-0000-0000-0000-000000000000}"/>
          </ac:spMkLst>
        </pc:spChg>
        <pc:picChg chg="add mod">
          <ac:chgData name="Raab Herbert" userId="72298853-8781-4a43-b5f4-a2cc3de8d0d0" providerId="ADAL" clId="{3E7434E4-D63E-47A2-AE62-E5CA28F1E4EA}" dt="2025-10-05T16:28:28.166" v="770" actId="1038"/>
          <ac:picMkLst>
            <pc:docMk/>
            <pc:sldMk cId="447441666" sldId="267"/>
            <ac:picMk id="3" creationId="{E8F07BC7-89B1-19F7-AE82-2E5ABFBD670F}"/>
          </ac:picMkLst>
        </pc:picChg>
        <pc:picChg chg="del">
          <ac:chgData name="Raab Herbert" userId="72298853-8781-4a43-b5f4-a2cc3de8d0d0" providerId="ADAL" clId="{3E7434E4-D63E-47A2-AE62-E5CA28F1E4EA}" dt="2025-10-05T14:34:19.603" v="2" actId="478"/>
          <ac:picMkLst>
            <pc:docMk/>
            <pc:sldMk cId="447441666" sldId="267"/>
            <ac:picMk id="5" creationId="{6C479A4F-328D-4FA6-A64A-9703EF4BDDA5}"/>
          </ac:picMkLst>
        </pc:picChg>
        <pc:picChg chg="add mod">
          <ac:chgData name="Raab Herbert" userId="72298853-8781-4a43-b5f4-a2cc3de8d0d0" providerId="ADAL" clId="{3E7434E4-D63E-47A2-AE62-E5CA28F1E4EA}" dt="2025-10-05T14:37:19.964" v="25"/>
          <ac:picMkLst>
            <pc:docMk/>
            <pc:sldMk cId="447441666" sldId="267"/>
            <ac:picMk id="6" creationId="{F2F7591F-1A35-49B3-05D0-BAA3CF836C4E}"/>
          </ac:picMkLst>
        </pc:picChg>
      </pc:sldChg>
      <pc:sldChg chg="del">
        <pc:chgData name="Raab Herbert" userId="72298853-8781-4a43-b5f4-a2cc3de8d0d0" providerId="ADAL" clId="{3E7434E4-D63E-47A2-AE62-E5CA28F1E4EA}" dt="2025-10-05T14:20:10.300" v="0" actId="47"/>
        <pc:sldMkLst>
          <pc:docMk/>
          <pc:sldMk cId="789847872" sldId="273"/>
        </pc:sldMkLst>
      </pc:sldChg>
      <pc:sldChg chg="del">
        <pc:chgData name="Raab Herbert" userId="72298853-8781-4a43-b5f4-a2cc3de8d0d0" providerId="ADAL" clId="{3E7434E4-D63E-47A2-AE62-E5CA28F1E4EA}" dt="2025-10-05T16:47:49.668" v="1119" actId="47"/>
        <pc:sldMkLst>
          <pc:docMk/>
          <pc:sldMk cId="2029611300" sldId="275"/>
        </pc:sldMkLst>
      </pc:sldChg>
      <pc:sldChg chg="del">
        <pc:chgData name="Raab Herbert" userId="72298853-8781-4a43-b5f4-a2cc3de8d0d0" providerId="ADAL" clId="{3E7434E4-D63E-47A2-AE62-E5CA28F1E4EA}" dt="2025-10-05T16:47:24.936" v="1094" actId="47"/>
        <pc:sldMkLst>
          <pc:docMk/>
          <pc:sldMk cId="1650269208" sldId="276"/>
        </pc:sldMkLst>
      </pc:sldChg>
      <pc:sldChg chg="del">
        <pc:chgData name="Raab Herbert" userId="72298853-8781-4a43-b5f4-a2cc3de8d0d0" providerId="ADAL" clId="{3E7434E4-D63E-47A2-AE62-E5CA28F1E4EA}" dt="2025-10-05T16:37:22.207" v="1007" actId="47"/>
        <pc:sldMkLst>
          <pc:docMk/>
          <pc:sldMk cId="1486767462" sldId="277"/>
        </pc:sldMkLst>
      </pc:sldChg>
      <pc:sldChg chg="del">
        <pc:chgData name="Raab Herbert" userId="72298853-8781-4a43-b5f4-a2cc3de8d0d0" providerId="ADAL" clId="{3E7434E4-D63E-47A2-AE62-E5CA28F1E4EA}" dt="2025-10-05T16:37:26.141" v="1008" actId="47"/>
        <pc:sldMkLst>
          <pc:docMk/>
          <pc:sldMk cId="2998514657" sldId="278"/>
        </pc:sldMkLst>
      </pc:sldChg>
      <pc:sldChg chg="addSp delSp modSp mod modAnim">
        <pc:chgData name="Raab Herbert" userId="72298853-8781-4a43-b5f4-a2cc3de8d0d0" providerId="ADAL" clId="{3E7434E4-D63E-47A2-AE62-E5CA28F1E4EA}" dt="2025-10-05T18:12:03.467" v="1931"/>
        <pc:sldMkLst>
          <pc:docMk/>
          <pc:sldMk cId="1821812016" sldId="279"/>
        </pc:sldMkLst>
        <pc:spChg chg="add mod">
          <ac:chgData name="Raab Herbert" userId="72298853-8781-4a43-b5f4-a2cc3de8d0d0" providerId="ADAL" clId="{3E7434E4-D63E-47A2-AE62-E5CA28F1E4EA}" dt="2025-10-05T16:47:05.719" v="1092" actId="20577"/>
          <ac:spMkLst>
            <pc:docMk/>
            <pc:sldMk cId="1821812016" sldId="279"/>
            <ac:spMk id="7" creationId="{64AA9DE8-E195-96E7-6F00-8548EF09A258}"/>
          </ac:spMkLst>
        </pc:spChg>
        <pc:spChg chg="add mod">
          <ac:chgData name="Raab Herbert" userId="72298853-8781-4a43-b5f4-a2cc3de8d0d0" providerId="ADAL" clId="{3E7434E4-D63E-47A2-AE62-E5CA28F1E4EA}" dt="2025-10-05T16:46:37.375" v="1059"/>
          <ac:spMkLst>
            <pc:docMk/>
            <pc:sldMk cId="1821812016" sldId="279"/>
            <ac:spMk id="8" creationId="{2017F4EC-95FD-BE72-744B-247CC44A5E30}"/>
          </ac:spMkLst>
        </pc:spChg>
        <pc:spChg chg="mod">
          <ac:chgData name="Raab Herbert" userId="72298853-8781-4a43-b5f4-a2cc3de8d0d0" providerId="ADAL" clId="{3E7434E4-D63E-47A2-AE62-E5CA28F1E4EA}" dt="2025-10-05T16:45:03.818" v="1029" actId="20577"/>
          <ac:spMkLst>
            <pc:docMk/>
            <pc:sldMk cId="1821812016" sldId="279"/>
            <ac:spMk id="88" creationId="{00000000-0000-0000-0000-000000000000}"/>
          </ac:spMkLst>
        </pc:spChg>
        <pc:graphicFrameChg chg="mod">
          <ac:chgData name="Raab Herbert" userId="72298853-8781-4a43-b5f4-a2cc3de8d0d0" providerId="ADAL" clId="{3E7434E4-D63E-47A2-AE62-E5CA28F1E4EA}" dt="2025-10-05T16:44:56.704" v="1018" actId="1076"/>
          <ac:graphicFrameMkLst>
            <pc:docMk/>
            <pc:sldMk cId="1821812016" sldId="279"/>
            <ac:graphicFrameMk id="6" creationId="{FFC5AC9B-D875-8A77-2BB8-2737BA3EF4F7}"/>
          </ac:graphicFrameMkLst>
        </pc:graphicFrameChg>
        <pc:graphicFrameChg chg="del">
          <ac:chgData name="Raab Herbert" userId="72298853-8781-4a43-b5f4-a2cc3de8d0d0" providerId="ADAL" clId="{3E7434E4-D63E-47A2-AE62-E5CA28F1E4EA}" dt="2025-10-05T16:44:33.450" v="1009" actId="478"/>
          <ac:graphicFrameMkLst>
            <pc:docMk/>
            <pc:sldMk cId="1821812016" sldId="279"/>
            <ac:graphicFrameMk id="9" creationId="{412936C9-D495-A29C-8F15-7C76A775D33A}"/>
          </ac:graphicFrameMkLst>
        </pc:graphicFrameChg>
        <pc:picChg chg="add mod">
          <ac:chgData name="Raab Herbert" userId="72298853-8781-4a43-b5f4-a2cc3de8d0d0" providerId="ADAL" clId="{3E7434E4-D63E-47A2-AE62-E5CA28F1E4EA}" dt="2025-10-05T16:44:54.967" v="1017" actId="1076"/>
          <ac:picMkLst>
            <pc:docMk/>
            <pc:sldMk cId="1821812016" sldId="279"/>
            <ac:picMk id="3" creationId="{AD35669B-5AC7-26A8-01CD-1669436AC58F}"/>
          </ac:picMkLst>
        </pc:picChg>
        <pc:picChg chg="add del">
          <ac:chgData name="Raab Herbert" userId="72298853-8781-4a43-b5f4-a2cc3de8d0d0" providerId="ADAL" clId="{3E7434E4-D63E-47A2-AE62-E5CA28F1E4EA}" dt="2025-10-05T16:45:56.109" v="1031" actId="478"/>
          <ac:picMkLst>
            <pc:docMk/>
            <pc:sldMk cId="1821812016" sldId="279"/>
            <ac:picMk id="5" creationId="{8E08467D-A798-B0D6-4A3F-34499AAF368F}"/>
          </ac:picMkLst>
        </pc:picChg>
      </pc:sldChg>
      <pc:sldChg chg="del">
        <pc:chgData name="Raab Herbert" userId="72298853-8781-4a43-b5f4-a2cc3de8d0d0" providerId="ADAL" clId="{3E7434E4-D63E-47A2-AE62-E5CA28F1E4EA}" dt="2025-10-05T16:47:22.931" v="1093" actId="47"/>
        <pc:sldMkLst>
          <pc:docMk/>
          <pc:sldMk cId="360471631" sldId="280"/>
        </pc:sldMkLst>
      </pc:sldChg>
      <pc:sldChg chg="addSp delSp modSp mod">
        <pc:chgData name="Raab Herbert" userId="72298853-8781-4a43-b5f4-a2cc3de8d0d0" providerId="ADAL" clId="{3E7434E4-D63E-47A2-AE62-E5CA28F1E4EA}" dt="2025-10-05T17:49:09.913" v="1861" actId="1035"/>
        <pc:sldMkLst>
          <pc:docMk/>
          <pc:sldMk cId="3255541440" sldId="281"/>
        </pc:sldMkLst>
        <pc:spChg chg="add del">
          <ac:chgData name="Raab Herbert" userId="72298853-8781-4a43-b5f4-a2cc3de8d0d0" providerId="ADAL" clId="{3E7434E4-D63E-47A2-AE62-E5CA28F1E4EA}" dt="2025-10-05T17:45:37.580" v="1799" actId="478"/>
          <ac:spMkLst>
            <pc:docMk/>
            <pc:sldMk cId="3255541440" sldId="281"/>
            <ac:spMk id="3" creationId="{48B42593-9B3D-5CF9-B1B1-61A89C4E3074}"/>
          </ac:spMkLst>
        </pc:spChg>
        <pc:spChg chg="add mod">
          <ac:chgData name="Raab Herbert" userId="72298853-8781-4a43-b5f4-a2cc3de8d0d0" providerId="ADAL" clId="{3E7434E4-D63E-47A2-AE62-E5CA28F1E4EA}" dt="2025-10-05T17:47:54.973" v="1831" actId="108"/>
          <ac:spMkLst>
            <pc:docMk/>
            <pc:sldMk cId="3255541440" sldId="281"/>
            <ac:spMk id="4" creationId="{A044D32F-9F6E-8A28-894F-282C5F90C4DB}"/>
          </ac:spMkLst>
        </pc:spChg>
        <pc:spChg chg="mod">
          <ac:chgData name="Raab Herbert" userId="72298853-8781-4a43-b5f4-a2cc3de8d0d0" providerId="ADAL" clId="{3E7434E4-D63E-47A2-AE62-E5CA28F1E4EA}" dt="2025-10-05T17:49:09.913" v="1861" actId="1035"/>
          <ac:spMkLst>
            <pc:docMk/>
            <pc:sldMk cId="3255541440" sldId="281"/>
            <ac:spMk id="9" creationId="{8CA8FC41-4AD3-0505-7821-44FEB1BEC5A8}"/>
          </ac:spMkLst>
        </pc:spChg>
        <pc:grpChg chg="mod">
          <ac:chgData name="Raab Herbert" userId="72298853-8781-4a43-b5f4-a2cc3de8d0d0" providerId="ADAL" clId="{3E7434E4-D63E-47A2-AE62-E5CA28F1E4EA}" dt="2025-10-05T17:49:09.913" v="1861" actId="1035"/>
          <ac:grpSpMkLst>
            <pc:docMk/>
            <pc:sldMk cId="3255541440" sldId="281"/>
            <ac:grpSpMk id="7" creationId="{EC3F216F-DA27-E1B8-C4EB-D159202FF776}"/>
          </ac:grpSpMkLst>
        </pc:grpChg>
        <pc:picChg chg="mod">
          <ac:chgData name="Raab Herbert" userId="72298853-8781-4a43-b5f4-a2cc3de8d0d0" providerId="ADAL" clId="{3E7434E4-D63E-47A2-AE62-E5CA28F1E4EA}" dt="2025-10-05T17:49:09.913" v="1861" actId="1035"/>
          <ac:picMkLst>
            <pc:docMk/>
            <pc:sldMk cId="3255541440" sldId="281"/>
            <ac:picMk id="8" creationId="{2DCB199E-CF95-CFDB-74A0-3C83178B8D3C}"/>
          </ac:picMkLst>
        </pc:picChg>
      </pc:sldChg>
      <pc:sldChg chg="addSp delSp modSp mod">
        <pc:chgData name="Raab Herbert" userId="72298853-8781-4a43-b5f4-a2cc3de8d0d0" providerId="ADAL" clId="{3E7434E4-D63E-47A2-AE62-E5CA28F1E4EA}" dt="2025-10-05T17:46:16.914" v="1810" actId="20577"/>
        <pc:sldMkLst>
          <pc:docMk/>
          <pc:sldMk cId="1258062840" sldId="282"/>
        </pc:sldMkLst>
        <pc:spChg chg="add mod">
          <ac:chgData name="Raab Herbert" userId="72298853-8781-4a43-b5f4-a2cc3de8d0d0" providerId="ADAL" clId="{3E7434E4-D63E-47A2-AE62-E5CA28F1E4EA}" dt="2025-10-05T17:46:16.914" v="1810" actId="20577"/>
          <ac:spMkLst>
            <pc:docMk/>
            <pc:sldMk cId="1258062840" sldId="282"/>
            <ac:spMk id="6" creationId="{B5C522B9-CB5A-A4C1-98F4-AB19D9310D95}"/>
          </ac:spMkLst>
        </pc:spChg>
        <pc:spChg chg="mod">
          <ac:chgData name="Raab Herbert" userId="72298853-8781-4a43-b5f4-a2cc3de8d0d0" providerId="ADAL" clId="{3E7434E4-D63E-47A2-AE62-E5CA28F1E4EA}" dt="2025-10-05T16:47:38.084" v="1117" actId="20577"/>
          <ac:spMkLst>
            <pc:docMk/>
            <pc:sldMk cId="1258062840" sldId="282"/>
            <ac:spMk id="88" creationId="{00000000-0000-0000-0000-000000000000}"/>
          </ac:spMkLst>
        </pc:spChg>
        <pc:picChg chg="del">
          <ac:chgData name="Raab Herbert" userId="72298853-8781-4a43-b5f4-a2cc3de8d0d0" providerId="ADAL" clId="{3E7434E4-D63E-47A2-AE62-E5CA28F1E4EA}" dt="2025-10-05T17:43:37.775" v="1759" actId="478"/>
          <ac:picMkLst>
            <pc:docMk/>
            <pc:sldMk cId="1258062840" sldId="282"/>
            <ac:picMk id="3" creationId="{F05A04C4-0B2E-45CB-DAAE-A9ED1E6F8699}"/>
          </ac:picMkLst>
        </pc:picChg>
        <pc:picChg chg="add mod">
          <ac:chgData name="Raab Herbert" userId="72298853-8781-4a43-b5f4-a2cc3de8d0d0" providerId="ADAL" clId="{3E7434E4-D63E-47A2-AE62-E5CA28F1E4EA}" dt="2025-10-05T17:43:56.245" v="1766" actId="1076"/>
          <ac:picMkLst>
            <pc:docMk/>
            <pc:sldMk cId="1258062840" sldId="282"/>
            <ac:picMk id="4" creationId="{23B8268C-3447-6348-1D56-770A491B4A47}"/>
          </ac:picMkLst>
        </pc:picChg>
      </pc:sldChg>
      <pc:sldChg chg="del">
        <pc:chgData name="Raab Herbert" userId="72298853-8781-4a43-b5f4-a2cc3de8d0d0" providerId="ADAL" clId="{3E7434E4-D63E-47A2-AE62-E5CA28F1E4EA}" dt="2025-10-05T14:20:18.755" v="1" actId="47"/>
        <pc:sldMkLst>
          <pc:docMk/>
          <pc:sldMk cId="274527219" sldId="283"/>
        </pc:sldMkLst>
      </pc:sldChg>
      <pc:sldChg chg="del">
        <pc:chgData name="Raab Herbert" userId="72298853-8781-4a43-b5f4-a2cc3de8d0d0" providerId="ADAL" clId="{3E7434E4-D63E-47A2-AE62-E5CA28F1E4EA}" dt="2025-10-05T16:47:45.926" v="1118" actId="47"/>
        <pc:sldMkLst>
          <pc:docMk/>
          <pc:sldMk cId="254622694" sldId="285"/>
        </pc:sldMkLst>
      </pc:sldChg>
      <pc:sldChg chg="addSp delSp modSp del mod ord modAnim">
        <pc:chgData name="Raab Herbert" userId="72298853-8781-4a43-b5f4-a2cc3de8d0d0" providerId="ADAL" clId="{3E7434E4-D63E-47A2-AE62-E5CA28F1E4EA}" dt="2025-10-05T17:37:04.004" v="1750" actId="47"/>
        <pc:sldMkLst>
          <pc:docMk/>
          <pc:sldMk cId="2927961870" sldId="286"/>
        </pc:sldMkLst>
        <pc:spChg chg="add mod">
          <ac:chgData name="Raab Herbert" userId="72298853-8781-4a43-b5f4-a2cc3de8d0d0" providerId="ADAL" clId="{3E7434E4-D63E-47A2-AE62-E5CA28F1E4EA}" dt="2025-10-05T17:08:30.086" v="1385" actId="20577"/>
          <ac:spMkLst>
            <pc:docMk/>
            <pc:sldMk cId="2927961870" sldId="286"/>
            <ac:spMk id="2" creationId="{82F8C372-ED20-C0B5-2543-7E54151984EC}"/>
          </ac:spMkLst>
        </pc:spChg>
        <pc:spChg chg="del mod">
          <ac:chgData name="Raab Herbert" userId="72298853-8781-4a43-b5f4-a2cc3de8d0d0" providerId="ADAL" clId="{3E7434E4-D63E-47A2-AE62-E5CA28F1E4EA}" dt="2025-10-05T17:00:15.286" v="1206" actId="478"/>
          <ac:spMkLst>
            <pc:docMk/>
            <pc:sldMk cId="2927961870" sldId="286"/>
            <ac:spMk id="8" creationId="{5BE9E62A-B2E6-FB58-31B6-D7CC0C898821}"/>
          </ac:spMkLst>
        </pc:spChg>
        <pc:picChg chg="mod modCrop">
          <ac:chgData name="Raab Herbert" userId="72298853-8781-4a43-b5f4-a2cc3de8d0d0" providerId="ADAL" clId="{3E7434E4-D63E-47A2-AE62-E5CA28F1E4EA}" dt="2025-10-05T16:54:54.081" v="1131" actId="1076"/>
          <ac:picMkLst>
            <pc:docMk/>
            <pc:sldMk cId="2927961870" sldId="286"/>
            <ac:picMk id="6" creationId="{09176D5C-388B-962A-0B03-701B621BC9CA}"/>
          </ac:picMkLst>
        </pc:picChg>
      </pc:sldChg>
      <pc:sldChg chg="del">
        <pc:chgData name="Raab Herbert" userId="72298853-8781-4a43-b5f4-a2cc3de8d0d0" providerId="ADAL" clId="{3E7434E4-D63E-47A2-AE62-E5CA28F1E4EA}" dt="2025-10-05T16:47:53.977" v="1120" actId="47"/>
        <pc:sldMkLst>
          <pc:docMk/>
          <pc:sldMk cId="3018083520" sldId="287"/>
        </pc:sldMkLst>
      </pc:sldChg>
      <pc:sldChg chg="addSp delSp modSp add mod ord modAnim">
        <pc:chgData name="Raab Herbert" userId="72298853-8781-4a43-b5f4-a2cc3de8d0d0" providerId="ADAL" clId="{3E7434E4-D63E-47A2-AE62-E5CA28F1E4EA}" dt="2025-10-05T18:12:18.296" v="1933"/>
        <pc:sldMkLst>
          <pc:docMk/>
          <pc:sldMk cId="1284286208" sldId="288"/>
        </pc:sldMkLst>
        <pc:spChg chg="add mod">
          <ac:chgData name="Raab Herbert" userId="72298853-8781-4a43-b5f4-a2cc3de8d0d0" providerId="ADAL" clId="{3E7434E4-D63E-47A2-AE62-E5CA28F1E4EA}" dt="2025-10-05T17:50:41.649" v="1893" actId="1076"/>
          <ac:spMkLst>
            <pc:docMk/>
            <pc:sldMk cId="1284286208" sldId="288"/>
            <ac:spMk id="3" creationId="{7550C6F9-BC3C-1793-9093-8BFBA0AAE362}"/>
          </ac:spMkLst>
        </pc:spChg>
        <pc:spChg chg="mod">
          <ac:chgData name="Raab Herbert" userId="72298853-8781-4a43-b5f4-a2cc3de8d0d0" providerId="ADAL" clId="{3E7434E4-D63E-47A2-AE62-E5CA28F1E4EA}" dt="2025-10-05T18:08:58.369" v="1926" actId="404"/>
          <ac:spMkLst>
            <pc:docMk/>
            <pc:sldMk cId="1284286208" sldId="288"/>
            <ac:spMk id="7" creationId="{57D45BE6-0A98-7351-EC2B-E6D167F5CE31}"/>
          </ac:spMkLst>
        </pc:spChg>
        <pc:spChg chg="mod">
          <ac:chgData name="Raab Herbert" userId="72298853-8781-4a43-b5f4-a2cc3de8d0d0" providerId="ADAL" clId="{3E7434E4-D63E-47A2-AE62-E5CA28F1E4EA}" dt="2025-10-05T17:40:49.085" v="1758" actId="20577"/>
          <ac:spMkLst>
            <pc:docMk/>
            <pc:sldMk cId="1284286208" sldId="288"/>
            <ac:spMk id="88" creationId="{4DA7584F-5848-E780-406E-19D2E745D2D4}"/>
          </ac:spMkLst>
        </pc:spChg>
        <pc:picChg chg="add del mod">
          <ac:chgData name="Raab Herbert" userId="72298853-8781-4a43-b5f4-a2cc3de8d0d0" providerId="ADAL" clId="{3E7434E4-D63E-47A2-AE62-E5CA28F1E4EA}" dt="2025-10-05T17:19:32.465" v="1443" actId="478"/>
          <ac:picMkLst>
            <pc:docMk/>
            <pc:sldMk cId="1284286208" sldId="288"/>
            <ac:picMk id="2" creationId="{C5A76808-DE6A-955F-2A05-F361952F73DA}"/>
          </ac:picMkLst>
        </pc:picChg>
        <pc:picChg chg="del">
          <ac:chgData name="Raab Herbert" userId="72298853-8781-4a43-b5f4-a2cc3de8d0d0" providerId="ADAL" clId="{3E7434E4-D63E-47A2-AE62-E5CA28F1E4EA}" dt="2025-10-05T16:14:05.758" v="412" actId="478"/>
          <ac:picMkLst>
            <pc:docMk/>
            <pc:sldMk cId="1284286208" sldId="288"/>
            <ac:picMk id="3" creationId="{B275577A-D8F9-C273-A166-92D3D057F2C0}"/>
          </ac:picMkLst>
        </pc:picChg>
        <pc:picChg chg="add mod">
          <ac:chgData name="Raab Herbert" userId="72298853-8781-4a43-b5f4-a2cc3de8d0d0" providerId="ADAL" clId="{3E7434E4-D63E-47A2-AE62-E5CA28F1E4EA}" dt="2025-10-05T17:50:43.728" v="1894" actId="1076"/>
          <ac:picMkLst>
            <pc:docMk/>
            <pc:sldMk cId="1284286208" sldId="288"/>
            <ac:picMk id="5" creationId="{C05EAA20-42D3-7DE3-6B2A-598684C31334}"/>
          </ac:picMkLst>
        </pc:picChg>
      </pc:sldChg>
      <pc:sldChg chg="modSp add ord modAnim">
        <pc:chgData name="Raab Herbert" userId="72298853-8781-4a43-b5f4-a2cc3de8d0d0" providerId="ADAL" clId="{3E7434E4-D63E-47A2-AE62-E5CA28F1E4EA}" dt="2025-10-05T18:13:10.950" v="1934"/>
        <pc:sldMkLst>
          <pc:docMk/>
          <pc:sldMk cId="890796443" sldId="289"/>
        </pc:sldMkLst>
        <pc:spChg chg="mod">
          <ac:chgData name="Raab Herbert" userId="72298853-8781-4a43-b5f4-a2cc3de8d0d0" providerId="ADAL" clId="{3E7434E4-D63E-47A2-AE62-E5CA28F1E4EA}" dt="2025-10-05T17:36:58.132" v="1749" actId="20577"/>
          <ac:spMkLst>
            <pc:docMk/>
            <pc:sldMk cId="890796443" sldId="289"/>
            <ac:spMk id="7" creationId="{10D066F5-4E84-7085-5407-AA87EB40C3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A6359-4695-40AD-9E15-048977D8C64A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6819C-0186-4E3B-B074-9DED2EE190B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141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8BB6-B681-4D69-A6FF-DDC7C83E0EB2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26B2-5F70-4396-8E19-27582CFB9AC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8BB6-B681-4D69-A6FF-DDC7C83E0EB2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26B2-5F70-4396-8E19-27582CFB9AC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8BB6-B681-4D69-A6FF-DDC7C83E0EB2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26B2-5F70-4396-8E19-27582CFB9AC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8BB6-B681-4D69-A6FF-DDC7C83E0EB2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26B2-5F70-4396-8E19-27582CFB9AC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8BB6-B681-4D69-A6FF-DDC7C83E0EB2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26B2-5F70-4396-8E19-27582CFB9AC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8BB6-B681-4D69-A6FF-DDC7C83E0EB2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26B2-5F70-4396-8E19-27582CFB9AC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8BB6-B681-4D69-A6FF-DDC7C83E0EB2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26B2-5F70-4396-8E19-27582CFB9AC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8BB6-B681-4D69-A6FF-DDC7C83E0EB2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26B2-5F70-4396-8E19-27582CFB9AC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8BB6-B681-4D69-A6FF-DDC7C83E0EB2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26B2-5F70-4396-8E19-27582CFB9AC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8BB6-B681-4D69-A6FF-DDC7C83E0EB2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26B2-5F70-4396-8E19-27582CFB9AC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8BB6-B681-4D69-A6FF-DDC7C83E0EB2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26B2-5F70-4396-8E19-27582CFB9AC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8BB6-B681-4D69-A6FF-DDC7C83E0EB2}" type="datetimeFigureOut">
              <a:rPr lang="de-AT" smtClean="0"/>
              <a:pPr/>
              <a:t>05.10.2025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26B2-5F70-4396-8E19-27582CFB9AC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0B0E6C13-8442-4922-93A8-D89DEBD066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8885" y="0"/>
            <a:ext cx="12200885" cy="7863154"/>
          </a:xfrm>
          <a:prstGeom prst="rect">
            <a:avLst/>
          </a:prstGeom>
        </p:spPr>
      </p:pic>
      <p:sp>
        <p:nvSpPr>
          <p:cNvPr id="88" name="Titel 1"/>
          <p:cNvSpPr txBox="1">
            <a:spLocks/>
          </p:cNvSpPr>
          <p:nvPr/>
        </p:nvSpPr>
        <p:spPr bwMode="auto">
          <a:xfrm>
            <a:off x="5408" y="1052736"/>
            <a:ext cx="12192000" cy="223224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Astrometrica</a:t>
            </a:r>
            <a:r>
              <a:rPr lang="de-DE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de-DE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GB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Baisc</a:t>
            </a:r>
            <a:r>
              <a:rPr lang="de-DE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functions</a:t>
            </a:r>
            <a:r>
              <a:rPr lang="de-DE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de-DE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practical</a:t>
            </a:r>
            <a:r>
              <a:rPr lang="de-DE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application</a:t>
            </a:r>
            <a:br>
              <a:rPr lang="de-AT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de-AT" sz="1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de-AT" sz="1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de-DE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ESA Workshop on </a:t>
            </a:r>
            <a:r>
              <a:rPr lang="de-DE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Astrometric</a:t>
            </a:r>
            <a:r>
              <a:rPr lang="de-DE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and Radar </a:t>
            </a:r>
            <a:r>
              <a:rPr lang="de-DE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Observations</a:t>
            </a:r>
            <a:r>
              <a:rPr lang="de-DE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NEOs</a:t>
            </a:r>
            <a:endParaRPr lang="de-AT" sz="44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0CB54125-A33A-4DFA-A735-EFFA7616F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6995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Herbert Raab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Peter </a:t>
            </a:r>
            <a:r>
              <a:rPr lang="de-DE" altLang="de-DE" sz="32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Birtwhistle</a:t>
            </a:r>
            <a:endParaRPr lang="de-DE" altLang="de-DE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1"/>
          <p:cNvSpPr txBox="1">
            <a:spLocks/>
          </p:cNvSpPr>
          <p:nvPr/>
        </p:nvSpPr>
        <p:spPr bwMode="auto">
          <a:xfrm>
            <a:off x="0" y="187325"/>
            <a:ext cx="12192000" cy="8651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AT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Short </a:t>
            </a:r>
            <a:r>
              <a:rPr lang="de-AT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History</a:t>
            </a:r>
            <a:endParaRPr lang="de-AT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 descr="Ein Bild, das Screenshot, Universum, Weltraum, Raum enthält.&#10;&#10;KI-generierte Inhalte können fehlerhaft sein.">
            <a:extLst>
              <a:ext uri="{FF2B5EF4-FFF2-40B4-BE49-F238E27FC236}">
                <a16:creationId xmlns:a16="http://schemas.microsoft.com/office/drawing/2014/main" id="{E8F07BC7-89B1-19F7-AE82-2E5ABFBD6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24" y="2132856"/>
            <a:ext cx="5405224" cy="3040988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39C3CC24-C6E0-E7C3-2F26-2754C948814E}"/>
              </a:ext>
            </a:extLst>
          </p:cNvPr>
          <p:cNvSpPr txBox="1">
            <a:spLocks noChangeArrowheads="1"/>
          </p:cNvSpPr>
          <p:nvPr/>
        </p:nvSpPr>
        <p:spPr>
          <a:xfrm>
            <a:off x="263352" y="1563882"/>
            <a:ext cx="6264695" cy="496146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de-DE" sz="2800" b="1" dirty="0">
                <a:solidFill>
                  <a:schemeClr val="tx2"/>
                </a:solidFill>
              </a:rPr>
              <a:t>First Version in 1989:</a:t>
            </a:r>
          </a:p>
          <a:p>
            <a:pPr>
              <a:lnSpc>
                <a:spcPct val="90000"/>
              </a:lnSpc>
            </a:pPr>
            <a:r>
              <a:rPr lang="de-DE" altLang="de-DE" sz="2800" dirty="0" err="1">
                <a:solidFill>
                  <a:schemeClr val="tx2"/>
                </a:solidFill>
              </a:rPr>
              <a:t>Supporting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work</a:t>
            </a:r>
            <a:r>
              <a:rPr lang="de-DE" altLang="de-DE" sz="2800" dirty="0">
                <a:solidFill>
                  <a:schemeClr val="tx2"/>
                </a:solidFill>
              </a:rPr>
              <a:t> on </a:t>
            </a:r>
            <a:r>
              <a:rPr lang="de-DE" altLang="de-DE" sz="2800" dirty="0" err="1">
                <a:solidFill>
                  <a:schemeClr val="tx2"/>
                </a:solidFill>
              </a:rPr>
              <a:t>photographic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images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 err="1">
                <a:solidFill>
                  <a:schemeClr val="tx2"/>
                </a:solidFill>
              </a:rPr>
              <a:t>Identification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of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reference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stars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Plate </a:t>
            </a:r>
            <a:r>
              <a:rPr lang="de-DE" altLang="de-DE" sz="2800" dirty="0" err="1">
                <a:solidFill>
                  <a:schemeClr val="tx2"/>
                </a:solidFill>
              </a:rPr>
              <a:t>solving</a:t>
            </a:r>
            <a:br>
              <a:rPr lang="de-DE" altLang="de-DE" sz="2800" dirty="0">
                <a:solidFill>
                  <a:schemeClr val="tx2"/>
                </a:solidFill>
              </a:rPr>
            </a:br>
            <a:endParaRPr lang="de-DE" altLang="de-DE" sz="28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800" b="1" dirty="0" err="1">
                <a:solidFill>
                  <a:schemeClr val="tx2"/>
                </a:solidFill>
              </a:rPr>
              <a:t>Adapted</a:t>
            </a:r>
            <a:r>
              <a:rPr lang="de-DE" altLang="de-DE" sz="2800" b="1" dirty="0">
                <a:solidFill>
                  <a:schemeClr val="tx2"/>
                </a:solidFill>
              </a:rPr>
              <a:t> </a:t>
            </a:r>
            <a:r>
              <a:rPr lang="de-DE" altLang="de-DE" sz="2800" b="1" dirty="0" err="1">
                <a:solidFill>
                  <a:schemeClr val="tx2"/>
                </a:solidFill>
              </a:rPr>
              <a:t>for</a:t>
            </a:r>
            <a:r>
              <a:rPr lang="de-DE" altLang="de-DE" sz="2800" b="1" dirty="0">
                <a:solidFill>
                  <a:schemeClr val="tx2"/>
                </a:solidFill>
              </a:rPr>
              <a:t> CCD </a:t>
            </a:r>
            <a:r>
              <a:rPr lang="de-DE" altLang="de-DE" sz="2800" b="1" dirty="0" err="1">
                <a:solidFill>
                  <a:schemeClr val="tx2"/>
                </a:solidFill>
              </a:rPr>
              <a:t>images</a:t>
            </a:r>
            <a:r>
              <a:rPr lang="de-DE" altLang="de-DE" sz="2800" b="1" dirty="0">
                <a:solidFill>
                  <a:schemeClr val="tx2"/>
                </a:solidFill>
              </a:rPr>
              <a:t> in 1993:</a:t>
            </a: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Manual </a:t>
            </a:r>
            <a:r>
              <a:rPr lang="de-DE" altLang="de-DE" sz="2800" dirty="0" err="1">
                <a:solidFill>
                  <a:schemeClr val="tx2"/>
                </a:solidFill>
              </a:rPr>
              <a:t>identification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of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stars</a:t>
            </a:r>
            <a:r>
              <a:rPr lang="de-DE" altLang="de-DE" sz="2800" dirty="0">
                <a:solidFill>
                  <a:schemeClr val="tx2"/>
                </a:solidFill>
              </a:rPr>
              <a:t> and </a:t>
            </a:r>
            <a:r>
              <a:rPr lang="de-DE" altLang="de-DE" sz="2800" dirty="0" err="1">
                <a:solidFill>
                  <a:schemeClr val="tx2"/>
                </a:solidFill>
              </a:rPr>
              <a:t>target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Sub-pixel </a:t>
            </a:r>
            <a:r>
              <a:rPr lang="de-DE" altLang="de-DE" sz="2800" dirty="0" err="1">
                <a:solidFill>
                  <a:schemeClr val="tx2"/>
                </a:solidFill>
              </a:rPr>
              <a:t>centroiding</a:t>
            </a:r>
            <a:br>
              <a:rPr lang="de-DE" altLang="de-DE" sz="2800" dirty="0">
                <a:solidFill>
                  <a:schemeClr val="tx2"/>
                </a:solidFill>
              </a:rPr>
            </a:br>
            <a:endParaRPr lang="de-DE" altLang="de-DE" sz="28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800" b="1" dirty="0">
                <a:solidFill>
                  <a:schemeClr val="tx2"/>
                </a:solidFill>
              </a:rPr>
              <a:t>Windows </a:t>
            </a:r>
            <a:r>
              <a:rPr lang="de-DE" altLang="de-DE" sz="2800" b="1" dirty="0" err="1">
                <a:solidFill>
                  <a:schemeClr val="tx2"/>
                </a:solidFill>
              </a:rPr>
              <a:t>version</a:t>
            </a:r>
            <a:r>
              <a:rPr lang="de-DE" altLang="de-DE" sz="2800" b="1" dirty="0">
                <a:solidFill>
                  <a:schemeClr val="tx2"/>
                </a:solidFill>
              </a:rPr>
              <a:t> in 2000:</a:t>
            </a:r>
          </a:p>
          <a:p>
            <a:pPr>
              <a:lnSpc>
                <a:spcPct val="90000"/>
              </a:lnSpc>
            </a:pPr>
            <a:r>
              <a:rPr lang="de-DE" altLang="de-DE" sz="2800" dirty="0" err="1">
                <a:solidFill>
                  <a:schemeClr val="tx2"/>
                </a:solidFill>
              </a:rPr>
              <a:t>Automatic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reference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star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identification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Moving </a:t>
            </a:r>
            <a:r>
              <a:rPr lang="de-DE" altLang="de-DE" sz="2800" dirty="0" err="1">
                <a:solidFill>
                  <a:schemeClr val="tx2"/>
                </a:solidFill>
              </a:rPr>
              <a:t>object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detection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Track and </a:t>
            </a:r>
            <a:r>
              <a:rPr lang="de-DE" altLang="de-DE" sz="2800" dirty="0" err="1">
                <a:solidFill>
                  <a:schemeClr val="tx2"/>
                </a:solidFill>
              </a:rPr>
              <a:t>stack</a:t>
            </a:r>
            <a:r>
              <a:rPr lang="de-DE" altLang="de-DE" sz="2800" dirty="0">
                <a:solidFill>
                  <a:schemeClr val="tx2"/>
                </a:solidFill>
              </a:rPr>
              <a:t> (</a:t>
            </a:r>
            <a:r>
              <a:rPr lang="de-DE" altLang="de-DE" sz="2800" dirty="0" err="1">
                <a:solidFill>
                  <a:schemeClr val="tx2"/>
                </a:solidFill>
              </a:rPr>
              <a:t>synthetic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tracking</a:t>
            </a:r>
            <a:r>
              <a:rPr lang="de-DE" altLang="de-DE" sz="28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44166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D6268-9E03-F4AC-C782-2698373EB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1">
            <a:extLst>
              <a:ext uri="{FF2B5EF4-FFF2-40B4-BE49-F238E27FC236}">
                <a16:creationId xmlns:a16="http://schemas.microsoft.com/office/drawing/2014/main" id="{05A1B3F6-AF27-06D1-20A0-F9B46FE48FAD}"/>
              </a:ext>
            </a:extLst>
          </p:cNvPr>
          <p:cNvSpPr txBox="1">
            <a:spLocks/>
          </p:cNvSpPr>
          <p:nvPr/>
        </p:nvSpPr>
        <p:spPr bwMode="auto">
          <a:xfrm>
            <a:off x="0" y="187325"/>
            <a:ext cx="12192000" cy="8651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AT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Basic </a:t>
            </a:r>
            <a:r>
              <a:rPr lang="de-AT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Functions</a:t>
            </a:r>
            <a:endParaRPr lang="de-AT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D066F5-4E84-7085-5407-AA87EB40C30A}"/>
              </a:ext>
            </a:extLst>
          </p:cNvPr>
          <p:cNvSpPr txBox="1">
            <a:spLocks noChangeArrowheads="1"/>
          </p:cNvSpPr>
          <p:nvPr/>
        </p:nvSpPr>
        <p:spPr>
          <a:xfrm>
            <a:off x="263352" y="1563882"/>
            <a:ext cx="6840759" cy="461962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Image </a:t>
            </a:r>
            <a:r>
              <a:rPr lang="de-DE" altLang="de-DE" sz="2800" dirty="0" err="1">
                <a:solidFill>
                  <a:schemeClr val="tx2"/>
                </a:solidFill>
              </a:rPr>
              <a:t>calibration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Source </a:t>
            </a:r>
            <a:r>
              <a:rPr lang="de-DE" altLang="de-DE" sz="2800" dirty="0" err="1">
                <a:solidFill>
                  <a:schemeClr val="tx2"/>
                </a:solidFill>
              </a:rPr>
              <a:t>extraction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 err="1">
                <a:solidFill>
                  <a:schemeClr val="tx2"/>
                </a:solidFill>
              </a:rPr>
              <a:t>Identification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of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reference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stars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Plate </a:t>
            </a:r>
            <a:r>
              <a:rPr lang="de-DE" altLang="de-DE" sz="2800" dirty="0" err="1">
                <a:solidFill>
                  <a:schemeClr val="tx2"/>
                </a:solidFill>
              </a:rPr>
              <a:t>solving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Moving </a:t>
            </a:r>
            <a:r>
              <a:rPr lang="de-DE" altLang="de-DE" sz="2800" dirty="0" err="1">
                <a:solidFill>
                  <a:schemeClr val="tx2"/>
                </a:solidFill>
              </a:rPr>
              <a:t>object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detection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 err="1">
                <a:solidFill>
                  <a:schemeClr val="tx2"/>
                </a:solidFill>
              </a:rPr>
              <a:t>Identification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of</a:t>
            </a:r>
            <a:r>
              <a:rPr lang="de-DE" altLang="de-DE" sz="2800" dirty="0">
                <a:solidFill>
                  <a:schemeClr val="tx2"/>
                </a:solidFill>
              </a:rPr>
              <a:t> minor </a:t>
            </a:r>
            <a:r>
              <a:rPr lang="de-DE" altLang="de-DE" sz="2800" dirty="0" err="1">
                <a:solidFill>
                  <a:schemeClr val="tx2"/>
                </a:solidFill>
              </a:rPr>
              <a:t>planets</a:t>
            </a:r>
            <a:r>
              <a:rPr lang="de-DE" altLang="de-DE" sz="2800" dirty="0">
                <a:solidFill>
                  <a:schemeClr val="tx2"/>
                </a:solidFill>
              </a:rPr>
              <a:t> and </a:t>
            </a:r>
            <a:r>
              <a:rPr lang="de-DE" altLang="de-DE" sz="2800" dirty="0" err="1">
                <a:solidFill>
                  <a:schemeClr val="tx2"/>
                </a:solidFill>
              </a:rPr>
              <a:t>comets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Track and </a:t>
            </a:r>
            <a:r>
              <a:rPr lang="de-DE" altLang="de-DE" sz="2800" dirty="0" err="1">
                <a:solidFill>
                  <a:schemeClr val="tx2"/>
                </a:solidFill>
              </a:rPr>
              <a:t>stack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ADES </a:t>
            </a:r>
            <a:r>
              <a:rPr lang="de-DE" altLang="de-DE" sz="2800" dirty="0" err="1">
                <a:solidFill>
                  <a:schemeClr val="tx2"/>
                </a:solidFill>
              </a:rPr>
              <a:t>since</a:t>
            </a:r>
            <a:r>
              <a:rPr lang="de-DE" altLang="de-DE" sz="2800" dirty="0">
                <a:solidFill>
                  <a:schemeClr val="tx2"/>
                </a:solidFill>
              </a:rPr>
              <a:t> 2020</a:t>
            </a:r>
            <a:br>
              <a:rPr lang="de-DE" altLang="de-DE" sz="2800" dirty="0">
                <a:solidFill>
                  <a:schemeClr val="tx2"/>
                </a:solidFill>
              </a:rPr>
            </a:br>
            <a:r>
              <a:rPr lang="de-DE" altLang="de-DE" sz="2800" dirty="0">
                <a:solidFill>
                  <a:schemeClr val="tx2"/>
                </a:solidFill>
              </a:rPr>
              <a:t>(</a:t>
            </a:r>
            <a:r>
              <a:rPr lang="de-DE" altLang="de-DE" sz="2800" dirty="0" err="1">
                <a:solidFill>
                  <a:schemeClr val="tx2"/>
                </a:solidFill>
              </a:rPr>
              <a:t>mandatory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since</a:t>
            </a:r>
            <a:r>
              <a:rPr lang="de-DE" altLang="de-DE" sz="2800" dirty="0">
                <a:solidFill>
                  <a:schemeClr val="tx2"/>
                </a:solidFill>
              </a:rPr>
              <a:t> 2023)</a:t>
            </a:r>
          </a:p>
          <a:p>
            <a:pPr>
              <a:lnSpc>
                <a:spcPct val="90000"/>
              </a:lnSpc>
            </a:pPr>
            <a:r>
              <a:rPr lang="de-DE" altLang="de-DE" sz="2800" dirty="0" err="1">
                <a:solidFill>
                  <a:schemeClr val="tx2"/>
                </a:solidFill>
              </a:rPr>
              <a:t>Used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by</a:t>
            </a:r>
            <a:r>
              <a:rPr lang="de-DE" altLang="de-DE" sz="2800" dirty="0">
                <a:solidFill>
                  <a:schemeClr val="tx2"/>
                </a:solidFill>
              </a:rPr>
              <a:t> IASC (50´000 </a:t>
            </a:r>
            <a:r>
              <a:rPr lang="de-DE" altLang="de-DE" sz="2800" dirty="0" err="1">
                <a:solidFill>
                  <a:schemeClr val="tx2"/>
                </a:solidFill>
              </a:rPr>
              <a:t>users</a:t>
            </a:r>
            <a:r>
              <a:rPr lang="de-DE" altLang="de-DE" sz="28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de-DE" altLang="de-DE" sz="2800" dirty="0">
              <a:solidFill>
                <a:schemeClr val="tx2"/>
              </a:solidFill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DB787D9B-42B0-085A-6C99-F111FC5C9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128" y="1844824"/>
            <a:ext cx="4548311" cy="36289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79644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1"/>
          <p:cNvSpPr txBox="1">
            <a:spLocks/>
          </p:cNvSpPr>
          <p:nvPr/>
        </p:nvSpPr>
        <p:spPr bwMode="auto">
          <a:xfrm>
            <a:off x="0" y="187325"/>
            <a:ext cx="12192000" cy="8651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AT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Centroiding</a:t>
            </a:r>
            <a:endParaRPr lang="de-AT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FFC5AC9B-D875-8A77-2BB8-2737BA3EF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57338"/>
              </p:ext>
            </p:extLst>
          </p:nvPr>
        </p:nvGraphicFramePr>
        <p:xfrm>
          <a:off x="767408" y="1722281"/>
          <a:ext cx="5432930" cy="307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905795" imgH="2228571" progId="MSPhotoEd.3">
                  <p:embed/>
                </p:oleObj>
              </mc:Choice>
              <mc:Fallback>
                <p:oleObj name="Photo Editor Photo" r:id="rId2" imgW="3905795" imgH="2228571" progId="MSPhotoEd.3">
                  <p:embed/>
                  <p:pic>
                    <p:nvPicPr>
                      <p:cNvPr id="6" name="Object 8">
                        <a:extLst>
                          <a:ext uri="{FF2B5EF4-FFF2-40B4-BE49-F238E27FC236}">
                            <a16:creationId xmlns:a16="http://schemas.microsoft.com/office/drawing/2014/main" id="{FFC5AC9B-D875-8A77-2BB8-2737BA3EF4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722281"/>
                        <a:ext cx="5432930" cy="3078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35669B-5AC7-26A8-01CD-1669436A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1722281"/>
            <a:ext cx="4320480" cy="318351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4AA9DE8-E195-96E7-6F00-8548EF09A258}"/>
              </a:ext>
            </a:extLst>
          </p:cNvPr>
          <p:cNvSpPr txBox="1">
            <a:spLocks noChangeArrowheads="1"/>
          </p:cNvSpPr>
          <p:nvPr/>
        </p:nvSpPr>
        <p:spPr>
          <a:xfrm>
            <a:off x="6744072" y="5058193"/>
            <a:ext cx="4320480" cy="71299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de-DE" altLang="de-DE" sz="2800" dirty="0">
                <a:solidFill>
                  <a:schemeClr val="tx2"/>
                </a:solidFill>
              </a:rPr>
              <a:t>Manual </a:t>
            </a:r>
            <a:r>
              <a:rPr lang="de-DE" altLang="de-DE" sz="2800" dirty="0" err="1">
                <a:solidFill>
                  <a:schemeClr val="tx2"/>
                </a:solidFill>
              </a:rPr>
              <a:t>centroid</a:t>
            </a:r>
            <a:endParaRPr lang="de-DE" altLang="de-DE" sz="28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de-DE" altLang="de-DE" sz="2800" dirty="0">
              <a:solidFill>
                <a:schemeClr val="tx2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017F4EC-95FD-BE72-744B-247CC44A5E30}"/>
              </a:ext>
            </a:extLst>
          </p:cNvPr>
          <p:cNvSpPr txBox="1">
            <a:spLocks noChangeArrowheads="1"/>
          </p:cNvSpPr>
          <p:nvPr/>
        </p:nvSpPr>
        <p:spPr>
          <a:xfrm>
            <a:off x="919808" y="5058193"/>
            <a:ext cx="5432930" cy="71299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de-DE" altLang="de-DE" sz="2800" dirty="0">
                <a:solidFill>
                  <a:schemeClr val="tx2"/>
                </a:solidFill>
              </a:rPr>
              <a:t>PSF </a:t>
            </a:r>
            <a:r>
              <a:rPr lang="de-DE" altLang="de-DE" sz="2800" dirty="0" err="1">
                <a:solidFill>
                  <a:schemeClr val="tx2"/>
                </a:solidFill>
              </a:rPr>
              <a:t>fitting</a:t>
            </a:r>
            <a:endParaRPr lang="de-DE" altLang="de-DE" sz="28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de-DE" altLang="de-DE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1201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1"/>
          <p:cNvSpPr txBox="1">
            <a:spLocks/>
          </p:cNvSpPr>
          <p:nvPr/>
        </p:nvSpPr>
        <p:spPr bwMode="auto">
          <a:xfrm>
            <a:off x="0" y="187325"/>
            <a:ext cx="12192000" cy="8651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AT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Moving </a:t>
            </a:r>
            <a:r>
              <a:rPr lang="de-AT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Object</a:t>
            </a:r>
            <a:r>
              <a:rPr lang="de-AT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Detection</a:t>
            </a:r>
            <a:endParaRPr lang="de-AT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 descr="Ein Bild, das Raum, Stern, Universum, Astronomisches Objekt enthält.&#10;&#10;KI-generierte Inhalte können fehlerhaft sein.">
            <a:extLst>
              <a:ext uri="{FF2B5EF4-FFF2-40B4-BE49-F238E27FC236}">
                <a16:creationId xmlns:a16="http://schemas.microsoft.com/office/drawing/2014/main" id="{23B8268C-3447-6348-1D56-770A491B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32" y="1340768"/>
            <a:ext cx="4824536" cy="48552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5C522B9-CB5A-A4C1-98F4-AB19D9310D95}"/>
              </a:ext>
            </a:extLst>
          </p:cNvPr>
          <p:cNvSpPr txBox="1"/>
          <p:nvPr/>
        </p:nvSpPr>
        <p:spPr>
          <a:xfrm>
            <a:off x="5375920" y="6196035"/>
            <a:ext cx="31323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Muir </a:t>
            </a:r>
            <a:r>
              <a:rPr lang="de-DE" sz="1000" b="1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Evenden</a:t>
            </a:r>
            <a:r>
              <a:rPr lang="de-DE" sz="1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Insight Observatory</a:t>
            </a:r>
            <a:endParaRPr lang="de-DE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6284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1"/>
          <p:cNvSpPr txBox="1">
            <a:spLocks/>
          </p:cNvSpPr>
          <p:nvPr/>
        </p:nvSpPr>
        <p:spPr bwMode="auto">
          <a:xfrm>
            <a:off x="0" y="187325"/>
            <a:ext cx="12192000" cy="8651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AT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Track and Stack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EC3F216F-DA27-E1B8-C4EB-D159202FF776}"/>
              </a:ext>
            </a:extLst>
          </p:cNvPr>
          <p:cNvGrpSpPr>
            <a:grpSpLocks/>
          </p:cNvGrpSpPr>
          <p:nvPr/>
        </p:nvGrpSpPr>
        <p:grpSpPr bwMode="auto">
          <a:xfrm>
            <a:off x="3719736" y="1267990"/>
            <a:ext cx="5040560" cy="5040560"/>
            <a:chOff x="2290" y="940"/>
            <a:chExt cx="2994" cy="2994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2DCB199E-CF95-CFDB-74A0-3C83178B8D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940"/>
              <a:ext cx="2994" cy="2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8CA8FC41-4AD3-0505-7821-44FEB1BEC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2498"/>
              <a:ext cx="181" cy="18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A044D32F-9F6E-8A28-894F-282C5F90C4DB}"/>
              </a:ext>
            </a:extLst>
          </p:cNvPr>
          <p:cNvSpPr txBox="1"/>
          <p:nvPr/>
        </p:nvSpPr>
        <p:spPr>
          <a:xfrm>
            <a:off x="5627948" y="6330349"/>
            <a:ext cx="31323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altLang="de-DE" sz="1000" b="1" dirty="0">
                <a:solidFill>
                  <a:srgbClr val="002060"/>
                </a:solidFill>
              </a:rPr>
              <a:t>Peter </a:t>
            </a:r>
            <a:r>
              <a:rPr lang="de-DE" altLang="de-DE" sz="1000" b="1" dirty="0" err="1">
                <a:solidFill>
                  <a:srgbClr val="002060"/>
                </a:solidFill>
              </a:rPr>
              <a:t>Birtwhistle</a:t>
            </a:r>
            <a:r>
              <a:rPr lang="de-DE" sz="1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b="1" dirty="0">
                <a:solidFill>
                  <a:srgbClr val="002060"/>
                </a:solidFill>
              </a:rPr>
              <a:t>Great </a:t>
            </a:r>
            <a:r>
              <a:rPr lang="de-DE" sz="1000" b="1" dirty="0" err="1">
                <a:solidFill>
                  <a:srgbClr val="002060"/>
                </a:solidFill>
              </a:rPr>
              <a:t>Shefford</a:t>
            </a:r>
            <a:r>
              <a:rPr lang="de-DE" sz="1000" b="1" dirty="0">
                <a:solidFill>
                  <a:srgbClr val="002060"/>
                </a:solidFill>
              </a:rPr>
              <a:t> Observatory</a:t>
            </a:r>
          </a:p>
        </p:txBody>
      </p:sp>
    </p:spTree>
    <p:extLst>
      <p:ext uri="{BB962C8B-B14F-4D97-AF65-F5344CB8AC3E}">
        <p14:creationId xmlns:p14="http://schemas.microsoft.com/office/powerpoint/2010/main" val="3255541440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62823-7742-CCA0-5EB3-FA6640552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1">
            <a:extLst>
              <a:ext uri="{FF2B5EF4-FFF2-40B4-BE49-F238E27FC236}">
                <a16:creationId xmlns:a16="http://schemas.microsoft.com/office/drawing/2014/main" id="{4DA7584F-5848-E780-406E-19D2E745D2D4}"/>
              </a:ext>
            </a:extLst>
          </p:cNvPr>
          <p:cNvSpPr txBox="1">
            <a:spLocks/>
          </p:cNvSpPr>
          <p:nvPr/>
        </p:nvSpPr>
        <p:spPr bwMode="auto">
          <a:xfrm>
            <a:off x="0" y="187325"/>
            <a:ext cx="12192000" cy="8651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AT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Future </a:t>
            </a:r>
            <a:r>
              <a:rPr lang="de-AT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Developments</a:t>
            </a:r>
            <a:endParaRPr lang="de-AT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45BE6-0A98-7351-EC2B-E6D167F5CE31}"/>
              </a:ext>
            </a:extLst>
          </p:cNvPr>
          <p:cNvSpPr txBox="1">
            <a:spLocks noChangeArrowheads="1"/>
          </p:cNvSpPr>
          <p:nvPr/>
        </p:nvSpPr>
        <p:spPr>
          <a:xfrm>
            <a:off x="263352" y="1700808"/>
            <a:ext cx="6840759" cy="448269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Offline </a:t>
            </a:r>
            <a:r>
              <a:rPr lang="de-DE" altLang="de-DE" sz="2800" dirty="0" err="1">
                <a:solidFill>
                  <a:schemeClr val="tx2"/>
                </a:solidFill>
              </a:rPr>
              <a:t>access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to</a:t>
            </a:r>
            <a:r>
              <a:rPr lang="de-DE" altLang="de-DE" sz="2800" dirty="0">
                <a:solidFill>
                  <a:schemeClr val="tx2"/>
                </a:solidFill>
              </a:rPr>
              <a:t> Gaia:</a:t>
            </a:r>
            <a:br>
              <a:rPr lang="de-DE" altLang="de-DE" sz="2800" dirty="0">
                <a:solidFill>
                  <a:schemeClr val="tx2"/>
                </a:solidFill>
              </a:rPr>
            </a:br>
            <a:r>
              <a:rPr lang="de-DE" altLang="de-DE" sz="2800" dirty="0">
                <a:solidFill>
                  <a:schemeClr val="tx2"/>
                </a:solidFill>
              </a:rPr>
              <a:t>„Official“ release </a:t>
            </a:r>
            <a:r>
              <a:rPr lang="de-DE" altLang="de-DE" sz="2800" dirty="0" err="1">
                <a:solidFill>
                  <a:schemeClr val="tx2"/>
                </a:solidFill>
              </a:rPr>
              <a:t>of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core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data</a:t>
            </a:r>
            <a:r>
              <a:rPr lang="de-DE" altLang="de-DE" sz="2800" dirty="0">
                <a:solidFill>
                  <a:schemeClr val="tx2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Further </a:t>
            </a:r>
            <a:r>
              <a:rPr lang="de-DE" altLang="de-DE" sz="2800" dirty="0" err="1">
                <a:solidFill>
                  <a:schemeClr val="tx2"/>
                </a:solidFill>
              </a:rPr>
              <a:t>improvements</a:t>
            </a:r>
            <a:r>
              <a:rPr lang="de-DE" altLang="de-DE" sz="2800" dirty="0">
                <a:solidFill>
                  <a:schemeClr val="tx2"/>
                </a:solidFill>
              </a:rPr>
              <a:t>:</a:t>
            </a:r>
            <a:br>
              <a:rPr lang="de-DE" altLang="de-DE" sz="2800" dirty="0">
                <a:solidFill>
                  <a:schemeClr val="tx2"/>
                </a:solidFill>
              </a:rPr>
            </a:br>
            <a:r>
              <a:rPr lang="de-DE" altLang="de-DE" sz="2800" dirty="0">
                <a:solidFill>
                  <a:schemeClr val="tx2"/>
                </a:solidFill>
              </a:rPr>
              <a:t>Open </a:t>
            </a:r>
            <a:r>
              <a:rPr lang="de-DE" altLang="de-DE" sz="2800" dirty="0" err="1">
                <a:solidFill>
                  <a:schemeClr val="tx2"/>
                </a:solidFill>
              </a:rPr>
              <a:t>for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suggestions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from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community</a:t>
            </a:r>
            <a:endParaRPr lang="de-DE" altLang="de-D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chemeClr val="tx2"/>
                </a:solidFill>
              </a:rPr>
              <a:t>Possible </a:t>
            </a:r>
            <a:r>
              <a:rPr lang="de-DE" altLang="de-DE" sz="2800" dirty="0" err="1">
                <a:solidFill>
                  <a:schemeClr val="tx2"/>
                </a:solidFill>
              </a:rPr>
              <a:t>transition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to</a:t>
            </a:r>
            <a:r>
              <a:rPr lang="de-DE" altLang="de-DE" sz="2800" dirty="0">
                <a:solidFill>
                  <a:schemeClr val="tx2"/>
                </a:solidFill>
              </a:rPr>
              <a:t> open source </a:t>
            </a:r>
            <a:r>
              <a:rPr lang="de-DE" altLang="de-DE" sz="2800" dirty="0" err="1">
                <a:solidFill>
                  <a:schemeClr val="tx2"/>
                </a:solidFill>
              </a:rPr>
              <a:t>software</a:t>
            </a:r>
            <a:br>
              <a:rPr lang="de-DE" altLang="de-DE" sz="2800" dirty="0">
                <a:solidFill>
                  <a:schemeClr val="tx2"/>
                </a:solidFill>
              </a:rPr>
            </a:br>
            <a:r>
              <a:rPr lang="de-DE" altLang="de-DE" sz="2800" dirty="0" err="1">
                <a:solidFill>
                  <a:schemeClr val="tx2"/>
                </a:solidFill>
              </a:rPr>
              <a:t>if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there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is</a:t>
            </a:r>
            <a:r>
              <a:rPr lang="de-DE" altLang="de-DE" sz="2800" dirty="0">
                <a:solidFill>
                  <a:schemeClr val="tx2"/>
                </a:solidFill>
              </a:rPr>
              <a:t> </a:t>
            </a:r>
            <a:r>
              <a:rPr lang="de-DE" altLang="de-DE" sz="2800" dirty="0" err="1">
                <a:solidFill>
                  <a:schemeClr val="tx2"/>
                </a:solidFill>
              </a:rPr>
              <a:t>interest</a:t>
            </a:r>
            <a:r>
              <a:rPr lang="de-DE" altLang="de-DE" sz="2800" dirty="0">
                <a:solidFill>
                  <a:schemeClr val="tx2"/>
                </a:solidFill>
              </a:rPr>
              <a:t> in </a:t>
            </a:r>
            <a:r>
              <a:rPr lang="de-DE" altLang="de-DE" sz="2800" dirty="0" err="1">
                <a:solidFill>
                  <a:schemeClr val="tx2"/>
                </a:solidFill>
              </a:rPr>
              <a:t>collaboration</a:t>
            </a:r>
            <a:br>
              <a:rPr lang="de-DE" altLang="de-DE" sz="2800" dirty="0">
                <a:solidFill>
                  <a:schemeClr val="tx2"/>
                </a:solidFill>
              </a:rPr>
            </a:br>
            <a:r>
              <a:rPr lang="de-DE" altLang="de-DE" sz="2800" dirty="0">
                <a:solidFill>
                  <a:schemeClr val="tx2"/>
                </a:solidFill>
              </a:rPr>
              <a:t>(Source Code in Delphi)</a:t>
            </a:r>
          </a:p>
          <a:p>
            <a:pPr>
              <a:lnSpc>
                <a:spcPct val="90000"/>
              </a:lnSpc>
            </a:pPr>
            <a:endParaRPr lang="de-DE" altLang="de-DE" sz="2800" dirty="0">
              <a:solidFill>
                <a:schemeClr val="tx2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50C6F9-BC3C-1793-9093-8BFBA0AAE362}"/>
              </a:ext>
            </a:extLst>
          </p:cNvPr>
          <p:cNvSpPr txBox="1">
            <a:spLocks noChangeArrowheads="1"/>
          </p:cNvSpPr>
          <p:nvPr/>
        </p:nvSpPr>
        <p:spPr>
          <a:xfrm>
            <a:off x="7536160" y="3400734"/>
            <a:ext cx="4096072" cy="63259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de-DE" altLang="de-DE" sz="2800" b="1" dirty="0">
                <a:solidFill>
                  <a:schemeClr val="tx2"/>
                </a:solidFill>
              </a:rPr>
              <a:t>astrometrica@aon.at</a:t>
            </a:r>
          </a:p>
          <a:p>
            <a:pPr marL="0" indent="0" algn="ctr">
              <a:lnSpc>
                <a:spcPct val="90000"/>
              </a:lnSpc>
              <a:buNone/>
            </a:pPr>
            <a:endParaRPr lang="de-DE" altLang="de-DE" sz="28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de-DE" altLang="de-DE" sz="2800" dirty="0">
              <a:solidFill>
                <a:schemeClr val="tx2"/>
              </a:solidFill>
            </a:endParaRPr>
          </a:p>
        </p:txBody>
      </p:sp>
      <p:pic>
        <p:nvPicPr>
          <p:cNvPr id="5" name="Grafik 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C05EAA20-42D3-7DE3-6B2A-598684C31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116" y="1930486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8620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Breitbild</PresentationFormat>
  <Paragraphs>37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Larissa-Design</vt:lpstr>
      <vt:lpstr>Photo Editor Photo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Astronomische Finsternisse</dc:title>
  <dc:creator>Herbert</dc:creator>
  <cp:lastModifiedBy>Raab Herbert</cp:lastModifiedBy>
  <cp:revision>418</cp:revision>
  <dcterms:created xsi:type="dcterms:W3CDTF">2013-10-07T18:42:22Z</dcterms:created>
  <dcterms:modified xsi:type="dcterms:W3CDTF">2025-10-05T18:16:25Z</dcterms:modified>
</cp:coreProperties>
</file>