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1" r:id="rId4"/>
    <p:sldId id="270" r:id="rId5"/>
    <p:sldId id="259" r:id="rId6"/>
    <p:sldId id="272" r:id="rId7"/>
    <p:sldId id="273" r:id="rId8"/>
    <p:sldId id="278" r:id="rId9"/>
    <p:sldId id="280" r:id="rId10"/>
    <p:sldId id="265" r:id="rId11"/>
    <p:sldId id="275" r:id="rId12"/>
    <p:sldId id="274" r:id="rId13"/>
    <p:sldId id="263" r:id="rId14"/>
    <p:sldId id="276" r:id="rId15"/>
    <p:sldId id="264" r:id="rId16"/>
    <p:sldId id="266" r:id="rId17"/>
    <p:sldId id="277" r:id="rId18"/>
    <p:sldId id="267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348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694"/>
  </p:normalViewPr>
  <p:slideViewPr>
    <p:cSldViewPr snapToGrid="0">
      <p:cViewPr varScale="1">
        <p:scale>
          <a:sx n="117" d="100"/>
          <a:sy n="117" d="100"/>
        </p:scale>
        <p:origin x="2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4294F7-29B6-FA4E-87A3-D4B410442FDA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ED4FC9-2093-9945-937C-BF3BA83DAF8F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err="1"/>
            <a:t>uncal</a:t>
          </a:r>
          <a:endParaRPr lang="en-US" dirty="0"/>
        </a:p>
      </dgm:t>
    </dgm:pt>
    <dgm:pt modelId="{8558B6DD-6A2B-C047-8B73-ADBF85AB47DB}" type="parTrans" cxnId="{D938085E-56CA-CB44-A698-0DDD4A9FA5BD}">
      <dgm:prSet/>
      <dgm:spPr/>
      <dgm:t>
        <a:bodyPr/>
        <a:lstStyle/>
        <a:p>
          <a:endParaRPr lang="en-US"/>
        </a:p>
      </dgm:t>
    </dgm:pt>
    <dgm:pt modelId="{E28A8F82-2CBE-1745-8CFD-BF42C86EE291}" type="sibTrans" cxnId="{D938085E-56CA-CB44-A698-0DDD4A9FA5BD}">
      <dgm:prSet/>
      <dgm:spPr/>
      <dgm:t>
        <a:bodyPr/>
        <a:lstStyle/>
        <a:p>
          <a:endParaRPr lang="en-US"/>
        </a:p>
      </dgm:t>
    </dgm:pt>
    <dgm:pt modelId="{1157238F-B7A2-4D4C-B155-91E9607512FE}">
      <dgm:prSet phldrT="[Text]"/>
      <dgm:spPr/>
      <dgm:t>
        <a:bodyPr/>
        <a:lstStyle/>
        <a:p>
          <a:r>
            <a:rPr lang="en-US" dirty="0" err="1"/>
            <a:t>rateints</a:t>
          </a:r>
          <a:endParaRPr lang="en-US" dirty="0"/>
        </a:p>
      </dgm:t>
    </dgm:pt>
    <dgm:pt modelId="{DBE2B612-469B-6649-8FA0-F8BB9CAD7208}" type="parTrans" cxnId="{BAD6BD61-A390-D542-8A7E-6DCB377B0750}">
      <dgm:prSet/>
      <dgm:spPr/>
      <dgm:t>
        <a:bodyPr/>
        <a:lstStyle/>
        <a:p>
          <a:endParaRPr lang="en-US"/>
        </a:p>
      </dgm:t>
    </dgm:pt>
    <dgm:pt modelId="{E2F85FD0-6ADD-BB45-B5C1-382376D01BEA}" type="sibTrans" cxnId="{BAD6BD61-A390-D542-8A7E-6DCB377B0750}">
      <dgm:prSet/>
      <dgm:spPr/>
      <dgm:t>
        <a:bodyPr/>
        <a:lstStyle/>
        <a:p>
          <a:endParaRPr lang="en-US"/>
        </a:p>
      </dgm:t>
    </dgm:pt>
    <dgm:pt modelId="{044CDA01-0EE7-264C-A368-4FE8519338FE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rate</a:t>
          </a:r>
        </a:p>
      </dgm:t>
    </dgm:pt>
    <dgm:pt modelId="{956DE328-C181-9C49-B9FD-B30A49F8F05F}" type="parTrans" cxnId="{45D08A08-6F0F-B14F-86B7-AA72640CB3BE}">
      <dgm:prSet/>
      <dgm:spPr/>
      <dgm:t>
        <a:bodyPr/>
        <a:lstStyle/>
        <a:p>
          <a:endParaRPr lang="en-US"/>
        </a:p>
      </dgm:t>
    </dgm:pt>
    <dgm:pt modelId="{56977BEB-B7C3-784C-9003-BD11AB0CFA80}" type="sibTrans" cxnId="{45D08A08-6F0F-B14F-86B7-AA72640CB3BE}">
      <dgm:prSet/>
      <dgm:spPr/>
      <dgm:t>
        <a:bodyPr/>
        <a:lstStyle/>
        <a:p>
          <a:endParaRPr lang="en-US"/>
        </a:p>
      </dgm:t>
    </dgm:pt>
    <dgm:pt modelId="{CC009C9F-21D9-BA45-917E-BFDFFF8A2778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err="1"/>
            <a:t>cal</a:t>
          </a:r>
          <a:endParaRPr lang="en-US" dirty="0"/>
        </a:p>
      </dgm:t>
    </dgm:pt>
    <dgm:pt modelId="{ED836847-F42B-4B48-948F-4846575FF4B6}" type="parTrans" cxnId="{F9EB050A-339F-E246-A0D5-B5BB55B61839}">
      <dgm:prSet/>
      <dgm:spPr/>
      <dgm:t>
        <a:bodyPr/>
        <a:lstStyle/>
        <a:p>
          <a:endParaRPr lang="en-US"/>
        </a:p>
      </dgm:t>
    </dgm:pt>
    <dgm:pt modelId="{1C6F7E10-5223-514F-BC4B-7D13891A42E5}" type="sibTrans" cxnId="{F9EB050A-339F-E246-A0D5-B5BB55B61839}">
      <dgm:prSet/>
      <dgm:spPr/>
      <dgm:t>
        <a:bodyPr/>
        <a:lstStyle/>
        <a:p>
          <a:endParaRPr lang="en-US"/>
        </a:p>
      </dgm:t>
    </dgm:pt>
    <dgm:pt modelId="{3560D9BB-4104-A040-ABFC-F17765421E50}">
      <dgm:prSet/>
      <dgm:spPr/>
      <dgm:t>
        <a:bodyPr/>
        <a:lstStyle/>
        <a:p>
          <a:r>
            <a:rPr lang="en-US" dirty="0"/>
            <a:t>i2d</a:t>
          </a:r>
        </a:p>
      </dgm:t>
    </dgm:pt>
    <dgm:pt modelId="{025B3876-7736-BF4D-AB5A-EDD395DB920F}" type="parTrans" cxnId="{B2E74E4F-673E-D641-A5BB-45B898A6854B}">
      <dgm:prSet/>
      <dgm:spPr/>
      <dgm:t>
        <a:bodyPr/>
        <a:lstStyle/>
        <a:p>
          <a:endParaRPr lang="en-US"/>
        </a:p>
      </dgm:t>
    </dgm:pt>
    <dgm:pt modelId="{1FEAD473-12A8-0A4A-B5DA-BB8E176AC272}" type="sibTrans" cxnId="{B2E74E4F-673E-D641-A5BB-45B898A6854B}">
      <dgm:prSet/>
      <dgm:spPr/>
      <dgm:t>
        <a:bodyPr/>
        <a:lstStyle/>
        <a:p>
          <a:endParaRPr lang="en-US"/>
        </a:p>
      </dgm:t>
    </dgm:pt>
    <dgm:pt modelId="{C6626753-6AC4-194A-A7B1-F0F98D45B0C5}">
      <dgm:prSet/>
      <dgm:spPr/>
      <dgm:t>
        <a:bodyPr/>
        <a:lstStyle/>
        <a:p>
          <a:r>
            <a:rPr lang="en-US" dirty="0"/>
            <a:t>i2d</a:t>
          </a:r>
        </a:p>
      </dgm:t>
    </dgm:pt>
    <dgm:pt modelId="{BE8B1ED9-3269-8E45-8B0D-080844AE23B5}" type="parTrans" cxnId="{5529B34A-7A7C-4A46-9DAB-186A21F1BC90}">
      <dgm:prSet/>
      <dgm:spPr/>
      <dgm:t>
        <a:bodyPr/>
        <a:lstStyle/>
        <a:p>
          <a:endParaRPr lang="en-US"/>
        </a:p>
      </dgm:t>
    </dgm:pt>
    <dgm:pt modelId="{88D95B60-2257-D84B-BB56-A5F4BD1E6F61}" type="sibTrans" cxnId="{5529B34A-7A7C-4A46-9DAB-186A21F1BC90}">
      <dgm:prSet/>
      <dgm:spPr/>
      <dgm:t>
        <a:bodyPr/>
        <a:lstStyle/>
        <a:p>
          <a:endParaRPr lang="en-US"/>
        </a:p>
      </dgm:t>
    </dgm:pt>
    <dgm:pt modelId="{5DE1437E-5BAB-7244-B5BB-C9CF20D2E8A0}" type="pres">
      <dgm:prSet presAssocID="{AC4294F7-29B6-FA4E-87A3-D4B410442FD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495FA76-FD20-C74D-A5C8-374F67006BE8}" type="pres">
      <dgm:prSet presAssocID="{2FED4FC9-2093-9945-937C-BF3BA83DAF8F}" presName="root1" presStyleCnt="0"/>
      <dgm:spPr/>
    </dgm:pt>
    <dgm:pt modelId="{4CBA27AC-455B-F84C-8F34-D4CFFB2A1DE3}" type="pres">
      <dgm:prSet presAssocID="{2FED4FC9-2093-9945-937C-BF3BA83DAF8F}" presName="LevelOneTextNode" presStyleLbl="node0" presStyleIdx="0" presStyleCnt="1">
        <dgm:presLayoutVars>
          <dgm:chPref val="3"/>
        </dgm:presLayoutVars>
      </dgm:prSet>
      <dgm:spPr/>
    </dgm:pt>
    <dgm:pt modelId="{30D2F002-C868-A84A-B948-6BF4C4E676DD}" type="pres">
      <dgm:prSet presAssocID="{2FED4FC9-2093-9945-937C-BF3BA83DAF8F}" presName="level2hierChild" presStyleCnt="0"/>
      <dgm:spPr/>
    </dgm:pt>
    <dgm:pt modelId="{76B86F9D-AADA-6A43-84B2-900190AB2007}" type="pres">
      <dgm:prSet presAssocID="{DBE2B612-469B-6649-8FA0-F8BB9CAD7208}" presName="conn2-1" presStyleLbl="parChTrans1D2" presStyleIdx="0" presStyleCnt="2"/>
      <dgm:spPr/>
    </dgm:pt>
    <dgm:pt modelId="{FB937EAF-83F8-364B-B261-8B8E49115D5B}" type="pres">
      <dgm:prSet presAssocID="{DBE2B612-469B-6649-8FA0-F8BB9CAD7208}" presName="connTx" presStyleLbl="parChTrans1D2" presStyleIdx="0" presStyleCnt="2"/>
      <dgm:spPr/>
    </dgm:pt>
    <dgm:pt modelId="{C4346BD6-5099-0F41-BC5D-27D864985216}" type="pres">
      <dgm:prSet presAssocID="{1157238F-B7A2-4D4C-B155-91E9607512FE}" presName="root2" presStyleCnt="0"/>
      <dgm:spPr/>
    </dgm:pt>
    <dgm:pt modelId="{23344E19-E376-8F43-AC8C-752AC0ED4852}" type="pres">
      <dgm:prSet presAssocID="{1157238F-B7A2-4D4C-B155-91E9607512FE}" presName="LevelTwoTextNode" presStyleLbl="node2" presStyleIdx="0" presStyleCnt="2">
        <dgm:presLayoutVars>
          <dgm:chPref val="3"/>
        </dgm:presLayoutVars>
      </dgm:prSet>
      <dgm:spPr/>
    </dgm:pt>
    <dgm:pt modelId="{104EE83D-07B0-BA4A-A766-7CFF9865B711}" type="pres">
      <dgm:prSet presAssocID="{1157238F-B7A2-4D4C-B155-91E9607512FE}" presName="level3hierChild" presStyleCnt="0"/>
      <dgm:spPr/>
    </dgm:pt>
    <dgm:pt modelId="{B3804EAB-1307-B740-9930-13C43769B77F}" type="pres">
      <dgm:prSet presAssocID="{956DE328-C181-9C49-B9FD-B30A49F8F05F}" presName="conn2-1" presStyleLbl="parChTrans1D2" presStyleIdx="1" presStyleCnt="2"/>
      <dgm:spPr/>
    </dgm:pt>
    <dgm:pt modelId="{5C15D16B-B3B3-CF41-957F-720D3AC5DEA0}" type="pres">
      <dgm:prSet presAssocID="{956DE328-C181-9C49-B9FD-B30A49F8F05F}" presName="connTx" presStyleLbl="parChTrans1D2" presStyleIdx="1" presStyleCnt="2"/>
      <dgm:spPr/>
    </dgm:pt>
    <dgm:pt modelId="{514171A4-3460-8146-AE29-753C13A6E8A2}" type="pres">
      <dgm:prSet presAssocID="{044CDA01-0EE7-264C-A368-4FE8519338FE}" presName="root2" presStyleCnt="0"/>
      <dgm:spPr/>
    </dgm:pt>
    <dgm:pt modelId="{CCC14A1D-2F5B-E04B-8CC2-8C278A09855C}" type="pres">
      <dgm:prSet presAssocID="{044CDA01-0EE7-264C-A368-4FE8519338FE}" presName="LevelTwoTextNode" presStyleLbl="node2" presStyleIdx="1" presStyleCnt="2">
        <dgm:presLayoutVars>
          <dgm:chPref val="3"/>
        </dgm:presLayoutVars>
      </dgm:prSet>
      <dgm:spPr/>
    </dgm:pt>
    <dgm:pt modelId="{A5DE5494-E58F-BC47-8845-D1B25782C1C2}" type="pres">
      <dgm:prSet presAssocID="{044CDA01-0EE7-264C-A368-4FE8519338FE}" presName="level3hierChild" presStyleCnt="0"/>
      <dgm:spPr/>
    </dgm:pt>
    <dgm:pt modelId="{B7AE7193-9955-BC4D-9637-47CEE3ACEBDE}" type="pres">
      <dgm:prSet presAssocID="{ED836847-F42B-4B48-948F-4846575FF4B6}" presName="conn2-1" presStyleLbl="parChTrans1D3" presStyleIdx="0" presStyleCnt="2"/>
      <dgm:spPr/>
    </dgm:pt>
    <dgm:pt modelId="{BBCED914-D7CB-2D4A-8F2D-8AF40DB7C487}" type="pres">
      <dgm:prSet presAssocID="{ED836847-F42B-4B48-948F-4846575FF4B6}" presName="connTx" presStyleLbl="parChTrans1D3" presStyleIdx="0" presStyleCnt="2"/>
      <dgm:spPr/>
    </dgm:pt>
    <dgm:pt modelId="{349D024A-F669-8E48-A5F7-2E6182D7E457}" type="pres">
      <dgm:prSet presAssocID="{CC009C9F-21D9-BA45-917E-BFDFFF8A2778}" presName="root2" presStyleCnt="0"/>
      <dgm:spPr/>
    </dgm:pt>
    <dgm:pt modelId="{9FB3D612-865D-6D46-98EE-28FB9A78CF6E}" type="pres">
      <dgm:prSet presAssocID="{CC009C9F-21D9-BA45-917E-BFDFFF8A2778}" presName="LevelTwoTextNode" presStyleLbl="node3" presStyleIdx="0" presStyleCnt="2">
        <dgm:presLayoutVars>
          <dgm:chPref val="3"/>
        </dgm:presLayoutVars>
      </dgm:prSet>
      <dgm:spPr/>
    </dgm:pt>
    <dgm:pt modelId="{798F5AE5-D841-C54D-87D1-F53F9E524A1A}" type="pres">
      <dgm:prSet presAssocID="{CC009C9F-21D9-BA45-917E-BFDFFF8A2778}" presName="level3hierChild" presStyleCnt="0"/>
      <dgm:spPr/>
    </dgm:pt>
    <dgm:pt modelId="{1D3AD350-9C72-3C40-8A23-C35FD2989F55}" type="pres">
      <dgm:prSet presAssocID="{BE8B1ED9-3269-8E45-8B0D-080844AE23B5}" presName="conn2-1" presStyleLbl="parChTrans1D4" presStyleIdx="0" presStyleCnt="1"/>
      <dgm:spPr/>
    </dgm:pt>
    <dgm:pt modelId="{7926B186-C949-8F43-AEEE-C03B48D1E45A}" type="pres">
      <dgm:prSet presAssocID="{BE8B1ED9-3269-8E45-8B0D-080844AE23B5}" presName="connTx" presStyleLbl="parChTrans1D4" presStyleIdx="0" presStyleCnt="1"/>
      <dgm:spPr/>
    </dgm:pt>
    <dgm:pt modelId="{33E9A811-4018-BE47-9A19-758C264E1AE8}" type="pres">
      <dgm:prSet presAssocID="{C6626753-6AC4-194A-A7B1-F0F98D45B0C5}" presName="root2" presStyleCnt="0"/>
      <dgm:spPr/>
    </dgm:pt>
    <dgm:pt modelId="{63C638C7-F2B2-2D49-807B-DEED9940F946}" type="pres">
      <dgm:prSet presAssocID="{C6626753-6AC4-194A-A7B1-F0F98D45B0C5}" presName="LevelTwoTextNode" presStyleLbl="node4" presStyleIdx="0" presStyleCnt="1">
        <dgm:presLayoutVars>
          <dgm:chPref val="3"/>
        </dgm:presLayoutVars>
      </dgm:prSet>
      <dgm:spPr/>
    </dgm:pt>
    <dgm:pt modelId="{429ECADA-7270-4F48-9BB2-D1E3EDA99325}" type="pres">
      <dgm:prSet presAssocID="{C6626753-6AC4-194A-A7B1-F0F98D45B0C5}" presName="level3hierChild" presStyleCnt="0"/>
      <dgm:spPr/>
    </dgm:pt>
    <dgm:pt modelId="{E8780FC7-D864-A147-BF13-9176E5956B66}" type="pres">
      <dgm:prSet presAssocID="{025B3876-7736-BF4D-AB5A-EDD395DB920F}" presName="conn2-1" presStyleLbl="parChTrans1D3" presStyleIdx="1" presStyleCnt="2"/>
      <dgm:spPr/>
    </dgm:pt>
    <dgm:pt modelId="{2D8F6DC0-2F7A-234C-995C-E4076EA77623}" type="pres">
      <dgm:prSet presAssocID="{025B3876-7736-BF4D-AB5A-EDD395DB920F}" presName="connTx" presStyleLbl="parChTrans1D3" presStyleIdx="1" presStyleCnt="2"/>
      <dgm:spPr/>
    </dgm:pt>
    <dgm:pt modelId="{47CA77DD-83D9-1A44-824A-ED133E49184D}" type="pres">
      <dgm:prSet presAssocID="{3560D9BB-4104-A040-ABFC-F17765421E50}" presName="root2" presStyleCnt="0"/>
      <dgm:spPr/>
    </dgm:pt>
    <dgm:pt modelId="{C91FC6FC-5D31-6646-A95A-ED07CF904196}" type="pres">
      <dgm:prSet presAssocID="{3560D9BB-4104-A040-ABFC-F17765421E50}" presName="LevelTwoTextNode" presStyleLbl="node3" presStyleIdx="1" presStyleCnt="2">
        <dgm:presLayoutVars>
          <dgm:chPref val="3"/>
        </dgm:presLayoutVars>
      </dgm:prSet>
      <dgm:spPr/>
    </dgm:pt>
    <dgm:pt modelId="{69A5BFEF-2F65-3C42-818B-AE5F83FD4D22}" type="pres">
      <dgm:prSet presAssocID="{3560D9BB-4104-A040-ABFC-F17765421E50}" presName="level3hierChild" presStyleCnt="0"/>
      <dgm:spPr/>
    </dgm:pt>
  </dgm:ptLst>
  <dgm:cxnLst>
    <dgm:cxn modelId="{45D08A08-6F0F-B14F-86B7-AA72640CB3BE}" srcId="{2FED4FC9-2093-9945-937C-BF3BA83DAF8F}" destId="{044CDA01-0EE7-264C-A368-4FE8519338FE}" srcOrd="1" destOrd="0" parTransId="{956DE328-C181-9C49-B9FD-B30A49F8F05F}" sibTransId="{56977BEB-B7C3-784C-9003-BD11AB0CFA80}"/>
    <dgm:cxn modelId="{F9EB050A-339F-E246-A0D5-B5BB55B61839}" srcId="{044CDA01-0EE7-264C-A368-4FE8519338FE}" destId="{CC009C9F-21D9-BA45-917E-BFDFFF8A2778}" srcOrd="0" destOrd="0" parTransId="{ED836847-F42B-4B48-948F-4846575FF4B6}" sibTransId="{1C6F7E10-5223-514F-BC4B-7D13891A42E5}"/>
    <dgm:cxn modelId="{12845B11-F012-7D41-B778-AC3663AB4F14}" type="presOf" srcId="{DBE2B612-469B-6649-8FA0-F8BB9CAD7208}" destId="{FB937EAF-83F8-364B-B261-8B8E49115D5B}" srcOrd="1" destOrd="0" presId="urn:microsoft.com/office/officeart/2005/8/layout/hierarchy2"/>
    <dgm:cxn modelId="{BA57E626-E5C6-5145-BEB9-724B2199676E}" type="presOf" srcId="{044CDA01-0EE7-264C-A368-4FE8519338FE}" destId="{CCC14A1D-2F5B-E04B-8CC2-8C278A09855C}" srcOrd="0" destOrd="0" presId="urn:microsoft.com/office/officeart/2005/8/layout/hierarchy2"/>
    <dgm:cxn modelId="{3C9E9C36-B5C2-6742-A26E-44A8A7209A8B}" type="presOf" srcId="{DBE2B612-469B-6649-8FA0-F8BB9CAD7208}" destId="{76B86F9D-AADA-6A43-84B2-900190AB2007}" srcOrd="0" destOrd="0" presId="urn:microsoft.com/office/officeart/2005/8/layout/hierarchy2"/>
    <dgm:cxn modelId="{71D49438-B27D-B545-BC43-9D49D8E720E5}" type="presOf" srcId="{956DE328-C181-9C49-B9FD-B30A49F8F05F}" destId="{5C15D16B-B3B3-CF41-957F-720D3AC5DEA0}" srcOrd="1" destOrd="0" presId="urn:microsoft.com/office/officeart/2005/8/layout/hierarchy2"/>
    <dgm:cxn modelId="{5529B34A-7A7C-4A46-9DAB-186A21F1BC90}" srcId="{CC009C9F-21D9-BA45-917E-BFDFFF8A2778}" destId="{C6626753-6AC4-194A-A7B1-F0F98D45B0C5}" srcOrd="0" destOrd="0" parTransId="{BE8B1ED9-3269-8E45-8B0D-080844AE23B5}" sibTransId="{88D95B60-2257-D84B-BB56-A5F4BD1E6F61}"/>
    <dgm:cxn modelId="{B2E74E4F-673E-D641-A5BB-45B898A6854B}" srcId="{044CDA01-0EE7-264C-A368-4FE8519338FE}" destId="{3560D9BB-4104-A040-ABFC-F17765421E50}" srcOrd="1" destOrd="0" parTransId="{025B3876-7736-BF4D-AB5A-EDD395DB920F}" sibTransId="{1FEAD473-12A8-0A4A-B5DA-BB8E176AC272}"/>
    <dgm:cxn modelId="{B0A81459-A907-A147-A9C4-73203F263C08}" type="presOf" srcId="{AC4294F7-29B6-FA4E-87A3-D4B410442FDA}" destId="{5DE1437E-5BAB-7244-B5BB-C9CF20D2E8A0}" srcOrd="0" destOrd="0" presId="urn:microsoft.com/office/officeart/2005/8/layout/hierarchy2"/>
    <dgm:cxn modelId="{D938085E-56CA-CB44-A698-0DDD4A9FA5BD}" srcId="{AC4294F7-29B6-FA4E-87A3-D4B410442FDA}" destId="{2FED4FC9-2093-9945-937C-BF3BA83DAF8F}" srcOrd="0" destOrd="0" parTransId="{8558B6DD-6A2B-C047-8B73-ADBF85AB47DB}" sibTransId="{E28A8F82-2CBE-1745-8CFD-BF42C86EE291}"/>
    <dgm:cxn modelId="{BAD6BD61-A390-D542-8A7E-6DCB377B0750}" srcId="{2FED4FC9-2093-9945-937C-BF3BA83DAF8F}" destId="{1157238F-B7A2-4D4C-B155-91E9607512FE}" srcOrd="0" destOrd="0" parTransId="{DBE2B612-469B-6649-8FA0-F8BB9CAD7208}" sibTransId="{E2F85FD0-6ADD-BB45-B5C1-382376D01BEA}"/>
    <dgm:cxn modelId="{0C29A263-E683-A64A-A425-FFFD4B04BFED}" type="presOf" srcId="{BE8B1ED9-3269-8E45-8B0D-080844AE23B5}" destId="{1D3AD350-9C72-3C40-8A23-C35FD2989F55}" srcOrd="0" destOrd="0" presId="urn:microsoft.com/office/officeart/2005/8/layout/hierarchy2"/>
    <dgm:cxn modelId="{55FA976B-6E9D-2843-A0FC-A750DD2F1FE3}" type="presOf" srcId="{1157238F-B7A2-4D4C-B155-91E9607512FE}" destId="{23344E19-E376-8F43-AC8C-752AC0ED4852}" srcOrd="0" destOrd="0" presId="urn:microsoft.com/office/officeart/2005/8/layout/hierarchy2"/>
    <dgm:cxn modelId="{BEE8F271-5EEE-304F-9152-364EE4735CD3}" type="presOf" srcId="{025B3876-7736-BF4D-AB5A-EDD395DB920F}" destId="{E8780FC7-D864-A147-BF13-9176E5956B66}" srcOrd="0" destOrd="0" presId="urn:microsoft.com/office/officeart/2005/8/layout/hierarchy2"/>
    <dgm:cxn modelId="{B2012987-04BA-854E-8770-D4697493AA50}" type="presOf" srcId="{025B3876-7736-BF4D-AB5A-EDD395DB920F}" destId="{2D8F6DC0-2F7A-234C-995C-E4076EA77623}" srcOrd="1" destOrd="0" presId="urn:microsoft.com/office/officeart/2005/8/layout/hierarchy2"/>
    <dgm:cxn modelId="{8BA16F8D-88B6-B247-9933-4B1D23E0913A}" type="presOf" srcId="{BE8B1ED9-3269-8E45-8B0D-080844AE23B5}" destId="{7926B186-C949-8F43-AEEE-C03B48D1E45A}" srcOrd="1" destOrd="0" presId="urn:microsoft.com/office/officeart/2005/8/layout/hierarchy2"/>
    <dgm:cxn modelId="{D527A190-9979-1C40-B2DA-B80711F9D53C}" type="presOf" srcId="{ED836847-F42B-4B48-948F-4846575FF4B6}" destId="{B7AE7193-9955-BC4D-9637-47CEE3ACEBDE}" srcOrd="0" destOrd="0" presId="urn:microsoft.com/office/officeart/2005/8/layout/hierarchy2"/>
    <dgm:cxn modelId="{50BFFF91-D910-1546-ADEC-39E872357BE3}" type="presOf" srcId="{CC009C9F-21D9-BA45-917E-BFDFFF8A2778}" destId="{9FB3D612-865D-6D46-98EE-28FB9A78CF6E}" srcOrd="0" destOrd="0" presId="urn:microsoft.com/office/officeart/2005/8/layout/hierarchy2"/>
    <dgm:cxn modelId="{331D9E97-DD46-4E4B-8006-0825B6F6743D}" type="presOf" srcId="{ED836847-F42B-4B48-948F-4846575FF4B6}" destId="{BBCED914-D7CB-2D4A-8F2D-8AF40DB7C487}" srcOrd="1" destOrd="0" presId="urn:microsoft.com/office/officeart/2005/8/layout/hierarchy2"/>
    <dgm:cxn modelId="{232762BB-C2EC-D945-BDD8-56A32E90643B}" type="presOf" srcId="{956DE328-C181-9C49-B9FD-B30A49F8F05F}" destId="{B3804EAB-1307-B740-9930-13C43769B77F}" srcOrd="0" destOrd="0" presId="urn:microsoft.com/office/officeart/2005/8/layout/hierarchy2"/>
    <dgm:cxn modelId="{7AB6F1CA-DA90-204B-8351-77DCAD1343C9}" type="presOf" srcId="{C6626753-6AC4-194A-A7B1-F0F98D45B0C5}" destId="{63C638C7-F2B2-2D49-807B-DEED9940F946}" srcOrd="0" destOrd="0" presId="urn:microsoft.com/office/officeart/2005/8/layout/hierarchy2"/>
    <dgm:cxn modelId="{FE845AD3-EAA3-564C-90E5-61BC358970DE}" type="presOf" srcId="{3560D9BB-4104-A040-ABFC-F17765421E50}" destId="{C91FC6FC-5D31-6646-A95A-ED07CF904196}" srcOrd="0" destOrd="0" presId="urn:microsoft.com/office/officeart/2005/8/layout/hierarchy2"/>
    <dgm:cxn modelId="{735D0BE3-E822-6640-B67D-9AF27B9E8A1A}" type="presOf" srcId="{2FED4FC9-2093-9945-937C-BF3BA83DAF8F}" destId="{4CBA27AC-455B-F84C-8F34-D4CFFB2A1DE3}" srcOrd="0" destOrd="0" presId="urn:microsoft.com/office/officeart/2005/8/layout/hierarchy2"/>
    <dgm:cxn modelId="{43114963-56D5-8E48-876B-916B066E7D59}" type="presParOf" srcId="{5DE1437E-5BAB-7244-B5BB-C9CF20D2E8A0}" destId="{D495FA76-FD20-C74D-A5C8-374F67006BE8}" srcOrd="0" destOrd="0" presId="urn:microsoft.com/office/officeart/2005/8/layout/hierarchy2"/>
    <dgm:cxn modelId="{F19AD597-6C7B-9847-8B60-6C1097874DE7}" type="presParOf" srcId="{D495FA76-FD20-C74D-A5C8-374F67006BE8}" destId="{4CBA27AC-455B-F84C-8F34-D4CFFB2A1DE3}" srcOrd="0" destOrd="0" presId="urn:microsoft.com/office/officeart/2005/8/layout/hierarchy2"/>
    <dgm:cxn modelId="{E1F875A4-1326-A542-8357-1A0D1202A5E9}" type="presParOf" srcId="{D495FA76-FD20-C74D-A5C8-374F67006BE8}" destId="{30D2F002-C868-A84A-B948-6BF4C4E676DD}" srcOrd="1" destOrd="0" presId="urn:microsoft.com/office/officeart/2005/8/layout/hierarchy2"/>
    <dgm:cxn modelId="{BBE90D63-1D11-7B4E-B4A9-C92F34A6FF75}" type="presParOf" srcId="{30D2F002-C868-A84A-B948-6BF4C4E676DD}" destId="{76B86F9D-AADA-6A43-84B2-900190AB2007}" srcOrd="0" destOrd="0" presId="urn:microsoft.com/office/officeart/2005/8/layout/hierarchy2"/>
    <dgm:cxn modelId="{E97C7CEF-F01D-D44E-B362-F44516FD7DFC}" type="presParOf" srcId="{76B86F9D-AADA-6A43-84B2-900190AB2007}" destId="{FB937EAF-83F8-364B-B261-8B8E49115D5B}" srcOrd="0" destOrd="0" presId="urn:microsoft.com/office/officeart/2005/8/layout/hierarchy2"/>
    <dgm:cxn modelId="{4488C531-9E9C-5646-8215-56D7C9307377}" type="presParOf" srcId="{30D2F002-C868-A84A-B948-6BF4C4E676DD}" destId="{C4346BD6-5099-0F41-BC5D-27D864985216}" srcOrd="1" destOrd="0" presId="urn:microsoft.com/office/officeart/2005/8/layout/hierarchy2"/>
    <dgm:cxn modelId="{A32675C8-20DF-AD45-9A6D-D2DFF6A83BFB}" type="presParOf" srcId="{C4346BD6-5099-0F41-BC5D-27D864985216}" destId="{23344E19-E376-8F43-AC8C-752AC0ED4852}" srcOrd="0" destOrd="0" presId="urn:microsoft.com/office/officeart/2005/8/layout/hierarchy2"/>
    <dgm:cxn modelId="{B3ED3368-7E4D-8143-8F00-1C469A0D8769}" type="presParOf" srcId="{C4346BD6-5099-0F41-BC5D-27D864985216}" destId="{104EE83D-07B0-BA4A-A766-7CFF9865B711}" srcOrd="1" destOrd="0" presId="urn:microsoft.com/office/officeart/2005/8/layout/hierarchy2"/>
    <dgm:cxn modelId="{8EC05715-2269-914E-900D-8C1F39B4216C}" type="presParOf" srcId="{30D2F002-C868-A84A-B948-6BF4C4E676DD}" destId="{B3804EAB-1307-B740-9930-13C43769B77F}" srcOrd="2" destOrd="0" presId="urn:microsoft.com/office/officeart/2005/8/layout/hierarchy2"/>
    <dgm:cxn modelId="{F268F005-D8EB-414F-9300-D007A489DD5E}" type="presParOf" srcId="{B3804EAB-1307-B740-9930-13C43769B77F}" destId="{5C15D16B-B3B3-CF41-957F-720D3AC5DEA0}" srcOrd="0" destOrd="0" presId="urn:microsoft.com/office/officeart/2005/8/layout/hierarchy2"/>
    <dgm:cxn modelId="{CD6BC4E1-12BD-984D-BE95-06E00CCB7056}" type="presParOf" srcId="{30D2F002-C868-A84A-B948-6BF4C4E676DD}" destId="{514171A4-3460-8146-AE29-753C13A6E8A2}" srcOrd="3" destOrd="0" presId="urn:microsoft.com/office/officeart/2005/8/layout/hierarchy2"/>
    <dgm:cxn modelId="{65EF5AAA-904A-B744-A598-8035AD409286}" type="presParOf" srcId="{514171A4-3460-8146-AE29-753C13A6E8A2}" destId="{CCC14A1D-2F5B-E04B-8CC2-8C278A09855C}" srcOrd="0" destOrd="0" presId="urn:microsoft.com/office/officeart/2005/8/layout/hierarchy2"/>
    <dgm:cxn modelId="{8AC07D18-BD66-2444-B79F-5786D860C6E9}" type="presParOf" srcId="{514171A4-3460-8146-AE29-753C13A6E8A2}" destId="{A5DE5494-E58F-BC47-8845-D1B25782C1C2}" srcOrd="1" destOrd="0" presId="urn:microsoft.com/office/officeart/2005/8/layout/hierarchy2"/>
    <dgm:cxn modelId="{9F2BF10F-8379-3046-9279-A156D55C0EA6}" type="presParOf" srcId="{A5DE5494-E58F-BC47-8845-D1B25782C1C2}" destId="{B7AE7193-9955-BC4D-9637-47CEE3ACEBDE}" srcOrd="0" destOrd="0" presId="urn:microsoft.com/office/officeart/2005/8/layout/hierarchy2"/>
    <dgm:cxn modelId="{BA5A0838-40DD-FA40-A772-D562FDD8A08F}" type="presParOf" srcId="{B7AE7193-9955-BC4D-9637-47CEE3ACEBDE}" destId="{BBCED914-D7CB-2D4A-8F2D-8AF40DB7C487}" srcOrd="0" destOrd="0" presId="urn:microsoft.com/office/officeart/2005/8/layout/hierarchy2"/>
    <dgm:cxn modelId="{80A53868-3A64-1041-8DDC-6A18067AC43C}" type="presParOf" srcId="{A5DE5494-E58F-BC47-8845-D1B25782C1C2}" destId="{349D024A-F669-8E48-A5F7-2E6182D7E457}" srcOrd="1" destOrd="0" presId="urn:microsoft.com/office/officeart/2005/8/layout/hierarchy2"/>
    <dgm:cxn modelId="{2EC36D5A-F413-CD40-9458-31CE7320996B}" type="presParOf" srcId="{349D024A-F669-8E48-A5F7-2E6182D7E457}" destId="{9FB3D612-865D-6D46-98EE-28FB9A78CF6E}" srcOrd="0" destOrd="0" presId="urn:microsoft.com/office/officeart/2005/8/layout/hierarchy2"/>
    <dgm:cxn modelId="{4B20C415-42E7-4E45-85CD-6D25C7D5AF5F}" type="presParOf" srcId="{349D024A-F669-8E48-A5F7-2E6182D7E457}" destId="{798F5AE5-D841-C54D-87D1-F53F9E524A1A}" srcOrd="1" destOrd="0" presId="urn:microsoft.com/office/officeart/2005/8/layout/hierarchy2"/>
    <dgm:cxn modelId="{22C3D973-7258-1044-B6FB-973F06454DB8}" type="presParOf" srcId="{798F5AE5-D841-C54D-87D1-F53F9E524A1A}" destId="{1D3AD350-9C72-3C40-8A23-C35FD2989F55}" srcOrd="0" destOrd="0" presId="urn:microsoft.com/office/officeart/2005/8/layout/hierarchy2"/>
    <dgm:cxn modelId="{B0D7A4A3-BFEB-364E-A71F-E3E70BCE99D4}" type="presParOf" srcId="{1D3AD350-9C72-3C40-8A23-C35FD2989F55}" destId="{7926B186-C949-8F43-AEEE-C03B48D1E45A}" srcOrd="0" destOrd="0" presId="urn:microsoft.com/office/officeart/2005/8/layout/hierarchy2"/>
    <dgm:cxn modelId="{9D43F6EE-C091-384F-BDFE-B042A0BC1115}" type="presParOf" srcId="{798F5AE5-D841-C54D-87D1-F53F9E524A1A}" destId="{33E9A811-4018-BE47-9A19-758C264E1AE8}" srcOrd="1" destOrd="0" presId="urn:microsoft.com/office/officeart/2005/8/layout/hierarchy2"/>
    <dgm:cxn modelId="{D80E4177-C501-2E4F-959F-CFBDB1B6860C}" type="presParOf" srcId="{33E9A811-4018-BE47-9A19-758C264E1AE8}" destId="{63C638C7-F2B2-2D49-807B-DEED9940F946}" srcOrd="0" destOrd="0" presId="urn:microsoft.com/office/officeart/2005/8/layout/hierarchy2"/>
    <dgm:cxn modelId="{767EBE04-B2CD-144F-B349-BA24A3A1437E}" type="presParOf" srcId="{33E9A811-4018-BE47-9A19-758C264E1AE8}" destId="{429ECADA-7270-4F48-9BB2-D1E3EDA99325}" srcOrd="1" destOrd="0" presId="urn:microsoft.com/office/officeart/2005/8/layout/hierarchy2"/>
    <dgm:cxn modelId="{30421390-D25A-CD4D-AA77-3A05E81CDA60}" type="presParOf" srcId="{A5DE5494-E58F-BC47-8845-D1B25782C1C2}" destId="{E8780FC7-D864-A147-BF13-9176E5956B66}" srcOrd="2" destOrd="0" presId="urn:microsoft.com/office/officeart/2005/8/layout/hierarchy2"/>
    <dgm:cxn modelId="{2ADAA6E5-2301-D94D-98F5-11F06BD3DF62}" type="presParOf" srcId="{E8780FC7-D864-A147-BF13-9176E5956B66}" destId="{2D8F6DC0-2F7A-234C-995C-E4076EA77623}" srcOrd="0" destOrd="0" presId="urn:microsoft.com/office/officeart/2005/8/layout/hierarchy2"/>
    <dgm:cxn modelId="{DB6E861F-AA34-E040-899D-33DF12F5A2CC}" type="presParOf" srcId="{A5DE5494-E58F-BC47-8845-D1B25782C1C2}" destId="{47CA77DD-83D9-1A44-824A-ED133E49184D}" srcOrd="3" destOrd="0" presId="urn:microsoft.com/office/officeart/2005/8/layout/hierarchy2"/>
    <dgm:cxn modelId="{F996F5C0-CCAA-8143-98C8-64F17867213B}" type="presParOf" srcId="{47CA77DD-83D9-1A44-824A-ED133E49184D}" destId="{C91FC6FC-5D31-6646-A95A-ED07CF904196}" srcOrd="0" destOrd="0" presId="urn:microsoft.com/office/officeart/2005/8/layout/hierarchy2"/>
    <dgm:cxn modelId="{91DAB6BF-483B-394E-BAC9-76772C695B63}" type="presParOf" srcId="{47CA77DD-83D9-1A44-824A-ED133E49184D}" destId="{69A5BFEF-2F65-3C42-818B-AE5F83FD4D2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A27AC-455B-F84C-8F34-D4CFFB2A1DE3}">
      <dsp:nvSpPr>
        <dsp:cNvPr id="0" name=""/>
        <dsp:cNvSpPr/>
      </dsp:nvSpPr>
      <dsp:spPr>
        <a:xfrm>
          <a:off x="5018" y="2338963"/>
          <a:ext cx="2187773" cy="1093886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 err="1"/>
            <a:t>uncal</a:t>
          </a:r>
          <a:endParaRPr lang="en-US" sz="5200" kern="1200" dirty="0"/>
        </a:p>
      </dsp:txBody>
      <dsp:txXfrm>
        <a:off x="37057" y="2371002"/>
        <a:ext cx="2123695" cy="1029808"/>
      </dsp:txXfrm>
    </dsp:sp>
    <dsp:sp modelId="{76B86F9D-AADA-6A43-84B2-900190AB2007}">
      <dsp:nvSpPr>
        <dsp:cNvPr id="0" name=""/>
        <dsp:cNvSpPr/>
      </dsp:nvSpPr>
      <dsp:spPr>
        <a:xfrm rot="19457599">
          <a:off x="2091495" y="2556033"/>
          <a:ext cx="1077700" cy="30761"/>
        </a:xfrm>
        <a:custGeom>
          <a:avLst/>
          <a:gdLst/>
          <a:ahLst/>
          <a:cxnLst/>
          <a:rect l="0" t="0" r="0" b="0"/>
          <a:pathLst>
            <a:path>
              <a:moveTo>
                <a:pt x="0" y="15380"/>
              </a:moveTo>
              <a:lnTo>
                <a:pt x="1077700" y="153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03403" y="2544472"/>
        <a:ext cx="53885" cy="53885"/>
      </dsp:txXfrm>
    </dsp:sp>
    <dsp:sp modelId="{23344E19-E376-8F43-AC8C-752AC0ED4852}">
      <dsp:nvSpPr>
        <dsp:cNvPr id="0" name=""/>
        <dsp:cNvSpPr/>
      </dsp:nvSpPr>
      <dsp:spPr>
        <a:xfrm>
          <a:off x="3067900" y="1709979"/>
          <a:ext cx="2187773" cy="10938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 err="1"/>
            <a:t>rateints</a:t>
          </a:r>
          <a:endParaRPr lang="en-US" sz="5200" kern="1200" dirty="0"/>
        </a:p>
      </dsp:txBody>
      <dsp:txXfrm>
        <a:off x="3099939" y="1742018"/>
        <a:ext cx="2123695" cy="1029808"/>
      </dsp:txXfrm>
    </dsp:sp>
    <dsp:sp modelId="{B3804EAB-1307-B740-9930-13C43769B77F}">
      <dsp:nvSpPr>
        <dsp:cNvPr id="0" name=""/>
        <dsp:cNvSpPr/>
      </dsp:nvSpPr>
      <dsp:spPr>
        <a:xfrm rot="2142401">
          <a:off x="2091495" y="3185018"/>
          <a:ext cx="1077700" cy="30761"/>
        </a:xfrm>
        <a:custGeom>
          <a:avLst/>
          <a:gdLst/>
          <a:ahLst/>
          <a:cxnLst/>
          <a:rect l="0" t="0" r="0" b="0"/>
          <a:pathLst>
            <a:path>
              <a:moveTo>
                <a:pt x="0" y="15380"/>
              </a:moveTo>
              <a:lnTo>
                <a:pt x="1077700" y="153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03403" y="3173456"/>
        <a:ext cx="53885" cy="53885"/>
      </dsp:txXfrm>
    </dsp:sp>
    <dsp:sp modelId="{CCC14A1D-2F5B-E04B-8CC2-8C278A09855C}">
      <dsp:nvSpPr>
        <dsp:cNvPr id="0" name=""/>
        <dsp:cNvSpPr/>
      </dsp:nvSpPr>
      <dsp:spPr>
        <a:xfrm>
          <a:off x="3067900" y="2967948"/>
          <a:ext cx="2187773" cy="1093886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rate</a:t>
          </a:r>
        </a:p>
      </dsp:txBody>
      <dsp:txXfrm>
        <a:off x="3099939" y="2999987"/>
        <a:ext cx="2123695" cy="1029808"/>
      </dsp:txXfrm>
    </dsp:sp>
    <dsp:sp modelId="{B7AE7193-9955-BC4D-9637-47CEE3ACEBDE}">
      <dsp:nvSpPr>
        <dsp:cNvPr id="0" name=""/>
        <dsp:cNvSpPr/>
      </dsp:nvSpPr>
      <dsp:spPr>
        <a:xfrm rot="19457599">
          <a:off x="5154378" y="3185018"/>
          <a:ext cx="1077700" cy="30761"/>
        </a:xfrm>
        <a:custGeom>
          <a:avLst/>
          <a:gdLst/>
          <a:ahLst/>
          <a:cxnLst/>
          <a:rect l="0" t="0" r="0" b="0"/>
          <a:pathLst>
            <a:path>
              <a:moveTo>
                <a:pt x="0" y="15380"/>
              </a:moveTo>
              <a:lnTo>
                <a:pt x="1077700" y="1538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66285" y="3173456"/>
        <a:ext cx="53885" cy="53885"/>
      </dsp:txXfrm>
    </dsp:sp>
    <dsp:sp modelId="{9FB3D612-865D-6D46-98EE-28FB9A78CF6E}">
      <dsp:nvSpPr>
        <dsp:cNvPr id="0" name=""/>
        <dsp:cNvSpPr/>
      </dsp:nvSpPr>
      <dsp:spPr>
        <a:xfrm>
          <a:off x="6130783" y="2338963"/>
          <a:ext cx="2187773" cy="1093886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 err="1"/>
            <a:t>cal</a:t>
          </a:r>
          <a:endParaRPr lang="en-US" sz="5200" kern="1200" dirty="0"/>
        </a:p>
      </dsp:txBody>
      <dsp:txXfrm>
        <a:off x="6162822" y="2371002"/>
        <a:ext cx="2123695" cy="1029808"/>
      </dsp:txXfrm>
    </dsp:sp>
    <dsp:sp modelId="{1D3AD350-9C72-3C40-8A23-C35FD2989F55}">
      <dsp:nvSpPr>
        <dsp:cNvPr id="0" name=""/>
        <dsp:cNvSpPr/>
      </dsp:nvSpPr>
      <dsp:spPr>
        <a:xfrm>
          <a:off x="8318556" y="2870526"/>
          <a:ext cx="875109" cy="30761"/>
        </a:xfrm>
        <a:custGeom>
          <a:avLst/>
          <a:gdLst/>
          <a:ahLst/>
          <a:cxnLst/>
          <a:rect l="0" t="0" r="0" b="0"/>
          <a:pathLst>
            <a:path>
              <a:moveTo>
                <a:pt x="0" y="15380"/>
              </a:moveTo>
              <a:lnTo>
                <a:pt x="875109" y="1538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734233" y="2864029"/>
        <a:ext cx="43755" cy="43755"/>
      </dsp:txXfrm>
    </dsp:sp>
    <dsp:sp modelId="{63C638C7-F2B2-2D49-807B-DEED9940F946}">
      <dsp:nvSpPr>
        <dsp:cNvPr id="0" name=""/>
        <dsp:cNvSpPr/>
      </dsp:nvSpPr>
      <dsp:spPr>
        <a:xfrm>
          <a:off x="9193665" y="2338963"/>
          <a:ext cx="2187773" cy="10938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i2d</a:t>
          </a:r>
        </a:p>
      </dsp:txBody>
      <dsp:txXfrm>
        <a:off x="9225704" y="2371002"/>
        <a:ext cx="2123695" cy="1029808"/>
      </dsp:txXfrm>
    </dsp:sp>
    <dsp:sp modelId="{E8780FC7-D864-A147-BF13-9176E5956B66}">
      <dsp:nvSpPr>
        <dsp:cNvPr id="0" name=""/>
        <dsp:cNvSpPr/>
      </dsp:nvSpPr>
      <dsp:spPr>
        <a:xfrm rot="2142401">
          <a:off x="5154378" y="3814003"/>
          <a:ext cx="1077700" cy="30761"/>
        </a:xfrm>
        <a:custGeom>
          <a:avLst/>
          <a:gdLst/>
          <a:ahLst/>
          <a:cxnLst/>
          <a:rect l="0" t="0" r="0" b="0"/>
          <a:pathLst>
            <a:path>
              <a:moveTo>
                <a:pt x="0" y="15380"/>
              </a:moveTo>
              <a:lnTo>
                <a:pt x="1077700" y="1538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66285" y="3802441"/>
        <a:ext cx="53885" cy="53885"/>
      </dsp:txXfrm>
    </dsp:sp>
    <dsp:sp modelId="{C91FC6FC-5D31-6646-A95A-ED07CF904196}">
      <dsp:nvSpPr>
        <dsp:cNvPr id="0" name=""/>
        <dsp:cNvSpPr/>
      </dsp:nvSpPr>
      <dsp:spPr>
        <a:xfrm>
          <a:off x="6130783" y="3596933"/>
          <a:ext cx="2187773" cy="10938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i2d</a:t>
          </a:r>
        </a:p>
      </dsp:txBody>
      <dsp:txXfrm>
        <a:off x="6162822" y="3628972"/>
        <a:ext cx="2123695" cy="1029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C101-1CD8-DA64-DB40-E30EB2523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E9208A-9343-7C22-97F0-5A3F99809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6B145-DBD3-1AE8-C314-94BF21C75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FB734-8526-1F44-A50F-51A68D35D7A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84913-0203-4CF6-99D0-0DF7B2AF3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1EC7B-8B8A-A078-E5D8-5115FE82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C622-330D-4445-8049-C3AF99A41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82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971C-190A-BCFC-816B-9F609AE99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1B211F-CEEC-6325-C8C0-E8D6B9661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82677-FFE0-A058-06EE-6B37BC460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FB734-8526-1F44-A50F-51A68D35D7A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A15F0-0D5E-E8E7-7591-2667A1164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49FD8-A7A5-6446-26EB-F64B695D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C622-330D-4445-8049-C3AF99A41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74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66E319-862A-7A19-2CD9-CB2EC4926A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3ED151-5E8C-E0D4-D59D-8546D0F43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2F87E-EED8-0E49-B4AA-6C34DC22F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FB734-8526-1F44-A50F-51A68D35D7A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3083F-0E84-8610-859D-04D5AB6F8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3E0E3-E8AB-34AF-6E11-4384A263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C622-330D-4445-8049-C3AF99A41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0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22856-C309-AB68-8041-736ACDC2F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FE6EF-0DC4-543F-95D3-D39B80019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22A0E-6DF4-0EFD-FDFB-444F086C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FB734-8526-1F44-A50F-51A68D35D7A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E303F-F59E-47CA-FDA2-CE223A4D6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55F2D-0E0F-3820-1930-EF2FC9C6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C622-330D-4445-8049-C3AF99A41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12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E19D0-10AF-C199-6021-7D978729E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8AA0E-92BF-6FD8-E57E-54552A08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FC4D8-EA1E-0154-9874-28FA1656B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FB734-8526-1F44-A50F-51A68D35D7A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3DBBC-6A30-1338-F665-768BF362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F45EC-2553-0B30-98D9-27D99A16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C622-330D-4445-8049-C3AF99A41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99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9FCFB-7B4B-FD3F-1AE7-E6D49E651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361FD-2ABD-2FBB-B93B-7F2707861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FBD0A-3392-9E58-F7E1-D6A6C4F4F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857B7-15BD-7097-C1BC-76AB48F87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FB734-8526-1F44-A50F-51A68D35D7A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68795-CD9D-A0F6-7F21-652DA72C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6F44C-026E-3B63-B5E8-56FA0764A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C622-330D-4445-8049-C3AF99A41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5A50F-A818-A50D-CE92-C5F3B2848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73000-9D5F-B72B-7BDA-C28DA27C0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4E7CD0-F03E-4A80-6EF1-DE05E3583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7715B-3CE7-7CBF-A23E-27DF2F333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EBDFBD-3E21-F805-D0C9-F6A37B74A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B86A1D-88C7-3503-AEAC-348DFFE7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FB734-8526-1F44-A50F-51A68D35D7A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717582-6275-6BE4-1583-54CCF3C03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9E6FB4-ABC6-22E0-5A9A-4F496DF5B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C622-330D-4445-8049-C3AF99A41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CF346-A506-5498-4C60-ECF055894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2A35AD-396F-0469-9537-C87BC7F54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FB734-8526-1F44-A50F-51A68D35D7A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3327A-B5BA-9C52-AA60-7BD3F69BC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2B1A1-919B-6559-47BF-CF624A5A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C622-330D-4445-8049-C3AF99A41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2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9FE6BB-FA28-4FAD-2D0E-6C2A885FF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FB734-8526-1F44-A50F-51A68D35D7A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DD969-A44A-C621-B48D-3856A7BE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FF858-10DC-FDE2-44D3-D75563A0C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C622-330D-4445-8049-C3AF99A41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9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21B68-A8F2-9E1E-94D0-3BD0C3A3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599DF-73CE-FAE9-8C70-2234965F8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EA032-6245-3D0D-0768-58F5B16C9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BD7D6E-C637-0FA2-5B72-BC6CDA7E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FB734-8526-1F44-A50F-51A68D35D7A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F769D-27EE-FDE3-4DDE-FF4CBDDB7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4B689-5092-BF71-A1BB-82B06F09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C622-330D-4445-8049-C3AF99A41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2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8C661-94BE-A7FC-0765-23633DD4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00CC99-8322-0243-254D-9C5700B17F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089BC-1FAA-DF36-5837-9A2D0D2B9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C8E92-C976-A19E-55B0-EBE66885A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FB734-8526-1F44-A50F-51A68D35D7A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503E9-C4B4-A0AA-36E8-097E5359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FFAED-52EC-94D0-D13D-F77FB4EB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C622-330D-4445-8049-C3AF99A41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81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AB84B2-19ED-2C1D-36CA-70ACE12FD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7C39D-9734-6533-C758-08D8A96FF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85BCD-6730-D044-D9C1-B4540C617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FB734-8526-1F44-A50F-51A68D35D7A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7392A-5B4B-7852-CB2F-719DCB4D2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CE660-CFC6-F6AF-CA5F-C2B5AA5EF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5C622-330D-4445-8049-C3AF99A41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1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7A31B0-21DB-CE7A-188E-CDA2EEEA7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75861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54BE97-9E2C-5A89-DE9B-190994823B49}"/>
              </a:ext>
            </a:extLst>
          </p:cNvPr>
          <p:cNvSpPr/>
          <p:nvPr/>
        </p:nvSpPr>
        <p:spPr>
          <a:xfrm>
            <a:off x="2144485" y="0"/>
            <a:ext cx="7903029" cy="7097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3B2922-7959-17B7-5376-DF12F8497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4485" y="3602038"/>
            <a:ext cx="7903029" cy="2657248"/>
          </a:xfrm>
        </p:spPr>
        <p:txBody>
          <a:bodyPr>
            <a:normAutofit/>
          </a:bodyPr>
          <a:lstStyle/>
          <a:p>
            <a:r>
              <a:rPr lang="en-US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Bryan Holler 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(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STScI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; 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bholler@stsci.edu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), Marco Micheli, Maxime 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Devogele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, Andy Rivkin</a:t>
            </a:r>
          </a:p>
          <a:p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EU-ESA Workshop on Astrometric and Radar Observations of NEOs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October 7,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A4D031-0CF8-7521-2421-B9DE974EB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348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 James Webb Space Telescope as a Planetary Defense Asset</a:t>
            </a:r>
          </a:p>
        </p:txBody>
      </p:sp>
    </p:spTree>
    <p:extLst>
      <p:ext uri="{BB962C8B-B14F-4D97-AF65-F5344CB8AC3E}">
        <p14:creationId xmlns:p14="http://schemas.microsoft.com/office/powerpoint/2010/main" val="979464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E3190-FAC7-EBF4-AE14-55377BF15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7372A-5D01-6FBF-53F5-BF3F860B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The case of 2024 YR4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2D455-0975-3AE8-24B8-EBB7A11B9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90688"/>
            <a:ext cx="5257800" cy="4666569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Observed by JWST on:</a:t>
            </a:r>
          </a:p>
          <a:p>
            <a:pPr lvl="1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March 8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(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NIRCam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only)</a:t>
            </a:r>
          </a:p>
          <a:p>
            <a:pPr lvl="1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March 26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(MIRI &amp; 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NIRCam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)</a:t>
            </a:r>
          </a:p>
          <a:p>
            <a:pPr lvl="1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May 11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(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NIRCam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only)</a:t>
            </a:r>
          </a:p>
          <a:p>
            <a:pPr lvl="1"/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Will be observed again in February 2026 (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NIRCam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only)</a:t>
            </a:r>
          </a:p>
          <a:p>
            <a:pPr lvl="1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About 29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magnitude</a:t>
            </a:r>
          </a:p>
          <a:p>
            <a:pPr lvl="1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Current plan windows on February 18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and February 26th</a:t>
            </a:r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FBC2B79A-227B-B9F1-9EF9-D42A0B31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740" y="1997646"/>
            <a:ext cx="5536932" cy="400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D13FE-D562-1F20-107C-CB5FC739F3B2}"/>
              </a:ext>
            </a:extLst>
          </p:cNvPr>
          <p:cNvSpPr txBox="1"/>
          <p:nvPr/>
        </p:nvSpPr>
        <p:spPr>
          <a:xfrm>
            <a:off x="266700" y="6004942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ESA/O. Hainaut</a:t>
            </a:r>
          </a:p>
        </p:txBody>
      </p:sp>
    </p:spTree>
    <p:extLst>
      <p:ext uri="{BB962C8B-B14F-4D97-AF65-F5344CB8AC3E}">
        <p14:creationId xmlns:p14="http://schemas.microsoft.com/office/powerpoint/2010/main" val="711289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2EFC5-EB41-CDD4-6194-8F26CA6A4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DB4D-A686-8AF2-1098-AF745EF51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The case of 2024 YR4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42EAE-1DCB-4247-5102-1AD10D4A3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019419"/>
            <a:ext cx="5536931" cy="4495229"/>
          </a:xfrm>
        </p:spPr>
        <p:txBody>
          <a:bodyPr>
            <a:norm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Science goals</a:t>
            </a:r>
          </a:p>
          <a:p>
            <a:pPr lvl="1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Size determination (MIRI)</a:t>
            </a:r>
          </a:p>
          <a:p>
            <a:pPr lvl="1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Rotation light curve (MIRI &amp; 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NIRCam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)</a:t>
            </a:r>
          </a:p>
          <a:p>
            <a:pPr lvl="1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Astrometry (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NIRCam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)</a:t>
            </a:r>
          </a:p>
          <a:p>
            <a:pPr lvl="1"/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Preliminary results (Rivkin et al. 2025) published in Research Notes of the American Astronomical Society (RNAAS)</a:t>
            </a:r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15AE8E4A-03FE-1289-D461-01EFA1B6F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740" y="1997646"/>
            <a:ext cx="5536932" cy="400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F4F3BE-E88B-2D5E-67DE-55076C04C15E}"/>
              </a:ext>
            </a:extLst>
          </p:cNvPr>
          <p:cNvSpPr txBox="1"/>
          <p:nvPr/>
        </p:nvSpPr>
        <p:spPr>
          <a:xfrm>
            <a:off x="266700" y="6004942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ESA/O. Hainaut</a:t>
            </a:r>
          </a:p>
        </p:txBody>
      </p:sp>
    </p:spTree>
    <p:extLst>
      <p:ext uri="{BB962C8B-B14F-4D97-AF65-F5344CB8AC3E}">
        <p14:creationId xmlns:p14="http://schemas.microsoft.com/office/powerpoint/2010/main" val="2511047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4CA97-A46F-7750-0149-3CF8BCC57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E2A27-A358-EE83-251C-FAB004F87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Flavor 1: Size determination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1643B-1A23-E397-EA44-73C08E571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5629"/>
            <a:ext cx="5257800" cy="4141333"/>
          </a:xfrm>
        </p:spPr>
        <p:txBody>
          <a:bodyPr>
            <a:norm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MIRI only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Standard pipeline processing using the latest version and reference files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Jump step ON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Outlier rejection ON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Final product: Stage 3 i2d (distortion-corrected, dither-combined)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54B44-2516-15CC-EB60-A3589899C7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292" y="1533759"/>
            <a:ext cx="4815480" cy="493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30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5D567-1343-FCC7-9CA5-7DFF22D07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6BBB3-311F-4CE1-5AD5-30B3497C0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Flavor 2: Rotation light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E31E9-3D7B-F42F-E377-FC8850007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35629"/>
            <a:ext cx="5257800" cy="4141333"/>
          </a:xfrm>
        </p:spPr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MIRI &amp; 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NIRCam</a:t>
            </a: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Individual dither files broken into separate integrations and fed through the pipeline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Jump step ON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Final product: Stage 2 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cal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(individual integrations, calibrated, not distortion-corrected)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DC5FD9-1268-9034-96C4-4EB52EF9BD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05" y="1527125"/>
            <a:ext cx="4990012" cy="496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66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7E31F-BA58-ECDA-6C74-5F620B866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0D43-2048-E3E7-FB1E-EA6E99A3C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Interlude: Ghost hot dogs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5FE72-BF74-E7A4-6EF1-A0E24B526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06878"/>
            <a:ext cx="5791200" cy="3912734"/>
          </a:xfrm>
        </p:spPr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The jump step preferentially removes the brighter core of the PSF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This leaves behind a strange artifact in moving target data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The core of the PSF is necessary for astrometric measurements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1E2AB2-A030-BF90-0469-4F9071262D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01" y="1485106"/>
            <a:ext cx="4972055" cy="5032375"/>
          </a:xfrm>
          <a:prstGeom prst="rect">
            <a:avLst/>
          </a:prstGeom>
        </p:spPr>
      </p:pic>
      <p:pic>
        <p:nvPicPr>
          <p:cNvPr id="5122" name="Picture 2" descr="Hollywood &amp; Hot Dogs: Our Favorite Movie Scenes Of Frankfurter Fun | Atom  Insider | Discover Movie News &amp; Exclusive Articles">
            <a:extLst>
              <a:ext uri="{FF2B5EF4-FFF2-40B4-BE49-F238E27FC236}">
                <a16:creationId xmlns:a16="http://schemas.microsoft.com/office/drawing/2014/main" id="{961290E9-E411-5D24-22E9-8C57FF00C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1676" y="4648312"/>
            <a:ext cx="3384553" cy="211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514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6F1FF-E3EE-4FFA-FCD7-4FA7A32DB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B719C-0A13-5BA1-7548-93152E024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Flavor 3: Astrometry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055C8-04F4-DEC1-73C8-8C64584DF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6515"/>
            <a:ext cx="5257800" cy="4130448"/>
          </a:xfrm>
        </p:spPr>
        <p:txBody>
          <a:bodyPr/>
          <a:lstStyle/>
          <a:p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NIRCam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LW channel only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Standard pipeline processing except for</a:t>
            </a:r>
          </a:p>
          <a:p>
            <a:pPr lvl="1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Jump step OFF</a:t>
            </a:r>
          </a:p>
          <a:p>
            <a:pPr lvl="1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Outlier rejection OFF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Final product: Stage 3 i2d (distortion-corrected, dither-combined)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519AF-0CC4-18C4-7DF2-5449107EC1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685" y="1359791"/>
            <a:ext cx="5088344" cy="513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74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E5200-1FF7-36FF-641C-BFC84E4F1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DF9EE-5870-8453-F869-CC217690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Astrometry: Additional wrinkles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952A8-65BD-970C-0477-202907409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170714" cy="4612141"/>
          </a:xfrm>
        </p:spPr>
        <p:txBody>
          <a:bodyPr>
            <a:norm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The detectors are constantly being read out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Results in different time stamps for adjacent pixels (a few microseconds)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Fast readout along rows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Slow readout along columns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Amplifiers in different locations for each 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NIRCam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detector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D34A0D1-1C6C-EEBD-7E1F-3516DECCC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600199"/>
            <a:ext cx="6096000" cy="497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AC801C-9EFB-4A36-A574-4C75E170D3D4}"/>
              </a:ext>
            </a:extLst>
          </p:cNvPr>
          <p:cNvSpPr txBox="1"/>
          <p:nvPr/>
        </p:nvSpPr>
        <p:spPr>
          <a:xfrm>
            <a:off x="9290957" y="6492875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JWST User Documentation</a:t>
            </a:r>
          </a:p>
        </p:txBody>
      </p:sp>
    </p:spTree>
    <p:extLst>
      <p:ext uri="{BB962C8B-B14F-4D97-AF65-F5344CB8AC3E}">
        <p14:creationId xmlns:p14="http://schemas.microsoft.com/office/powerpoint/2010/main" val="2241302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554FC-66A6-AB19-6D73-D52AEB0B6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84F75-D45C-1BA1-5856-FDC731FBA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Astrometry: Additional wrinkles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C4FB8-752E-AB4C-2E2C-9A830A617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914" y="2164046"/>
            <a:ext cx="6509658" cy="3923620"/>
          </a:xfrm>
        </p:spPr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Ultimate demonstration of the versatility of JWST data and the pipeline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2024 YR4 was close to a star in one integration of Observation 3 (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NIRCam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)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Removed just that dither (total of 11) and reprocessed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0D111F-E89D-63D5-D9D6-B8AFBD52EE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146" y="1441563"/>
            <a:ext cx="3313654" cy="511946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A21BAB-8AAE-D64F-E06C-589C6081DA66}"/>
              </a:ext>
            </a:extLst>
          </p:cNvPr>
          <p:cNvCxnSpPr/>
          <p:nvPr/>
        </p:nvCxnSpPr>
        <p:spPr>
          <a:xfrm>
            <a:off x="7881258" y="3777345"/>
            <a:ext cx="957943" cy="10341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326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D9639-A483-20E4-23F0-6AC9FBFC4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FEAE8-1E62-5A48-6DE7-318A694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Prospects for future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E1F2D-1512-D2C1-C641-48E3FAED1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Processing code for each “flavor” of data exists and has been tested on the 2024 YR4 data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Easy and relatively quick to run once the data hit the archive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Will be tested again on the upcoming 2024 YR4 data in February 2026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Remaining hurdle: Setting up a central repository for dissemination of all the flavors of data</a:t>
            </a:r>
          </a:p>
          <a:p>
            <a:pPr lvl="1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10s of GB of data overall</a:t>
            </a:r>
          </a:p>
          <a:p>
            <a:pPr lvl="1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Running out of space on my Google Drive</a:t>
            </a:r>
          </a:p>
        </p:txBody>
      </p:sp>
    </p:spTree>
    <p:extLst>
      <p:ext uri="{BB962C8B-B14F-4D97-AF65-F5344CB8AC3E}">
        <p14:creationId xmlns:p14="http://schemas.microsoft.com/office/powerpoint/2010/main" val="4155297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JWST picture shows noticeable damage from micrometeoroid strike | Space">
            <a:extLst>
              <a:ext uri="{FF2B5EF4-FFF2-40B4-BE49-F238E27FC236}">
                <a16:creationId xmlns:a16="http://schemas.microsoft.com/office/drawing/2014/main" id="{E93D8B42-BA00-3685-4F5F-817B48EF1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1428" y="-56645"/>
            <a:ext cx="6749143" cy="697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FEF5FC-DA24-999A-4E07-FA2FFEFDC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02630"/>
            <a:ext cx="10515600" cy="2852737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Thank you for listening!</a:t>
            </a:r>
            <a:br>
              <a:rPr lang="en-US" sz="72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br>
              <a:rPr lang="en-US" sz="72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7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93383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695F0-4296-71E4-78FC-EFC74972D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The James Webb Space 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041BF-C9D1-A07F-5E2F-53A666242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5257"/>
            <a:ext cx="6694714" cy="4707618"/>
          </a:xfrm>
        </p:spPr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Joint effort by NASA, ESA, and CSA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6.5-meter primary mirror, 18 hexagonal mirror segments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Operates in orbit around the Earth-Sun L2 point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Passively cooled via a sunshield with active cooling for MIRI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Moving target tracking speeds have exceeded 110 mas/s for science applications</a:t>
            </a:r>
          </a:p>
        </p:txBody>
      </p:sp>
      <p:pic>
        <p:nvPicPr>
          <p:cNvPr id="2050" name="Picture 2" descr="NASA's James Webb Space Telescope delayed yet again – to 2021 – Physics  World">
            <a:extLst>
              <a:ext uri="{FF2B5EF4-FFF2-40B4-BE49-F238E27FC236}">
                <a16:creationId xmlns:a16="http://schemas.microsoft.com/office/drawing/2014/main" id="{F4FE8E57-24E5-F1DD-0E18-39860ABB4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7086" y="2132665"/>
            <a:ext cx="4332514" cy="324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EABC3E-D880-2DCD-8F9F-A6D285E333A1}"/>
              </a:ext>
            </a:extLst>
          </p:cNvPr>
          <p:cNvSpPr txBox="1"/>
          <p:nvPr/>
        </p:nvSpPr>
        <p:spPr>
          <a:xfrm>
            <a:off x="9993087" y="5377544"/>
            <a:ext cx="22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NASA/Chris Gunn</a:t>
            </a:r>
          </a:p>
        </p:txBody>
      </p:sp>
    </p:spTree>
    <p:extLst>
      <p:ext uri="{BB962C8B-B14F-4D97-AF65-F5344CB8AC3E}">
        <p14:creationId xmlns:p14="http://schemas.microsoft.com/office/powerpoint/2010/main" val="334752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0421D-05F8-B9B7-BA81-7C465C209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C59F2-9C61-87B4-1131-DD2EA650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Imaging capabilities: MIRI and 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NIRCam</a:t>
            </a: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5A944A-9A77-D613-27F9-0FEFF645C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481" y="1861456"/>
            <a:ext cx="4417496" cy="437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ABF7FE0-05A5-B4C7-BF38-02B734A3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977" y="1537440"/>
            <a:ext cx="7105537" cy="47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1CC95E-D509-C534-A16D-0A4C0AED4CA8}"/>
              </a:ext>
            </a:extLst>
          </p:cNvPr>
          <p:cNvSpPr txBox="1"/>
          <p:nvPr/>
        </p:nvSpPr>
        <p:spPr>
          <a:xfrm>
            <a:off x="9231086" y="6488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JWST User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569026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7354" y="3901343"/>
            <a:ext cx="92467" cy="6164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15571" y="3566526"/>
            <a:ext cx="92467" cy="6164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71527" y="3243475"/>
            <a:ext cx="92467" cy="6164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98588" y="2883455"/>
            <a:ext cx="92467" cy="6164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47482" y="2565382"/>
            <a:ext cx="92467" cy="6164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94235" y="2279419"/>
            <a:ext cx="92467" cy="6164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5400000">
            <a:off x="1536842" y="4287908"/>
            <a:ext cx="330484" cy="979470"/>
          </a:xfrm>
          <a:prstGeom prst="rightBrac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 rot="5400000">
            <a:off x="2628473" y="4303430"/>
            <a:ext cx="330484" cy="979470"/>
          </a:xfrm>
          <a:prstGeom prst="rightBrac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63721" y="4912063"/>
            <a:ext cx="104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GROUP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58776" y="4917314"/>
            <a:ext cx="1097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GROUP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8370" y="3563686"/>
            <a:ext cx="1178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FRAME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068514" y="2332932"/>
            <a:ext cx="2380180" cy="22106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52099" y="1910087"/>
            <a:ext cx="1934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INTEGRATION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456398" y="2314522"/>
            <a:ext cx="1" cy="23955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225747" y="2536005"/>
            <a:ext cx="2380180" cy="22106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841716" y="2351069"/>
            <a:ext cx="1" cy="23955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223178" y="2351070"/>
            <a:ext cx="1" cy="23955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459608" y="2443536"/>
            <a:ext cx="2380180" cy="22106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844283" y="2406990"/>
            <a:ext cx="2380180" cy="22106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Brace 28"/>
          <p:cNvSpPr/>
          <p:nvPr/>
        </p:nvSpPr>
        <p:spPr>
          <a:xfrm rot="16200000">
            <a:off x="5728485" y="-3253400"/>
            <a:ext cx="330484" cy="9424399"/>
          </a:xfrm>
          <a:prstGeom prst="rightBrac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291190" y="887913"/>
            <a:ext cx="155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124633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/>
      <p:bldP spid="14" grpId="0"/>
      <p:bldP spid="15" grpId="0"/>
      <p:bldP spid="18" grpId="0"/>
      <p:bldP spid="29" grpId="0" animBg="1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2FEDC-A1F0-8F3F-E035-FCE17421E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99552-B4AA-1B36-FF65-193E6ADE7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Up-the-ramp sampling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77FF90-24DF-2986-F1EF-E4817F087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41551"/>
          </a:xfrm>
        </p:spPr>
        <p:txBody>
          <a:bodyPr/>
          <a:lstStyle/>
          <a:p>
            <a:pPr algn="ctr"/>
            <a:r>
              <a:rPr lang="en-US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Pros</a:t>
            </a:r>
            <a:endParaRPr lang="en-US" u="sng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81A576-DE1C-48A7-6B8F-A5B5D9434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22714"/>
            <a:ext cx="5157787" cy="4066949"/>
          </a:xfrm>
        </p:spPr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Increased versatility in setting up observations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Increased versatility in processing observations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Ability to handle a large dynamic range in a single observation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Ability to remove cosmic rays</a:t>
            </a:r>
          </a:p>
          <a:p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D1FD75-2701-0853-BF9E-A3E948F9B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41551"/>
          </a:xfrm>
        </p:spPr>
        <p:txBody>
          <a:bodyPr/>
          <a:lstStyle/>
          <a:p>
            <a:pPr algn="ctr"/>
            <a:r>
              <a:rPr lang="en-US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Cons</a:t>
            </a:r>
            <a:endParaRPr lang="en-US" u="sng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99F343-6C28-B5A5-D619-A5E44C6535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22714"/>
            <a:ext cx="5183188" cy="4066949"/>
          </a:xfrm>
        </p:spPr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Increased complexity in setting up observations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Larger files, longer processing times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Different readout times per pixel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Additional detector effects</a:t>
            </a:r>
          </a:p>
        </p:txBody>
      </p:sp>
    </p:spTree>
    <p:extLst>
      <p:ext uri="{BB962C8B-B14F-4D97-AF65-F5344CB8AC3E}">
        <p14:creationId xmlns:p14="http://schemas.microsoft.com/office/powerpoint/2010/main" val="2935215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E83A8-CAD8-8AFF-44A0-82519FFCF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89B4A-69DC-0FF6-4F73-8527EB6D2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What is received on the ground?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DA884-03CC-D8C8-7E1F-4E52E0769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4D data cube (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uncal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file) containing a 2D detector image for every group of every integration</a:t>
            </a:r>
          </a:p>
          <a:p>
            <a:pPr lvl="1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Individual files for each dither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Individual frames are not saved, they are averaged or dropped onboard based on the chosen readout pattern</a:t>
            </a:r>
          </a:p>
          <a:p>
            <a:pPr lvl="1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Unless using MIRI FASTR1 or 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NIRCam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RAPID, where a frame is a group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Necessary timing, pointing, and telemetry information in the FITS header</a:t>
            </a:r>
          </a:p>
        </p:txBody>
      </p:sp>
    </p:spTree>
    <p:extLst>
      <p:ext uri="{BB962C8B-B14F-4D97-AF65-F5344CB8AC3E}">
        <p14:creationId xmlns:p14="http://schemas.microsoft.com/office/powerpoint/2010/main" val="1278139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EBF7D-DDE3-1E60-E71F-3AAA795D6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676F-3D99-A8BA-9FD9-5ACC6E76C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Basic pipeline operation: Imaging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E56E5F0-D629-8E51-7F06-74387F3D58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5121101"/>
              </p:ext>
            </p:extLst>
          </p:nvPr>
        </p:nvGraphicFramePr>
        <p:xfrm>
          <a:off x="511628" y="859971"/>
          <a:ext cx="11386457" cy="6400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B8F4B0-EEBA-DC14-D749-3AAC05358250}"/>
              </a:ext>
            </a:extLst>
          </p:cNvPr>
          <p:cNvCxnSpPr/>
          <p:nvPr/>
        </p:nvCxnSpPr>
        <p:spPr>
          <a:xfrm flipV="1">
            <a:off x="3080658" y="4299858"/>
            <a:ext cx="0" cy="12954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7F704F9-F827-8090-B9E0-2D4AC2832F91}"/>
              </a:ext>
            </a:extLst>
          </p:cNvPr>
          <p:cNvSpPr txBox="1"/>
          <p:nvPr/>
        </p:nvSpPr>
        <p:spPr>
          <a:xfrm>
            <a:off x="1382485" y="5595258"/>
            <a:ext cx="3243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jump</a:t>
            </a:r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detection (cosmic ray rejection algorithm)</a:t>
            </a:r>
          </a:p>
        </p:txBody>
      </p:sp>
    </p:spTree>
    <p:extLst>
      <p:ext uri="{BB962C8B-B14F-4D97-AF65-F5344CB8AC3E}">
        <p14:creationId xmlns:p14="http://schemas.microsoft.com/office/powerpoint/2010/main" val="370510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1BD01-1EDA-9563-BB2C-3D73ADB4B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3762E-D46D-2BA6-6C12-8BBED51E1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Jump step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AB1861-D73C-744A-C564-0682BAC1B4D3}"/>
              </a:ext>
            </a:extLst>
          </p:cNvPr>
          <p:cNvGrpSpPr/>
          <p:nvPr/>
        </p:nvGrpSpPr>
        <p:grpSpPr>
          <a:xfrm>
            <a:off x="843643" y="2819400"/>
            <a:ext cx="4169229" cy="3189514"/>
            <a:chOff x="827314" y="2144486"/>
            <a:chExt cx="4169229" cy="318951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4021413-6144-FAE6-D0B9-4C9FC9C51FFC}"/>
                </a:ext>
              </a:extLst>
            </p:cNvPr>
            <p:cNvCxnSpPr/>
            <p:nvPr/>
          </p:nvCxnSpPr>
          <p:spPr>
            <a:xfrm>
              <a:off x="838200" y="2144486"/>
              <a:ext cx="0" cy="31895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75C793D-4880-C93A-1662-30A3462CF2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7314" y="5323114"/>
              <a:ext cx="416922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0C7B47-9889-8284-9AEE-AEE7A0BAF6C1}"/>
              </a:ext>
            </a:extLst>
          </p:cNvPr>
          <p:cNvGrpSpPr/>
          <p:nvPr/>
        </p:nvGrpSpPr>
        <p:grpSpPr>
          <a:xfrm>
            <a:off x="7075714" y="2830286"/>
            <a:ext cx="4169229" cy="3189514"/>
            <a:chOff x="827314" y="2144486"/>
            <a:chExt cx="4169229" cy="318951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E54238F-3902-F2F0-7703-E972CF9F6C86}"/>
                </a:ext>
              </a:extLst>
            </p:cNvPr>
            <p:cNvCxnSpPr/>
            <p:nvPr/>
          </p:nvCxnSpPr>
          <p:spPr>
            <a:xfrm>
              <a:off x="838200" y="2144486"/>
              <a:ext cx="0" cy="31895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53A0D66-F0A3-56D6-4FE0-0C90135293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7314" y="5323114"/>
              <a:ext cx="416922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CDB053B-22EF-4B5B-F89C-CAF77BD48264}"/>
              </a:ext>
            </a:extLst>
          </p:cNvPr>
          <p:cNvSpPr txBox="1"/>
          <p:nvPr/>
        </p:nvSpPr>
        <p:spPr>
          <a:xfrm>
            <a:off x="1306291" y="1793378"/>
            <a:ext cx="3243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Cosmic ray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88C675-6A90-2A88-DBE9-F6EF2BBC90D6}"/>
              </a:ext>
            </a:extLst>
          </p:cNvPr>
          <p:cNvSpPr txBox="1"/>
          <p:nvPr/>
        </p:nvSpPr>
        <p:spPr>
          <a:xfrm>
            <a:off x="7154638" y="1793378"/>
            <a:ext cx="401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Moving target/star streak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5025A4-72F1-A70B-F2FD-AE58FFE897F4}"/>
              </a:ext>
            </a:extLst>
          </p:cNvPr>
          <p:cNvCxnSpPr>
            <a:cxnSpLocks/>
          </p:cNvCxnSpPr>
          <p:nvPr/>
        </p:nvCxnSpPr>
        <p:spPr>
          <a:xfrm flipV="1">
            <a:off x="1110343" y="4517571"/>
            <a:ext cx="2454729" cy="124097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CF0A30-E990-7C69-C4F9-D75869C5304F}"/>
              </a:ext>
            </a:extLst>
          </p:cNvPr>
          <p:cNvCxnSpPr/>
          <p:nvPr/>
        </p:nvCxnSpPr>
        <p:spPr>
          <a:xfrm flipV="1">
            <a:off x="3543294" y="2606788"/>
            <a:ext cx="1066800" cy="54428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8AB96D-DD59-3C60-6064-AE346CA2A6CC}"/>
              </a:ext>
            </a:extLst>
          </p:cNvPr>
          <p:cNvCxnSpPr>
            <a:cxnSpLocks/>
          </p:cNvCxnSpPr>
          <p:nvPr/>
        </p:nvCxnSpPr>
        <p:spPr>
          <a:xfrm flipV="1">
            <a:off x="3543294" y="3151074"/>
            <a:ext cx="21778" cy="135561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>
            <a:extLst>
              <a:ext uri="{FF2B5EF4-FFF2-40B4-BE49-F238E27FC236}">
                <a16:creationId xmlns:a16="http://schemas.microsoft.com/office/drawing/2014/main" id="{F757A3D3-CF7B-C3A0-D850-A6A1EF479AEE}"/>
              </a:ext>
            </a:extLst>
          </p:cNvPr>
          <p:cNvSpPr/>
          <p:nvPr/>
        </p:nvSpPr>
        <p:spPr>
          <a:xfrm>
            <a:off x="7429499" y="2699658"/>
            <a:ext cx="3624943" cy="3167743"/>
          </a:xfrm>
          <a:custGeom>
            <a:avLst/>
            <a:gdLst>
              <a:gd name="connsiteX0" fmla="*/ 0 w 3624943"/>
              <a:gd name="connsiteY0" fmla="*/ 3167743 h 3167743"/>
              <a:gd name="connsiteX1" fmla="*/ 1262743 w 3624943"/>
              <a:gd name="connsiteY1" fmla="*/ 2590800 h 3167743"/>
              <a:gd name="connsiteX2" fmla="*/ 1665514 w 3624943"/>
              <a:gd name="connsiteY2" fmla="*/ 2253343 h 3167743"/>
              <a:gd name="connsiteX3" fmla="*/ 2024743 w 3624943"/>
              <a:gd name="connsiteY3" fmla="*/ 1567543 h 3167743"/>
              <a:gd name="connsiteX4" fmla="*/ 2242457 w 3624943"/>
              <a:gd name="connsiteY4" fmla="*/ 489857 h 3167743"/>
              <a:gd name="connsiteX5" fmla="*/ 2645228 w 3624943"/>
              <a:gd name="connsiteY5" fmla="*/ 174171 h 3167743"/>
              <a:gd name="connsiteX6" fmla="*/ 3624943 w 3624943"/>
              <a:gd name="connsiteY6" fmla="*/ 0 h 316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4943" h="3167743">
                <a:moveTo>
                  <a:pt x="0" y="3167743"/>
                </a:moveTo>
                <a:cubicBezTo>
                  <a:pt x="492578" y="2955471"/>
                  <a:pt x="985157" y="2743200"/>
                  <a:pt x="1262743" y="2590800"/>
                </a:cubicBezTo>
                <a:cubicBezTo>
                  <a:pt x="1540329" y="2438400"/>
                  <a:pt x="1538514" y="2423886"/>
                  <a:pt x="1665514" y="2253343"/>
                </a:cubicBezTo>
                <a:cubicBezTo>
                  <a:pt x="1792514" y="2082800"/>
                  <a:pt x="1928586" y="1861457"/>
                  <a:pt x="2024743" y="1567543"/>
                </a:cubicBezTo>
                <a:cubicBezTo>
                  <a:pt x="2120900" y="1273629"/>
                  <a:pt x="2139043" y="722086"/>
                  <a:pt x="2242457" y="489857"/>
                </a:cubicBezTo>
                <a:cubicBezTo>
                  <a:pt x="2345871" y="257628"/>
                  <a:pt x="2414814" y="255814"/>
                  <a:pt x="2645228" y="174171"/>
                </a:cubicBezTo>
                <a:cubicBezTo>
                  <a:pt x="2875642" y="92528"/>
                  <a:pt x="3250292" y="46264"/>
                  <a:pt x="3624943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2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E31C1-F45B-7DF2-8DA3-A48800903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BEC9A-461F-ADE1-64BB-B810BA55E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Jump step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73F1F0-E6DF-6285-61D7-C4C640CFE4BE}"/>
              </a:ext>
            </a:extLst>
          </p:cNvPr>
          <p:cNvSpPr txBox="1"/>
          <p:nvPr/>
        </p:nvSpPr>
        <p:spPr>
          <a:xfrm>
            <a:off x="1306291" y="1793378"/>
            <a:ext cx="3243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Cosmic ray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3E67D3-888B-3990-3B16-F1AA2D468D06}"/>
              </a:ext>
            </a:extLst>
          </p:cNvPr>
          <p:cNvSpPr txBox="1"/>
          <p:nvPr/>
        </p:nvSpPr>
        <p:spPr>
          <a:xfrm>
            <a:off x="7154638" y="1793378"/>
            <a:ext cx="401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Moving target/star streak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BC8A8F-F481-8B76-844E-D0693B0931C8}"/>
              </a:ext>
            </a:extLst>
          </p:cNvPr>
          <p:cNvGrpSpPr/>
          <p:nvPr/>
        </p:nvGrpSpPr>
        <p:grpSpPr>
          <a:xfrm>
            <a:off x="843643" y="2819400"/>
            <a:ext cx="4169229" cy="3189514"/>
            <a:chOff x="843643" y="2819400"/>
            <a:chExt cx="4169229" cy="318951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7628602-9865-C93F-E919-005692877B1A}"/>
                </a:ext>
              </a:extLst>
            </p:cNvPr>
            <p:cNvGrpSpPr/>
            <p:nvPr/>
          </p:nvGrpSpPr>
          <p:grpSpPr>
            <a:xfrm>
              <a:off x="843643" y="2819400"/>
              <a:ext cx="4169229" cy="3189514"/>
              <a:chOff x="827314" y="2144486"/>
              <a:chExt cx="4169229" cy="3189514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505E024F-8DFC-FB3D-4747-A5C16679E120}"/>
                  </a:ext>
                </a:extLst>
              </p:cNvPr>
              <p:cNvCxnSpPr/>
              <p:nvPr/>
            </p:nvCxnSpPr>
            <p:spPr>
              <a:xfrm>
                <a:off x="838200" y="2144486"/>
                <a:ext cx="0" cy="318951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DFF76CD-8AB7-88B1-13C9-06D1D616CD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7314" y="5323114"/>
                <a:ext cx="416922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CFA325D-F307-0AA8-FFBA-CD583D758E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0343" y="3733800"/>
              <a:ext cx="3902529" cy="202474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18E3056-C3D4-6D05-CE1C-E1D1718A965A}"/>
              </a:ext>
            </a:extLst>
          </p:cNvPr>
          <p:cNvGrpSpPr/>
          <p:nvPr/>
        </p:nvGrpSpPr>
        <p:grpSpPr>
          <a:xfrm>
            <a:off x="7075712" y="2808514"/>
            <a:ext cx="4169229" cy="3189514"/>
            <a:chOff x="843643" y="2819400"/>
            <a:chExt cx="4169229" cy="318951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9696D3-736A-4ACF-A5C3-B3084B514E68}"/>
                </a:ext>
              </a:extLst>
            </p:cNvPr>
            <p:cNvGrpSpPr/>
            <p:nvPr/>
          </p:nvGrpSpPr>
          <p:grpSpPr>
            <a:xfrm>
              <a:off x="843643" y="2819400"/>
              <a:ext cx="4169229" cy="3189514"/>
              <a:chOff x="827314" y="2144486"/>
              <a:chExt cx="4169229" cy="3189514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89DDE05-64EB-6960-B9CF-57C393BBE14C}"/>
                  </a:ext>
                </a:extLst>
              </p:cNvPr>
              <p:cNvCxnSpPr/>
              <p:nvPr/>
            </p:nvCxnSpPr>
            <p:spPr>
              <a:xfrm>
                <a:off x="838200" y="2144486"/>
                <a:ext cx="0" cy="318951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7F378236-1D26-C287-4097-70B5E048AB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7314" y="5323114"/>
                <a:ext cx="416922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6B1D5C0-E7B1-91FC-E74E-357B17CBBE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0343" y="3733800"/>
              <a:ext cx="3902529" cy="202474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87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699</Words>
  <Application>Microsoft Macintosh PowerPoint</Application>
  <PresentationFormat>Widescreen</PresentationFormat>
  <Paragraphs>108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FUTURA MEDIUM</vt:lpstr>
      <vt:lpstr>FUTURA MEDIUM</vt:lpstr>
      <vt:lpstr>Office Theme</vt:lpstr>
      <vt:lpstr>The James Webb Space Telescope as a Planetary Defense Asset</vt:lpstr>
      <vt:lpstr>The James Webb Space Telescope</vt:lpstr>
      <vt:lpstr>Imaging capabilities: MIRI and NIRCam</vt:lpstr>
      <vt:lpstr>PowerPoint Presentation</vt:lpstr>
      <vt:lpstr>Up-the-ramp sampling</vt:lpstr>
      <vt:lpstr>What is received on the ground?</vt:lpstr>
      <vt:lpstr>Basic pipeline operation: Imaging</vt:lpstr>
      <vt:lpstr>Jump step</vt:lpstr>
      <vt:lpstr>Jump step</vt:lpstr>
      <vt:lpstr>The case of 2024 YR4</vt:lpstr>
      <vt:lpstr>The case of 2024 YR4 (cont.)</vt:lpstr>
      <vt:lpstr>Flavor 1: Size determination</vt:lpstr>
      <vt:lpstr>Flavor 2: Rotation light curve</vt:lpstr>
      <vt:lpstr>Interlude: Ghost hot dogs</vt:lpstr>
      <vt:lpstr>Flavor 3: Astrometry</vt:lpstr>
      <vt:lpstr>Astrometry: Additional wrinkles</vt:lpstr>
      <vt:lpstr>Astrometry: Additional wrinkles (cont.)</vt:lpstr>
      <vt:lpstr>Prospects for future observations</vt:lpstr>
      <vt:lpstr>Thank you for listening!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Bryan Holler</dc:creator>
  <cp:lastModifiedBy>Bryan Holler</cp:lastModifiedBy>
  <cp:revision>34</cp:revision>
  <dcterms:created xsi:type="dcterms:W3CDTF">2025-10-07T02:49:45Z</dcterms:created>
  <dcterms:modified xsi:type="dcterms:W3CDTF">2025-10-07T04:57:04Z</dcterms:modified>
</cp:coreProperties>
</file>