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3.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4.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5.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6.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omments/modernComment_311_DB1B08D8.xml" ContentType="application/vnd.ms-powerpoint.comment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omments/modernComment_2F0_D5EC9DC8.xml" ContentType="application/vnd.ms-powerpoint.comment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78" r:id="rId4"/>
    <p:sldMasterId id="2147483675" r:id="rId5"/>
    <p:sldMasterId id="2147483692" r:id="rId6"/>
    <p:sldMasterId id="2147483709" r:id="rId7"/>
    <p:sldMasterId id="2147484260" r:id="rId8"/>
    <p:sldMasterId id="2147484322" r:id="rId9"/>
    <p:sldMasterId id="2147484339" r:id="rId10"/>
  </p:sldMasterIdLst>
  <p:notesMasterIdLst>
    <p:notesMasterId r:id="rId81"/>
  </p:notesMasterIdLst>
  <p:handoutMasterIdLst>
    <p:handoutMasterId r:id="rId82"/>
  </p:handoutMasterIdLst>
  <p:sldIdLst>
    <p:sldId id="652" r:id="rId11"/>
    <p:sldId id="717" r:id="rId12"/>
    <p:sldId id="807" r:id="rId13"/>
    <p:sldId id="764" r:id="rId14"/>
    <p:sldId id="715" r:id="rId15"/>
    <p:sldId id="765" r:id="rId16"/>
    <p:sldId id="766" r:id="rId17"/>
    <p:sldId id="803" r:id="rId18"/>
    <p:sldId id="723" r:id="rId19"/>
    <p:sldId id="725" r:id="rId20"/>
    <p:sldId id="726" r:id="rId21"/>
    <p:sldId id="762" r:id="rId22"/>
    <p:sldId id="760" r:id="rId23"/>
    <p:sldId id="763" r:id="rId24"/>
    <p:sldId id="776" r:id="rId25"/>
    <p:sldId id="773" r:id="rId26"/>
    <p:sldId id="774" r:id="rId27"/>
    <p:sldId id="775" r:id="rId28"/>
    <p:sldId id="805" r:id="rId29"/>
    <p:sldId id="808" r:id="rId30"/>
    <p:sldId id="747" r:id="rId31"/>
    <p:sldId id="748" r:id="rId32"/>
    <p:sldId id="768" r:id="rId33"/>
    <p:sldId id="777" r:id="rId34"/>
    <p:sldId id="778" r:id="rId35"/>
    <p:sldId id="779" r:id="rId36"/>
    <p:sldId id="780" r:id="rId37"/>
    <p:sldId id="781" r:id="rId38"/>
    <p:sldId id="767" r:id="rId39"/>
    <p:sldId id="759" r:id="rId40"/>
    <p:sldId id="783" r:id="rId41"/>
    <p:sldId id="746" r:id="rId42"/>
    <p:sldId id="790" r:id="rId43"/>
    <p:sldId id="789" r:id="rId44"/>
    <p:sldId id="784" r:id="rId45"/>
    <p:sldId id="785" r:id="rId46"/>
    <p:sldId id="802" r:id="rId47"/>
    <p:sldId id="786" r:id="rId48"/>
    <p:sldId id="791" r:id="rId49"/>
    <p:sldId id="792" r:id="rId50"/>
    <p:sldId id="771" r:id="rId51"/>
    <p:sldId id="772" r:id="rId52"/>
    <p:sldId id="749" r:id="rId53"/>
    <p:sldId id="741" r:id="rId54"/>
    <p:sldId id="742" r:id="rId55"/>
    <p:sldId id="743" r:id="rId56"/>
    <p:sldId id="795" r:id="rId57"/>
    <p:sldId id="796" r:id="rId58"/>
    <p:sldId id="734" r:id="rId59"/>
    <p:sldId id="800" r:id="rId60"/>
    <p:sldId id="801" r:id="rId61"/>
    <p:sldId id="719" r:id="rId62"/>
    <p:sldId id="733" r:id="rId63"/>
    <p:sldId id="752" r:id="rId64"/>
    <p:sldId id="727" r:id="rId65"/>
    <p:sldId id="728" r:id="rId66"/>
    <p:sldId id="729" r:id="rId67"/>
    <p:sldId id="735" r:id="rId68"/>
    <p:sldId id="736" r:id="rId69"/>
    <p:sldId id="737" r:id="rId70"/>
    <p:sldId id="738" r:id="rId71"/>
    <p:sldId id="739" r:id="rId72"/>
    <p:sldId id="740" r:id="rId73"/>
    <p:sldId id="744" r:id="rId74"/>
    <p:sldId id="753" r:id="rId75"/>
    <p:sldId id="754" r:id="rId76"/>
    <p:sldId id="755" r:id="rId77"/>
    <p:sldId id="756" r:id="rId78"/>
    <p:sldId id="757" r:id="rId79"/>
    <p:sldId id="758"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3A100C86-93A5-49EE-B2DE-8FE460EFA612}">
          <p14:sldIdLst>
            <p14:sldId id="652"/>
            <p14:sldId id="717"/>
            <p14:sldId id="807"/>
            <p14:sldId id="764"/>
            <p14:sldId id="715"/>
            <p14:sldId id="765"/>
            <p14:sldId id="766"/>
            <p14:sldId id="803"/>
            <p14:sldId id="723"/>
            <p14:sldId id="725"/>
            <p14:sldId id="726"/>
            <p14:sldId id="762"/>
            <p14:sldId id="760"/>
            <p14:sldId id="763"/>
            <p14:sldId id="776"/>
            <p14:sldId id="773"/>
            <p14:sldId id="774"/>
            <p14:sldId id="775"/>
            <p14:sldId id="805"/>
            <p14:sldId id="808"/>
            <p14:sldId id="747"/>
            <p14:sldId id="748"/>
            <p14:sldId id="768"/>
            <p14:sldId id="777"/>
            <p14:sldId id="778"/>
            <p14:sldId id="779"/>
            <p14:sldId id="780"/>
            <p14:sldId id="781"/>
            <p14:sldId id="767"/>
            <p14:sldId id="759"/>
            <p14:sldId id="783"/>
            <p14:sldId id="746"/>
            <p14:sldId id="790"/>
            <p14:sldId id="789"/>
            <p14:sldId id="784"/>
            <p14:sldId id="785"/>
            <p14:sldId id="802"/>
            <p14:sldId id="786"/>
            <p14:sldId id="791"/>
            <p14:sldId id="792"/>
            <p14:sldId id="771"/>
            <p14:sldId id="772"/>
            <p14:sldId id="749"/>
            <p14:sldId id="741"/>
            <p14:sldId id="742"/>
            <p14:sldId id="743"/>
            <p14:sldId id="795"/>
            <p14:sldId id="796"/>
            <p14:sldId id="734"/>
            <p14:sldId id="800"/>
            <p14:sldId id="801"/>
            <p14:sldId id="719"/>
            <p14:sldId id="733"/>
            <p14:sldId id="752"/>
            <p14:sldId id="727"/>
            <p14:sldId id="728"/>
            <p14:sldId id="729"/>
            <p14:sldId id="735"/>
            <p14:sldId id="736"/>
            <p14:sldId id="737"/>
            <p14:sldId id="738"/>
            <p14:sldId id="739"/>
            <p14:sldId id="740"/>
            <p14:sldId id="744"/>
            <p14:sldId id="753"/>
            <p14:sldId id="754"/>
            <p14:sldId id="755"/>
            <p14:sldId id="756"/>
            <p14:sldId id="757"/>
            <p14:sldId id="758"/>
          </p14:sldIdLst>
        </p14:section>
        <p14:section name="About Cranfield University" id="{19931F35-3B6D-49BA-978A-57601ACE4672}">
          <p14:sldIdLst/>
        </p14:section>
        <p14:section name="Course structure and roadmap" id="{64A9B3EB-9D02-4C16-929E-09446F3EF097}">
          <p14:sldIdLst/>
        </p14:section>
        <p14:section name="MK:U" id="{E3DB443F-12CD-4322-BEE2-892BC081C7C9}">
          <p14:sldIdLst/>
        </p14:section>
        <p14:section name="Benefits of studying and working with us" id="{E28E7282-6336-4A0A-B37A-4B21F8AA62A4}">
          <p14:sldIdLst/>
        </p14:section>
        <p14:section name="Facilities and areas of expertise" id="{F24B9B25-EFEA-42B8-9E08-E63B1299B4AC}">
          <p14:sldIdLst/>
        </p14:section>
        <p14:section name="Aerospace" id="{E57E67B7-5443-4832-B8B9-EDA3FEEAC025}">
          <p14:sldIdLst/>
        </p14:section>
        <p14:section name="Defence and Security" id="{F12F7DEF-EDEF-419D-96DB-01595907F416}">
          <p14:sldIdLst/>
        </p14:section>
        <p14:section name="Energy and Power" id="{2B350F04-79DF-4F93-9255-D60EA4D426D8}">
          <p14:sldIdLst/>
        </p14:section>
        <p14:section name="Environment and Agrifood" id="{485B1F67-72C7-4D23-9634-B19E00AEEDEC}">
          <p14:sldIdLst/>
        </p14:section>
        <p14:section name="School of Management" id="{310D3EB7-20C2-483D-90F5-756AB66F26DB}">
          <p14:sldIdLst/>
        </p14:section>
        <p14:section name="Manufacturing" id="{AC1F1192-EAD4-4A1A-B511-3CB37D17DF57}">
          <p14:sldIdLst/>
        </p14:section>
        <p14:section name="Transport Systems" id="{2684F401-5459-4918-878C-403EC534D954}">
          <p14:sldIdLst/>
        </p14:section>
        <p14:section name="Water" id="{15961CE4-2810-428E-A82E-65EE1382F68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D0FD24-7432-3018-778A-D88A63FD9FAE}" name="Marta Ceccaroni" initials="MC" userId="S::M.Ceccaroni@cranfield.ac.uk::82fc12b4-3131-4767-8193-cc3ec07d6890" providerId="AD"/>
  <p188:author id="{FAB19EA0-EBBF-B884-27AF-CD138000135E}" name="nicolo.stronati@liverpool.ac.uk" initials="ni" userId="S::urn:spo:guest#nicolo.stronati@liverpool.ac.uk::" providerId="AD"/>
  <p188:author id="{239D7FEB-95A1-C0A0-A870-A7FF625EB5C4}" name="Nicolo' Stronati" initials="NS" userId="S::nicolo.stronati@cranfield.ac.uk::5f932619-1bf3-4e1e-905d-f05e88fbb0d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ndra Santos Da Silva" initials="SSDS" lastIdx="18" clrIdx="0">
    <p:extLst>
      <p:ext uri="{19B8F6BF-5375-455C-9EA6-DF929625EA0E}">
        <p15:presenceInfo xmlns:p15="http://schemas.microsoft.com/office/powerpoint/2012/main" userId="S::S.M.Santos-Da-Silva@cranfield.ac.uk::e3783924-78f3-41a7-a537-ccdabb8b1519" providerId="AD"/>
      </p:ext>
    </p:extLst>
  </p:cmAuthor>
  <p:cmAuthor id="2" name="Nicoletta Bargiela" initials="NB" lastIdx="1" clrIdx="1">
    <p:extLst>
      <p:ext uri="{19B8F6BF-5375-455C-9EA6-DF929625EA0E}">
        <p15:presenceInfo xmlns:p15="http://schemas.microsoft.com/office/powerpoint/2012/main" userId="S::nicoletta.bargiela@cranfield.ac.uk::9a731fb1-034f-40cf-9684-13d7abb393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AE1F4"/>
    <a:srgbClr val="081830"/>
    <a:srgbClr val="13699A"/>
    <a:srgbClr val="17A3C9"/>
    <a:srgbClr val="26366F"/>
    <a:srgbClr val="76808D"/>
    <a:srgbClr val="053E6C"/>
    <a:srgbClr val="F6B300"/>
    <a:srgbClr val="442B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53C1AC-F2A9-4C04-82E6-986BDD7B0D3C}" v="2030" dt="2025-10-03T15:14:09.475"/>
    <p1510:client id="{7821C696-1A41-44CD-9B9C-1A23FE15D533}" v="10" dt="2025-10-03T13:34:38.641"/>
    <p1510:client id="{CE54010C-BD8C-28AF-BB32-7D1231CAA504}" v="1" dt="2025-10-03T09:36:10.5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324" y="5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presProps" Target="presProps.xml"/><Relationship Id="rId89" Type="http://schemas.microsoft.com/office/2015/10/relationships/revisionInfo" Target="revisionInfo.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2.xml"/><Relationship Id="rId90" Type="http://schemas.microsoft.com/office/2018/10/relationships/authors" Target="authors.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commentAuthors" Target="commentAuthors.xml"/><Relationship Id="rId88"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notesMaster" Target="notesMasters/notesMaster1.xml"/><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4.xml"/><Relationship Id="rId71" Type="http://schemas.openxmlformats.org/officeDocument/2006/relationships/slide" Target="slides/slide61.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tableStyles" Target="tableStyles.xml"/><Relationship Id="rId61" Type="http://schemas.openxmlformats.org/officeDocument/2006/relationships/slide" Target="slides/slide51.xml"/><Relationship Id="rId82" Type="http://schemas.openxmlformats.org/officeDocument/2006/relationships/handoutMaster" Target="handoutMasters/handoutMaster1.xml"/><Relationship Id="rId19"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o.stronati@liverpool.ac.uk" userId="S::urn:spo:guest#nicolo.stronati@liverpool.ac.uk::" providerId="AD" clId="Web-{5BE482B4-BE7B-928D-99FC-512A7F21099C}"/>
    <pc:docChg chg="mod addSld delSld modSld sldOrd modSection">
      <pc:chgData name="nicolo.stronati@liverpool.ac.uk" userId="S::urn:spo:guest#nicolo.stronati@liverpool.ac.uk::" providerId="AD" clId="Web-{5BE482B4-BE7B-928D-99FC-512A7F21099C}" dt="2025-10-01T14:47:06.302" v="595"/>
      <pc:docMkLst>
        <pc:docMk/>
      </pc:docMkLst>
      <pc:sldChg chg="addSp delSp modSp add ord replId">
        <pc:chgData name="nicolo.stronati@liverpool.ac.uk" userId="S::urn:spo:guest#nicolo.stronati@liverpool.ac.uk::" providerId="AD" clId="Web-{5BE482B4-BE7B-928D-99FC-512A7F21099C}" dt="2025-10-01T10:07:18.662" v="46" actId="1076"/>
        <pc:sldMkLst>
          <pc:docMk/>
          <pc:sldMk cId="3405629475" sldId="735"/>
        </pc:sldMkLst>
        <pc:spChg chg="mod">
          <ac:chgData name="nicolo.stronati@liverpool.ac.uk" userId="S::urn:spo:guest#nicolo.stronati@liverpool.ac.uk::" providerId="AD" clId="Web-{5BE482B4-BE7B-928D-99FC-512A7F21099C}" dt="2025-10-01T10:07:03.895" v="41" actId="1076"/>
          <ac:spMkLst>
            <pc:docMk/>
            <pc:sldMk cId="3405629475" sldId="735"/>
            <ac:spMk id="21" creationId="{FBF13AB0-DEA4-E551-C623-636CBD05BFA3}"/>
          </ac:spMkLst>
        </pc:spChg>
        <pc:spChg chg="mod">
          <ac:chgData name="nicolo.stronati@liverpool.ac.uk" userId="S::urn:spo:guest#nicolo.stronati@liverpool.ac.uk::" providerId="AD" clId="Web-{5BE482B4-BE7B-928D-99FC-512A7F21099C}" dt="2025-10-01T10:06:23.392" v="27" actId="20577"/>
          <ac:spMkLst>
            <pc:docMk/>
            <pc:sldMk cId="3405629475" sldId="735"/>
            <ac:spMk id="22" creationId="{C1D87768-68EE-8421-4534-72720FA22C71}"/>
          </ac:spMkLst>
        </pc:spChg>
        <pc:picChg chg="add mod">
          <ac:chgData name="nicolo.stronati@liverpool.ac.uk" userId="S::urn:spo:guest#nicolo.stronati@liverpool.ac.uk::" providerId="AD" clId="Web-{5BE482B4-BE7B-928D-99FC-512A7F21099C}" dt="2025-10-01T10:07:18.662" v="46" actId="1076"/>
          <ac:picMkLst>
            <pc:docMk/>
            <pc:sldMk cId="3405629475" sldId="735"/>
            <ac:picMk id="4" creationId="{DDFDAC62-9F0D-9F9F-A0DC-0EAFDAB71C73}"/>
          </ac:picMkLst>
        </pc:picChg>
      </pc:sldChg>
      <pc:sldChg chg="addSp delSp modSp add replId modTransition">
        <pc:chgData name="nicolo.stronati@liverpool.ac.uk" userId="S::urn:spo:guest#nicolo.stronati@liverpool.ac.uk::" providerId="AD" clId="Web-{5BE482B4-BE7B-928D-99FC-512A7F21099C}" dt="2025-10-01T11:07:15.861" v="118"/>
        <pc:sldMkLst>
          <pc:docMk/>
          <pc:sldMk cId="1467544537" sldId="736"/>
        </pc:sldMkLst>
        <pc:spChg chg="mod">
          <ac:chgData name="nicolo.stronati@liverpool.ac.uk" userId="S::urn:spo:guest#nicolo.stronati@liverpool.ac.uk::" providerId="AD" clId="Web-{5BE482B4-BE7B-928D-99FC-512A7F21099C}" dt="2025-10-01T11:02:45.502" v="51" actId="20577"/>
          <ac:spMkLst>
            <pc:docMk/>
            <pc:sldMk cId="1467544537" sldId="736"/>
            <ac:spMk id="22" creationId="{4A770931-8D18-E5D5-C2BF-4E84A2AA1A9E}"/>
          </ac:spMkLst>
        </pc:spChg>
        <pc:picChg chg="add mod">
          <ac:chgData name="nicolo.stronati@liverpool.ac.uk" userId="S::urn:spo:guest#nicolo.stronati@liverpool.ac.uk::" providerId="AD" clId="Web-{5BE482B4-BE7B-928D-99FC-512A7F21099C}" dt="2025-10-01T11:06:04.700" v="99" actId="1076"/>
          <ac:picMkLst>
            <pc:docMk/>
            <pc:sldMk cId="1467544537" sldId="736"/>
            <ac:picMk id="8" creationId="{B53B475A-C4AC-56F8-0EDC-0AB0F4A8FFF8}"/>
          </ac:picMkLst>
        </pc:picChg>
        <pc:picChg chg="add mod">
          <ac:chgData name="nicolo.stronati@liverpool.ac.uk" userId="S::urn:spo:guest#nicolo.stronati@liverpool.ac.uk::" providerId="AD" clId="Web-{5BE482B4-BE7B-928D-99FC-512A7F21099C}" dt="2025-10-01T11:06:00.700" v="98"/>
          <ac:picMkLst>
            <pc:docMk/>
            <pc:sldMk cId="1467544537" sldId="736"/>
            <ac:picMk id="9" creationId="{357C9C8D-B749-FA27-6B70-C7F4DD57515D}"/>
          </ac:picMkLst>
        </pc:picChg>
        <pc:picChg chg="add mod">
          <ac:chgData name="nicolo.stronati@liverpool.ac.uk" userId="S::urn:spo:guest#nicolo.stronati@liverpool.ac.uk::" providerId="AD" clId="Web-{5BE482B4-BE7B-928D-99FC-512A7F21099C}" dt="2025-10-01T11:05:48.575" v="96"/>
          <ac:picMkLst>
            <pc:docMk/>
            <pc:sldMk cId="1467544537" sldId="736"/>
            <ac:picMk id="10" creationId="{32FFC1AA-A7DC-145A-3EB7-8919BACDD796}"/>
          </ac:picMkLst>
        </pc:picChg>
        <pc:picChg chg="add mod">
          <ac:chgData name="nicolo.stronati@liverpool.ac.uk" userId="S::urn:spo:guest#nicolo.stronati@liverpool.ac.uk::" providerId="AD" clId="Web-{5BE482B4-BE7B-928D-99FC-512A7F21099C}" dt="2025-10-01T11:05:39.184" v="95"/>
          <ac:picMkLst>
            <pc:docMk/>
            <pc:sldMk cId="1467544537" sldId="736"/>
            <ac:picMk id="11" creationId="{F452DA0D-8DCE-D7BA-158C-7DB8DFB8FA8B}"/>
          </ac:picMkLst>
        </pc:picChg>
        <pc:picChg chg="add mod">
          <ac:chgData name="nicolo.stronati@liverpool.ac.uk" userId="S::urn:spo:guest#nicolo.stronati@liverpool.ac.uk::" providerId="AD" clId="Web-{5BE482B4-BE7B-928D-99FC-512A7F21099C}" dt="2025-10-01T11:05:21.855" v="91"/>
          <ac:picMkLst>
            <pc:docMk/>
            <pc:sldMk cId="1467544537" sldId="736"/>
            <ac:picMk id="12" creationId="{A23ADB34-219B-A42C-C2CD-36D941A2215D}"/>
          </ac:picMkLst>
        </pc:picChg>
      </pc:sldChg>
      <pc:sldChg chg="addSp delSp modSp add replId modTransition addAnim">
        <pc:chgData name="nicolo.stronati@liverpool.ac.uk" userId="S::urn:spo:guest#nicolo.stronati@liverpool.ac.uk::" providerId="AD" clId="Web-{5BE482B4-BE7B-928D-99FC-512A7F21099C}" dt="2025-10-01T11:15:20.644" v="169" actId="1076"/>
        <pc:sldMkLst>
          <pc:docMk/>
          <pc:sldMk cId="287126627" sldId="737"/>
        </pc:sldMkLst>
        <pc:spChg chg="add mod">
          <ac:chgData name="nicolo.stronati@liverpool.ac.uk" userId="S::urn:spo:guest#nicolo.stronati@liverpool.ac.uk::" providerId="AD" clId="Web-{5BE482B4-BE7B-928D-99FC-512A7F21099C}" dt="2025-10-01T11:09:46.572" v="153" actId="1076"/>
          <ac:spMkLst>
            <pc:docMk/>
            <pc:sldMk cId="287126627" sldId="737"/>
            <ac:spMk id="15" creationId="{BBEAE83C-9647-9480-03E4-90D3D8DB6F92}"/>
          </ac:spMkLst>
        </pc:spChg>
        <pc:grpChg chg="mod">
          <ac:chgData name="nicolo.stronati@liverpool.ac.uk" userId="S::urn:spo:guest#nicolo.stronati@liverpool.ac.uk::" providerId="AD" clId="Web-{5BE482B4-BE7B-928D-99FC-512A7F21099C}" dt="2025-10-01T11:08:50.272" v="140" actId="14100"/>
          <ac:grpSpMkLst>
            <pc:docMk/>
            <pc:sldMk cId="287126627" sldId="737"/>
            <ac:grpSpMk id="2" creationId="{7F904CA4-C56E-A76E-F951-B168BE007EBC}"/>
          </ac:grpSpMkLst>
        </pc:grpChg>
        <pc:picChg chg="add mod">
          <ac:chgData name="nicolo.stronati@liverpool.ac.uk" userId="S::urn:spo:guest#nicolo.stronati@liverpool.ac.uk::" providerId="AD" clId="Web-{5BE482B4-BE7B-928D-99FC-512A7F21099C}" dt="2025-10-01T11:09:01.148" v="143" actId="1076"/>
          <ac:picMkLst>
            <pc:docMk/>
            <pc:sldMk cId="287126627" sldId="737"/>
            <ac:picMk id="3" creationId="{CD38B2A5-D251-724E-7F2A-D3660058F0E0}"/>
          </ac:picMkLst>
        </pc:picChg>
        <pc:picChg chg="add mod">
          <ac:chgData name="nicolo.stronati@liverpool.ac.uk" userId="S::urn:spo:guest#nicolo.stronati@liverpool.ac.uk::" providerId="AD" clId="Web-{5BE482B4-BE7B-928D-99FC-512A7F21099C}" dt="2025-10-01T11:15:20.644" v="169" actId="1076"/>
          <ac:picMkLst>
            <pc:docMk/>
            <pc:sldMk cId="287126627" sldId="737"/>
            <ac:picMk id="4" creationId="{68CD0B8C-9AEE-A177-B6C9-043E61F56214}"/>
          </ac:picMkLst>
        </pc:picChg>
        <pc:picChg chg="mod">
          <ac:chgData name="nicolo.stronati@liverpool.ac.uk" userId="S::urn:spo:guest#nicolo.stronati@liverpool.ac.uk::" providerId="AD" clId="Web-{5BE482B4-BE7B-928D-99FC-512A7F21099C}" dt="2025-10-01T11:09:10.476" v="146" actId="1076"/>
          <ac:picMkLst>
            <pc:docMk/>
            <pc:sldMk cId="287126627" sldId="737"/>
            <ac:picMk id="8" creationId="{C8DD6F36-C9B3-AD1B-563B-B709D275F8AE}"/>
          </ac:picMkLst>
        </pc:picChg>
        <pc:picChg chg="add mod">
          <ac:chgData name="nicolo.stronati@liverpool.ac.uk" userId="S::urn:spo:guest#nicolo.stronati@liverpool.ac.uk::" providerId="AD" clId="Web-{5BE482B4-BE7B-928D-99FC-512A7F21099C}" dt="2025-10-01T11:15:19.612" v="168" actId="1076"/>
          <ac:picMkLst>
            <pc:docMk/>
            <pc:sldMk cId="287126627" sldId="737"/>
            <ac:picMk id="14" creationId="{FDDE21AF-D3D8-3FC6-1C9E-865186DB3C02}"/>
          </ac:picMkLst>
        </pc:picChg>
      </pc:sldChg>
      <pc:sldChg chg="addSp delSp modSp add replId modTransition delAnim modNotes">
        <pc:chgData name="nicolo.stronati@liverpool.ac.uk" userId="S::urn:spo:guest#nicolo.stronati@liverpool.ac.uk::" providerId="AD" clId="Web-{5BE482B4-BE7B-928D-99FC-512A7F21099C}" dt="2025-10-01T11:18:38.141" v="184"/>
        <pc:sldMkLst>
          <pc:docMk/>
          <pc:sldMk cId="1526042272" sldId="738"/>
        </pc:sldMkLst>
        <pc:spChg chg="mod">
          <ac:chgData name="nicolo.stronati@liverpool.ac.uk" userId="S::urn:spo:guest#nicolo.stronati@liverpool.ac.uk::" providerId="AD" clId="Web-{5BE482B4-BE7B-928D-99FC-512A7F21099C}" dt="2025-10-01T11:14:21.154" v="156" actId="20577"/>
          <ac:spMkLst>
            <pc:docMk/>
            <pc:sldMk cId="1526042272" sldId="738"/>
            <ac:spMk id="22" creationId="{40AE9E44-1B4F-5A86-38A0-6CA769DB6EA1}"/>
          </ac:spMkLst>
        </pc:spChg>
        <pc:picChg chg="add mod">
          <ac:chgData name="nicolo.stronati@liverpool.ac.uk" userId="S::urn:spo:guest#nicolo.stronati@liverpool.ac.uk::" providerId="AD" clId="Web-{5BE482B4-BE7B-928D-99FC-512A7F21099C}" dt="2025-10-01T11:16:15.273" v="180" actId="14100"/>
          <ac:picMkLst>
            <pc:docMk/>
            <pc:sldMk cId="1526042272" sldId="738"/>
            <ac:picMk id="9" creationId="{AB35D692-D033-E66F-BB82-2371E92E9FB3}"/>
          </ac:picMkLst>
        </pc:picChg>
        <pc:picChg chg="add mod">
          <ac:chgData name="nicolo.stronati@liverpool.ac.uk" userId="S::urn:spo:guest#nicolo.stronati@liverpool.ac.uk::" providerId="AD" clId="Web-{5BE482B4-BE7B-928D-99FC-512A7F21099C}" dt="2025-10-01T11:16:19.148" v="181" actId="1076"/>
          <ac:picMkLst>
            <pc:docMk/>
            <pc:sldMk cId="1526042272" sldId="738"/>
            <ac:picMk id="10" creationId="{31317750-B5D3-5817-BBAF-6537A17FF33E}"/>
          </ac:picMkLst>
        </pc:picChg>
        <pc:picChg chg="add mod">
          <ac:chgData name="nicolo.stronati@liverpool.ac.uk" userId="S::urn:spo:guest#nicolo.stronati@liverpool.ac.uk::" providerId="AD" clId="Web-{5BE482B4-BE7B-928D-99FC-512A7F21099C}" dt="2025-10-01T11:16:09.101" v="179" actId="14100"/>
          <ac:picMkLst>
            <pc:docMk/>
            <pc:sldMk cId="1526042272" sldId="738"/>
            <ac:picMk id="11" creationId="{923C41FB-D196-E46B-7AFA-7048A0A8F56D}"/>
          </ac:picMkLst>
        </pc:picChg>
      </pc:sldChg>
      <pc:sldChg chg="addSp delSp modSp add replId">
        <pc:chgData name="nicolo.stronati@liverpool.ac.uk" userId="S::urn:spo:guest#nicolo.stronati@liverpool.ac.uk::" providerId="AD" clId="Web-{5BE482B4-BE7B-928D-99FC-512A7F21099C}" dt="2025-10-01T11:28:49.876" v="269"/>
        <pc:sldMkLst>
          <pc:docMk/>
          <pc:sldMk cId="1106210327" sldId="739"/>
        </pc:sldMkLst>
        <pc:spChg chg="mod">
          <ac:chgData name="nicolo.stronati@liverpool.ac.uk" userId="S::urn:spo:guest#nicolo.stronati@liverpool.ac.uk::" providerId="AD" clId="Web-{5BE482B4-BE7B-928D-99FC-512A7F21099C}" dt="2025-10-01T11:19:03.955" v="190" actId="20577"/>
          <ac:spMkLst>
            <pc:docMk/>
            <pc:sldMk cId="1106210327" sldId="739"/>
            <ac:spMk id="22" creationId="{5C1D31D5-D855-75CC-286F-631FA8699726}"/>
          </ac:spMkLst>
        </pc:spChg>
        <pc:picChg chg="add del mod">
          <ac:chgData name="nicolo.stronati@liverpool.ac.uk" userId="S::urn:spo:guest#nicolo.stronati@liverpool.ac.uk::" providerId="AD" clId="Web-{5BE482B4-BE7B-928D-99FC-512A7F21099C}" dt="2025-10-01T11:28:46.141" v="265"/>
          <ac:picMkLst>
            <pc:docMk/>
            <pc:sldMk cId="1106210327" sldId="739"/>
            <ac:picMk id="12" creationId="{D6E61CAC-3411-2ADB-4C73-2F6AC8665413}"/>
          </ac:picMkLst>
        </pc:picChg>
      </pc:sldChg>
      <pc:sldChg chg="addSp delSp modSp add replId">
        <pc:chgData name="nicolo.stronati@liverpool.ac.uk" userId="S::urn:spo:guest#nicolo.stronati@liverpool.ac.uk::" providerId="AD" clId="Web-{5BE482B4-BE7B-928D-99FC-512A7F21099C}" dt="2025-10-01T11:30:18.399" v="289" actId="1076"/>
        <pc:sldMkLst>
          <pc:docMk/>
          <pc:sldMk cId="3460683002" sldId="740"/>
        </pc:sldMkLst>
        <pc:spChg chg="mod">
          <ac:chgData name="nicolo.stronati@liverpool.ac.uk" userId="S::urn:spo:guest#nicolo.stronati@liverpool.ac.uk::" providerId="AD" clId="Web-{5BE482B4-BE7B-928D-99FC-512A7F21099C}" dt="2025-10-01T11:29:20.142" v="276" actId="20577"/>
          <ac:spMkLst>
            <pc:docMk/>
            <pc:sldMk cId="3460683002" sldId="740"/>
            <ac:spMk id="22" creationId="{5B24B37B-DEAC-2253-79FC-24DDC0C8393C}"/>
          </ac:spMkLst>
        </pc:spChg>
        <pc:picChg chg="add mod">
          <ac:chgData name="nicolo.stronati@liverpool.ac.uk" userId="S::urn:spo:guest#nicolo.stronati@liverpool.ac.uk::" providerId="AD" clId="Web-{5BE482B4-BE7B-928D-99FC-512A7F21099C}" dt="2025-10-01T11:30:02.881" v="284" actId="1076"/>
          <ac:picMkLst>
            <pc:docMk/>
            <pc:sldMk cId="3460683002" sldId="740"/>
            <ac:picMk id="3" creationId="{03F1552D-7189-ECF7-75FC-59F9786C0396}"/>
          </ac:picMkLst>
        </pc:picChg>
        <pc:picChg chg="add mod">
          <ac:chgData name="nicolo.stronati@liverpool.ac.uk" userId="S::urn:spo:guest#nicolo.stronati@liverpool.ac.uk::" providerId="AD" clId="Web-{5BE482B4-BE7B-928D-99FC-512A7F21099C}" dt="2025-10-01T11:30:18.399" v="289" actId="1076"/>
          <ac:picMkLst>
            <pc:docMk/>
            <pc:sldMk cId="3460683002" sldId="740"/>
            <ac:picMk id="4" creationId="{F81394FA-A145-CAF5-84A5-294AD22DFF01}"/>
          </ac:picMkLst>
        </pc:picChg>
      </pc:sldChg>
      <pc:sldChg chg="addSp delSp modSp add ord replId modNotes">
        <pc:chgData name="nicolo.stronati@liverpool.ac.uk" userId="S::urn:spo:guest#nicolo.stronati@liverpool.ac.uk::" providerId="AD" clId="Web-{5BE482B4-BE7B-928D-99FC-512A7F21099C}" dt="2025-10-01T14:46:57.895" v="594"/>
        <pc:sldMkLst>
          <pc:docMk/>
          <pc:sldMk cId="2852178435" sldId="744"/>
        </pc:sldMkLst>
        <pc:spChg chg="mod">
          <ac:chgData name="nicolo.stronati@liverpool.ac.uk" userId="S::urn:spo:guest#nicolo.stronati@liverpool.ac.uk::" providerId="AD" clId="Web-{5BE482B4-BE7B-928D-99FC-512A7F21099C}" dt="2025-10-01T11:41:24.111" v="356" actId="20577"/>
          <ac:spMkLst>
            <pc:docMk/>
            <pc:sldMk cId="2852178435" sldId="744"/>
            <ac:spMk id="22" creationId="{2F13A44A-1501-970B-3D56-D474757AE7B8}"/>
          </ac:spMkLst>
        </pc:spChg>
        <pc:picChg chg="add mod">
          <ac:chgData name="nicolo.stronati@liverpool.ac.uk" userId="S::urn:spo:guest#nicolo.stronati@liverpool.ac.uk::" providerId="AD" clId="Web-{5BE482B4-BE7B-928D-99FC-512A7F21099C}" dt="2025-10-01T11:52:03.920" v="382" actId="1076"/>
          <ac:picMkLst>
            <pc:docMk/>
            <pc:sldMk cId="2852178435" sldId="744"/>
            <ac:picMk id="9" creationId="{490F3B34-3483-765F-7304-1C7FDF996251}"/>
          </ac:picMkLst>
        </pc:picChg>
      </pc:sldChg>
      <pc:sldChg chg="addSp delSp modSp add replId">
        <pc:chgData name="nicolo.stronati@liverpool.ac.uk" userId="S::urn:spo:guest#nicolo.stronati@liverpool.ac.uk::" providerId="AD" clId="Web-{5BE482B4-BE7B-928D-99FC-512A7F21099C}" dt="2025-10-01T14:27:46.555" v="400" actId="1076"/>
        <pc:sldMkLst>
          <pc:docMk/>
          <pc:sldMk cId="419855547" sldId="753"/>
        </pc:sldMkLst>
        <pc:spChg chg="mod">
          <ac:chgData name="nicolo.stronati@liverpool.ac.uk" userId="S::urn:spo:guest#nicolo.stronati@liverpool.ac.uk::" providerId="AD" clId="Web-{5BE482B4-BE7B-928D-99FC-512A7F21099C}" dt="2025-10-01T14:27:17.286" v="388" actId="20577"/>
          <ac:spMkLst>
            <pc:docMk/>
            <pc:sldMk cId="419855547" sldId="753"/>
            <ac:spMk id="22" creationId="{5D8BFEBA-E714-E9CE-14C2-418E29B448EE}"/>
          </ac:spMkLst>
        </pc:spChg>
        <pc:grpChg chg="mod">
          <ac:chgData name="nicolo.stronati@liverpool.ac.uk" userId="S::urn:spo:guest#nicolo.stronati@liverpool.ac.uk::" providerId="AD" clId="Web-{5BE482B4-BE7B-928D-99FC-512A7F21099C}" dt="2025-10-01T14:27:27.741" v="393" actId="1076"/>
          <ac:grpSpMkLst>
            <pc:docMk/>
            <pc:sldMk cId="419855547" sldId="753"/>
            <ac:grpSpMk id="2" creationId="{2F97D863-61D3-8BE0-C58B-DF86DE4CBC4E}"/>
          </ac:grpSpMkLst>
        </pc:grpChg>
        <pc:picChg chg="add mod">
          <ac:chgData name="nicolo.stronati@liverpool.ac.uk" userId="S::urn:spo:guest#nicolo.stronati@liverpool.ac.uk::" providerId="AD" clId="Web-{5BE482B4-BE7B-928D-99FC-512A7F21099C}" dt="2025-10-01T14:27:46.508" v="399" actId="1076"/>
          <ac:picMkLst>
            <pc:docMk/>
            <pc:sldMk cId="419855547" sldId="753"/>
            <ac:picMk id="3" creationId="{F0436D9D-CA64-81A2-239A-2E2C8EFB1A79}"/>
          </ac:picMkLst>
        </pc:picChg>
        <pc:picChg chg="add mod">
          <ac:chgData name="nicolo.stronati@liverpool.ac.uk" userId="S::urn:spo:guest#nicolo.stronati@liverpool.ac.uk::" providerId="AD" clId="Web-{5BE482B4-BE7B-928D-99FC-512A7F21099C}" dt="2025-10-01T14:27:46.555" v="400" actId="1076"/>
          <ac:picMkLst>
            <pc:docMk/>
            <pc:sldMk cId="419855547" sldId="753"/>
            <ac:picMk id="4" creationId="{35F9A7F1-7EF2-1AF7-0531-21DFA9D58A05}"/>
          </ac:picMkLst>
        </pc:picChg>
      </pc:sldChg>
      <pc:sldChg chg="addSp delSp modSp add replId">
        <pc:chgData name="nicolo.stronati@liverpool.ac.uk" userId="S::urn:spo:guest#nicolo.stronati@liverpool.ac.uk::" providerId="AD" clId="Web-{5BE482B4-BE7B-928D-99FC-512A7F21099C}" dt="2025-10-01T14:29:49.739" v="438"/>
        <pc:sldMkLst>
          <pc:docMk/>
          <pc:sldMk cId="25338253" sldId="754"/>
        </pc:sldMkLst>
        <pc:spChg chg="add mod">
          <ac:chgData name="nicolo.stronati@liverpool.ac.uk" userId="S::urn:spo:guest#nicolo.stronati@liverpool.ac.uk::" providerId="AD" clId="Web-{5BE482B4-BE7B-928D-99FC-512A7F21099C}" dt="2025-10-01T14:29:33.129" v="434" actId="1076"/>
          <ac:spMkLst>
            <pc:docMk/>
            <pc:sldMk cId="25338253" sldId="754"/>
            <ac:spMk id="12" creationId="{6E2EA458-AE07-0620-8F98-3D3FF4A33028}"/>
          </ac:spMkLst>
        </pc:spChg>
        <pc:spChg chg="mod">
          <ac:chgData name="nicolo.stronati@liverpool.ac.uk" userId="S::urn:spo:guest#nicolo.stronati@liverpool.ac.uk::" providerId="AD" clId="Web-{5BE482B4-BE7B-928D-99FC-512A7F21099C}" dt="2025-10-01T14:28:03.182" v="402" actId="20577"/>
          <ac:spMkLst>
            <pc:docMk/>
            <pc:sldMk cId="25338253" sldId="754"/>
            <ac:spMk id="22" creationId="{DF19A9B5-AC31-D97E-D8CB-32D2350C6E85}"/>
          </ac:spMkLst>
        </pc:spChg>
        <pc:picChg chg="add mod">
          <ac:chgData name="nicolo.stronati@liverpool.ac.uk" userId="S::urn:spo:guest#nicolo.stronati@liverpool.ac.uk::" providerId="AD" clId="Web-{5BE482B4-BE7B-928D-99FC-512A7F21099C}" dt="2025-10-01T14:28:27.700" v="409" actId="14100"/>
          <ac:picMkLst>
            <pc:docMk/>
            <pc:sldMk cId="25338253" sldId="754"/>
            <ac:picMk id="8" creationId="{8E98D552-76F4-6E85-B1DF-D7DBA46C64D3}"/>
          </ac:picMkLst>
        </pc:picChg>
        <pc:picChg chg="add mod">
          <ac:chgData name="nicolo.stronati@liverpool.ac.uk" userId="S::urn:spo:guest#nicolo.stronati@liverpool.ac.uk::" providerId="AD" clId="Web-{5BE482B4-BE7B-928D-99FC-512A7F21099C}" dt="2025-10-01T14:28:41.077" v="415" actId="1076"/>
          <ac:picMkLst>
            <pc:docMk/>
            <pc:sldMk cId="25338253" sldId="754"/>
            <ac:picMk id="9" creationId="{2803600C-641B-2F76-6272-33E1DE98DE4E}"/>
          </ac:picMkLst>
        </pc:picChg>
        <pc:picChg chg="add mod">
          <ac:chgData name="nicolo.stronati@liverpool.ac.uk" userId="S::urn:spo:guest#nicolo.stronati@liverpool.ac.uk::" providerId="AD" clId="Web-{5BE482B4-BE7B-928D-99FC-512A7F21099C}" dt="2025-10-01T14:29:00.969" v="421" actId="1076"/>
          <ac:picMkLst>
            <pc:docMk/>
            <pc:sldMk cId="25338253" sldId="754"/>
            <ac:picMk id="10" creationId="{D64D632A-2E81-6238-7FA4-A7E75077FB25}"/>
          </ac:picMkLst>
        </pc:picChg>
        <pc:cxnChg chg="add mod">
          <ac:chgData name="nicolo.stronati@liverpool.ac.uk" userId="S::urn:spo:guest#nicolo.stronati@liverpool.ac.uk::" providerId="AD" clId="Web-{5BE482B4-BE7B-928D-99FC-512A7F21099C}" dt="2025-10-01T14:29:49.739" v="438"/>
          <ac:cxnSpMkLst>
            <pc:docMk/>
            <pc:sldMk cId="25338253" sldId="754"/>
            <ac:cxnSpMk id="14" creationId="{05633362-0285-262E-EC39-837C41FCEE29}"/>
          </ac:cxnSpMkLst>
        </pc:cxnChg>
      </pc:sldChg>
      <pc:sldChg chg="addSp delSp modSp add ord replId">
        <pc:chgData name="nicolo.stronati@liverpool.ac.uk" userId="S::urn:spo:guest#nicolo.stronati@liverpool.ac.uk::" providerId="AD" clId="Web-{5BE482B4-BE7B-928D-99FC-512A7F21099C}" dt="2025-10-01T14:37:03.356" v="496"/>
        <pc:sldMkLst>
          <pc:docMk/>
          <pc:sldMk cId="2241707329" sldId="755"/>
        </pc:sldMkLst>
        <pc:spChg chg="add mod">
          <ac:chgData name="nicolo.stronati@liverpool.ac.uk" userId="S::urn:spo:guest#nicolo.stronati@liverpool.ac.uk::" providerId="AD" clId="Web-{5BE482B4-BE7B-928D-99FC-512A7F21099C}" dt="2025-10-01T14:36:48.574" v="490" actId="1076"/>
          <ac:spMkLst>
            <pc:docMk/>
            <pc:sldMk cId="2241707329" sldId="755"/>
            <ac:spMk id="10" creationId="{67458198-40E1-F8AA-3D24-5EB6C00B8035}"/>
          </ac:spMkLst>
        </pc:spChg>
        <pc:spChg chg="mod">
          <ac:chgData name="nicolo.stronati@liverpool.ac.uk" userId="S::urn:spo:guest#nicolo.stronati@liverpool.ac.uk::" providerId="AD" clId="Web-{5BE482B4-BE7B-928D-99FC-512A7F21099C}" dt="2025-10-01T14:34:50.054" v="442" actId="20577"/>
          <ac:spMkLst>
            <pc:docMk/>
            <pc:sldMk cId="2241707329" sldId="755"/>
            <ac:spMk id="22" creationId="{7905F83A-C798-1FC4-5104-217F0823B53D}"/>
          </ac:spMkLst>
        </pc:spChg>
        <pc:grpChg chg="mod">
          <ac:chgData name="nicolo.stronati@liverpool.ac.uk" userId="S::urn:spo:guest#nicolo.stronati@liverpool.ac.uk::" providerId="AD" clId="Web-{5BE482B4-BE7B-928D-99FC-512A7F21099C}" dt="2025-10-01T14:35:59.372" v="467" actId="1076"/>
          <ac:grpSpMkLst>
            <pc:docMk/>
            <pc:sldMk cId="2241707329" sldId="755"/>
            <ac:grpSpMk id="2" creationId="{9B8C6920-31D9-556C-552C-FC58CAC55C73}"/>
          </ac:grpSpMkLst>
        </pc:grpChg>
        <pc:picChg chg="add mod">
          <ac:chgData name="nicolo.stronati@liverpool.ac.uk" userId="S::urn:spo:guest#nicolo.stronati@liverpool.ac.uk::" providerId="AD" clId="Web-{5BE482B4-BE7B-928D-99FC-512A7F21099C}" dt="2025-10-01T14:35:56.650" v="465" actId="1076"/>
          <ac:picMkLst>
            <pc:docMk/>
            <pc:sldMk cId="2241707329" sldId="755"/>
            <ac:picMk id="8" creationId="{A67A9F08-2F83-1611-B305-BEB63C2C90FB}"/>
          </ac:picMkLst>
        </pc:picChg>
        <pc:picChg chg="add mod">
          <ac:chgData name="nicolo.stronati@liverpool.ac.uk" userId="S::urn:spo:guest#nicolo.stronati@liverpool.ac.uk::" providerId="AD" clId="Web-{5BE482B4-BE7B-928D-99FC-512A7F21099C}" dt="2025-10-01T14:35:56.713" v="466" actId="1076"/>
          <ac:picMkLst>
            <pc:docMk/>
            <pc:sldMk cId="2241707329" sldId="755"/>
            <ac:picMk id="9" creationId="{49160D78-C571-A7EF-CAA7-886554732CFC}"/>
          </ac:picMkLst>
        </pc:picChg>
        <pc:cxnChg chg="add mod">
          <ac:chgData name="nicolo.stronati@liverpool.ac.uk" userId="S::urn:spo:guest#nicolo.stronati@liverpool.ac.uk::" providerId="AD" clId="Web-{5BE482B4-BE7B-928D-99FC-512A7F21099C}" dt="2025-10-01T14:37:03.356" v="496"/>
          <ac:cxnSpMkLst>
            <pc:docMk/>
            <pc:sldMk cId="2241707329" sldId="755"/>
            <ac:cxnSpMk id="11" creationId="{1B043F8C-4687-2317-30D6-789015095C75}"/>
          </ac:cxnSpMkLst>
        </pc:cxnChg>
      </pc:sldChg>
      <pc:sldChg chg="addSp delSp modSp add ord replId">
        <pc:chgData name="nicolo.stronati@liverpool.ac.uk" userId="S::urn:spo:guest#nicolo.stronati@liverpool.ac.uk::" providerId="AD" clId="Web-{5BE482B4-BE7B-928D-99FC-512A7F21099C}" dt="2025-10-01T14:40:16.315" v="557" actId="20577"/>
        <pc:sldMkLst>
          <pc:docMk/>
          <pc:sldMk cId="2829365349" sldId="756"/>
        </pc:sldMkLst>
        <pc:spChg chg="add mod">
          <ac:chgData name="nicolo.stronati@liverpool.ac.uk" userId="S::urn:spo:guest#nicolo.stronati@liverpool.ac.uk::" providerId="AD" clId="Web-{5BE482B4-BE7B-928D-99FC-512A7F21099C}" dt="2025-10-01T14:38:41.718" v="526" actId="1076"/>
          <ac:spMkLst>
            <pc:docMk/>
            <pc:sldMk cId="2829365349" sldId="756"/>
            <ac:spMk id="10" creationId="{BA018824-9DF5-A935-A2CA-0395A51CF79A}"/>
          </ac:spMkLst>
        </pc:spChg>
        <pc:spChg chg="add mod">
          <ac:chgData name="nicolo.stronati@liverpool.ac.uk" userId="S::urn:spo:guest#nicolo.stronati@liverpool.ac.uk::" providerId="AD" clId="Web-{5BE482B4-BE7B-928D-99FC-512A7F21099C}" dt="2025-10-01T14:40:16.315" v="557" actId="20577"/>
          <ac:spMkLst>
            <pc:docMk/>
            <pc:sldMk cId="2829365349" sldId="756"/>
            <ac:spMk id="12" creationId="{873B5476-4A9B-50D4-BB61-0CEB556BFEAD}"/>
          </ac:spMkLst>
        </pc:spChg>
        <pc:spChg chg="mod">
          <ac:chgData name="nicolo.stronati@liverpool.ac.uk" userId="S::urn:spo:guest#nicolo.stronati@liverpool.ac.uk::" providerId="AD" clId="Web-{5BE482B4-BE7B-928D-99FC-512A7F21099C}" dt="2025-10-01T14:37:32.263" v="501" actId="20577"/>
          <ac:spMkLst>
            <pc:docMk/>
            <pc:sldMk cId="2829365349" sldId="756"/>
            <ac:spMk id="22" creationId="{D79E31BD-6620-FDFD-70C0-C204B2BE6510}"/>
          </ac:spMkLst>
        </pc:spChg>
        <pc:picChg chg="add mod">
          <ac:chgData name="nicolo.stronati@liverpool.ac.uk" userId="S::urn:spo:guest#nicolo.stronati@liverpool.ac.uk::" providerId="AD" clId="Web-{5BE482B4-BE7B-928D-99FC-512A7F21099C}" dt="2025-10-01T14:38:27.343" v="519" actId="1076"/>
          <ac:picMkLst>
            <pc:docMk/>
            <pc:sldMk cId="2829365349" sldId="756"/>
            <ac:picMk id="8" creationId="{76D82B79-FC74-3453-B948-848C312DA105}"/>
          </ac:picMkLst>
        </pc:picChg>
        <pc:picChg chg="add mod">
          <ac:chgData name="nicolo.stronati@liverpool.ac.uk" userId="S::urn:spo:guest#nicolo.stronati@liverpool.ac.uk::" providerId="AD" clId="Web-{5BE482B4-BE7B-928D-99FC-512A7F21099C}" dt="2025-10-01T14:39:31.938" v="540" actId="1076"/>
          <ac:picMkLst>
            <pc:docMk/>
            <pc:sldMk cId="2829365349" sldId="756"/>
            <ac:picMk id="9" creationId="{9C4E8548-A984-9D84-0C82-596F9683DEFE}"/>
          </ac:picMkLst>
        </pc:picChg>
        <pc:cxnChg chg="add mod">
          <ac:chgData name="nicolo.stronati@liverpool.ac.uk" userId="S::urn:spo:guest#nicolo.stronati@liverpool.ac.uk::" providerId="AD" clId="Web-{5BE482B4-BE7B-928D-99FC-512A7F21099C}" dt="2025-10-01T14:39:06.406" v="532"/>
          <ac:cxnSpMkLst>
            <pc:docMk/>
            <pc:sldMk cId="2829365349" sldId="756"/>
            <ac:cxnSpMk id="11" creationId="{A4CB69F2-A2BE-499F-0B75-0EC12215821D}"/>
          </ac:cxnSpMkLst>
        </pc:cxnChg>
      </pc:sldChg>
      <pc:sldChg chg="addSp delSp modSp add ord replId">
        <pc:chgData name="nicolo.stronati@liverpool.ac.uk" userId="S::urn:spo:guest#nicolo.stronati@liverpool.ac.uk::" providerId="AD" clId="Web-{5BE482B4-BE7B-928D-99FC-512A7F21099C}" dt="2025-10-01T14:45:40.216" v="575"/>
        <pc:sldMkLst>
          <pc:docMk/>
          <pc:sldMk cId="553811234" sldId="757"/>
        </pc:sldMkLst>
        <pc:spChg chg="mod">
          <ac:chgData name="nicolo.stronati@liverpool.ac.uk" userId="S::urn:spo:guest#nicolo.stronati@liverpool.ac.uk::" providerId="AD" clId="Web-{5BE482B4-BE7B-928D-99FC-512A7F21099C}" dt="2025-10-01T14:44:47.054" v="561" actId="20577"/>
          <ac:spMkLst>
            <pc:docMk/>
            <pc:sldMk cId="553811234" sldId="757"/>
            <ac:spMk id="22" creationId="{810CDA02-8541-BA1D-27DF-82B9B6704D1E}"/>
          </ac:spMkLst>
        </pc:spChg>
        <pc:graphicFrameChg chg="add mod modGraphic">
          <ac:chgData name="nicolo.stronati@liverpool.ac.uk" userId="S::urn:spo:guest#nicolo.stronati@liverpool.ac.uk::" providerId="AD" clId="Web-{5BE482B4-BE7B-928D-99FC-512A7F21099C}" dt="2025-10-01T14:45:40.216" v="575"/>
          <ac:graphicFrameMkLst>
            <pc:docMk/>
            <pc:sldMk cId="553811234" sldId="757"/>
            <ac:graphicFrameMk id="11" creationId="{52F30FB4-5563-302D-7336-317D3B08F857}"/>
          </ac:graphicFrameMkLst>
        </pc:graphicFrameChg>
      </pc:sldChg>
      <pc:sldChg chg="addSp delSp modSp add replId modNotes">
        <pc:chgData name="nicolo.stronati@liverpool.ac.uk" userId="S::urn:spo:guest#nicolo.stronati@liverpool.ac.uk::" providerId="AD" clId="Web-{5BE482B4-BE7B-928D-99FC-512A7F21099C}" dt="2025-10-01T14:46:37.659" v="593" actId="1076"/>
        <pc:sldMkLst>
          <pc:docMk/>
          <pc:sldMk cId="2326889184" sldId="758"/>
        </pc:sldMkLst>
        <pc:spChg chg="mod">
          <ac:chgData name="nicolo.stronati@liverpool.ac.uk" userId="S::urn:spo:guest#nicolo.stronati@liverpool.ac.uk::" providerId="AD" clId="Web-{5BE482B4-BE7B-928D-99FC-512A7F21099C}" dt="2025-10-01T14:45:59.046" v="577" actId="20577"/>
          <ac:spMkLst>
            <pc:docMk/>
            <pc:sldMk cId="2326889184" sldId="758"/>
            <ac:spMk id="22" creationId="{928A2F8F-5A5D-555C-0940-10A85E96C48F}"/>
          </ac:spMkLst>
        </pc:spChg>
        <pc:picChg chg="add mod">
          <ac:chgData name="nicolo.stronati@liverpool.ac.uk" userId="S::urn:spo:guest#nicolo.stronati@liverpool.ac.uk::" providerId="AD" clId="Web-{5BE482B4-BE7B-928D-99FC-512A7F21099C}" dt="2025-10-01T14:46:37.659" v="593" actId="1076"/>
          <ac:picMkLst>
            <pc:docMk/>
            <pc:sldMk cId="2326889184" sldId="758"/>
            <ac:picMk id="3" creationId="{53AD95A2-4D76-3D51-36D0-BDCA46C8BDEE}"/>
          </ac:picMkLst>
        </pc:picChg>
      </pc:sldChg>
    </pc:docChg>
  </pc:docChgLst>
  <pc:docChgLst>
    <pc:chgData name="Nicolo' Stronati" userId="S::nicolo.stronati@cranfield.ac.uk::5f932619-1bf3-4e1e-905d-f05e88fbb0d3" providerId="AD" clId="Web-{797DF1FB-714C-3B67-D943-0055D3ED72B8}"/>
    <pc:docChg chg="mod sldOrd">
      <pc:chgData name="Nicolo' Stronati" userId="S::nicolo.stronati@cranfield.ac.uk::5f932619-1bf3-4e1e-905d-f05e88fbb0d3" providerId="AD" clId="Web-{797DF1FB-714C-3B67-D943-0055D3ED72B8}" dt="2025-10-02T13:18:48.473" v="4"/>
      <pc:docMkLst>
        <pc:docMk/>
      </pc:docMkLst>
      <pc:sldChg chg="ord">
        <pc:chgData name="Nicolo' Stronati" userId="S::nicolo.stronati@cranfield.ac.uk::5f932619-1bf3-4e1e-905d-f05e88fbb0d3" providerId="AD" clId="Web-{797DF1FB-714C-3B67-D943-0055D3ED72B8}" dt="2025-10-02T13:18:48.473" v="4"/>
        <pc:sldMkLst>
          <pc:docMk/>
          <pc:sldMk cId="28162784" sldId="802"/>
        </pc:sldMkLst>
      </pc:sldChg>
    </pc:docChg>
  </pc:docChgLst>
  <pc:docChgLst>
    <pc:chgData name="Marta Ceccaroni" userId="82fc12b4-3131-4767-8193-cc3ec07d6890" providerId="ADAL" clId="{6353C1AC-F2A9-4C04-82E6-986BDD7B0D3C}"/>
    <pc:docChg chg="undo custSel addSld delSld modSld sldOrd modSection">
      <pc:chgData name="Marta Ceccaroni" userId="82fc12b4-3131-4767-8193-cc3ec07d6890" providerId="ADAL" clId="{6353C1AC-F2A9-4C04-82E6-986BDD7B0D3C}" dt="2025-10-03T15:14:11.496" v="10572" actId="20577"/>
      <pc:docMkLst>
        <pc:docMk/>
      </pc:docMkLst>
      <pc:sldChg chg="delSp modSp add del mod ord modShow">
        <pc:chgData name="Marta Ceccaroni" userId="82fc12b4-3131-4767-8193-cc3ec07d6890" providerId="ADAL" clId="{6353C1AC-F2A9-4C04-82E6-986BDD7B0D3C}" dt="2025-10-02T08:07:47.604" v="6765" actId="2696"/>
        <pc:sldMkLst>
          <pc:docMk/>
          <pc:sldMk cId="808892882" sldId="262"/>
        </pc:sldMkLst>
        <pc:spChg chg="mod">
          <ac:chgData name="Marta Ceccaroni" userId="82fc12b4-3131-4767-8193-cc3ec07d6890" providerId="ADAL" clId="{6353C1AC-F2A9-4C04-82E6-986BDD7B0D3C}" dt="2025-10-02T08:03:49.703" v="6649" actId="6549"/>
          <ac:spMkLst>
            <pc:docMk/>
            <pc:sldMk cId="808892882" sldId="262"/>
            <ac:spMk id="3" creationId="{8F7DB8D7-FB87-3F50-DBD1-347B2BCA2F97}"/>
          </ac:spMkLst>
        </pc:spChg>
        <pc:graphicFrameChg chg="del">
          <ac:chgData name="Marta Ceccaroni" userId="82fc12b4-3131-4767-8193-cc3ec07d6890" providerId="ADAL" clId="{6353C1AC-F2A9-4C04-82E6-986BDD7B0D3C}" dt="2025-10-02T08:04:36.748" v="6655" actId="21"/>
          <ac:graphicFrameMkLst>
            <pc:docMk/>
            <pc:sldMk cId="808892882" sldId="262"/>
            <ac:graphicFrameMk id="2" creationId="{94F0BE35-823D-EEEA-7359-0B5B620ED9B5}"/>
          </ac:graphicFrameMkLst>
        </pc:graphicFrameChg>
      </pc:sldChg>
      <pc:sldChg chg="addSp delSp modSp mod">
        <pc:chgData name="Marta Ceccaroni" userId="82fc12b4-3131-4767-8193-cc3ec07d6890" providerId="ADAL" clId="{6353C1AC-F2A9-4C04-82E6-986BDD7B0D3C}" dt="2025-09-30T10:37:22.478" v="528" actId="20577"/>
        <pc:sldMkLst>
          <pc:docMk/>
          <pc:sldMk cId="2092059806" sldId="652"/>
        </pc:sldMkLst>
        <pc:spChg chg="mod">
          <ac:chgData name="Marta Ceccaroni" userId="82fc12b4-3131-4767-8193-cc3ec07d6890" providerId="ADAL" clId="{6353C1AC-F2A9-4C04-82E6-986BDD7B0D3C}" dt="2025-09-30T09:13:48.402" v="159" actId="1076"/>
          <ac:spMkLst>
            <pc:docMk/>
            <pc:sldMk cId="2092059806" sldId="652"/>
            <ac:spMk id="4" creationId="{329C7F1D-35D7-4242-9438-B6C279A48428}"/>
          </ac:spMkLst>
        </pc:spChg>
        <pc:spChg chg="mod">
          <ac:chgData name="Marta Ceccaroni" userId="82fc12b4-3131-4767-8193-cc3ec07d6890" providerId="ADAL" clId="{6353C1AC-F2A9-4C04-82E6-986BDD7B0D3C}" dt="2025-09-30T09:13:08.474" v="154" actId="3626"/>
          <ac:spMkLst>
            <pc:docMk/>
            <pc:sldMk cId="2092059806" sldId="652"/>
            <ac:spMk id="6" creationId="{EF575441-A816-4571-81D5-895FAD7705DC}"/>
          </ac:spMkLst>
        </pc:spChg>
        <pc:spChg chg="add mod">
          <ac:chgData name="Marta Ceccaroni" userId="82fc12b4-3131-4767-8193-cc3ec07d6890" providerId="ADAL" clId="{6353C1AC-F2A9-4C04-82E6-986BDD7B0D3C}" dt="2025-09-30T10:37:22.478" v="528" actId="20577"/>
          <ac:spMkLst>
            <pc:docMk/>
            <pc:sldMk cId="2092059806" sldId="652"/>
            <ac:spMk id="10" creationId="{853095D7-AA7D-A347-A58A-E822FC3D65C7}"/>
          </ac:spMkLst>
        </pc:spChg>
        <pc:spChg chg="add del">
          <ac:chgData name="Marta Ceccaroni" userId="82fc12b4-3131-4767-8193-cc3ec07d6890" providerId="ADAL" clId="{6353C1AC-F2A9-4C04-82E6-986BDD7B0D3C}" dt="2025-09-30T09:13:33.424" v="158" actId="478"/>
          <ac:spMkLst>
            <pc:docMk/>
            <pc:sldMk cId="2092059806" sldId="652"/>
            <ac:spMk id="11" creationId="{948269AA-2895-41D0-FBA2-8B2A091B2555}"/>
          </ac:spMkLst>
        </pc:spChg>
        <pc:spChg chg="add mod">
          <ac:chgData name="Marta Ceccaroni" userId="82fc12b4-3131-4767-8193-cc3ec07d6890" providerId="ADAL" clId="{6353C1AC-F2A9-4C04-82E6-986BDD7B0D3C}" dt="2025-09-30T09:14:09.014" v="162" actId="207"/>
          <ac:spMkLst>
            <pc:docMk/>
            <pc:sldMk cId="2092059806" sldId="652"/>
            <ac:spMk id="12" creationId="{62C56699-4851-3905-8A35-82B2D113854E}"/>
          </ac:spMkLst>
        </pc:spChg>
        <pc:picChg chg="add mod ord">
          <ac:chgData name="Marta Ceccaroni" userId="82fc12b4-3131-4767-8193-cc3ec07d6890" providerId="ADAL" clId="{6353C1AC-F2A9-4C04-82E6-986BDD7B0D3C}" dt="2025-09-30T09:03:04.104" v="86" actId="14100"/>
          <ac:picMkLst>
            <pc:docMk/>
            <pc:sldMk cId="2092059806" sldId="652"/>
            <ac:picMk id="8" creationId="{B776D643-A2C6-B5C2-43BB-22F40987194B}"/>
          </ac:picMkLst>
        </pc:picChg>
        <pc:cxnChg chg="add del mod">
          <ac:chgData name="Marta Ceccaroni" userId="82fc12b4-3131-4767-8193-cc3ec07d6890" providerId="ADAL" clId="{6353C1AC-F2A9-4C04-82E6-986BDD7B0D3C}" dt="2025-09-30T09:13:33.424" v="158" actId="478"/>
          <ac:cxnSpMkLst>
            <pc:docMk/>
            <pc:sldMk cId="2092059806" sldId="652"/>
            <ac:cxnSpMk id="3" creationId="{07AACBC1-442E-F603-45C7-5558DEB78189}"/>
          </ac:cxnSpMkLst>
        </pc:cxnChg>
      </pc:sldChg>
      <pc:sldChg chg="addSp delSp modSp add mod">
        <pc:chgData name="Marta Ceccaroni" userId="82fc12b4-3131-4767-8193-cc3ec07d6890" providerId="ADAL" clId="{6353C1AC-F2A9-4C04-82E6-986BDD7B0D3C}" dt="2025-10-02T07:43:26.308" v="6284" actId="478"/>
        <pc:sldMkLst>
          <pc:docMk/>
          <pc:sldMk cId="838015455" sldId="715"/>
        </pc:sldMkLst>
        <pc:spChg chg="add mod">
          <ac:chgData name="Marta Ceccaroni" userId="82fc12b4-3131-4767-8193-cc3ec07d6890" providerId="ADAL" clId="{6353C1AC-F2A9-4C04-82E6-986BDD7B0D3C}" dt="2025-09-30T10:48:19.343" v="901" actId="693"/>
          <ac:spMkLst>
            <pc:docMk/>
            <pc:sldMk cId="838015455" sldId="715"/>
            <ac:spMk id="3" creationId="{8018DA3C-5C31-B12C-C046-96863BB636B8}"/>
          </ac:spMkLst>
        </pc:spChg>
        <pc:spChg chg="add mod">
          <ac:chgData name="Marta Ceccaroni" userId="82fc12b4-3131-4767-8193-cc3ec07d6890" providerId="ADAL" clId="{6353C1AC-F2A9-4C04-82E6-986BDD7B0D3C}" dt="2025-09-30T10:48:25.652" v="902" actId="693"/>
          <ac:spMkLst>
            <pc:docMk/>
            <pc:sldMk cId="838015455" sldId="715"/>
            <ac:spMk id="4" creationId="{459B5758-BBC4-AA67-04C9-A99BB1E8ED67}"/>
          </ac:spMkLst>
        </pc:spChg>
        <pc:spChg chg="mod">
          <ac:chgData name="Marta Ceccaroni" userId="82fc12b4-3131-4767-8193-cc3ec07d6890" providerId="ADAL" clId="{6353C1AC-F2A9-4C04-82E6-986BDD7B0D3C}" dt="2025-09-30T11:04:05.498" v="1168" actId="478"/>
          <ac:spMkLst>
            <pc:docMk/>
            <pc:sldMk cId="838015455" sldId="715"/>
            <ac:spMk id="6" creationId="{24F7A0F2-91B5-F54B-54C1-BDC20E6E073F}"/>
          </ac:spMkLst>
        </pc:spChg>
        <pc:spChg chg="add mod">
          <ac:chgData name="Marta Ceccaroni" userId="82fc12b4-3131-4767-8193-cc3ec07d6890" providerId="ADAL" clId="{6353C1AC-F2A9-4C04-82E6-986BDD7B0D3C}" dt="2025-09-30T10:45:16.509" v="811" actId="164"/>
          <ac:spMkLst>
            <pc:docMk/>
            <pc:sldMk cId="838015455" sldId="715"/>
            <ac:spMk id="16" creationId="{3EE80EE4-A898-2E7A-1CE7-FBCE5B5CDDB9}"/>
          </ac:spMkLst>
        </pc:spChg>
        <pc:spChg chg="mod">
          <ac:chgData name="Marta Ceccaroni" userId="82fc12b4-3131-4767-8193-cc3ec07d6890" providerId="ADAL" clId="{6353C1AC-F2A9-4C04-82E6-986BDD7B0D3C}" dt="2025-10-02T07:43:23.314" v="6283" actId="20577"/>
          <ac:spMkLst>
            <pc:docMk/>
            <pc:sldMk cId="838015455" sldId="715"/>
            <ac:spMk id="21" creationId="{231D2F53-59E7-98C7-14F5-CABB92152342}"/>
          </ac:spMkLst>
        </pc:spChg>
        <pc:spChg chg="mod">
          <ac:chgData name="Marta Ceccaroni" userId="82fc12b4-3131-4767-8193-cc3ec07d6890" providerId="ADAL" clId="{6353C1AC-F2A9-4C04-82E6-986BDD7B0D3C}" dt="2025-09-30T15:02:40.993" v="2725" actId="20577"/>
          <ac:spMkLst>
            <pc:docMk/>
            <pc:sldMk cId="838015455" sldId="715"/>
            <ac:spMk id="22" creationId="{0457FCA9-D7C5-5D5E-09E5-ED47747E0AFA}"/>
          </ac:spMkLst>
        </pc:spChg>
        <pc:spChg chg="mod">
          <ac:chgData name="Marta Ceccaroni" userId="82fc12b4-3131-4767-8193-cc3ec07d6890" providerId="ADAL" clId="{6353C1AC-F2A9-4C04-82E6-986BDD7B0D3C}" dt="2025-09-30T10:45:17.878" v="812"/>
          <ac:spMkLst>
            <pc:docMk/>
            <pc:sldMk cId="838015455" sldId="715"/>
            <ac:spMk id="34" creationId="{D7F79DC2-B0A9-8BE2-E06D-38436DD228BE}"/>
          </ac:spMkLst>
        </pc:spChg>
        <pc:spChg chg="mod">
          <ac:chgData name="Marta Ceccaroni" userId="82fc12b4-3131-4767-8193-cc3ec07d6890" providerId="ADAL" clId="{6353C1AC-F2A9-4C04-82E6-986BDD7B0D3C}" dt="2025-09-30T10:45:50.641" v="822"/>
          <ac:spMkLst>
            <pc:docMk/>
            <pc:sldMk cId="838015455" sldId="715"/>
            <ac:spMk id="40" creationId="{CE34CCE9-E440-B578-7AEC-08E545706CE1}"/>
          </ac:spMkLst>
        </pc:spChg>
        <pc:spChg chg="mod">
          <ac:chgData name="Marta Ceccaroni" userId="82fc12b4-3131-4767-8193-cc3ec07d6890" providerId="ADAL" clId="{6353C1AC-F2A9-4C04-82E6-986BDD7B0D3C}" dt="2025-09-30T10:46:18.178" v="863"/>
          <ac:spMkLst>
            <pc:docMk/>
            <pc:sldMk cId="838015455" sldId="715"/>
            <ac:spMk id="46" creationId="{DD11C79B-31A3-F4A4-602A-8B392E984573}"/>
          </ac:spMkLst>
        </pc:spChg>
        <pc:spChg chg="mod">
          <ac:chgData name="Marta Ceccaroni" userId="82fc12b4-3131-4767-8193-cc3ec07d6890" providerId="ADAL" clId="{6353C1AC-F2A9-4C04-82E6-986BDD7B0D3C}" dt="2025-09-30T10:46:27.618" v="867"/>
          <ac:spMkLst>
            <pc:docMk/>
            <pc:sldMk cId="838015455" sldId="715"/>
            <ac:spMk id="52" creationId="{685ED1A1-3D0B-6A22-2180-EFE26CD052F1}"/>
          </ac:spMkLst>
        </pc:spChg>
        <pc:spChg chg="mod">
          <ac:chgData name="Marta Ceccaroni" userId="82fc12b4-3131-4767-8193-cc3ec07d6890" providerId="ADAL" clId="{6353C1AC-F2A9-4C04-82E6-986BDD7B0D3C}" dt="2025-09-30T10:46:55.433" v="886"/>
          <ac:spMkLst>
            <pc:docMk/>
            <pc:sldMk cId="838015455" sldId="715"/>
            <ac:spMk id="58" creationId="{415C332E-15C8-58E0-35F4-018F313A1BF9}"/>
          </ac:spMkLst>
        </pc:spChg>
        <pc:spChg chg="mod">
          <ac:chgData name="Marta Ceccaroni" userId="82fc12b4-3131-4767-8193-cc3ec07d6890" providerId="ADAL" clId="{6353C1AC-F2A9-4C04-82E6-986BDD7B0D3C}" dt="2025-09-30T10:47:00.580" v="888"/>
          <ac:spMkLst>
            <pc:docMk/>
            <pc:sldMk cId="838015455" sldId="715"/>
            <ac:spMk id="64" creationId="{D1F866B8-C6C2-AA9E-BB1D-5D94404B61D4}"/>
          </ac:spMkLst>
        </pc:spChg>
        <pc:spChg chg="mod">
          <ac:chgData name="Marta Ceccaroni" userId="82fc12b4-3131-4767-8193-cc3ec07d6890" providerId="ADAL" clId="{6353C1AC-F2A9-4C04-82E6-986BDD7B0D3C}" dt="2025-09-30T10:47:45.729" v="893"/>
          <ac:spMkLst>
            <pc:docMk/>
            <pc:sldMk cId="838015455" sldId="715"/>
            <ac:spMk id="70" creationId="{BFA6A514-4DF5-92DB-F619-B9CAAA17B2DC}"/>
          </ac:spMkLst>
        </pc:spChg>
        <pc:spChg chg="mod">
          <ac:chgData name="Marta Ceccaroni" userId="82fc12b4-3131-4767-8193-cc3ec07d6890" providerId="ADAL" clId="{6353C1AC-F2A9-4C04-82E6-986BDD7B0D3C}" dt="2025-09-30T10:47:50.716" v="896"/>
          <ac:spMkLst>
            <pc:docMk/>
            <pc:sldMk cId="838015455" sldId="715"/>
            <ac:spMk id="76" creationId="{BEBAAD1C-D836-C8FA-2294-AAC145B066AF}"/>
          </ac:spMkLst>
        </pc:spChg>
        <pc:spChg chg="add mod">
          <ac:chgData name="Marta Ceccaroni" userId="82fc12b4-3131-4767-8193-cc3ec07d6890" providerId="ADAL" clId="{6353C1AC-F2A9-4C04-82E6-986BDD7B0D3C}" dt="2025-09-30T10:49:39.837" v="916" actId="693"/>
          <ac:spMkLst>
            <pc:docMk/>
            <pc:sldMk cId="838015455" sldId="715"/>
            <ac:spMk id="81" creationId="{FE093C3A-C397-4891-39A4-035E5BAA682D}"/>
          </ac:spMkLst>
        </pc:spChg>
        <pc:spChg chg="add mod">
          <ac:chgData name="Marta Ceccaroni" userId="82fc12b4-3131-4767-8193-cc3ec07d6890" providerId="ADAL" clId="{6353C1AC-F2A9-4C04-82E6-986BDD7B0D3C}" dt="2025-09-30T10:57:50.196" v="1046" actId="14100"/>
          <ac:spMkLst>
            <pc:docMk/>
            <pc:sldMk cId="838015455" sldId="715"/>
            <ac:spMk id="82" creationId="{8C9EDFB6-BF54-467E-DBD0-98CA2BDC4D68}"/>
          </ac:spMkLst>
        </pc:spChg>
        <pc:spChg chg="add mod">
          <ac:chgData name="Marta Ceccaroni" userId="82fc12b4-3131-4767-8193-cc3ec07d6890" providerId="ADAL" clId="{6353C1AC-F2A9-4C04-82E6-986BDD7B0D3C}" dt="2025-09-30T11:11:31.165" v="1402" actId="1076"/>
          <ac:spMkLst>
            <pc:docMk/>
            <pc:sldMk cId="838015455" sldId="715"/>
            <ac:spMk id="85" creationId="{7D8A24D6-FE64-F15A-87EE-9F86B0093781}"/>
          </ac:spMkLst>
        </pc:spChg>
        <pc:grpChg chg="mod">
          <ac:chgData name="Marta Ceccaroni" userId="82fc12b4-3131-4767-8193-cc3ec07d6890" providerId="ADAL" clId="{6353C1AC-F2A9-4C04-82E6-986BDD7B0D3C}" dt="2025-09-30T11:04:05.757" v="1169" actId="1076"/>
          <ac:grpSpMkLst>
            <pc:docMk/>
            <pc:sldMk cId="838015455" sldId="715"/>
            <ac:grpSpMk id="2" creationId="{A6353025-A41C-1D05-6713-428CFFB34420}"/>
          </ac:grpSpMkLst>
        </pc:grpChg>
        <pc:grpChg chg="add del">
          <ac:chgData name="Marta Ceccaroni" userId="82fc12b4-3131-4767-8193-cc3ec07d6890" providerId="ADAL" clId="{6353C1AC-F2A9-4C04-82E6-986BDD7B0D3C}" dt="2025-09-30T11:04:05.498" v="1168" actId="478"/>
          <ac:grpSpMkLst>
            <pc:docMk/>
            <pc:sldMk cId="838015455" sldId="715"/>
            <ac:grpSpMk id="5" creationId="{4969E3B0-F34D-756B-3E5C-DD747ACA1AC1}"/>
          </ac:grpSpMkLst>
        </pc:grpChg>
        <pc:grpChg chg="add mod">
          <ac:chgData name="Marta Ceccaroni" userId="82fc12b4-3131-4767-8193-cc3ec07d6890" providerId="ADAL" clId="{6353C1AC-F2A9-4C04-82E6-986BDD7B0D3C}" dt="2025-09-30T10:45:16.509" v="811" actId="164"/>
          <ac:grpSpMkLst>
            <pc:docMk/>
            <pc:sldMk cId="838015455" sldId="715"/>
            <ac:grpSpMk id="25" creationId="{A8C4E414-82A3-F1C6-712F-45177BF45CEE}"/>
          </ac:grpSpMkLst>
        </pc:grpChg>
        <pc:grpChg chg="add mod">
          <ac:chgData name="Marta Ceccaroni" userId="82fc12b4-3131-4767-8193-cc3ec07d6890" providerId="ADAL" clId="{6353C1AC-F2A9-4C04-82E6-986BDD7B0D3C}" dt="2025-09-30T10:46:13.351" v="852" actId="1038"/>
          <ac:grpSpMkLst>
            <pc:docMk/>
            <pc:sldMk cId="838015455" sldId="715"/>
            <ac:grpSpMk id="32" creationId="{ECA8BDC9-2FE1-F888-2BE4-F0634B3A5B3B}"/>
          </ac:grpSpMkLst>
        </pc:grpChg>
        <pc:grpChg chg="add mod">
          <ac:chgData name="Marta Ceccaroni" userId="82fc12b4-3131-4767-8193-cc3ec07d6890" providerId="ADAL" clId="{6353C1AC-F2A9-4C04-82E6-986BDD7B0D3C}" dt="2025-09-30T10:46:50.082" v="885" actId="1038"/>
          <ac:grpSpMkLst>
            <pc:docMk/>
            <pc:sldMk cId="838015455" sldId="715"/>
            <ac:grpSpMk id="33" creationId="{CE4B78CE-EE2D-B428-DA5A-6E4105F62430}"/>
          </ac:grpSpMkLst>
        </pc:grpChg>
        <pc:grpChg chg="mod">
          <ac:chgData name="Marta Ceccaroni" userId="82fc12b4-3131-4767-8193-cc3ec07d6890" providerId="ADAL" clId="{6353C1AC-F2A9-4C04-82E6-986BDD7B0D3C}" dt="2025-09-30T10:45:17.878" v="812"/>
          <ac:grpSpMkLst>
            <pc:docMk/>
            <pc:sldMk cId="838015455" sldId="715"/>
            <ac:grpSpMk id="36" creationId="{95507FD3-1C02-E648-EE04-5010DAA564AB}"/>
          </ac:grpSpMkLst>
        </pc:grpChg>
        <pc:grpChg chg="add mod">
          <ac:chgData name="Marta Ceccaroni" userId="82fc12b4-3131-4767-8193-cc3ec07d6890" providerId="ADAL" clId="{6353C1AC-F2A9-4C04-82E6-986BDD7B0D3C}" dt="2025-09-30T10:46:08.900" v="841" actId="1038"/>
          <ac:grpSpMkLst>
            <pc:docMk/>
            <pc:sldMk cId="838015455" sldId="715"/>
            <ac:grpSpMk id="39" creationId="{7774F94F-518B-9339-1E69-4886A99CA255}"/>
          </ac:grpSpMkLst>
        </pc:grpChg>
        <pc:grpChg chg="mod">
          <ac:chgData name="Marta Ceccaroni" userId="82fc12b4-3131-4767-8193-cc3ec07d6890" providerId="ADAL" clId="{6353C1AC-F2A9-4C04-82E6-986BDD7B0D3C}" dt="2025-09-30T10:45:50.641" v="822"/>
          <ac:grpSpMkLst>
            <pc:docMk/>
            <pc:sldMk cId="838015455" sldId="715"/>
            <ac:grpSpMk id="42" creationId="{82A4B210-5735-4413-D8F2-FA8271704397}"/>
          </ac:grpSpMkLst>
        </pc:grpChg>
        <pc:grpChg chg="add mod">
          <ac:chgData name="Marta Ceccaroni" userId="82fc12b4-3131-4767-8193-cc3ec07d6890" providerId="ADAL" clId="{6353C1AC-F2A9-4C04-82E6-986BDD7B0D3C}" dt="2025-09-30T10:46:26.548" v="866" actId="1076"/>
          <ac:grpSpMkLst>
            <pc:docMk/>
            <pc:sldMk cId="838015455" sldId="715"/>
            <ac:grpSpMk id="45" creationId="{04765E75-9B75-1519-9F79-0C34DE8EA93E}"/>
          </ac:grpSpMkLst>
        </pc:grpChg>
        <pc:grpChg chg="mod">
          <ac:chgData name="Marta Ceccaroni" userId="82fc12b4-3131-4767-8193-cc3ec07d6890" providerId="ADAL" clId="{6353C1AC-F2A9-4C04-82E6-986BDD7B0D3C}" dt="2025-09-30T10:46:18.178" v="863"/>
          <ac:grpSpMkLst>
            <pc:docMk/>
            <pc:sldMk cId="838015455" sldId="715"/>
            <ac:grpSpMk id="48" creationId="{B5296F27-E522-6F1E-5E66-3242141C4E33}"/>
          </ac:grpSpMkLst>
        </pc:grpChg>
        <pc:grpChg chg="add mod">
          <ac:chgData name="Marta Ceccaroni" userId="82fc12b4-3131-4767-8193-cc3ec07d6890" providerId="ADAL" clId="{6353C1AC-F2A9-4C04-82E6-986BDD7B0D3C}" dt="2025-09-30T10:46:38.155" v="870" actId="14100"/>
          <ac:grpSpMkLst>
            <pc:docMk/>
            <pc:sldMk cId="838015455" sldId="715"/>
            <ac:grpSpMk id="51" creationId="{241CCA46-28D3-35E3-2426-F62459E14A6A}"/>
          </ac:grpSpMkLst>
        </pc:grpChg>
        <pc:grpChg chg="mod">
          <ac:chgData name="Marta Ceccaroni" userId="82fc12b4-3131-4767-8193-cc3ec07d6890" providerId="ADAL" clId="{6353C1AC-F2A9-4C04-82E6-986BDD7B0D3C}" dt="2025-09-30T10:46:27.618" v="867"/>
          <ac:grpSpMkLst>
            <pc:docMk/>
            <pc:sldMk cId="838015455" sldId="715"/>
            <ac:grpSpMk id="54" creationId="{D20E10B9-E7C9-7604-9617-AC5F7DD5D9CA}"/>
          </ac:grpSpMkLst>
        </pc:grpChg>
        <pc:grpChg chg="add mod">
          <ac:chgData name="Marta Ceccaroni" userId="82fc12b4-3131-4767-8193-cc3ec07d6890" providerId="ADAL" clId="{6353C1AC-F2A9-4C04-82E6-986BDD7B0D3C}" dt="2025-09-30T10:46:59.726" v="887" actId="1076"/>
          <ac:grpSpMkLst>
            <pc:docMk/>
            <pc:sldMk cId="838015455" sldId="715"/>
            <ac:grpSpMk id="57" creationId="{2EE36201-6422-3AF7-6A96-CECD7C3441D7}"/>
          </ac:grpSpMkLst>
        </pc:grpChg>
        <pc:grpChg chg="mod">
          <ac:chgData name="Marta Ceccaroni" userId="82fc12b4-3131-4767-8193-cc3ec07d6890" providerId="ADAL" clId="{6353C1AC-F2A9-4C04-82E6-986BDD7B0D3C}" dt="2025-09-30T10:46:55.433" v="886"/>
          <ac:grpSpMkLst>
            <pc:docMk/>
            <pc:sldMk cId="838015455" sldId="715"/>
            <ac:grpSpMk id="60" creationId="{08561858-E8AC-210E-BB4A-4908493EDD35}"/>
          </ac:grpSpMkLst>
        </pc:grpChg>
        <pc:grpChg chg="add mod">
          <ac:chgData name="Marta Ceccaroni" userId="82fc12b4-3131-4767-8193-cc3ec07d6890" providerId="ADAL" clId="{6353C1AC-F2A9-4C04-82E6-986BDD7B0D3C}" dt="2025-09-30T10:47:06.272" v="889" actId="1076"/>
          <ac:grpSpMkLst>
            <pc:docMk/>
            <pc:sldMk cId="838015455" sldId="715"/>
            <ac:grpSpMk id="63" creationId="{13B8ED31-6574-0895-C086-DF6CBDFEC57A}"/>
          </ac:grpSpMkLst>
        </pc:grpChg>
        <pc:grpChg chg="mod">
          <ac:chgData name="Marta Ceccaroni" userId="82fc12b4-3131-4767-8193-cc3ec07d6890" providerId="ADAL" clId="{6353C1AC-F2A9-4C04-82E6-986BDD7B0D3C}" dt="2025-09-30T10:47:00.580" v="888"/>
          <ac:grpSpMkLst>
            <pc:docMk/>
            <pc:sldMk cId="838015455" sldId="715"/>
            <ac:grpSpMk id="66" creationId="{CF53C9EC-ADE8-02CC-78D9-EA9AD740373E}"/>
          </ac:grpSpMkLst>
        </pc:grpChg>
        <pc:grpChg chg="add mod">
          <ac:chgData name="Marta Ceccaroni" userId="82fc12b4-3131-4767-8193-cc3ec07d6890" providerId="ADAL" clId="{6353C1AC-F2A9-4C04-82E6-986BDD7B0D3C}" dt="2025-09-30T10:47:45.729" v="893"/>
          <ac:grpSpMkLst>
            <pc:docMk/>
            <pc:sldMk cId="838015455" sldId="715"/>
            <ac:grpSpMk id="69" creationId="{CBE2A97F-E8C2-28D3-813B-9B759C3505DD}"/>
          </ac:grpSpMkLst>
        </pc:grpChg>
        <pc:grpChg chg="mod">
          <ac:chgData name="Marta Ceccaroni" userId="82fc12b4-3131-4767-8193-cc3ec07d6890" providerId="ADAL" clId="{6353C1AC-F2A9-4C04-82E6-986BDD7B0D3C}" dt="2025-09-30T10:47:45.729" v="893"/>
          <ac:grpSpMkLst>
            <pc:docMk/>
            <pc:sldMk cId="838015455" sldId="715"/>
            <ac:grpSpMk id="72" creationId="{A4D18B30-E3B3-E2E9-8481-BFE6AB3559AC}"/>
          </ac:grpSpMkLst>
        </pc:grpChg>
        <pc:grpChg chg="add mod">
          <ac:chgData name="Marta Ceccaroni" userId="82fc12b4-3131-4767-8193-cc3ec07d6890" providerId="ADAL" clId="{6353C1AC-F2A9-4C04-82E6-986BDD7B0D3C}" dt="2025-09-30T10:47:55.026" v="897" actId="1076"/>
          <ac:grpSpMkLst>
            <pc:docMk/>
            <pc:sldMk cId="838015455" sldId="715"/>
            <ac:grpSpMk id="75" creationId="{82F6A683-D401-17C3-9ED2-A05A5E3863A9}"/>
          </ac:grpSpMkLst>
        </pc:grpChg>
        <pc:grpChg chg="mod">
          <ac:chgData name="Marta Ceccaroni" userId="82fc12b4-3131-4767-8193-cc3ec07d6890" providerId="ADAL" clId="{6353C1AC-F2A9-4C04-82E6-986BDD7B0D3C}" dt="2025-09-30T10:47:50.716" v="896"/>
          <ac:grpSpMkLst>
            <pc:docMk/>
            <pc:sldMk cId="838015455" sldId="715"/>
            <ac:grpSpMk id="78" creationId="{81EB86BC-C35D-9487-815A-63D012EA3982}"/>
          </ac:grpSpMkLst>
        </pc:grpChg>
        <pc:picChg chg="add del mod">
          <ac:chgData name="Marta Ceccaroni" userId="82fc12b4-3131-4767-8193-cc3ec07d6890" providerId="ADAL" clId="{6353C1AC-F2A9-4C04-82E6-986BDD7B0D3C}" dt="2025-09-30T11:04:05.498" v="1168" actId="478"/>
          <ac:picMkLst>
            <pc:docMk/>
            <pc:sldMk cId="838015455" sldId="715"/>
            <ac:picMk id="7" creationId="{B9305030-3182-A3FE-2B74-25AF83F31924}"/>
          </ac:picMkLst>
        </pc:picChg>
        <pc:picChg chg="add mod">
          <ac:chgData name="Marta Ceccaroni" userId="82fc12b4-3131-4767-8193-cc3ec07d6890" providerId="ADAL" clId="{6353C1AC-F2A9-4C04-82E6-986BDD7B0D3C}" dt="2025-09-30T10:52:57.801" v="949" actId="14100"/>
          <ac:picMkLst>
            <pc:docMk/>
            <pc:sldMk cId="838015455" sldId="715"/>
            <ac:picMk id="2050" creationId="{7551DF1B-D95E-F263-B610-EB952D62C2AA}"/>
          </ac:picMkLst>
        </pc:picChg>
        <pc:picChg chg="add mod">
          <ac:chgData name="Marta Ceccaroni" userId="82fc12b4-3131-4767-8193-cc3ec07d6890" providerId="ADAL" clId="{6353C1AC-F2A9-4C04-82E6-986BDD7B0D3C}" dt="2025-09-30T10:54:21.047" v="960" actId="1076"/>
          <ac:picMkLst>
            <pc:docMk/>
            <pc:sldMk cId="838015455" sldId="715"/>
            <ac:picMk id="2052" creationId="{1A61F37D-5E6E-3179-6128-0FD5E82FFB35}"/>
          </ac:picMkLst>
        </pc:picChg>
        <pc:cxnChg chg="add del mod">
          <ac:chgData name="Marta Ceccaroni" userId="82fc12b4-3131-4767-8193-cc3ec07d6890" providerId="ADAL" clId="{6353C1AC-F2A9-4C04-82E6-986BDD7B0D3C}" dt="2025-10-02T07:43:26.308" v="6284" actId="478"/>
          <ac:cxnSpMkLst>
            <pc:docMk/>
            <pc:sldMk cId="838015455" sldId="715"/>
            <ac:cxnSpMk id="11" creationId="{3A33EBB3-8985-7E3C-98C4-2E8119245242}"/>
          </ac:cxnSpMkLst>
        </pc:cxnChg>
        <pc:cxnChg chg="add mod ord">
          <ac:chgData name="Marta Ceccaroni" userId="82fc12b4-3131-4767-8193-cc3ec07d6890" providerId="ADAL" clId="{6353C1AC-F2A9-4C04-82E6-986BDD7B0D3C}" dt="2025-09-30T10:45:02.614" v="810" actId="167"/>
          <ac:cxnSpMkLst>
            <pc:docMk/>
            <pc:sldMk cId="838015455" sldId="715"/>
            <ac:cxnSpMk id="18" creationId="{1F8545D0-82FA-221A-B561-457103283DE1}"/>
          </ac:cxnSpMkLst>
        </pc:cxnChg>
        <pc:cxnChg chg="add mod">
          <ac:chgData name="Marta Ceccaroni" userId="82fc12b4-3131-4767-8193-cc3ec07d6890" providerId="ADAL" clId="{6353C1AC-F2A9-4C04-82E6-986BDD7B0D3C}" dt="2025-09-30T10:45:16.509" v="811" actId="164"/>
          <ac:cxnSpMkLst>
            <pc:docMk/>
            <pc:sldMk cId="838015455" sldId="715"/>
            <ac:cxnSpMk id="19" creationId="{0DCBFF52-1231-4995-ADEE-EAA3C9AA8666}"/>
          </ac:cxnSpMkLst>
        </pc:cxnChg>
        <pc:cxnChg chg="add mod">
          <ac:chgData name="Marta Ceccaroni" userId="82fc12b4-3131-4767-8193-cc3ec07d6890" providerId="ADAL" clId="{6353C1AC-F2A9-4C04-82E6-986BDD7B0D3C}" dt="2025-09-30T10:44:54.351" v="809" actId="164"/>
          <ac:cxnSpMkLst>
            <pc:docMk/>
            <pc:sldMk cId="838015455" sldId="715"/>
            <ac:cxnSpMk id="24" creationId="{48D7999B-AFAC-CF44-957C-229377F8AAEC}"/>
          </ac:cxnSpMkLst>
        </pc:cxnChg>
        <pc:cxnChg chg="mod">
          <ac:chgData name="Marta Ceccaroni" userId="82fc12b4-3131-4767-8193-cc3ec07d6890" providerId="ADAL" clId="{6353C1AC-F2A9-4C04-82E6-986BDD7B0D3C}" dt="2025-09-30T10:45:17.878" v="812"/>
          <ac:cxnSpMkLst>
            <pc:docMk/>
            <pc:sldMk cId="838015455" sldId="715"/>
            <ac:cxnSpMk id="35" creationId="{2C213408-3296-00CB-089B-235BC0E2D86B}"/>
          </ac:cxnSpMkLst>
        </pc:cxnChg>
        <pc:cxnChg chg="mod">
          <ac:chgData name="Marta Ceccaroni" userId="82fc12b4-3131-4767-8193-cc3ec07d6890" providerId="ADAL" clId="{6353C1AC-F2A9-4C04-82E6-986BDD7B0D3C}" dt="2025-09-30T10:45:17.878" v="812"/>
          <ac:cxnSpMkLst>
            <pc:docMk/>
            <pc:sldMk cId="838015455" sldId="715"/>
            <ac:cxnSpMk id="37" creationId="{AAC04E2C-5A9F-6635-0798-E58918BAA6F2}"/>
          </ac:cxnSpMkLst>
        </pc:cxnChg>
        <pc:cxnChg chg="mod">
          <ac:chgData name="Marta Ceccaroni" userId="82fc12b4-3131-4767-8193-cc3ec07d6890" providerId="ADAL" clId="{6353C1AC-F2A9-4C04-82E6-986BDD7B0D3C}" dt="2025-09-30T10:45:17.878" v="812"/>
          <ac:cxnSpMkLst>
            <pc:docMk/>
            <pc:sldMk cId="838015455" sldId="715"/>
            <ac:cxnSpMk id="38" creationId="{6498D7EB-A84B-CC91-9283-0981D3E10C45}"/>
          </ac:cxnSpMkLst>
        </pc:cxnChg>
        <pc:cxnChg chg="mod">
          <ac:chgData name="Marta Ceccaroni" userId="82fc12b4-3131-4767-8193-cc3ec07d6890" providerId="ADAL" clId="{6353C1AC-F2A9-4C04-82E6-986BDD7B0D3C}" dt="2025-09-30T10:45:50.641" v="822"/>
          <ac:cxnSpMkLst>
            <pc:docMk/>
            <pc:sldMk cId="838015455" sldId="715"/>
            <ac:cxnSpMk id="41" creationId="{3C9C2D2F-9CE6-8952-EB19-7452140CCF1C}"/>
          </ac:cxnSpMkLst>
        </pc:cxnChg>
        <pc:cxnChg chg="mod">
          <ac:chgData name="Marta Ceccaroni" userId="82fc12b4-3131-4767-8193-cc3ec07d6890" providerId="ADAL" clId="{6353C1AC-F2A9-4C04-82E6-986BDD7B0D3C}" dt="2025-09-30T10:45:50.641" v="822"/>
          <ac:cxnSpMkLst>
            <pc:docMk/>
            <pc:sldMk cId="838015455" sldId="715"/>
            <ac:cxnSpMk id="43" creationId="{CCB61373-27D3-17FA-4835-59825C7A5482}"/>
          </ac:cxnSpMkLst>
        </pc:cxnChg>
        <pc:cxnChg chg="mod">
          <ac:chgData name="Marta Ceccaroni" userId="82fc12b4-3131-4767-8193-cc3ec07d6890" providerId="ADAL" clId="{6353C1AC-F2A9-4C04-82E6-986BDD7B0D3C}" dt="2025-09-30T10:45:50.641" v="822"/>
          <ac:cxnSpMkLst>
            <pc:docMk/>
            <pc:sldMk cId="838015455" sldId="715"/>
            <ac:cxnSpMk id="44" creationId="{C67F5D33-0BA2-1DE0-3C1A-1F13DB47B24A}"/>
          </ac:cxnSpMkLst>
        </pc:cxnChg>
        <pc:cxnChg chg="mod">
          <ac:chgData name="Marta Ceccaroni" userId="82fc12b4-3131-4767-8193-cc3ec07d6890" providerId="ADAL" clId="{6353C1AC-F2A9-4C04-82E6-986BDD7B0D3C}" dt="2025-09-30T10:46:18.178" v="863"/>
          <ac:cxnSpMkLst>
            <pc:docMk/>
            <pc:sldMk cId="838015455" sldId="715"/>
            <ac:cxnSpMk id="47" creationId="{7715997F-6C43-5688-9258-6368E04A011D}"/>
          </ac:cxnSpMkLst>
        </pc:cxnChg>
        <pc:cxnChg chg="mod">
          <ac:chgData name="Marta Ceccaroni" userId="82fc12b4-3131-4767-8193-cc3ec07d6890" providerId="ADAL" clId="{6353C1AC-F2A9-4C04-82E6-986BDD7B0D3C}" dt="2025-09-30T10:46:18.178" v="863"/>
          <ac:cxnSpMkLst>
            <pc:docMk/>
            <pc:sldMk cId="838015455" sldId="715"/>
            <ac:cxnSpMk id="49" creationId="{01994594-D0B5-ED6F-8189-71501A4B4BB8}"/>
          </ac:cxnSpMkLst>
        </pc:cxnChg>
        <pc:cxnChg chg="mod">
          <ac:chgData name="Marta Ceccaroni" userId="82fc12b4-3131-4767-8193-cc3ec07d6890" providerId="ADAL" clId="{6353C1AC-F2A9-4C04-82E6-986BDD7B0D3C}" dt="2025-09-30T10:46:18.178" v="863"/>
          <ac:cxnSpMkLst>
            <pc:docMk/>
            <pc:sldMk cId="838015455" sldId="715"/>
            <ac:cxnSpMk id="50" creationId="{A2D387BA-779D-BCC0-6C52-26BE53FD79B5}"/>
          </ac:cxnSpMkLst>
        </pc:cxnChg>
        <pc:cxnChg chg="mod">
          <ac:chgData name="Marta Ceccaroni" userId="82fc12b4-3131-4767-8193-cc3ec07d6890" providerId="ADAL" clId="{6353C1AC-F2A9-4C04-82E6-986BDD7B0D3C}" dt="2025-09-30T10:46:27.618" v="867"/>
          <ac:cxnSpMkLst>
            <pc:docMk/>
            <pc:sldMk cId="838015455" sldId="715"/>
            <ac:cxnSpMk id="53" creationId="{8514235F-7BF4-6FF8-1C33-56E60BEA2F37}"/>
          </ac:cxnSpMkLst>
        </pc:cxnChg>
        <pc:cxnChg chg="mod">
          <ac:chgData name="Marta Ceccaroni" userId="82fc12b4-3131-4767-8193-cc3ec07d6890" providerId="ADAL" clId="{6353C1AC-F2A9-4C04-82E6-986BDD7B0D3C}" dt="2025-09-30T10:46:27.618" v="867"/>
          <ac:cxnSpMkLst>
            <pc:docMk/>
            <pc:sldMk cId="838015455" sldId="715"/>
            <ac:cxnSpMk id="55" creationId="{EBDE0B61-1464-A68E-AC89-1B602006C7FE}"/>
          </ac:cxnSpMkLst>
        </pc:cxnChg>
        <pc:cxnChg chg="mod">
          <ac:chgData name="Marta Ceccaroni" userId="82fc12b4-3131-4767-8193-cc3ec07d6890" providerId="ADAL" clId="{6353C1AC-F2A9-4C04-82E6-986BDD7B0D3C}" dt="2025-09-30T10:46:27.618" v="867"/>
          <ac:cxnSpMkLst>
            <pc:docMk/>
            <pc:sldMk cId="838015455" sldId="715"/>
            <ac:cxnSpMk id="56" creationId="{4ED45D64-535B-88F5-09F1-BFC942081FD7}"/>
          </ac:cxnSpMkLst>
        </pc:cxnChg>
        <pc:cxnChg chg="mod">
          <ac:chgData name="Marta Ceccaroni" userId="82fc12b4-3131-4767-8193-cc3ec07d6890" providerId="ADAL" clId="{6353C1AC-F2A9-4C04-82E6-986BDD7B0D3C}" dt="2025-09-30T10:46:55.433" v="886"/>
          <ac:cxnSpMkLst>
            <pc:docMk/>
            <pc:sldMk cId="838015455" sldId="715"/>
            <ac:cxnSpMk id="59" creationId="{B30DDFF7-EA0D-2682-9E99-8871B55CAFCB}"/>
          </ac:cxnSpMkLst>
        </pc:cxnChg>
        <pc:cxnChg chg="mod">
          <ac:chgData name="Marta Ceccaroni" userId="82fc12b4-3131-4767-8193-cc3ec07d6890" providerId="ADAL" clId="{6353C1AC-F2A9-4C04-82E6-986BDD7B0D3C}" dt="2025-09-30T10:46:55.433" v="886"/>
          <ac:cxnSpMkLst>
            <pc:docMk/>
            <pc:sldMk cId="838015455" sldId="715"/>
            <ac:cxnSpMk id="61" creationId="{C6E88442-A584-07DA-22C5-43B925936C90}"/>
          </ac:cxnSpMkLst>
        </pc:cxnChg>
        <pc:cxnChg chg="mod">
          <ac:chgData name="Marta Ceccaroni" userId="82fc12b4-3131-4767-8193-cc3ec07d6890" providerId="ADAL" clId="{6353C1AC-F2A9-4C04-82E6-986BDD7B0D3C}" dt="2025-09-30T10:46:55.433" v="886"/>
          <ac:cxnSpMkLst>
            <pc:docMk/>
            <pc:sldMk cId="838015455" sldId="715"/>
            <ac:cxnSpMk id="62" creationId="{459D8DF9-BC0E-0F18-7C6E-32C7FE774B51}"/>
          </ac:cxnSpMkLst>
        </pc:cxnChg>
        <pc:cxnChg chg="mod">
          <ac:chgData name="Marta Ceccaroni" userId="82fc12b4-3131-4767-8193-cc3ec07d6890" providerId="ADAL" clId="{6353C1AC-F2A9-4C04-82E6-986BDD7B0D3C}" dt="2025-09-30T10:47:00.580" v="888"/>
          <ac:cxnSpMkLst>
            <pc:docMk/>
            <pc:sldMk cId="838015455" sldId="715"/>
            <ac:cxnSpMk id="65" creationId="{48821E74-4365-B911-1C6A-84B2C3F018DC}"/>
          </ac:cxnSpMkLst>
        </pc:cxnChg>
        <pc:cxnChg chg="mod">
          <ac:chgData name="Marta Ceccaroni" userId="82fc12b4-3131-4767-8193-cc3ec07d6890" providerId="ADAL" clId="{6353C1AC-F2A9-4C04-82E6-986BDD7B0D3C}" dt="2025-09-30T10:47:00.580" v="888"/>
          <ac:cxnSpMkLst>
            <pc:docMk/>
            <pc:sldMk cId="838015455" sldId="715"/>
            <ac:cxnSpMk id="67" creationId="{F1B98809-2AD9-D87C-0FE6-8A49398BC077}"/>
          </ac:cxnSpMkLst>
        </pc:cxnChg>
        <pc:cxnChg chg="mod">
          <ac:chgData name="Marta Ceccaroni" userId="82fc12b4-3131-4767-8193-cc3ec07d6890" providerId="ADAL" clId="{6353C1AC-F2A9-4C04-82E6-986BDD7B0D3C}" dt="2025-09-30T10:47:00.580" v="888"/>
          <ac:cxnSpMkLst>
            <pc:docMk/>
            <pc:sldMk cId="838015455" sldId="715"/>
            <ac:cxnSpMk id="68" creationId="{5D42F2EF-38DA-5247-2C82-24CC40F0A657}"/>
          </ac:cxnSpMkLst>
        </pc:cxnChg>
        <pc:cxnChg chg="mod">
          <ac:chgData name="Marta Ceccaroni" userId="82fc12b4-3131-4767-8193-cc3ec07d6890" providerId="ADAL" clId="{6353C1AC-F2A9-4C04-82E6-986BDD7B0D3C}" dt="2025-09-30T10:47:45.729" v="893"/>
          <ac:cxnSpMkLst>
            <pc:docMk/>
            <pc:sldMk cId="838015455" sldId="715"/>
            <ac:cxnSpMk id="71" creationId="{0308F938-2A39-9FE0-3E03-5ABF2A2FF477}"/>
          </ac:cxnSpMkLst>
        </pc:cxnChg>
        <pc:cxnChg chg="mod">
          <ac:chgData name="Marta Ceccaroni" userId="82fc12b4-3131-4767-8193-cc3ec07d6890" providerId="ADAL" clId="{6353C1AC-F2A9-4C04-82E6-986BDD7B0D3C}" dt="2025-09-30T10:47:45.729" v="893"/>
          <ac:cxnSpMkLst>
            <pc:docMk/>
            <pc:sldMk cId="838015455" sldId="715"/>
            <ac:cxnSpMk id="73" creationId="{BEAB356C-1F5D-348F-83BE-21119E0895EC}"/>
          </ac:cxnSpMkLst>
        </pc:cxnChg>
        <pc:cxnChg chg="mod">
          <ac:chgData name="Marta Ceccaroni" userId="82fc12b4-3131-4767-8193-cc3ec07d6890" providerId="ADAL" clId="{6353C1AC-F2A9-4C04-82E6-986BDD7B0D3C}" dt="2025-09-30T10:47:45.729" v="893"/>
          <ac:cxnSpMkLst>
            <pc:docMk/>
            <pc:sldMk cId="838015455" sldId="715"/>
            <ac:cxnSpMk id="74" creationId="{41F828A1-D8F8-5864-3D91-8C31B4BD08D7}"/>
          </ac:cxnSpMkLst>
        </pc:cxnChg>
        <pc:cxnChg chg="mod">
          <ac:chgData name="Marta Ceccaroni" userId="82fc12b4-3131-4767-8193-cc3ec07d6890" providerId="ADAL" clId="{6353C1AC-F2A9-4C04-82E6-986BDD7B0D3C}" dt="2025-09-30T10:47:50.716" v="896"/>
          <ac:cxnSpMkLst>
            <pc:docMk/>
            <pc:sldMk cId="838015455" sldId="715"/>
            <ac:cxnSpMk id="77" creationId="{CF07C4F4-D891-118F-50E3-662C357E79A8}"/>
          </ac:cxnSpMkLst>
        </pc:cxnChg>
        <pc:cxnChg chg="mod">
          <ac:chgData name="Marta Ceccaroni" userId="82fc12b4-3131-4767-8193-cc3ec07d6890" providerId="ADAL" clId="{6353C1AC-F2A9-4C04-82E6-986BDD7B0D3C}" dt="2025-09-30T10:47:50.716" v="896"/>
          <ac:cxnSpMkLst>
            <pc:docMk/>
            <pc:sldMk cId="838015455" sldId="715"/>
            <ac:cxnSpMk id="79" creationId="{CA965AC1-B54F-CCAE-EACF-B87C02CEA545}"/>
          </ac:cxnSpMkLst>
        </pc:cxnChg>
        <pc:cxnChg chg="mod">
          <ac:chgData name="Marta Ceccaroni" userId="82fc12b4-3131-4767-8193-cc3ec07d6890" providerId="ADAL" clId="{6353C1AC-F2A9-4C04-82E6-986BDD7B0D3C}" dt="2025-09-30T10:47:50.716" v="896"/>
          <ac:cxnSpMkLst>
            <pc:docMk/>
            <pc:sldMk cId="838015455" sldId="715"/>
            <ac:cxnSpMk id="80" creationId="{1983A0F9-3257-6AD7-9967-08511AF53A6A}"/>
          </ac:cxnSpMkLst>
        </pc:cxnChg>
      </pc:sldChg>
      <pc:sldChg chg="addSp delSp modSp add mod">
        <pc:chgData name="Marta Ceccaroni" userId="82fc12b4-3131-4767-8193-cc3ec07d6890" providerId="ADAL" clId="{6353C1AC-F2A9-4C04-82E6-986BDD7B0D3C}" dt="2025-10-03T11:45:27.625" v="10266" actId="20577"/>
        <pc:sldMkLst>
          <pc:docMk/>
          <pc:sldMk cId="1242914734" sldId="717"/>
        </pc:sldMkLst>
        <pc:spChg chg="add del mod">
          <ac:chgData name="Marta Ceccaroni" userId="82fc12b4-3131-4767-8193-cc3ec07d6890" providerId="ADAL" clId="{6353C1AC-F2A9-4C04-82E6-986BDD7B0D3C}" dt="2025-10-02T11:41:35.695" v="9995" actId="478"/>
          <ac:spMkLst>
            <pc:docMk/>
            <pc:sldMk cId="1242914734" sldId="717"/>
            <ac:spMk id="3" creationId="{5AA0F1D5-9C8B-F550-7977-FC27A7BA4BF1}"/>
          </ac:spMkLst>
        </pc:spChg>
        <pc:spChg chg="add mod">
          <ac:chgData name="Marta Ceccaroni" userId="82fc12b4-3131-4767-8193-cc3ec07d6890" providerId="ADAL" clId="{6353C1AC-F2A9-4C04-82E6-986BDD7B0D3C}" dt="2025-10-02T11:41:39.397" v="9997" actId="767"/>
          <ac:spMkLst>
            <pc:docMk/>
            <pc:sldMk cId="1242914734" sldId="717"/>
            <ac:spMk id="4" creationId="{4FDC250A-4D7C-CB22-B24C-C109E9A3C9D7}"/>
          </ac:spMkLst>
        </pc:spChg>
        <pc:spChg chg="mod">
          <ac:chgData name="Marta Ceccaroni" userId="82fc12b4-3131-4767-8193-cc3ec07d6890" providerId="ADAL" clId="{6353C1AC-F2A9-4C04-82E6-986BDD7B0D3C}" dt="2025-10-03T11:45:27.625" v="10266" actId="20577"/>
          <ac:spMkLst>
            <pc:docMk/>
            <pc:sldMk cId="1242914734" sldId="717"/>
            <ac:spMk id="21" creationId="{0D41052B-4C56-33F1-0507-CB9B910638EB}"/>
          </ac:spMkLst>
        </pc:spChg>
        <pc:spChg chg="mod">
          <ac:chgData name="Marta Ceccaroni" userId="82fc12b4-3131-4767-8193-cc3ec07d6890" providerId="ADAL" clId="{6353C1AC-F2A9-4C04-82E6-986BDD7B0D3C}" dt="2025-09-30T15:02:46.258" v="2727" actId="20577"/>
          <ac:spMkLst>
            <pc:docMk/>
            <pc:sldMk cId="1242914734" sldId="717"/>
            <ac:spMk id="22" creationId="{683328A4-8B37-E741-8390-62AF98312417}"/>
          </ac:spMkLst>
        </pc:spChg>
      </pc:sldChg>
      <pc:sldChg chg="addSp delSp modSp new mod ord">
        <pc:chgData name="Marta Ceccaroni" userId="82fc12b4-3131-4767-8193-cc3ec07d6890" providerId="ADAL" clId="{6353C1AC-F2A9-4C04-82E6-986BDD7B0D3C}" dt="2025-10-02T11:17:05.013" v="9618" actId="208"/>
        <pc:sldMkLst>
          <pc:docMk/>
          <pc:sldMk cId="2657109212" sldId="719"/>
        </pc:sldMkLst>
        <pc:spChg chg="del">
          <ac:chgData name="Marta Ceccaroni" userId="82fc12b4-3131-4767-8193-cc3ec07d6890" providerId="ADAL" clId="{6353C1AC-F2A9-4C04-82E6-986BDD7B0D3C}" dt="2025-10-02T11:11:54.025" v="9466" actId="478"/>
          <ac:spMkLst>
            <pc:docMk/>
            <pc:sldMk cId="2657109212" sldId="719"/>
            <ac:spMk id="3" creationId="{076CE11C-6DD2-7A52-6B98-253737536C5D}"/>
          </ac:spMkLst>
        </pc:spChg>
        <pc:spChg chg="mod ord">
          <ac:chgData name="Marta Ceccaroni" userId="82fc12b4-3131-4767-8193-cc3ec07d6890" providerId="ADAL" clId="{6353C1AC-F2A9-4C04-82E6-986BDD7B0D3C}" dt="2025-10-02T11:16:34.104" v="9614" actId="1076"/>
          <ac:spMkLst>
            <pc:docMk/>
            <pc:sldMk cId="2657109212" sldId="719"/>
            <ac:spMk id="4" creationId="{7C64E813-A1E8-4530-624B-302E53EE3D4B}"/>
          </ac:spMkLst>
        </pc:spChg>
        <pc:spChg chg="mod">
          <ac:chgData name="Marta Ceccaroni" userId="82fc12b4-3131-4767-8193-cc3ec07d6890" providerId="ADAL" clId="{6353C1AC-F2A9-4C04-82E6-986BDD7B0D3C}" dt="2025-10-02T11:11:50.912" v="9465"/>
          <ac:spMkLst>
            <pc:docMk/>
            <pc:sldMk cId="2657109212" sldId="719"/>
            <ac:spMk id="10" creationId="{4754B588-6967-54C9-53C7-23F9E4C27C61}"/>
          </ac:spMkLst>
        </pc:spChg>
        <pc:spChg chg="mod">
          <ac:chgData name="Marta Ceccaroni" userId="82fc12b4-3131-4767-8193-cc3ec07d6890" providerId="ADAL" clId="{6353C1AC-F2A9-4C04-82E6-986BDD7B0D3C}" dt="2025-10-02T11:11:50.912" v="9465"/>
          <ac:spMkLst>
            <pc:docMk/>
            <pc:sldMk cId="2657109212" sldId="719"/>
            <ac:spMk id="12" creationId="{938427FB-4D50-5051-ADE3-C557E086A076}"/>
          </ac:spMkLst>
        </pc:spChg>
        <pc:spChg chg="mod">
          <ac:chgData name="Marta Ceccaroni" userId="82fc12b4-3131-4767-8193-cc3ec07d6890" providerId="ADAL" clId="{6353C1AC-F2A9-4C04-82E6-986BDD7B0D3C}" dt="2025-10-02T11:11:50.912" v="9465"/>
          <ac:spMkLst>
            <pc:docMk/>
            <pc:sldMk cId="2657109212" sldId="719"/>
            <ac:spMk id="13" creationId="{968712BE-046C-56EB-7D6E-B8486CDEA0F7}"/>
          </ac:spMkLst>
        </pc:spChg>
        <pc:spChg chg="mod">
          <ac:chgData name="Marta Ceccaroni" userId="82fc12b4-3131-4767-8193-cc3ec07d6890" providerId="ADAL" clId="{6353C1AC-F2A9-4C04-82E6-986BDD7B0D3C}" dt="2025-10-02T11:11:50.912" v="9465"/>
          <ac:spMkLst>
            <pc:docMk/>
            <pc:sldMk cId="2657109212" sldId="719"/>
            <ac:spMk id="14" creationId="{99C911C1-F8F6-E11F-934F-14535D561045}"/>
          </ac:spMkLst>
        </pc:spChg>
        <pc:spChg chg="add mod">
          <ac:chgData name="Marta Ceccaroni" userId="82fc12b4-3131-4767-8193-cc3ec07d6890" providerId="ADAL" clId="{6353C1AC-F2A9-4C04-82E6-986BDD7B0D3C}" dt="2025-10-02T11:16:55.749" v="9616" actId="1076"/>
          <ac:spMkLst>
            <pc:docMk/>
            <pc:sldMk cId="2657109212" sldId="719"/>
            <ac:spMk id="15" creationId="{4E37308D-B8AC-4125-ADB6-7906D34639DC}"/>
          </ac:spMkLst>
        </pc:spChg>
        <pc:grpChg chg="add mod">
          <ac:chgData name="Marta Ceccaroni" userId="82fc12b4-3131-4767-8193-cc3ec07d6890" providerId="ADAL" clId="{6353C1AC-F2A9-4C04-82E6-986BDD7B0D3C}" dt="2025-10-02T11:11:50.912" v="9465"/>
          <ac:grpSpMkLst>
            <pc:docMk/>
            <pc:sldMk cId="2657109212" sldId="719"/>
            <ac:grpSpMk id="5" creationId="{AA853423-7084-C249-3E42-6A7348871B5E}"/>
          </ac:grpSpMkLst>
        </pc:grpChg>
        <pc:grpChg chg="mod">
          <ac:chgData name="Marta Ceccaroni" userId="82fc12b4-3131-4767-8193-cc3ec07d6890" providerId="ADAL" clId="{6353C1AC-F2A9-4C04-82E6-986BDD7B0D3C}" dt="2025-10-02T11:11:50.912" v="9465"/>
          <ac:grpSpMkLst>
            <pc:docMk/>
            <pc:sldMk cId="2657109212" sldId="719"/>
            <ac:grpSpMk id="7" creationId="{CA5D13FE-BFDB-023D-A0B1-86669A12F841}"/>
          </ac:grpSpMkLst>
        </pc:grpChg>
        <pc:grpChg chg="mod">
          <ac:chgData name="Marta Ceccaroni" userId="82fc12b4-3131-4767-8193-cc3ec07d6890" providerId="ADAL" clId="{6353C1AC-F2A9-4C04-82E6-986BDD7B0D3C}" dt="2025-10-02T11:11:50.912" v="9465"/>
          <ac:grpSpMkLst>
            <pc:docMk/>
            <pc:sldMk cId="2657109212" sldId="719"/>
            <ac:grpSpMk id="8" creationId="{7155D0A8-2546-4917-E761-D7ABE8E2CAC8}"/>
          </ac:grpSpMkLst>
        </pc:grpChg>
        <pc:grpChg chg="mod">
          <ac:chgData name="Marta Ceccaroni" userId="82fc12b4-3131-4767-8193-cc3ec07d6890" providerId="ADAL" clId="{6353C1AC-F2A9-4C04-82E6-986BDD7B0D3C}" dt="2025-10-02T11:11:50.912" v="9465"/>
          <ac:grpSpMkLst>
            <pc:docMk/>
            <pc:sldMk cId="2657109212" sldId="719"/>
            <ac:grpSpMk id="9" creationId="{80AAAEF4-F97D-57E9-54B8-4AEACA13F485}"/>
          </ac:grpSpMkLst>
        </pc:grpChg>
        <pc:picChg chg="mod">
          <ac:chgData name="Marta Ceccaroni" userId="82fc12b4-3131-4767-8193-cc3ec07d6890" providerId="ADAL" clId="{6353C1AC-F2A9-4C04-82E6-986BDD7B0D3C}" dt="2025-10-02T11:11:50.912" v="9465"/>
          <ac:picMkLst>
            <pc:docMk/>
            <pc:sldMk cId="2657109212" sldId="719"/>
            <ac:picMk id="6" creationId="{8A886D4B-5D4E-7231-9169-08931CA6D1F5}"/>
          </ac:picMkLst>
        </pc:picChg>
        <pc:picChg chg="mod">
          <ac:chgData name="Marta Ceccaroni" userId="82fc12b4-3131-4767-8193-cc3ec07d6890" providerId="ADAL" clId="{6353C1AC-F2A9-4C04-82E6-986BDD7B0D3C}" dt="2025-10-02T11:11:50.912" v="9465"/>
          <ac:picMkLst>
            <pc:docMk/>
            <pc:sldMk cId="2657109212" sldId="719"/>
            <ac:picMk id="11" creationId="{E7CA5B1B-049C-2AC4-FA48-3ECBD7725114}"/>
          </ac:picMkLst>
        </pc:picChg>
        <pc:cxnChg chg="add mod">
          <ac:chgData name="Marta Ceccaroni" userId="82fc12b4-3131-4767-8193-cc3ec07d6890" providerId="ADAL" clId="{6353C1AC-F2A9-4C04-82E6-986BDD7B0D3C}" dt="2025-10-02T11:17:05.013" v="9618" actId="208"/>
          <ac:cxnSpMkLst>
            <pc:docMk/>
            <pc:sldMk cId="2657109212" sldId="719"/>
            <ac:cxnSpMk id="17" creationId="{187AA143-C3CB-7553-7D46-2556C3D23F55}"/>
          </ac:cxnSpMkLst>
        </pc:cxnChg>
      </pc:sldChg>
      <pc:sldChg chg="addSp modSp add del mod ord modCm">
        <pc:chgData name="Marta Ceccaroni" userId="82fc12b4-3131-4767-8193-cc3ec07d6890" providerId="ADAL" clId="{6353C1AC-F2A9-4C04-82E6-986BDD7B0D3C}" dt="2025-10-02T08:03:03.404" v="6648" actId="2696"/>
        <pc:sldMkLst>
          <pc:docMk/>
          <pc:sldMk cId="2006529918" sldId="722"/>
        </pc:sldMkLst>
        <pc:spChg chg="mod">
          <ac:chgData name="Marta Ceccaroni" userId="82fc12b4-3131-4767-8193-cc3ec07d6890" providerId="ADAL" clId="{6353C1AC-F2A9-4C04-82E6-986BDD7B0D3C}" dt="2025-10-02T08:02:58.971" v="6647"/>
          <ac:spMkLst>
            <pc:docMk/>
            <pc:sldMk cId="2006529918" sldId="722"/>
            <ac:spMk id="21" creationId="{9918A3EB-0D1C-BC36-E850-6B1066B11106}"/>
          </ac:spMkLst>
        </pc:spChg>
        <pc:extLst>
          <p:ext xmlns:p="http://schemas.openxmlformats.org/presentationml/2006/main" uri="{D6D511B9-2390-475A-947B-AFAB55BFBCF1}">
            <pc226:cmChg xmlns:pc226="http://schemas.microsoft.com/office/powerpoint/2022/06/main/command" chg="mod">
              <pc226:chgData name="Marta Ceccaroni" userId="82fc12b4-3131-4767-8193-cc3ec07d6890" providerId="ADAL" clId="{6353C1AC-F2A9-4C04-82E6-986BDD7B0D3C}" dt="2025-10-02T08:01:12.409" v="6587" actId="20577"/>
              <pc2:cmMkLst xmlns:pc2="http://schemas.microsoft.com/office/powerpoint/2019/9/main/command">
                <pc:docMk/>
                <pc:sldMk cId="2006529918" sldId="722"/>
                <pc2:cmMk id="{A1D92BDE-825C-4863-BE40-5E688A40CA99}"/>
              </pc2:cmMkLst>
            </pc226:cmChg>
          </p:ext>
        </pc:extLst>
      </pc:sldChg>
      <pc:sldChg chg="addSp delSp modSp add mod modCm">
        <pc:chgData name="Marta Ceccaroni" userId="82fc12b4-3131-4767-8193-cc3ec07d6890" providerId="ADAL" clId="{6353C1AC-F2A9-4C04-82E6-986BDD7B0D3C}" dt="2025-10-03T10:13:15.633" v="10168" actId="20577"/>
        <pc:sldMkLst>
          <pc:docMk/>
          <pc:sldMk cId="3076155785" sldId="723"/>
        </pc:sldMkLst>
        <pc:spChg chg="mod">
          <ac:chgData name="Marta Ceccaroni" userId="82fc12b4-3131-4767-8193-cc3ec07d6890" providerId="ADAL" clId="{6353C1AC-F2A9-4C04-82E6-986BDD7B0D3C}" dt="2025-10-03T10:13:15.633" v="10168" actId="20577"/>
          <ac:spMkLst>
            <pc:docMk/>
            <pc:sldMk cId="3076155785" sldId="723"/>
            <ac:spMk id="21" creationId="{F5C7D5E2-929E-B499-907D-642F2F18EF78}"/>
          </ac:spMkLst>
        </pc:spChg>
        <pc:spChg chg="mod">
          <ac:chgData name="Marta Ceccaroni" userId="82fc12b4-3131-4767-8193-cc3ec07d6890" providerId="ADAL" clId="{6353C1AC-F2A9-4C04-82E6-986BDD7B0D3C}" dt="2025-09-30T15:02:38.534" v="2724" actId="20577"/>
          <ac:spMkLst>
            <pc:docMk/>
            <pc:sldMk cId="3076155785" sldId="723"/>
            <ac:spMk id="22" creationId="{33F143C1-57F7-923E-7771-C669BFA4CEE7}"/>
          </ac:spMkLst>
        </pc:spChg>
        <pc:graphicFrameChg chg="add mod ord modGraphic">
          <ac:chgData name="Marta Ceccaroni" userId="82fc12b4-3131-4767-8193-cc3ec07d6890" providerId="ADAL" clId="{6353C1AC-F2A9-4C04-82E6-986BDD7B0D3C}" dt="2025-10-02T09:02:29.054" v="7452" actId="20577"/>
          <ac:graphicFrameMkLst>
            <pc:docMk/>
            <pc:sldMk cId="3076155785" sldId="723"/>
            <ac:graphicFrameMk id="10" creationId="{E38D6374-D678-8AFE-7263-61CD1E5B540B}"/>
          </ac:graphicFrameMkLst>
        </pc:graphicFrameChg>
        <pc:cxnChg chg="add mod">
          <ac:chgData name="Marta Ceccaroni" userId="82fc12b4-3131-4767-8193-cc3ec07d6890" providerId="ADAL" clId="{6353C1AC-F2A9-4C04-82E6-986BDD7B0D3C}" dt="2025-10-01T09:09:40.575" v="3852" actId="1036"/>
          <ac:cxnSpMkLst>
            <pc:docMk/>
            <pc:sldMk cId="3076155785" sldId="723"/>
            <ac:cxnSpMk id="11" creationId="{98A9F53E-4CDF-AFDD-78D9-EFBB30941829}"/>
          </ac:cxnSpMkLst>
        </pc:cxnChg>
        <pc:extLst>
          <p:ext xmlns:p="http://schemas.openxmlformats.org/presentationml/2006/main" uri="{D6D511B9-2390-475A-947B-AFAB55BFBCF1}">
            <pc226:cmChg xmlns:pc226="http://schemas.microsoft.com/office/powerpoint/2022/06/main/command" chg="mod">
              <pc226:chgData name="Marta Ceccaroni" userId="82fc12b4-3131-4767-8193-cc3ec07d6890" providerId="ADAL" clId="{6353C1AC-F2A9-4C04-82E6-986BDD7B0D3C}" dt="2025-10-03T10:13:15.633" v="10168" actId="20577"/>
              <pc2:cmMkLst xmlns:pc2="http://schemas.microsoft.com/office/powerpoint/2019/9/main/command">
                <pc:docMk/>
                <pc:sldMk cId="3076155785" sldId="723"/>
                <pc2:cmMk id="{D0169B32-307D-42E7-9777-512C93651053}"/>
              </pc2:cmMkLst>
            </pc226:cmChg>
          </p:ext>
        </pc:extLst>
      </pc:sldChg>
      <pc:sldChg chg="addSp delSp modSp add mod ord">
        <pc:chgData name="Marta Ceccaroni" userId="82fc12b4-3131-4767-8193-cc3ec07d6890" providerId="ADAL" clId="{6353C1AC-F2A9-4C04-82E6-986BDD7B0D3C}" dt="2025-10-03T10:14:45.687" v="10173" actId="20577"/>
        <pc:sldMkLst>
          <pc:docMk/>
          <pc:sldMk cId="316014438" sldId="725"/>
        </pc:sldMkLst>
        <pc:spChg chg="mod">
          <ac:chgData name="Marta Ceccaroni" userId="82fc12b4-3131-4767-8193-cc3ec07d6890" providerId="ADAL" clId="{6353C1AC-F2A9-4C04-82E6-986BDD7B0D3C}" dt="2025-10-03T10:14:45.687" v="10173" actId="20577"/>
          <ac:spMkLst>
            <pc:docMk/>
            <pc:sldMk cId="316014438" sldId="725"/>
            <ac:spMk id="21" creationId="{E67D8A68-9544-777B-0360-0E9103CAC63A}"/>
          </ac:spMkLst>
        </pc:spChg>
        <pc:spChg chg="mod">
          <ac:chgData name="Marta Ceccaroni" userId="82fc12b4-3131-4767-8193-cc3ec07d6890" providerId="ADAL" clId="{6353C1AC-F2A9-4C04-82E6-986BDD7B0D3C}" dt="2025-09-30T15:54:34.159" v="3680" actId="20577"/>
          <ac:spMkLst>
            <pc:docMk/>
            <pc:sldMk cId="316014438" sldId="725"/>
            <ac:spMk id="22" creationId="{4BF74652-E4D6-FA9C-ACF5-2B092EB7336E}"/>
          </ac:spMkLst>
        </pc:spChg>
      </pc:sldChg>
      <pc:sldChg chg="addSp delSp modSp add mod ord modNotesTx">
        <pc:chgData name="Marta Ceccaroni" userId="82fc12b4-3131-4767-8193-cc3ec07d6890" providerId="ADAL" clId="{6353C1AC-F2A9-4C04-82E6-986BDD7B0D3C}" dt="2025-10-03T10:15:44.767" v="10177" actId="20577"/>
        <pc:sldMkLst>
          <pc:docMk/>
          <pc:sldMk cId="755940594" sldId="726"/>
        </pc:sldMkLst>
        <pc:spChg chg="mod">
          <ac:chgData name="Marta Ceccaroni" userId="82fc12b4-3131-4767-8193-cc3ec07d6890" providerId="ADAL" clId="{6353C1AC-F2A9-4C04-82E6-986BDD7B0D3C}" dt="2025-10-03T10:15:44.767" v="10177" actId="20577"/>
          <ac:spMkLst>
            <pc:docMk/>
            <pc:sldMk cId="755940594" sldId="726"/>
            <ac:spMk id="21" creationId="{F6F4393A-1674-3809-4F1F-A93BE1B17B8C}"/>
          </ac:spMkLst>
        </pc:spChg>
        <pc:spChg chg="mod">
          <ac:chgData name="Marta Ceccaroni" userId="82fc12b4-3131-4767-8193-cc3ec07d6890" providerId="ADAL" clId="{6353C1AC-F2A9-4C04-82E6-986BDD7B0D3C}" dt="2025-10-01T13:33:04.726" v="5451"/>
          <ac:spMkLst>
            <pc:docMk/>
            <pc:sldMk cId="755940594" sldId="726"/>
            <ac:spMk id="22" creationId="{9FC42FFF-B81A-C391-29A6-4421842C5D28}"/>
          </ac:spMkLst>
        </pc:spChg>
        <pc:picChg chg="add mod">
          <ac:chgData name="Marta Ceccaroni" userId="82fc12b4-3131-4767-8193-cc3ec07d6890" providerId="ADAL" clId="{6353C1AC-F2A9-4C04-82E6-986BDD7B0D3C}" dt="2025-09-30T15:48:25.664" v="3527" actId="1076"/>
          <ac:picMkLst>
            <pc:docMk/>
            <pc:sldMk cId="755940594" sldId="726"/>
            <ac:picMk id="18" creationId="{4F743556-09ED-6BAC-65C6-9B13529CDD6A}"/>
          </ac:picMkLst>
        </pc:picChg>
        <pc:cxnChg chg="add mod">
          <ac:chgData name="Marta Ceccaroni" userId="82fc12b4-3131-4767-8193-cc3ec07d6890" providerId="ADAL" clId="{6353C1AC-F2A9-4C04-82E6-986BDD7B0D3C}" dt="2025-10-02T07:23:42.741" v="5791" actId="1076"/>
          <ac:cxnSpMkLst>
            <pc:docMk/>
            <pc:sldMk cId="755940594" sldId="726"/>
            <ac:cxnSpMk id="3" creationId="{0A748C3F-7309-670B-EE80-B215121DD93C}"/>
          </ac:cxnSpMkLst>
        </pc:cxnChg>
      </pc:sldChg>
      <pc:sldChg chg="addSp delSp modSp add mod ord modShow">
        <pc:chgData name="Marta Ceccaroni" userId="82fc12b4-3131-4767-8193-cc3ec07d6890" providerId="ADAL" clId="{6353C1AC-F2A9-4C04-82E6-986BDD7B0D3C}" dt="2025-10-02T09:40:08.855" v="8074"/>
        <pc:sldMkLst>
          <pc:docMk/>
          <pc:sldMk cId="2008191490" sldId="727"/>
        </pc:sldMkLst>
        <pc:spChg chg="mod">
          <ac:chgData name="Marta Ceccaroni" userId="82fc12b4-3131-4767-8193-cc3ec07d6890" providerId="ADAL" clId="{6353C1AC-F2A9-4C04-82E6-986BDD7B0D3C}" dt="2025-09-30T15:49:59.062" v="3546" actId="14100"/>
          <ac:spMkLst>
            <pc:docMk/>
            <pc:sldMk cId="2008191490" sldId="727"/>
            <ac:spMk id="21" creationId="{EEF73F88-CD0B-C3E5-60C1-721BE54B8E02}"/>
          </ac:spMkLst>
        </pc:spChg>
        <pc:spChg chg="mod">
          <ac:chgData name="Marta Ceccaroni" userId="82fc12b4-3131-4767-8193-cc3ec07d6890" providerId="ADAL" clId="{6353C1AC-F2A9-4C04-82E6-986BDD7B0D3C}" dt="2025-09-30T15:51:52.164" v="3575" actId="20577"/>
          <ac:spMkLst>
            <pc:docMk/>
            <pc:sldMk cId="2008191490" sldId="727"/>
            <ac:spMk id="22" creationId="{D8B93FCD-B1C9-D07E-47B1-E687754ECCDF}"/>
          </ac:spMkLst>
        </pc:spChg>
        <pc:picChg chg="add del mod">
          <ac:chgData name="Marta Ceccaroni" userId="82fc12b4-3131-4767-8193-cc3ec07d6890" providerId="ADAL" clId="{6353C1AC-F2A9-4C04-82E6-986BDD7B0D3C}" dt="2025-10-02T08:24:00.471" v="6967" actId="478"/>
          <ac:picMkLst>
            <pc:docMk/>
            <pc:sldMk cId="2008191490" sldId="727"/>
            <ac:picMk id="3" creationId="{E82058CD-4375-DF43-5C85-62EF36CC4457}"/>
          </ac:picMkLst>
        </pc:picChg>
      </pc:sldChg>
      <pc:sldChg chg="addSp delSp modSp add mod ord modShow">
        <pc:chgData name="Marta Ceccaroni" userId="82fc12b4-3131-4767-8193-cc3ec07d6890" providerId="ADAL" clId="{6353C1AC-F2A9-4C04-82E6-986BDD7B0D3C}" dt="2025-10-02T09:40:08.855" v="8074"/>
        <pc:sldMkLst>
          <pc:docMk/>
          <pc:sldMk cId="525316907" sldId="728"/>
        </pc:sldMkLst>
        <pc:spChg chg="mod">
          <ac:chgData name="Marta Ceccaroni" userId="82fc12b4-3131-4767-8193-cc3ec07d6890" providerId="ADAL" clId="{6353C1AC-F2A9-4C04-82E6-986BDD7B0D3C}" dt="2025-09-30T15:50:43.340" v="3557" actId="207"/>
          <ac:spMkLst>
            <pc:docMk/>
            <pc:sldMk cId="525316907" sldId="728"/>
            <ac:spMk id="21" creationId="{FF64BFD8-FC6D-0E43-6B60-1867C994F69D}"/>
          </ac:spMkLst>
        </pc:spChg>
        <pc:spChg chg="mod">
          <ac:chgData name="Marta Ceccaroni" userId="82fc12b4-3131-4767-8193-cc3ec07d6890" providerId="ADAL" clId="{6353C1AC-F2A9-4C04-82E6-986BDD7B0D3C}" dt="2025-09-30T15:51:49.441" v="3574" actId="20577"/>
          <ac:spMkLst>
            <pc:docMk/>
            <pc:sldMk cId="525316907" sldId="728"/>
            <ac:spMk id="22" creationId="{BC86C2BD-24CB-3ECC-B87B-4E170DDB40F0}"/>
          </ac:spMkLst>
        </pc:spChg>
        <pc:picChg chg="add del mod">
          <ac:chgData name="Marta Ceccaroni" userId="82fc12b4-3131-4767-8193-cc3ec07d6890" providerId="ADAL" clId="{6353C1AC-F2A9-4C04-82E6-986BDD7B0D3C}" dt="2025-10-02T08:24:07.543" v="6972" actId="1076"/>
          <ac:picMkLst>
            <pc:docMk/>
            <pc:sldMk cId="525316907" sldId="728"/>
            <ac:picMk id="3" creationId="{668CEC0D-B6CE-1438-873E-4BC4E8767C86}"/>
          </ac:picMkLst>
        </pc:picChg>
        <pc:picChg chg="add del mod">
          <ac:chgData name="Marta Ceccaroni" userId="82fc12b4-3131-4767-8193-cc3ec07d6890" providerId="ADAL" clId="{6353C1AC-F2A9-4C04-82E6-986BDD7B0D3C}" dt="2025-10-02T08:24:08.819" v="6973" actId="478"/>
          <ac:picMkLst>
            <pc:docMk/>
            <pc:sldMk cId="525316907" sldId="728"/>
            <ac:picMk id="8" creationId="{BB686D13-7A14-18E1-3085-6F5F16C9F148}"/>
          </ac:picMkLst>
        </pc:picChg>
      </pc:sldChg>
      <pc:sldChg chg="addSp delSp modSp add mod ord modShow">
        <pc:chgData name="Marta Ceccaroni" userId="82fc12b4-3131-4767-8193-cc3ec07d6890" providerId="ADAL" clId="{6353C1AC-F2A9-4C04-82E6-986BDD7B0D3C}" dt="2025-10-02T09:40:08.855" v="8074"/>
        <pc:sldMkLst>
          <pc:docMk/>
          <pc:sldMk cId="735260811" sldId="729"/>
        </pc:sldMkLst>
        <pc:spChg chg="mod">
          <ac:chgData name="Marta Ceccaroni" userId="82fc12b4-3131-4767-8193-cc3ec07d6890" providerId="ADAL" clId="{6353C1AC-F2A9-4C04-82E6-986BDD7B0D3C}" dt="2025-09-30T15:52:02.798" v="3577" actId="207"/>
          <ac:spMkLst>
            <pc:docMk/>
            <pc:sldMk cId="735260811" sldId="729"/>
            <ac:spMk id="21" creationId="{756CF69A-3B39-C1AE-DB87-C59F07ABA2EC}"/>
          </ac:spMkLst>
        </pc:spChg>
        <pc:spChg chg="mod">
          <ac:chgData name="Marta Ceccaroni" userId="82fc12b4-3131-4767-8193-cc3ec07d6890" providerId="ADAL" clId="{6353C1AC-F2A9-4C04-82E6-986BDD7B0D3C}" dt="2025-09-30T15:51:47.013" v="3573" actId="20577"/>
          <ac:spMkLst>
            <pc:docMk/>
            <pc:sldMk cId="735260811" sldId="729"/>
            <ac:spMk id="22" creationId="{7A5F51FE-63B0-B722-71C9-77A7D454BEC4}"/>
          </ac:spMkLst>
        </pc:spChg>
        <pc:graphicFrameChg chg="add del mod modGraphic">
          <ac:chgData name="Marta Ceccaroni" userId="82fc12b4-3131-4767-8193-cc3ec07d6890" providerId="ADAL" clId="{6353C1AC-F2A9-4C04-82E6-986BDD7B0D3C}" dt="2025-10-02T07:55:52.351" v="6518" actId="478"/>
          <ac:graphicFrameMkLst>
            <pc:docMk/>
            <pc:sldMk cId="735260811" sldId="729"/>
            <ac:graphicFrameMk id="9" creationId="{D926DA71-D4CD-31F0-FE6D-35B96B1C1D78}"/>
          </ac:graphicFrameMkLst>
        </pc:graphicFrameChg>
        <pc:picChg chg="mod">
          <ac:chgData name="Marta Ceccaroni" userId="82fc12b4-3131-4767-8193-cc3ec07d6890" providerId="ADAL" clId="{6353C1AC-F2A9-4C04-82E6-986BDD7B0D3C}" dt="2025-10-02T08:24:14.091" v="6976" actId="1076"/>
          <ac:picMkLst>
            <pc:docMk/>
            <pc:sldMk cId="735260811" sldId="729"/>
            <ac:picMk id="3" creationId="{E536DFCF-BF5B-3F3F-7820-723DFA678E5A}"/>
          </ac:picMkLst>
        </pc:picChg>
        <pc:picChg chg="add mod">
          <ac:chgData name="Marta Ceccaroni" userId="82fc12b4-3131-4767-8193-cc3ec07d6890" providerId="ADAL" clId="{6353C1AC-F2A9-4C04-82E6-986BDD7B0D3C}" dt="2025-10-02T08:24:14.324" v="6977" actId="1076"/>
          <ac:picMkLst>
            <pc:docMk/>
            <pc:sldMk cId="735260811" sldId="729"/>
            <ac:picMk id="4" creationId="{B8BA13D7-68FE-03B8-98E8-1135C10CDF53}"/>
          </ac:picMkLst>
        </pc:picChg>
      </pc:sldChg>
      <pc:sldChg chg="addSp delSp modSp add del mod">
        <pc:chgData name="Marta Ceccaroni" userId="82fc12b4-3131-4767-8193-cc3ec07d6890" providerId="ADAL" clId="{6353C1AC-F2A9-4C04-82E6-986BDD7B0D3C}" dt="2025-10-02T07:56:01.337" v="6519" actId="2696"/>
        <pc:sldMkLst>
          <pc:docMk/>
          <pc:sldMk cId="1031359002" sldId="730"/>
        </pc:sldMkLst>
      </pc:sldChg>
      <pc:sldChg chg="addSp delSp modSp add del mod ord">
        <pc:chgData name="Marta Ceccaroni" userId="82fc12b4-3131-4767-8193-cc3ec07d6890" providerId="ADAL" clId="{6353C1AC-F2A9-4C04-82E6-986BDD7B0D3C}" dt="2025-10-02T07:30:30.421" v="5891" actId="2696"/>
        <pc:sldMkLst>
          <pc:docMk/>
          <pc:sldMk cId="2985986882" sldId="731"/>
        </pc:sldMkLst>
        <pc:spChg chg="add mod">
          <ac:chgData name="Marta Ceccaroni" userId="82fc12b4-3131-4767-8193-cc3ec07d6890" providerId="ADAL" clId="{6353C1AC-F2A9-4C04-82E6-986BDD7B0D3C}" dt="2025-10-02T07:25:16.579" v="5798" actId="1582"/>
          <ac:spMkLst>
            <pc:docMk/>
            <pc:sldMk cId="2985986882" sldId="731"/>
            <ac:spMk id="4" creationId="{32B948E4-102E-D017-D68B-2CA385F8BBE8}"/>
          </ac:spMkLst>
        </pc:spChg>
        <pc:spChg chg="add mod">
          <ac:chgData name="Marta Ceccaroni" userId="82fc12b4-3131-4767-8193-cc3ec07d6890" providerId="ADAL" clId="{6353C1AC-F2A9-4C04-82E6-986BDD7B0D3C}" dt="2025-10-02T07:25:31.258" v="5804" actId="1076"/>
          <ac:spMkLst>
            <pc:docMk/>
            <pc:sldMk cId="2985986882" sldId="731"/>
            <ac:spMk id="9" creationId="{686152D7-7CF2-6B4E-F663-F82C9E547140}"/>
          </ac:spMkLst>
        </pc:spChg>
        <pc:picChg chg="add del">
          <ac:chgData name="Marta Ceccaroni" userId="82fc12b4-3131-4767-8193-cc3ec07d6890" providerId="ADAL" clId="{6353C1AC-F2A9-4C04-82E6-986BDD7B0D3C}" dt="2025-10-02T07:25:25.491" v="5802" actId="478"/>
          <ac:picMkLst>
            <pc:docMk/>
            <pc:sldMk cId="2985986882" sldId="731"/>
            <ac:picMk id="3" creationId="{3ADCCF75-2BAD-AB8F-18D1-1631334EEE32}"/>
          </ac:picMkLst>
        </pc:picChg>
        <pc:picChg chg="mod">
          <ac:chgData name="Marta Ceccaroni" userId="82fc12b4-3131-4767-8193-cc3ec07d6890" providerId="ADAL" clId="{6353C1AC-F2A9-4C04-82E6-986BDD7B0D3C}" dt="2025-10-02T07:25:26.357" v="5803" actId="1076"/>
          <ac:picMkLst>
            <pc:docMk/>
            <pc:sldMk cId="2985986882" sldId="731"/>
            <ac:picMk id="8" creationId="{5B2BC357-CEBC-E67B-1504-F462D9DD0B9D}"/>
          </ac:picMkLst>
        </pc:picChg>
      </pc:sldChg>
      <pc:sldChg chg="addSp delSp modSp add del mod modShow">
        <pc:chgData name="Marta Ceccaroni" userId="82fc12b4-3131-4767-8193-cc3ec07d6890" providerId="ADAL" clId="{6353C1AC-F2A9-4C04-82E6-986BDD7B0D3C}" dt="2025-10-02T11:05:02.770" v="9389" actId="2696"/>
        <pc:sldMkLst>
          <pc:docMk/>
          <pc:sldMk cId="3051016370" sldId="732"/>
        </pc:sldMkLst>
      </pc:sldChg>
      <pc:sldChg chg="addSp delSp modSp add mod modShow">
        <pc:chgData name="Marta Ceccaroni" userId="82fc12b4-3131-4767-8193-cc3ec07d6890" providerId="ADAL" clId="{6353C1AC-F2A9-4C04-82E6-986BDD7B0D3C}" dt="2025-10-02T09:39:56.313" v="8068" actId="729"/>
        <pc:sldMkLst>
          <pc:docMk/>
          <pc:sldMk cId="239766657" sldId="733"/>
        </pc:sldMkLst>
        <pc:spChg chg="mod">
          <ac:chgData name="Marta Ceccaroni" userId="82fc12b4-3131-4767-8193-cc3ec07d6890" providerId="ADAL" clId="{6353C1AC-F2A9-4C04-82E6-986BDD7B0D3C}" dt="2025-09-30T15:53:07.001" v="3624" actId="20577"/>
          <ac:spMkLst>
            <pc:docMk/>
            <pc:sldMk cId="239766657" sldId="733"/>
            <ac:spMk id="22" creationId="{6DEF5E3E-C544-2068-44D2-7B187F6813E9}"/>
          </ac:spMkLst>
        </pc:spChg>
        <pc:picChg chg="add mod">
          <ac:chgData name="Marta Ceccaroni" userId="82fc12b4-3131-4767-8193-cc3ec07d6890" providerId="ADAL" clId="{6353C1AC-F2A9-4C04-82E6-986BDD7B0D3C}" dt="2025-09-30T15:53:10.114" v="3626"/>
          <ac:picMkLst>
            <pc:docMk/>
            <pc:sldMk cId="239766657" sldId="733"/>
            <ac:picMk id="12" creationId="{9ADB03DA-D4ED-0323-FD20-23F94536B380}"/>
          </ac:picMkLst>
        </pc:picChg>
        <pc:picChg chg="add mod">
          <ac:chgData name="Marta Ceccaroni" userId="82fc12b4-3131-4767-8193-cc3ec07d6890" providerId="ADAL" clId="{6353C1AC-F2A9-4C04-82E6-986BDD7B0D3C}" dt="2025-09-30T15:53:10.114" v="3626"/>
          <ac:picMkLst>
            <pc:docMk/>
            <pc:sldMk cId="239766657" sldId="733"/>
            <ac:picMk id="14" creationId="{F89283E0-C263-96BE-646B-4798AFB5921A}"/>
          </ac:picMkLst>
        </pc:picChg>
        <pc:picChg chg="add mod">
          <ac:chgData name="Marta Ceccaroni" userId="82fc12b4-3131-4767-8193-cc3ec07d6890" providerId="ADAL" clId="{6353C1AC-F2A9-4C04-82E6-986BDD7B0D3C}" dt="2025-09-30T15:53:10.114" v="3626"/>
          <ac:picMkLst>
            <pc:docMk/>
            <pc:sldMk cId="239766657" sldId="733"/>
            <ac:picMk id="17" creationId="{5C9D1478-A4EF-4FB2-F25D-E5CDCF8B0613}"/>
          </ac:picMkLst>
        </pc:picChg>
        <pc:picChg chg="add mod">
          <ac:chgData name="Marta Ceccaroni" userId="82fc12b4-3131-4767-8193-cc3ec07d6890" providerId="ADAL" clId="{6353C1AC-F2A9-4C04-82E6-986BDD7B0D3C}" dt="2025-09-30T15:53:10.114" v="3626"/>
          <ac:picMkLst>
            <pc:docMk/>
            <pc:sldMk cId="239766657" sldId="733"/>
            <ac:picMk id="19" creationId="{86040953-185B-3249-6532-5BD7E5878E82}"/>
          </ac:picMkLst>
        </pc:picChg>
      </pc:sldChg>
      <pc:sldChg chg="modSp add mod ord">
        <pc:chgData name="Marta Ceccaroni" userId="82fc12b4-3131-4767-8193-cc3ec07d6890" providerId="ADAL" clId="{6353C1AC-F2A9-4C04-82E6-986BDD7B0D3C}" dt="2025-10-02T11:15:48.900" v="9601" actId="20577"/>
        <pc:sldMkLst>
          <pc:docMk/>
          <pc:sldMk cId="2693422993" sldId="734"/>
        </pc:sldMkLst>
        <pc:spChg chg="mod">
          <ac:chgData name="Marta Ceccaroni" userId="82fc12b4-3131-4767-8193-cc3ec07d6890" providerId="ADAL" clId="{6353C1AC-F2A9-4C04-82E6-986BDD7B0D3C}" dt="2025-10-02T11:15:48.900" v="9601" actId="20577"/>
          <ac:spMkLst>
            <pc:docMk/>
            <pc:sldMk cId="2693422993" sldId="734"/>
            <ac:spMk id="21" creationId="{2B8E8CF9-92B2-E559-044B-CA176DB16D8A}"/>
          </ac:spMkLst>
        </pc:spChg>
        <pc:spChg chg="mod">
          <ac:chgData name="Marta Ceccaroni" userId="82fc12b4-3131-4767-8193-cc3ec07d6890" providerId="ADAL" clId="{6353C1AC-F2A9-4C04-82E6-986BDD7B0D3C}" dt="2025-09-30T15:53:34.376" v="3639" actId="20577"/>
          <ac:spMkLst>
            <pc:docMk/>
            <pc:sldMk cId="2693422993" sldId="734"/>
            <ac:spMk id="22" creationId="{7655FA3F-2C05-DF46-81EC-C7ECD7672710}"/>
          </ac:spMkLst>
        </pc:spChg>
      </pc:sldChg>
      <pc:sldChg chg="mod modShow">
        <pc:chgData name="Marta Ceccaroni" userId="82fc12b4-3131-4767-8193-cc3ec07d6890" providerId="ADAL" clId="{6353C1AC-F2A9-4C04-82E6-986BDD7B0D3C}" dt="2025-10-01T13:35:22.197" v="5452" actId="729"/>
        <pc:sldMkLst>
          <pc:docMk/>
          <pc:sldMk cId="3405629475" sldId="735"/>
        </pc:sldMkLst>
      </pc:sldChg>
      <pc:sldChg chg="mod modShow">
        <pc:chgData name="Marta Ceccaroni" userId="82fc12b4-3131-4767-8193-cc3ec07d6890" providerId="ADAL" clId="{6353C1AC-F2A9-4C04-82E6-986BDD7B0D3C}" dt="2025-10-01T13:35:22.197" v="5452" actId="729"/>
        <pc:sldMkLst>
          <pc:docMk/>
          <pc:sldMk cId="1467544537" sldId="736"/>
        </pc:sldMkLst>
      </pc:sldChg>
      <pc:sldChg chg="mod modShow">
        <pc:chgData name="Marta Ceccaroni" userId="82fc12b4-3131-4767-8193-cc3ec07d6890" providerId="ADAL" clId="{6353C1AC-F2A9-4C04-82E6-986BDD7B0D3C}" dt="2025-10-01T13:35:22.197" v="5452" actId="729"/>
        <pc:sldMkLst>
          <pc:docMk/>
          <pc:sldMk cId="287126627" sldId="737"/>
        </pc:sldMkLst>
      </pc:sldChg>
      <pc:sldChg chg="del">
        <pc:chgData name="Marta Ceccaroni" userId="82fc12b4-3131-4767-8193-cc3ec07d6890" providerId="ADAL" clId="{6353C1AC-F2A9-4C04-82E6-986BDD7B0D3C}" dt="2025-10-03T10:32:35.097" v="10181" actId="2696"/>
        <pc:sldMkLst>
          <pc:docMk/>
          <pc:sldMk cId="2841000150" sldId="741"/>
        </pc:sldMkLst>
      </pc:sldChg>
      <pc:sldChg chg="modSp add mod">
        <pc:chgData name="Marta Ceccaroni" userId="82fc12b4-3131-4767-8193-cc3ec07d6890" providerId="ADAL" clId="{6353C1AC-F2A9-4C04-82E6-986BDD7B0D3C}" dt="2025-10-03T15:12:14.622" v="10496" actId="113"/>
        <pc:sldMkLst>
          <pc:docMk/>
          <pc:sldMk cId="4122873300" sldId="741"/>
        </pc:sldMkLst>
        <pc:spChg chg="mod">
          <ac:chgData name="Marta Ceccaroni" userId="82fc12b4-3131-4767-8193-cc3ec07d6890" providerId="ADAL" clId="{6353C1AC-F2A9-4C04-82E6-986BDD7B0D3C}" dt="2025-10-03T15:12:14.622" v="10496" actId="113"/>
          <ac:spMkLst>
            <pc:docMk/>
            <pc:sldMk cId="4122873300" sldId="741"/>
            <ac:spMk id="22" creationId="{3CC1E5D7-0837-19D5-5FEB-9CF0CA5A59A3}"/>
          </ac:spMkLst>
        </pc:spChg>
      </pc:sldChg>
      <pc:sldChg chg="modSp add mod">
        <pc:chgData name="Marta Ceccaroni" userId="82fc12b4-3131-4767-8193-cc3ec07d6890" providerId="ADAL" clId="{6353C1AC-F2A9-4C04-82E6-986BDD7B0D3C}" dt="2025-10-03T15:12:23.515" v="10497" actId="113"/>
        <pc:sldMkLst>
          <pc:docMk/>
          <pc:sldMk cId="113729898" sldId="742"/>
        </pc:sldMkLst>
        <pc:spChg chg="mod">
          <ac:chgData name="Marta Ceccaroni" userId="82fc12b4-3131-4767-8193-cc3ec07d6890" providerId="ADAL" clId="{6353C1AC-F2A9-4C04-82E6-986BDD7B0D3C}" dt="2025-10-03T15:12:23.515" v="10497" actId="113"/>
          <ac:spMkLst>
            <pc:docMk/>
            <pc:sldMk cId="113729898" sldId="742"/>
            <ac:spMk id="22" creationId="{A03EA893-60B4-DB24-B1C0-A6CBFC868E0B}"/>
          </ac:spMkLst>
        </pc:spChg>
      </pc:sldChg>
      <pc:sldChg chg="del">
        <pc:chgData name="Marta Ceccaroni" userId="82fc12b4-3131-4767-8193-cc3ec07d6890" providerId="ADAL" clId="{6353C1AC-F2A9-4C04-82E6-986BDD7B0D3C}" dt="2025-10-03T10:32:21.449" v="10179" actId="2696"/>
        <pc:sldMkLst>
          <pc:docMk/>
          <pc:sldMk cId="3487336522" sldId="742"/>
        </pc:sldMkLst>
      </pc:sldChg>
      <pc:sldChg chg="addSp delSp modSp add mod">
        <pc:chgData name="Marta Ceccaroni" userId="82fc12b4-3131-4767-8193-cc3ec07d6890" providerId="ADAL" clId="{6353C1AC-F2A9-4C04-82E6-986BDD7B0D3C}" dt="2025-10-03T15:12:42.253" v="10500"/>
        <pc:sldMkLst>
          <pc:docMk/>
          <pc:sldMk cId="1943569331" sldId="743"/>
        </pc:sldMkLst>
        <pc:spChg chg="mod">
          <ac:chgData name="Marta Ceccaroni" userId="82fc12b4-3131-4767-8193-cc3ec07d6890" providerId="ADAL" clId="{6353C1AC-F2A9-4C04-82E6-986BDD7B0D3C}" dt="2025-10-03T15:12:27.699" v="10498" actId="113"/>
          <ac:spMkLst>
            <pc:docMk/>
            <pc:sldMk cId="1943569331" sldId="743"/>
            <ac:spMk id="22" creationId="{EA41AB59-A8D8-0C75-CBBD-7EFFB97A9216}"/>
          </ac:spMkLst>
        </pc:spChg>
        <pc:picChg chg="add mod">
          <ac:chgData name="Marta Ceccaroni" userId="82fc12b4-3131-4767-8193-cc3ec07d6890" providerId="ADAL" clId="{6353C1AC-F2A9-4C04-82E6-986BDD7B0D3C}" dt="2025-10-03T15:12:42.253" v="10500"/>
          <ac:picMkLst>
            <pc:docMk/>
            <pc:sldMk cId="1943569331" sldId="743"/>
            <ac:picMk id="3" creationId="{A35EA61B-A6E9-4A39-8AAA-52121C7BC46E}"/>
          </ac:picMkLst>
        </pc:picChg>
        <pc:picChg chg="del">
          <ac:chgData name="Marta Ceccaroni" userId="82fc12b4-3131-4767-8193-cc3ec07d6890" providerId="ADAL" clId="{6353C1AC-F2A9-4C04-82E6-986BDD7B0D3C}" dt="2025-10-03T15:12:41.686" v="10499" actId="478"/>
          <ac:picMkLst>
            <pc:docMk/>
            <pc:sldMk cId="1943569331" sldId="743"/>
            <ac:picMk id="8" creationId="{26F11B4D-838F-8C95-8D33-5F1CA5A63F6F}"/>
          </ac:picMkLst>
        </pc:picChg>
      </pc:sldChg>
      <pc:sldChg chg="del">
        <pc:chgData name="Marta Ceccaroni" userId="82fc12b4-3131-4767-8193-cc3ec07d6890" providerId="ADAL" clId="{6353C1AC-F2A9-4C04-82E6-986BDD7B0D3C}" dt="2025-10-03T10:32:21.449" v="10179" actId="2696"/>
        <pc:sldMkLst>
          <pc:docMk/>
          <pc:sldMk cId="2385011200" sldId="743"/>
        </pc:sldMkLst>
      </pc:sldChg>
      <pc:sldChg chg="modSp add">
        <pc:chgData name="Marta Ceccaroni" userId="82fc12b4-3131-4767-8193-cc3ec07d6890" providerId="ADAL" clId="{6353C1AC-F2A9-4C04-82E6-986BDD7B0D3C}" dt="2025-10-03T15:08:24.780" v="10434"/>
        <pc:sldMkLst>
          <pc:docMk/>
          <pc:sldMk cId="1224658081" sldId="746"/>
        </pc:sldMkLst>
        <pc:spChg chg="mod">
          <ac:chgData name="Marta Ceccaroni" userId="82fc12b4-3131-4767-8193-cc3ec07d6890" providerId="ADAL" clId="{6353C1AC-F2A9-4C04-82E6-986BDD7B0D3C}" dt="2025-10-03T15:08:24.780" v="10434"/>
          <ac:spMkLst>
            <pc:docMk/>
            <pc:sldMk cId="1224658081" sldId="746"/>
            <ac:spMk id="21" creationId="{CBF4FE1F-EF25-6604-D138-678CEA89C9DC}"/>
          </ac:spMkLst>
        </pc:spChg>
      </pc:sldChg>
      <pc:sldChg chg="addSp delSp modSp add del mod ord modNotesTx">
        <pc:chgData name="Marta Ceccaroni" userId="82fc12b4-3131-4767-8193-cc3ec07d6890" providerId="ADAL" clId="{6353C1AC-F2A9-4C04-82E6-986BDD7B0D3C}" dt="2025-10-02T09:20:40.937" v="7692" actId="2696"/>
        <pc:sldMkLst>
          <pc:docMk/>
          <pc:sldMk cId="3352350741" sldId="746"/>
        </pc:sldMkLst>
        <pc:spChg chg="add del mod">
          <ac:chgData name="Marta Ceccaroni" userId="82fc12b4-3131-4767-8193-cc3ec07d6890" providerId="ADAL" clId="{6353C1AC-F2A9-4C04-82E6-986BDD7B0D3C}" dt="2025-10-02T07:51:15.920" v="6426" actId="478"/>
          <ac:spMkLst>
            <pc:docMk/>
            <pc:sldMk cId="3352350741" sldId="746"/>
            <ac:spMk id="3" creationId="{EDE0936A-7723-81CA-3F37-05514EFDB197}"/>
          </ac:spMkLst>
        </pc:spChg>
        <pc:spChg chg="add mod">
          <ac:chgData name="Marta Ceccaroni" userId="82fc12b4-3131-4767-8193-cc3ec07d6890" providerId="ADAL" clId="{6353C1AC-F2A9-4C04-82E6-986BDD7B0D3C}" dt="2025-10-02T08:09:09.340" v="6808" actId="20577"/>
          <ac:spMkLst>
            <pc:docMk/>
            <pc:sldMk cId="3352350741" sldId="746"/>
            <ac:spMk id="4" creationId="{30E38259-72A2-0E64-897C-6B463535DA19}"/>
          </ac:spMkLst>
        </pc:spChg>
        <pc:spChg chg="mod">
          <ac:chgData name="Marta Ceccaroni" userId="82fc12b4-3131-4767-8193-cc3ec07d6890" providerId="ADAL" clId="{6353C1AC-F2A9-4C04-82E6-986BDD7B0D3C}" dt="2025-10-02T07:52:48.171" v="6449"/>
          <ac:spMkLst>
            <pc:docMk/>
            <pc:sldMk cId="3352350741" sldId="746"/>
            <ac:spMk id="21" creationId="{CBF4FE1F-EF25-6604-D138-678CEA89C9DC}"/>
          </ac:spMkLst>
        </pc:spChg>
        <pc:spChg chg="mod">
          <ac:chgData name="Marta Ceccaroni" userId="82fc12b4-3131-4767-8193-cc3ec07d6890" providerId="ADAL" clId="{6353C1AC-F2A9-4C04-82E6-986BDD7B0D3C}" dt="2025-10-02T09:05:22.313" v="7588" actId="20577"/>
          <ac:spMkLst>
            <pc:docMk/>
            <pc:sldMk cId="3352350741" sldId="746"/>
            <ac:spMk id="22" creationId="{B9A18600-A053-EC54-4FA5-038B5AC8D2F2}"/>
          </ac:spMkLst>
        </pc:spChg>
        <pc:cxnChg chg="add mod">
          <ac:chgData name="Marta Ceccaroni" userId="82fc12b4-3131-4767-8193-cc3ec07d6890" providerId="ADAL" clId="{6353C1AC-F2A9-4C04-82E6-986BDD7B0D3C}" dt="2025-10-02T07:54:23.642" v="6452" actId="14100"/>
          <ac:cxnSpMkLst>
            <pc:docMk/>
            <pc:sldMk cId="3352350741" sldId="746"/>
            <ac:cxnSpMk id="11" creationId="{131F7D1B-03DC-30F1-6501-5C70AB9B267B}"/>
          </ac:cxnSpMkLst>
        </pc:cxnChg>
        <pc:cxnChg chg="del mod">
          <ac:chgData name="Marta Ceccaroni" userId="82fc12b4-3131-4767-8193-cc3ec07d6890" providerId="ADAL" clId="{6353C1AC-F2A9-4C04-82E6-986BDD7B0D3C}" dt="2025-10-02T07:51:13.724" v="6425" actId="478"/>
          <ac:cxnSpMkLst>
            <pc:docMk/>
            <pc:sldMk cId="3352350741" sldId="746"/>
            <ac:cxnSpMk id="12" creationId="{79C00C6F-6568-56A7-045D-19329349F70F}"/>
          </ac:cxnSpMkLst>
        </pc:cxnChg>
        <pc:cxnChg chg="del mod">
          <ac:chgData name="Marta Ceccaroni" userId="82fc12b4-3131-4767-8193-cc3ec07d6890" providerId="ADAL" clId="{6353C1AC-F2A9-4C04-82E6-986BDD7B0D3C}" dt="2025-10-02T09:13:15.810" v="7640" actId="478"/>
          <ac:cxnSpMkLst>
            <pc:docMk/>
            <pc:sldMk cId="3352350741" sldId="746"/>
            <ac:cxnSpMk id="17" creationId="{B706740A-6A88-330B-626D-062A4CCAC1B7}"/>
          </ac:cxnSpMkLst>
        </pc:cxnChg>
        <pc:cxnChg chg="del mod">
          <ac:chgData name="Marta Ceccaroni" userId="82fc12b4-3131-4767-8193-cc3ec07d6890" providerId="ADAL" clId="{6353C1AC-F2A9-4C04-82E6-986BDD7B0D3C}" dt="2025-10-02T07:51:17.705" v="6427" actId="478"/>
          <ac:cxnSpMkLst>
            <pc:docMk/>
            <pc:sldMk cId="3352350741" sldId="746"/>
            <ac:cxnSpMk id="18" creationId="{7C9F763D-C5C8-8CD9-EC78-527ACDBCD2D7}"/>
          </ac:cxnSpMkLst>
        </pc:cxnChg>
        <pc:cxnChg chg="del mod">
          <ac:chgData name="Marta Ceccaroni" userId="82fc12b4-3131-4767-8193-cc3ec07d6890" providerId="ADAL" clId="{6353C1AC-F2A9-4C04-82E6-986BDD7B0D3C}" dt="2025-10-02T09:13:16.993" v="7641" actId="478"/>
          <ac:cxnSpMkLst>
            <pc:docMk/>
            <pc:sldMk cId="3352350741" sldId="746"/>
            <ac:cxnSpMk id="19" creationId="{77617217-6754-5455-9089-0D45AAFA2607}"/>
          </ac:cxnSpMkLst>
        </pc:cxnChg>
      </pc:sldChg>
      <pc:sldChg chg="addSp delSp modSp add mod modNotesTx">
        <pc:chgData name="Marta Ceccaroni" userId="82fc12b4-3131-4767-8193-cc3ec07d6890" providerId="ADAL" clId="{6353C1AC-F2A9-4C04-82E6-986BDD7B0D3C}" dt="2025-10-03T15:07:30.091" v="10423"/>
        <pc:sldMkLst>
          <pc:docMk/>
          <pc:sldMk cId="2303399010" sldId="747"/>
        </pc:sldMkLst>
        <pc:spChg chg="add mod">
          <ac:chgData name="Marta Ceccaroni" userId="82fc12b4-3131-4767-8193-cc3ec07d6890" providerId="ADAL" clId="{6353C1AC-F2A9-4C04-82E6-986BDD7B0D3C}" dt="2025-10-02T08:10:16.986" v="6843" actId="1036"/>
          <ac:spMkLst>
            <pc:docMk/>
            <pc:sldMk cId="2303399010" sldId="747"/>
            <ac:spMk id="3" creationId="{3FCE7DB5-85ED-D1D4-8BEC-17A29E9B39C5}"/>
          </ac:spMkLst>
        </pc:spChg>
        <pc:spChg chg="mod">
          <ac:chgData name="Marta Ceccaroni" userId="82fc12b4-3131-4767-8193-cc3ec07d6890" providerId="ADAL" clId="{6353C1AC-F2A9-4C04-82E6-986BDD7B0D3C}" dt="2025-10-03T15:07:30.091" v="10423"/>
          <ac:spMkLst>
            <pc:docMk/>
            <pc:sldMk cId="2303399010" sldId="747"/>
            <ac:spMk id="21" creationId="{3B6AA556-EBE0-691F-2452-5CC2592E273F}"/>
          </ac:spMkLst>
        </pc:spChg>
        <pc:spChg chg="mod">
          <ac:chgData name="Marta Ceccaroni" userId="82fc12b4-3131-4767-8193-cc3ec07d6890" providerId="ADAL" clId="{6353C1AC-F2A9-4C04-82E6-986BDD7B0D3C}" dt="2025-10-02T09:05:42.523" v="7595" actId="20577"/>
          <ac:spMkLst>
            <pc:docMk/>
            <pc:sldMk cId="2303399010" sldId="747"/>
            <ac:spMk id="22" creationId="{69ACC311-F1EA-53D9-E3E3-1DB541E5432A}"/>
          </ac:spMkLst>
        </pc:spChg>
        <pc:spChg chg="add mod">
          <ac:chgData name="Marta Ceccaroni" userId="82fc12b4-3131-4767-8193-cc3ec07d6890" providerId="ADAL" clId="{6353C1AC-F2A9-4C04-82E6-986BDD7B0D3C}" dt="2025-10-01T13:26:36.231" v="5387"/>
          <ac:spMkLst>
            <pc:docMk/>
            <pc:sldMk cId="2303399010" sldId="747"/>
            <ac:spMk id="39" creationId="{1D23E470-250C-422D-9B8F-318AC5AECEC2}"/>
          </ac:spMkLst>
        </pc:spChg>
        <pc:grpChg chg="ord">
          <ac:chgData name="Marta Ceccaroni" userId="82fc12b4-3131-4767-8193-cc3ec07d6890" providerId="ADAL" clId="{6353C1AC-F2A9-4C04-82E6-986BDD7B0D3C}" dt="2025-10-01T12:20:37.174" v="4892" actId="167"/>
          <ac:grpSpMkLst>
            <pc:docMk/>
            <pc:sldMk cId="2303399010" sldId="747"/>
            <ac:grpSpMk id="2" creationId="{B7268AFB-F5A6-F5C9-C164-07A5353EA80B}"/>
          </ac:grpSpMkLst>
        </pc:grpChg>
        <pc:picChg chg="add mod ord">
          <ac:chgData name="Marta Ceccaroni" userId="82fc12b4-3131-4767-8193-cc3ec07d6890" providerId="ADAL" clId="{6353C1AC-F2A9-4C04-82E6-986BDD7B0D3C}" dt="2025-10-01T12:19:33.258" v="4883" actId="167"/>
          <ac:picMkLst>
            <pc:docMk/>
            <pc:sldMk cId="2303399010" sldId="747"/>
            <ac:picMk id="4" creationId="{C56E811A-BBB4-E301-2481-E88F20A96145}"/>
          </ac:picMkLst>
        </pc:picChg>
        <pc:picChg chg="add mod ord">
          <ac:chgData name="Marta Ceccaroni" userId="82fc12b4-3131-4767-8193-cc3ec07d6890" providerId="ADAL" clId="{6353C1AC-F2A9-4C04-82E6-986BDD7B0D3C}" dt="2025-10-01T12:20:32.187" v="4890" actId="167"/>
          <ac:picMkLst>
            <pc:docMk/>
            <pc:sldMk cId="2303399010" sldId="747"/>
            <ac:picMk id="14" creationId="{45C17CAD-4065-B847-7AA2-36255113D5E3}"/>
          </ac:picMkLst>
        </pc:picChg>
        <pc:cxnChg chg="add mod">
          <ac:chgData name="Marta Ceccaroni" userId="82fc12b4-3131-4767-8193-cc3ec07d6890" providerId="ADAL" clId="{6353C1AC-F2A9-4C04-82E6-986BDD7B0D3C}" dt="2025-10-02T08:09:55.312" v="6811" actId="14100"/>
          <ac:cxnSpMkLst>
            <pc:docMk/>
            <pc:sldMk cId="2303399010" sldId="747"/>
            <ac:cxnSpMk id="8" creationId="{2CAA5193-24E2-3552-BFB8-A4487FD7B526}"/>
          </ac:cxnSpMkLst>
        </pc:cxnChg>
        <pc:cxnChg chg="del mod">
          <ac:chgData name="Marta Ceccaroni" userId="82fc12b4-3131-4767-8193-cc3ec07d6890" providerId="ADAL" clId="{6353C1AC-F2A9-4C04-82E6-986BDD7B0D3C}" dt="2025-10-02T09:13:24.090" v="7642" actId="478"/>
          <ac:cxnSpMkLst>
            <pc:docMk/>
            <pc:sldMk cId="2303399010" sldId="747"/>
            <ac:cxnSpMk id="17" creationId="{F8958930-C070-59FE-1164-9C87B280BF05}"/>
          </ac:cxnSpMkLst>
        </pc:cxnChg>
        <pc:cxnChg chg="del mod">
          <ac:chgData name="Marta Ceccaroni" userId="82fc12b4-3131-4767-8193-cc3ec07d6890" providerId="ADAL" clId="{6353C1AC-F2A9-4C04-82E6-986BDD7B0D3C}" dt="2025-10-02T09:13:25.585" v="7643" actId="478"/>
          <ac:cxnSpMkLst>
            <pc:docMk/>
            <pc:sldMk cId="2303399010" sldId="747"/>
            <ac:cxnSpMk id="19" creationId="{E2B9832A-309C-FB0E-0C0D-5DD3DCB6BF2F}"/>
          </ac:cxnSpMkLst>
        </pc:cxnChg>
      </pc:sldChg>
      <pc:sldChg chg="addSp delSp modSp add mod modNotesTx">
        <pc:chgData name="Marta Ceccaroni" userId="82fc12b4-3131-4767-8193-cc3ec07d6890" providerId="ADAL" clId="{6353C1AC-F2A9-4C04-82E6-986BDD7B0D3C}" dt="2025-10-03T15:07:38.113" v="10424"/>
        <pc:sldMkLst>
          <pc:docMk/>
          <pc:sldMk cId="2987204509" sldId="748"/>
        </pc:sldMkLst>
        <pc:spChg chg="add mod">
          <ac:chgData name="Marta Ceccaroni" userId="82fc12b4-3131-4767-8193-cc3ec07d6890" providerId="ADAL" clId="{6353C1AC-F2A9-4C04-82E6-986BDD7B0D3C}" dt="2025-10-02T07:11:54.247" v="5628" actId="14100"/>
          <ac:spMkLst>
            <pc:docMk/>
            <pc:sldMk cId="2987204509" sldId="748"/>
            <ac:spMk id="8" creationId="{6C41A9FA-FDB7-A6FC-C06A-41C873E9F975}"/>
          </ac:spMkLst>
        </pc:spChg>
        <pc:spChg chg="add mod">
          <ac:chgData name="Marta Ceccaroni" userId="82fc12b4-3131-4767-8193-cc3ec07d6890" providerId="ADAL" clId="{6353C1AC-F2A9-4C04-82E6-986BDD7B0D3C}" dt="2025-10-01T13:26:32.032" v="5385"/>
          <ac:spMkLst>
            <pc:docMk/>
            <pc:sldMk cId="2987204509" sldId="748"/>
            <ac:spMk id="9" creationId="{AF31A1F0-4B5A-61F1-AB49-678B6D8AA2E4}"/>
          </ac:spMkLst>
        </pc:spChg>
        <pc:spChg chg="mod">
          <ac:chgData name="Marta Ceccaroni" userId="82fc12b4-3131-4767-8193-cc3ec07d6890" providerId="ADAL" clId="{6353C1AC-F2A9-4C04-82E6-986BDD7B0D3C}" dt="2025-10-03T15:07:38.113" v="10424"/>
          <ac:spMkLst>
            <pc:docMk/>
            <pc:sldMk cId="2987204509" sldId="748"/>
            <ac:spMk id="21" creationId="{5D379E45-673C-6E09-00A3-392E8222AA96}"/>
          </ac:spMkLst>
        </pc:spChg>
        <pc:spChg chg="mod">
          <ac:chgData name="Marta Ceccaroni" userId="82fc12b4-3131-4767-8193-cc3ec07d6890" providerId="ADAL" clId="{6353C1AC-F2A9-4C04-82E6-986BDD7B0D3C}" dt="2025-10-02T09:05:49.595" v="7596"/>
          <ac:spMkLst>
            <pc:docMk/>
            <pc:sldMk cId="2987204509" sldId="748"/>
            <ac:spMk id="22" creationId="{273E7F04-79DA-9985-BA27-A5F8A3AD2BF3}"/>
          </ac:spMkLst>
        </pc:spChg>
        <pc:spChg chg="del mod">
          <ac:chgData name="Marta Ceccaroni" userId="82fc12b4-3131-4767-8193-cc3ec07d6890" providerId="ADAL" clId="{6353C1AC-F2A9-4C04-82E6-986BDD7B0D3C}" dt="2025-10-02T07:11:41.871" v="5613" actId="478"/>
          <ac:spMkLst>
            <pc:docMk/>
            <pc:sldMk cId="2987204509" sldId="748"/>
            <ac:spMk id="24" creationId="{B5A5F68E-C2D8-9541-27EB-FBB6A1AEC19C}"/>
          </ac:spMkLst>
        </pc:spChg>
        <pc:cxnChg chg="add mod">
          <ac:chgData name="Marta Ceccaroni" userId="82fc12b4-3131-4767-8193-cc3ec07d6890" providerId="ADAL" clId="{6353C1AC-F2A9-4C04-82E6-986BDD7B0D3C}" dt="2025-10-02T07:11:45.949" v="5615" actId="14100"/>
          <ac:cxnSpMkLst>
            <pc:docMk/>
            <pc:sldMk cId="2987204509" sldId="748"/>
            <ac:cxnSpMk id="3" creationId="{B3D3F1AD-205A-561B-56A7-656AE958E3E2}"/>
          </ac:cxnSpMkLst>
        </pc:cxnChg>
        <pc:cxnChg chg="del">
          <ac:chgData name="Marta Ceccaroni" userId="82fc12b4-3131-4767-8193-cc3ec07d6890" providerId="ADAL" clId="{6353C1AC-F2A9-4C04-82E6-986BDD7B0D3C}" dt="2025-10-02T09:13:35.459" v="7645" actId="478"/>
          <ac:cxnSpMkLst>
            <pc:docMk/>
            <pc:sldMk cId="2987204509" sldId="748"/>
            <ac:cxnSpMk id="17" creationId="{EBB77D92-A83A-074C-9D65-333ED25C1DAA}"/>
          </ac:cxnSpMkLst>
        </pc:cxnChg>
        <pc:cxnChg chg="del">
          <ac:chgData name="Marta Ceccaroni" userId="82fc12b4-3131-4767-8193-cc3ec07d6890" providerId="ADAL" clId="{6353C1AC-F2A9-4C04-82E6-986BDD7B0D3C}" dt="2025-10-02T09:13:33.895" v="7644" actId="478"/>
          <ac:cxnSpMkLst>
            <pc:docMk/>
            <pc:sldMk cId="2987204509" sldId="748"/>
            <ac:cxnSpMk id="19" creationId="{CF95B0B0-A27C-0427-5185-4BF38D1E24E2}"/>
          </ac:cxnSpMkLst>
        </pc:cxnChg>
        <pc:cxnChg chg="del">
          <ac:chgData name="Marta Ceccaroni" userId="82fc12b4-3131-4767-8193-cc3ec07d6890" providerId="ADAL" clId="{6353C1AC-F2A9-4C04-82E6-986BDD7B0D3C}" dt="2025-10-02T07:11:39.772" v="5612" actId="478"/>
          <ac:cxnSpMkLst>
            <pc:docMk/>
            <pc:sldMk cId="2987204509" sldId="748"/>
            <ac:cxnSpMk id="23" creationId="{9CA45D27-73EB-3A38-609F-CDF24CB18198}"/>
          </ac:cxnSpMkLst>
        </pc:cxnChg>
      </pc:sldChg>
      <pc:sldChg chg="addSp delSp modSp add mod modNotesTx">
        <pc:chgData name="Marta Ceccaroni" userId="82fc12b4-3131-4767-8193-cc3ec07d6890" providerId="ADAL" clId="{6353C1AC-F2A9-4C04-82E6-986BDD7B0D3C}" dt="2025-10-03T15:12:07.477" v="10495" actId="6549"/>
        <pc:sldMkLst>
          <pc:docMk/>
          <pc:sldMk cId="742130157" sldId="749"/>
        </pc:sldMkLst>
        <pc:spChg chg="add mod">
          <ac:chgData name="Marta Ceccaroni" userId="82fc12b4-3131-4767-8193-cc3ec07d6890" providerId="ADAL" clId="{6353C1AC-F2A9-4C04-82E6-986BDD7B0D3C}" dt="2025-10-01T13:26:02.731" v="5381" actId="20577"/>
          <ac:spMkLst>
            <pc:docMk/>
            <pc:sldMk cId="742130157" sldId="749"/>
            <ac:spMk id="12" creationId="{82F947D9-39CA-3232-926B-670026D6A8B5}"/>
          </ac:spMkLst>
        </pc:spChg>
        <pc:spChg chg="mod">
          <ac:chgData name="Marta Ceccaroni" userId="82fc12b4-3131-4767-8193-cc3ec07d6890" providerId="ADAL" clId="{6353C1AC-F2A9-4C04-82E6-986BDD7B0D3C}" dt="2025-10-01T13:26:17.882" v="5382" actId="1076"/>
          <ac:spMkLst>
            <pc:docMk/>
            <pc:sldMk cId="742130157" sldId="749"/>
            <ac:spMk id="15" creationId="{2B33016A-D679-9FD0-B88A-F606523F5727}"/>
          </ac:spMkLst>
        </pc:spChg>
        <pc:spChg chg="mod">
          <ac:chgData name="Marta Ceccaroni" userId="82fc12b4-3131-4767-8193-cc3ec07d6890" providerId="ADAL" clId="{6353C1AC-F2A9-4C04-82E6-986BDD7B0D3C}" dt="2025-10-03T15:12:07.477" v="10495" actId="6549"/>
          <ac:spMkLst>
            <pc:docMk/>
            <pc:sldMk cId="742130157" sldId="749"/>
            <ac:spMk id="21" creationId="{91D9C9F2-65F2-915E-CB18-9CA28899F9E6}"/>
          </ac:spMkLst>
        </pc:spChg>
        <pc:spChg chg="mod">
          <ac:chgData name="Marta Ceccaroni" userId="82fc12b4-3131-4767-8193-cc3ec07d6890" providerId="ADAL" clId="{6353C1AC-F2A9-4C04-82E6-986BDD7B0D3C}" dt="2025-10-02T08:11:57.310" v="6868" actId="20577"/>
          <ac:spMkLst>
            <pc:docMk/>
            <pc:sldMk cId="742130157" sldId="749"/>
            <ac:spMk id="22" creationId="{78A0BC26-69D6-AF1C-4F32-87A56960F70B}"/>
          </ac:spMkLst>
        </pc:spChg>
        <pc:picChg chg="add mod ord">
          <ac:chgData name="Marta Ceccaroni" userId="82fc12b4-3131-4767-8193-cc3ec07d6890" providerId="ADAL" clId="{6353C1AC-F2A9-4C04-82E6-986BDD7B0D3C}" dt="2025-10-01T13:21:41.918" v="5309" actId="14100"/>
          <ac:picMkLst>
            <pc:docMk/>
            <pc:sldMk cId="742130157" sldId="749"/>
            <ac:picMk id="9" creationId="{1CEBC772-ABB5-9DD5-1819-FC75283292FF}"/>
          </ac:picMkLst>
        </pc:picChg>
        <pc:picChg chg="add mod">
          <ac:chgData name="Marta Ceccaroni" userId="82fc12b4-3131-4767-8193-cc3ec07d6890" providerId="ADAL" clId="{6353C1AC-F2A9-4C04-82E6-986BDD7B0D3C}" dt="2025-10-01T13:22:50.816" v="5319" actId="14100"/>
          <ac:picMkLst>
            <pc:docMk/>
            <pc:sldMk cId="742130157" sldId="749"/>
            <ac:picMk id="11" creationId="{D0E41D93-B64A-C49C-96ED-D5E16A0946D9}"/>
          </ac:picMkLst>
        </pc:picChg>
        <pc:cxnChg chg="add mod">
          <ac:chgData name="Marta Ceccaroni" userId="82fc12b4-3131-4767-8193-cc3ec07d6890" providerId="ADAL" clId="{6353C1AC-F2A9-4C04-82E6-986BDD7B0D3C}" dt="2025-10-02T08:18:04.438" v="6907" actId="1582"/>
          <ac:cxnSpMkLst>
            <pc:docMk/>
            <pc:sldMk cId="742130157" sldId="749"/>
            <ac:cxnSpMk id="4" creationId="{A0F1215C-6090-E759-7ECF-C86CC083C054}"/>
          </ac:cxnSpMkLst>
        </pc:cxnChg>
        <pc:cxnChg chg="add mod">
          <ac:chgData name="Marta Ceccaroni" userId="82fc12b4-3131-4767-8193-cc3ec07d6890" providerId="ADAL" clId="{6353C1AC-F2A9-4C04-82E6-986BDD7B0D3C}" dt="2025-10-02T08:18:09.704" v="6909" actId="1076"/>
          <ac:cxnSpMkLst>
            <pc:docMk/>
            <pc:sldMk cId="742130157" sldId="749"/>
            <ac:cxnSpMk id="8" creationId="{CF2CC609-C4BD-A533-DF1C-2214043C2E9B}"/>
          </ac:cxnSpMkLst>
        </pc:cxnChg>
      </pc:sldChg>
      <pc:sldChg chg="modSp add del mod modShow">
        <pc:chgData name="Marta Ceccaroni" userId="82fc12b4-3131-4767-8193-cc3ec07d6890" providerId="ADAL" clId="{6353C1AC-F2A9-4C04-82E6-986BDD7B0D3C}" dt="2025-10-02T07:58:25.336" v="6561" actId="2696"/>
        <pc:sldMkLst>
          <pc:docMk/>
          <pc:sldMk cId="2539049582" sldId="750"/>
        </pc:sldMkLst>
      </pc:sldChg>
      <pc:sldChg chg="addSp delSp modSp add del mod ord modShow modNotesTx">
        <pc:chgData name="Marta Ceccaroni" userId="82fc12b4-3131-4767-8193-cc3ec07d6890" providerId="ADAL" clId="{6353C1AC-F2A9-4C04-82E6-986BDD7B0D3C}" dt="2025-10-02T11:05:54.403" v="9390" actId="2696"/>
        <pc:sldMkLst>
          <pc:docMk/>
          <pc:sldMk cId="2800604766" sldId="751"/>
        </pc:sldMkLst>
        <pc:spChg chg="add mod">
          <ac:chgData name="Marta Ceccaroni" userId="82fc12b4-3131-4767-8193-cc3ec07d6890" providerId="ADAL" clId="{6353C1AC-F2A9-4C04-82E6-986BDD7B0D3C}" dt="2025-10-02T10:51:55.691" v="8980" actId="21"/>
          <ac:spMkLst>
            <pc:docMk/>
            <pc:sldMk cId="2800604766" sldId="751"/>
            <ac:spMk id="12" creationId="{AD1F0F3A-979D-082D-6440-4316C0314170}"/>
          </ac:spMkLst>
        </pc:spChg>
        <pc:picChg chg="add del mod">
          <ac:chgData name="Marta Ceccaroni" userId="82fc12b4-3131-4767-8193-cc3ec07d6890" providerId="ADAL" clId="{6353C1AC-F2A9-4C04-82E6-986BDD7B0D3C}" dt="2025-10-02T09:39:28.558" v="8064" actId="478"/>
          <ac:picMkLst>
            <pc:docMk/>
            <pc:sldMk cId="2800604766" sldId="751"/>
            <ac:picMk id="3" creationId="{7BFA87C6-B126-17D4-1BB3-F124B16E46B4}"/>
          </ac:picMkLst>
        </pc:picChg>
        <pc:cxnChg chg="del mod ord">
          <ac:chgData name="Marta Ceccaroni" userId="82fc12b4-3131-4767-8193-cc3ec07d6890" providerId="ADAL" clId="{6353C1AC-F2A9-4C04-82E6-986BDD7B0D3C}" dt="2025-10-02T09:39:30.440" v="8065" actId="478"/>
          <ac:cxnSpMkLst>
            <pc:docMk/>
            <pc:sldMk cId="2800604766" sldId="751"/>
            <ac:cxnSpMk id="23" creationId="{02307C91-31ED-7EFB-CCC4-1D320879E75F}"/>
          </ac:cxnSpMkLst>
        </pc:cxnChg>
      </pc:sldChg>
      <pc:sldChg chg="addSp delSp modSp add mod ord modShow">
        <pc:chgData name="Marta Ceccaroni" userId="82fc12b4-3131-4767-8193-cc3ec07d6890" providerId="ADAL" clId="{6353C1AC-F2A9-4C04-82E6-986BDD7B0D3C}" dt="2025-10-02T09:40:08.855" v="8074"/>
        <pc:sldMkLst>
          <pc:docMk/>
          <pc:sldMk cId="3589053896" sldId="752"/>
        </pc:sldMkLst>
        <pc:spChg chg="add">
          <ac:chgData name="Marta Ceccaroni" userId="82fc12b4-3131-4767-8193-cc3ec07d6890" providerId="ADAL" clId="{6353C1AC-F2A9-4C04-82E6-986BDD7B0D3C}" dt="2025-10-01T13:32:10.849" v="5445" actId="22"/>
          <ac:spMkLst>
            <pc:docMk/>
            <pc:sldMk cId="3589053896" sldId="752"/>
            <ac:spMk id="4" creationId="{3FF4DCF6-551B-7615-84FC-7416679EE710}"/>
          </ac:spMkLst>
        </pc:spChg>
        <pc:spChg chg="mod">
          <ac:chgData name="Marta Ceccaroni" userId="82fc12b4-3131-4767-8193-cc3ec07d6890" providerId="ADAL" clId="{6353C1AC-F2A9-4C04-82E6-986BDD7B0D3C}" dt="2025-10-01T13:31:40.471" v="5442" actId="20577"/>
          <ac:spMkLst>
            <pc:docMk/>
            <pc:sldMk cId="3589053896" sldId="752"/>
            <ac:spMk id="21" creationId="{A49FEC46-0C3E-028B-2F54-4636136BB5F0}"/>
          </ac:spMkLst>
        </pc:spChg>
        <pc:spChg chg="mod">
          <ac:chgData name="Marta Ceccaroni" userId="82fc12b4-3131-4767-8193-cc3ec07d6890" providerId="ADAL" clId="{6353C1AC-F2A9-4C04-82E6-986BDD7B0D3C}" dt="2025-10-01T13:28:40.005" v="5424"/>
          <ac:spMkLst>
            <pc:docMk/>
            <pc:sldMk cId="3589053896" sldId="752"/>
            <ac:spMk id="22" creationId="{7A7D0EB9-C85A-2BB9-769D-00769A85EDFA}"/>
          </ac:spMkLst>
        </pc:spChg>
      </pc:sldChg>
      <pc:sldChg chg="addSp delSp modSp add del mod">
        <pc:chgData name="Marta Ceccaroni" userId="82fc12b4-3131-4767-8193-cc3ec07d6890" providerId="ADAL" clId="{6353C1AC-F2A9-4C04-82E6-986BDD7B0D3C}" dt="2025-10-02T09:20:40.937" v="7692" actId="2696"/>
        <pc:sldMkLst>
          <pc:docMk/>
          <pc:sldMk cId="9933344" sldId="759"/>
        </pc:sldMkLst>
        <pc:spChg chg="del mod">
          <ac:chgData name="Marta Ceccaroni" userId="82fc12b4-3131-4767-8193-cc3ec07d6890" providerId="ADAL" clId="{6353C1AC-F2A9-4C04-82E6-986BDD7B0D3C}" dt="2025-10-02T07:51:09.357" v="6424"/>
          <ac:spMkLst>
            <pc:docMk/>
            <pc:sldMk cId="9933344" sldId="759"/>
            <ac:spMk id="3" creationId="{5739AA1F-AA15-DB89-D333-763324DB33D7}"/>
          </ac:spMkLst>
        </pc:spChg>
        <pc:spChg chg="add mod">
          <ac:chgData name="Marta Ceccaroni" userId="82fc12b4-3131-4767-8193-cc3ec07d6890" providerId="ADAL" clId="{6353C1AC-F2A9-4C04-82E6-986BDD7B0D3C}" dt="2025-10-02T07:51:01.725" v="6422" actId="1036"/>
          <ac:spMkLst>
            <pc:docMk/>
            <pc:sldMk cId="9933344" sldId="759"/>
            <ac:spMk id="4" creationId="{FA402A33-6650-E39C-AE31-6B7883D4F63E}"/>
          </ac:spMkLst>
        </pc:spChg>
        <pc:spChg chg="add mod">
          <ac:chgData name="Marta Ceccaroni" userId="82fc12b4-3131-4767-8193-cc3ec07d6890" providerId="ADAL" clId="{6353C1AC-F2A9-4C04-82E6-986BDD7B0D3C}" dt="2025-10-02T07:50:17.272" v="6393"/>
          <ac:spMkLst>
            <pc:docMk/>
            <pc:sldMk cId="9933344" sldId="759"/>
            <ac:spMk id="14" creationId="{9B99DC00-0874-A3AF-0765-0A4E29A6733A}"/>
          </ac:spMkLst>
        </pc:spChg>
        <pc:spChg chg="mod">
          <ac:chgData name="Marta Ceccaroni" userId="82fc12b4-3131-4767-8193-cc3ec07d6890" providerId="ADAL" clId="{6353C1AC-F2A9-4C04-82E6-986BDD7B0D3C}" dt="2025-10-02T07:49:40.015" v="6390" actId="20577"/>
          <ac:spMkLst>
            <pc:docMk/>
            <pc:sldMk cId="9933344" sldId="759"/>
            <ac:spMk id="15" creationId="{2D221CE6-6AC4-65EB-8EB2-ABA362C9744D}"/>
          </ac:spMkLst>
        </pc:spChg>
        <pc:spChg chg="mod">
          <ac:chgData name="Marta Ceccaroni" userId="82fc12b4-3131-4767-8193-cc3ec07d6890" providerId="ADAL" clId="{6353C1AC-F2A9-4C04-82E6-986BDD7B0D3C}" dt="2025-10-02T07:49:00.231" v="6386" actId="20577"/>
          <ac:spMkLst>
            <pc:docMk/>
            <pc:sldMk cId="9933344" sldId="759"/>
            <ac:spMk id="21" creationId="{7F8D1061-6260-0C72-C420-4FEEA019C5B2}"/>
          </ac:spMkLst>
        </pc:spChg>
        <pc:spChg chg="mod">
          <ac:chgData name="Marta Ceccaroni" userId="82fc12b4-3131-4767-8193-cc3ec07d6890" providerId="ADAL" clId="{6353C1AC-F2A9-4C04-82E6-986BDD7B0D3C}" dt="2025-10-02T09:05:17.852" v="7586" actId="20577"/>
          <ac:spMkLst>
            <pc:docMk/>
            <pc:sldMk cId="9933344" sldId="759"/>
            <ac:spMk id="22" creationId="{B1B37EBB-8E4C-FB76-4329-AE6A9321FD95}"/>
          </ac:spMkLst>
        </pc:spChg>
        <pc:cxnChg chg="add mod">
          <ac:chgData name="Marta Ceccaroni" userId="82fc12b4-3131-4767-8193-cc3ec07d6890" providerId="ADAL" clId="{6353C1AC-F2A9-4C04-82E6-986BDD7B0D3C}" dt="2025-10-02T08:10:31.610" v="6845" actId="14100"/>
          <ac:cxnSpMkLst>
            <pc:docMk/>
            <pc:sldMk cId="9933344" sldId="759"/>
            <ac:cxnSpMk id="9" creationId="{57EC5FB8-D7E8-0749-5F2A-446976F6D83A}"/>
          </ac:cxnSpMkLst>
        </pc:cxnChg>
        <pc:cxnChg chg="add mod">
          <ac:chgData name="Marta Ceccaroni" userId="82fc12b4-3131-4767-8193-cc3ec07d6890" providerId="ADAL" clId="{6353C1AC-F2A9-4C04-82E6-986BDD7B0D3C}" dt="2025-10-02T07:50:17.272" v="6393"/>
          <ac:cxnSpMkLst>
            <pc:docMk/>
            <pc:sldMk cId="9933344" sldId="759"/>
            <ac:cxnSpMk id="16" creationId="{DBF43158-E522-0D34-4A8A-805DBC4E081E}"/>
          </ac:cxnSpMkLst>
        </pc:cxnChg>
        <pc:cxnChg chg="del">
          <ac:chgData name="Marta Ceccaroni" userId="82fc12b4-3131-4767-8193-cc3ec07d6890" providerId="ADAL" clId="{6353C1AC-F2A9-4C04-82E6-986BDD7B0D3C}" dt="2025-10-02T09:13:09.756" v="7637" actId="478"/>
          <ac:cxnSpMkLst>
            <pc:docMk/>
            <pc:sldMk cId="9933344" sldId="759"/>
            <ac:cxnSpMk id="17" creationId="{BC277A0B-630A-4E85-22AB-B808C63C1CB5}"/>
          </ac:cxnSpMkLst>
        </pc:cxnChg>
        <pc:cxnChg chg="del">
          <ac:chgData name="Marta Ceccaroni" userId="82fc12b4-3131-4767-8193-cc3ec07d6890" providerId="ADAL" clId="{6353C1AC-F2A9-4C04-82E6-986BDD7B0D3C}" dt="2025-10-02T09:13:11.220" v="7638" actId="478"/>
          <ac:cxnSpMkLst>
            <pc:docMk/>
            <pc:sldMk cId="9933344" sldId="759"/>
            <ac:cxnSpMk id="19" creationId="{E71C4684-6FBC-3AB3-D171-70FB181BD026}"/>
          </ac:cxnSpMkLst>
        </pc:cxnChg>
        <pc:cxnChg chg="add del mod">
          <ac:chgData name="Marta Ceccaroni" userId="82fc12b4-3131-4767-8193-cc3ec07d6890" providerId="ADAL" clId="{6353C1AC-F2A9-4C04-82E6-986BDD7B0D3C}" dt="2025-10-02T08:10:28.375" v="6844" actId="478"/>
          <ac:cxnSpMkLst>
            <pc:docMk/>
            <pc:sldMk cId="9933344" sldId="759"/>
            <ac:cxnSpMk id="20" creationId="{A87D0790-7E31-4735-5545-87405CABE57B}"/>
          </ac:cxnSpMkLst>
        </pc:cxnChg>
      </pc:sldChg>
      <pc:sldChg chg="add del">
        <pc:chgData name="Marta Ceccaroni" userId="82fc12b4-3131-4767-8193-cc3ec07d6890" providerId="ADAL" clId="{6353C1AC-F2A9-4C04-82E6-986BDD7B0D3C}" dt="2025-10-02T07:09:12.304" v="5538" actId="2696"/>
        <pc:sldMkLst>
          <pc:docMk/>
          <pc:sldMk cId="903605711" sldId="759"/>
        </pc:sldMkLst>
      </pc:sldChg>
      <pc:sldChg chg="modSp add">
        <pc:chgData name="Marta Ceccaroni" userId="82fc12b4-3131-4767-8193-cc3ec07d6890" providerId="ADAL" clId="{6353C1AC-F2A9-4C04-82E6-986BDD7B0D3C}" dt="2025-10-03T15:08:16.526" v="10432"/>
        <pc:sldMkLst>
          <pc:docMk/>
          <pc:sldMk cId="2312391271" sldId="759"/>
        </pc:sldMkLst>
        <pc:spChg chg="mod">
          <ac:chgData name="Marta Ceccaroni" userId="82fc12b4-3131-4767-8193-cc3ec07d6890" providerId="ADAL" clId="{6353C1AC-F2A9-4C04-82E6-986BDD7B0D3C}" dt="2025-10-03T15:08:16.526" v="10432"/>
          <ac:spMkLst>
            <pc:docMk/>
            <pc:sldMk cId="2312391271" sldId="759"/>
            <ac:spMk id="21" creationId="{7F8D1061-6260-0C72-C420-4FEEA019C5B2}"/>
          </ac:spMkLst>
        </pc:spChg>
      </pc:sldChg>
      <pc:sldChg chg="addSp delSp modSp add mod">
        <pc:chgData name="Marta Ceccaroni" userId="82fc12b4-3131-4767-8193-cc3ec07d6890" providerId="ADAL" clId="{6353C1AC-F2A9-4C04-82E6-986BDD7B0D3C}" dt="2025-10-03T15:00:33.304" v="10303"/>
        <pc:sldMkLst>
          <pc:docMk/>
          <pc:sldMk cId="1321495632" sldId="760"/>
        </pc:sldMkLst>
        <pc:spChg chg="del">
          <ac:chgData name="Marta Ceccaroni" userId="82fc12b4-3131-4767-8193-cc3ec07d6890" providerId="ADAL" clId="{6353C1AC-F2A9-4C04-82E6-986BDD7B0D3C}" dt="2025-10-02T07:17:38.920" v="5667" actId="478"/>
          <ac:spMkLst>
            <pc:docMk/>
            <pc:sldMk cId="1321495632" sldId="760"/>
            <ac:spMk id="3" creationId="{8B024732-4C02-2438-18E5-2B771D93DF72}"/>
          </ac:spMkLst>
        </pc:spChg>
        <pc:spChg chg="mod">
          <ac:chgData name="Marta Ceccaroni" userId="82fc12b4-3131-4767-8193-cc3ec07d6890" providerId="ADAL" clId="{6353C1AC-F2A9-4C04-82E6-986BDD7B0D3C}" dt="2025-10-02T07:29:40.278" v="5882" actId="20577"/>
          <ac:spMkLst>
            <pc:docMk/>
            <pc:sldMk cId="1321495632" sldId="760"/>
            <ac:spMk id="15" creationId="{5770DE9C-D05C-5F38-9819-52F675918E99}"/>
          </ac:spMkLst>
        </pc:spChg>
        <pc:spChg chg="mod">
          <ac:chgData name="Marta Ceccaroni" userId="82fc12b4-3131-4767-8193-cc3ec07d6890" providerId="ADAL" clId="{6353C1AC-F2A9-4C04-82E6-986BDD7B0D3C}" dt="2025-10-02T07:37:05.374" v="6113" actId="20577"/>
          <ac:spMkLst>
            <pc:docMk/>
            <pc:sldMk cId="1321495632" sldId="760"/>
            <ac:spMk id="21" creationId="{49A782AC-C4DB-C1F6-82D0-3B38DD9B3EAD}"/>
          </ac:spMkLst>
        </pc:spChg>
        <pc:spChg chg="mod">
          <ac:chgData name="Marta Ceccaroni" userId="82fc12b4-3131-4767-8193-cc3ec07d6890" providerId="ADAL" clId="{6353C1AC-F2A9-4C04-82E6-986BDD7B0D3C}" dt="2025-10-03T15:00:33.304" v="10303"/>
          <ac:spMkLst>
            <pc:docMk/>
            <pc:sldMk cId="1321495632" sldId="760"/>
            <ac:spMk id="22" creationId="{9E01CBE6-CA52-F097-ACB2-13493D2F6860}"/>
          </ac:spMkLst>
        </pc:spChg>
        <pc:spChg chg="add del">
          <ac:chgData name="Marta Ceccaroni" userId="82fc12b4-3131-4767-8193-cc3ec07d6890" providerId="ADAL" clId="{6353C1AC-F2A9-4C04-82E6-986BDD7B0D3C}" dt="2025-10-02T07:24:35.072" v="5793" actId="21"/>
          <ac:spMkLst>
            <pc:docMk/>
            <pc:sldMk cId="1321495632" sldId="760"/>
            <ac:spMk id="25" creationId="{F96762A4-7516-AB3E-60B4-8F9EC9F56A06}"/>
          </ac:spMkLst>
        </pc:spChg>
        <pc:spChg chg="add del mod">
          <ac:chgData name="Marta Ceccaroni" userId="82fc12b4-3131-4767-8193-cc3ec07d6890" providerId="ADAL" clId="{6353C1AC-F2A9-4C04-82E6-986BDD7B0D3C}" dt="2025-10-02T07:30:13.120" v="5889" actId="478"/>
          <ac:spMkLst>
            <pc:docMk/>
            <pc:sldMk cId="1321495632" sldId="760"/>
            <ac:spMk id="32" creationId="{DEFD6700-8898-9929-AA73-B024C72EDA2F}"/>
          </ac:spMkLst>
        </pc:spChg>
        <pc:spChg chg="add del mod">
          <ac:chgData name="Marta Ceccaroni" userId="82fc12b4-3131-4767-8193-cc3ec07d6890" providerId="ADAL" clId="{6353C1AC-F2A9-4C04-82E6-986BDD7B0D3C}" dt="2025-10-02T07:30:12.292" v="5888" actId="478"/>
          <ac:spMkLst>
            <pc:docMk/>
            <pc:sldMk cId="1321495632" sldId="760"/>
            <ac:spMk id="33" creationId="{A54C16EA-3352-E083-0C05-1EC66A39D6D2}"/>
          </ac:spMkLst>
        </pc:spChg>
        <pc:spChg chg="add mod">
          <ac:chgData name="Marta Ceccaroni" userId="82fc12b4-3131-4767-8193-cc3ec07d6890" providerId="ADAL" clId="{6353C1AC-F2A9-4C04-82E6-986BDD7B0D3C}" dt="2025-10-02T07:30:14.570" v="5890"/>
          <ac:spMkLst>
            <pc:docMk/>
            <pc:sldMk cId="1321495632" sldId="760"/>
            <ac:spMk id="38" creationId="{8BB3549F-3E90-8195-4097-DCA7AB8F0FC7}"/>
          </ac:spMkLst>
        </pc:spChg>
        <pc:spChg chg="add mod">
          <ac:chgData name="Marta Ceccaroni" userId="82fc12b4-3131-4767-8193-cc3ec07d6890" providerId="ADAL" clId="{6353C1AC-F2A9-4C04-82E6-986BDD7B0D3C}" dt="2025-10-02T07:30:14.570" v="5890"/>
          <ac:spMkLst>
            <pc:docMk/>
            <pc:sldMk cId="1321495632" sldId="760"/>
            <ac:spMk id="39" creationId="{D19B92B8-9B55-D37D-59F9-708226946829}"/>
          </ac:spMkLst>
        </pc:spChg>
        <pc:spChg chg="add del mod">
          <ac:chgData name="Marta Ceccaroni" userId="82fc12b4-3131-4767-8193-cc3ec07d6890" providerId="ADAL" clId="{6353C1AC-F2A9-4C04-82E6-986BDD7B0D3C}" dt="2025-10-02T07:31:08.276" v="5894" actId="478"/>
          <ac:spMkLst>
            <pc:docMk/>
            <pc:sldMk cId="1321495632" sldId="760"/>
            <ac:spMk id="40" creationId="{4D75B9A8-CDB2-AAED-63F5-D8269B3D3E79}"/>
          </ac:spMkLst>
        </pc:spChg>
        <pc:picChg chg="add mod">
          <ac:chgData name="Marta Ceccaroni" userId="82fc12b4-3131-4767-8193-cc3ec07d6890" providerId="ADAL" clId="{6353C1AC-F2A9-4C04-82E6-986BDD7B0D3C}" dt="2025-10-02T07:28:30.944" v="5860" actId="1035"/>
          <ac:picMkLst>
            <pc:docMk/>
            <pc:sldMk cId="1321495632" sldId="760"/>
            <ac:picMk id="4" creationId="{4571EA11-3AAD-0980-16DE-F39B333056D4}"/>
          </ac:picMkLst>
        </pc:picChg>
        <pc:picChg chg="del">
          <ac:chgData name="Marta Ceccaroni" userId="82fc12b4-3131-4767-8193-cc3ec07d6890" providerId="ADAL" clId="{6353C1AC-F2A9-4C04-82E6-986BDD7B0D3C}" dt="2025-10-02T07:16:08.777" v="5649" actId="478"/>
          <ac:picMkLst>
            <pc:docMk/>
            <pc:sldMk cId="1321495632" sldId="760"/>
            <ac:picMk id="8" creationId="{CC648194-9FC5-502D-9DD6-4A26D5DB3CEB}"/>
          </ac:picMkLst>
        </pc:picChg>
        <pc:picChg chg="del">
          <ac:chgData name="Marta Ceccaroni" userId="82fc12b4-3131-4767-8193-cc3ec07d6890" providerId="ADAL" clId="{6353C1AC-F2A9-4C04-82E6-986BDD7B0D3C}" dt="2025-10-02T07:17:24.402" v="5660" actId="478"/>
          <ac:picMkLst>
            <pc:docMk/>
            <pc:sldMk cId="1321495632" sldId="760"/>
            <ac:picMk id="10" creationId="{0FFC8BD4-630D-E036-8511-378F927DE825}"/>
          </ac:picMkLst>
        </pc:picChg>
        <pc:picChg chg="add mod modCrop">
          <ac:chgData name="Marta Ceccaroni" userId="82fc12b4-3131-4767-8193-cc3ec07d6890" providerId="ADAL" clId="{6353C1AC-F2A9-4C04-82E6-986BDD7B0D3C}" dt="2025-10-02T07:36:54.098" v="6095" actId="732"/>
          <ac:picMkLst>
            <pc:docMk/>
            <pc:sldMk cId="1321495632" sldId="760"/>
            <ac:picMk id="11" creationId="{66699BF0-F34B-333E-ABF6-5421C4A3B6CA}"/>
          </ac:picMkLst>
        </pc:picChg>
        <pc:cxnChg chg="del">
          <ac:chgData name="Marta Ceccaroni" userId="82fc12b4-3131-4767-8193-cc3ec07d6890" providerId="ADAL" clId="{6353C1AC-F2A9-4C04-82E6-986BDD7B0D3C}" dt="2025-10-02T07:17:37.390" v="5666" actId="478"/>
          <ac:cxnSpMkLst>
            <pc:docMk/>
            <pc:sldMk cId="1321495632" sldId="760"/>
            <ac:cxnSpMk id="12" creationId="{A8AC2B1C-CAB9-AD63-C885-BCAE7BB45374}"/>
          </ac:cxnSpMkLst>
        </pc:cxnChg>
        <pc:cxnChg chg="add del mod">
          <ac:chgData name="Marta Ceccaroni" userId="82fc12b4-3131-4767-8193-cc3ec07d6890" providerId="ADAL" clId="{6353C1AC-F2A9-4C04-82E6-986BDD7B0D3C}" dt="2025-10-02T07:18:33.264" v="5699" actId="478"/>
          <ac:cxnSpMkLst>
            <pc:docMk/>
            <pc:sldMk cId="1321495632" sldId="760"/>
            <ac:cxnSpMk id="14" creationId="{99BFD7D0-7352-3593-61BE-F4B959DF6A95}"/>
          </ac:cxnSpMkLst>
        </pc:cxnChg>
        <pc:cxnChg chg="del mod ord">
          <ac:chgData name="Marta Ceccaroni" userId="82fc12b4-3131-4767-8193-cc3ec07d6890" providerId="ADAL" clId="{6353C1AC-F2A9-4C04-82E6-986BDD7B0D3C}" dt="2025-10-02T07:18:35.007" v="5700" actId="478"/>
          <ac:cxnSpMkLst>
            <pc:docMk/>
            <pc:sldMk cId="1321495632" sldId="760"/>
            <ac:cxnSpMk id="17" creationId="{3F37287E-AE8D-B6FC-7366-BE21CB0F58F1}"/>
          </ac:cxnSpMkLst>
        </pc:cxnChg>
        <pc:cxnChg chg="del">
          <ac:chgData name="Marta Ceccaroni" userId="82fc12b4-3131-4767-8193-cc3ec07d6890" providerId="ADAL" clId="{6353C1AC-F2A9-4C04-82E6-986BDD7B0D3C}" dt="2025-10-02T07:16:11.432" v="5650" actId="478"/>
          <ac:cxnSpMkLst>
            <pc:docMk/>
            <pc:sldMk cId="1321495632" sldId="760"/>
            <ac:cxnSpMk id="18" creationId="{A61E3126-6313-EF73-60CE-7A5FB04ACAEA}"/>
          </ac:cxnSpMkLst>
        </pc:cxnChg>
        <pc:cxnChg chg="del ord">
          <ac:chgData name="Marta Ceccaroni" userId="82fc12b4-3131-4767-8193-cc3ec07d6890" providerId="ADAL" clId="{6353C1AC-F2A9-4C04-82E6-986BDD7B0D3C}" dt="2025-10-02T07:16:29.576" v="5657" actId="478"/>
          <ac:cxnSpMkLst>
            <pc:docMk/>
            <pc:sldMk cId="1321495632" sldId="760"/>
            <ac:cxnSpMk id="19" creationId="{328F6A34-5640-ED6B-D862-D3A50DC40FD1}"/>
          </ac:cxnSpMkLst>
        </pc:cxnChg>
        <pc:cxnChg chg="add del mod">
          <ac:chgData name="Marta Ceccaroni" userId="82fc12b4-3131-4767-8193-cc3ec07d6890" providerId="ADAL" clId="{6353C1AC-F2A9-4C04-82E6-986BDD7B0D3C}" dt="2025-10-02T07:20:03.694" v="5719" actId="478"/>
          <ac:cxnSpMkLst>
            <pc:docMk/>
            <pc:sldMk cId="1321495632" sldId="760"/>
            <ac:cxnSpMk id="20" creationId="{A967AB03-2618-B059-0C31-B551BC0210AA}"/>
          </ac:cxnSpMkLst>
        </pc:cxnChg>
        <pc:cxnChg chg="add mod">
          <ac:chgData name="Marta Ceccaroni" userId="82fc12b4-3131-4767-8193-cc3ec07d6890" providerId="ADAL" clId="{6353C1AC-F2A9-4C04-82E6-986BDD7B0D3C}" dt="2025-10-02T07:28:49.153" v="5868" actId="1035"/>
          <ac:cxnSpMkLst>
            <pc:docMk/>
            <pc:sldMk cId="1321495632" sldId="760"/>
            <ac:cxnSpMk id="24" creationId="{4C8E0CEB-77F5-E6E7-B387-2FFEDF9AC40B}"/>
          </ac:cxnSpMkLst>
        </pc:cxnChg>
        <pc:cxnChg chg="add del mod">
          <ac:chgData name="Marta Ceccaroni" userId="82fc12b4-3131-4767-8193-cc3ec07d6890" providerId="ADAL" clId="{6353C1AC-F2A9-4C04-82E6-986BDD7B0D3C}" dt="2025-10-02T07:28:37.300" v="5862" actId="478"/>
          <ac:cxnSpMkLst>
            <pc:docMk/>
            <pc:sldMk cId="1321495632" sldId="760"/>
            <ac:cxnSpMk id="35" creationId="{4DF162D3-843D-7827-2437-BDB2B3F1166E}"/>
          </ac:cxnSpMkLst>
        </pc:cxnChg>
        <pc:cxnChg chg="add del">
          <ac:chgData name="Marta Ceccaroni" userId="82fc12b4-3131-4767-8193-cc3ec07d6890" providerId="ADAL" clId="{6353C1AC-F2A9-4C04-82E6-986BDD7B0D3C}" dt="2025-10-02T07:28:35.982" v="5861" actId="478"/>
          <ac:cxnSpMkLst>
            <pc:docMk/>
            <pc:sldMk cId="1321495632" sldId="760"/>
            <ac:cxnSpMk id="37" creationId="{06EB25F0-97B9-4835-2A0B-4551E4A7844B}"/>
          </ac:cxnSpMkLst>
        </pc:cxnChg>
        <pc:cxnChg chg="add del mod">
          <ac:chgData name="Marta Ceccaroni" userId="82fc12b4-3131-4767-8193-cc3ec07d6890" providerId="ADAL" clId="{6353C1AC-F2A9-4C04-82E6-986BDD7B0D3C}" dt="2025-10-02T07:31:08.276" v="5894" actId="478"/>
          <ac:cxnSpMkLst>
            <pc:docMk/>
            <pc:sldMk cId="1321495632" sldId="760"/>
            <ac:cxnSpMk id="41" creationId="{D8280734-20E4-B4D8-7BE8-F8920E34F5D9}"/>
          </ac:cxnSpMkLst>
        </pc:cxnChg>
        <pc:cxnChg chg="add mod">
          <ac:chgData name="Marta Ceccaroni" userId="82fc12b4-3131-4767-8193-cc3ec07d6890" providerId="ADAL" clId="{6353C1AC-F2A9-4C04-82E6-986BDD7B0D3C}" dt="2025-10-02T07:37:27.226" v="6117" actId="14100"/>
          <ac:cxnSpMkLst>
            <pc:docMk/>
            <pc:sldMk cId="1321495632" sldId="760"/>
            <ac:cxnSpMk id="43" creationId="{6859A08B-8972-E698-7B58-34AD0D93158F}"/>
          </ac:cxnSpMkLst>
        </pc:cxnChg>
      </pc:sldChg>
      <pc:sldChg chg="addSp delSp modSp add del mod ord">
        <pc:chgData name="Marta Ceccaroni" userId="82fc12b4-3131-4767-8193-cc3ec07d6890" providerId="ADAL" clId="{6353C1AC-F2A9-4C04-82E6-986BDD7B0D3C}" dt="2025-10-02T07:37:42.355" v="6119" actId="2696"/>
        <pc:sldMkLst>
          <pc:docMk/>
          <pc:sldMk cId="2082352745" sldId="761"/>
        </pc:sldMkLst>
        <pc:spChg chg="add del mod">
          <ac:chgData name="Marta Ceccaroni" userId="82fc12b4-3131-4767-8193-cc3ec07d6890" providerId="ADAL" clId="{6353C1AC-F2A9-4C04-82E6-986BDD7B0D3C}" dt="2025-10-02T07:31:58.225" v="5897" actId="21"/>
          <ac:spMkLst>
            <pc:docMk/>
            <pc:sldMk cId="2082352745" sldId="761"/>
            <ac:spMk id="3" creationId="{B2DEA760-6BE8-CD63-A69C-A1E256E8381E}"/>
          </ac:spMkLst>
        </pc:spChg>
        <pc:spChg chg="mod">
          <ac:chgData name="Marta Ceccaroni" userId="82fc12b4-3131-4767-8193-cc3ec07d6890" providerId="ADAL" clId="{6353C1AC-F2A9-4C04-82E6-986BDD7B0D3C}" dt="2025-10-02T07:33:20.956" v="5957" actId="20577"/>
          <ac:spMkLst>
            <pc:docMk/>
            <pc:sldMk cId="2082352745" sldId="761"/>
            <ac:spMk id="21" creationId="{861BAAF3-DF8F-A2A6-A60C-3BDADAE55964}"/>
          </ac:spMkLst>
        </pc:spChg>
        <pc:spChg chg="mod">
          <ac:chgData name="Marta Ceccaroni" userId="82fc12b4-3131-4767-8193-cc3ec07d6890" providerId="ADAL" clId="{6353C1AC-F2A9-4C04-82E6-986BDD7B0D3C}" dt="2025-10-02T07:29:55.671" v="5885" actId="1582"/>
          <ac:spMkLst>
            <pc:docMk/>
            <pc:sldMk cId="2082352745" sldId="761"/>
            <ac:spMk id="32" creationId="{A38FEB05-7C3A-BED5-E443-80565EB6DBD9}"/>
          </ac:spMkLst>
        </pc:spChg>
        <pc:spChg chg="mod">
          <ac:chgData name="Marta Ceccaroni" userId="82fc12b4-3131-4767-8193-cc3ec07d6890" providerId="ADAL" clId="{6353C1AC-F2A9-4C04-82E6-986BDD7B0D3C}" dt="2025-10-02T07:29:55.671" v="5885" actId="1582"/>
          <ac:spMkLst>
            <pc:docMk/>
            <pc:sldMk cId="2082352745" sldId="761"/>
            <ac:spMk id="33" creationId="{7D610CC6-4CD9-A9D5-0DE0-8E2ACFBB8085}"/>
          </ac:spMkLst>
        </pc:spChg>
        <pc:cxnChg chg="del">
          <ac:chgData name="Marta Ceccaroni" userId="82fc12b4-3131-4767-8193-cc3ec07d6890" providerId="ADAL" clId="{6353C1AC-F2A9-4C04-82E6-986BDD7B0D3C}" dt="2025-10-02T07:29:48.413" v="5884" actId="478"/>
          <ac:cxnSpMkLst>
            <pc:docMk/>
            <pc:sldMk cId="2082352745" sldId="761"/>
            <ac:cxnSpMk id="24" creationId="{226FA5EC-AF08-B241-6100-C35916C90239}"/>
          </ac:cxnSpMkLst>
        </pc:cxnChg>
      </pc:sldChg>
      <pc:sldChg chg="delSp modSp add mod">
        <pc:chgData name="Marta Ceccaroni" userId="82fc12b4-3131-4767-8193-cc3ec07d6890" providerId="ADAL" clId="{6353C1AC-F2A9-4C04-82E6-986BDD7B0D3C}" dt="2025-10-03T15:00:26.588" v="10302" actId="20577"/>
        <pc:sldMkLst>
          <pc:docMk/>
          <pc:sldMk cId="1215532262" sldId="762"/>
        </pc:sldMkLst>
        <pc:spChg chg="mod">
          <ac:chgData name="Marta Ceccaroni" userId="82fc12b4-3131-4767-8193-cc3ec07d6890" providerId="ADAL" clId="{6353C1AC-F2A9-4C04-82E6-986BDD7B0D3C}" dt="2025-10-02T07:37:49.658" v="6120" actId="20577"/>
          <ac:spMkLst>
            <pc:docMk/>
            <pc:sldMk cId="1215532262" sldId="762"/>
            <ac:spMk id="21" creationId="{2A46162E-520E-580A-1538-19CADD646CD0}"/>
          </ac:spMkLst>
        </pc:spChg>
        <pc:spChg chg="mod">
          <ac:chgData name="Marta Ceccaroni" userId="82fc12b4-3131-4767-8193-cc3ec07d6890" providerId="ADAL" clId="{6353C1AC-F2A9-4C04-82E6-986BDD7B0D3C}" dt="2025-10-03T15:00:26.588" v="10302" actId="20577"/>
          <ac:spMkLst>
            <pc:docMk/>
            <pc:sldMk cId="1215532262" sldId="762"/>
            <ac:spMk id="22" creationId="{910EBB06-9BF4-C054-F344-98AC3CB4C691}"/>
          </ac:spMkLst>
        </pc:spChg>
        <pc:cxnChg chg="del">
          <ac:chgData name="Marta Ceccaroni" userId="82fc12b4-3131-4767-8193-cc3ec07d6890" providerId="ADAL" clId="{6353C1AC-F2A9-4C04-82E6-986BDD7B0D3C}" dt="2025-10-02T07:37:52.855" v="6122" actId="478"/>
          <ac:cxnSpMkLst>
            <pc:docMk/>
            <pc:sldMk cId="1215532262" sldId="762"/>
            <ac:cxnSpMk id="24" creationId="{67D95140-9576-0FFC-AAD8-D3F9D18840CF}"/>
          </ac:cxnSpMkLst>
        </pc:cxnChg>
        <pc:cxnChg chg="del">
          <ac:chgData name="Marta Ceccaroni" userId="82fc12b4-3131-4767-8193-cc3ec07d6890" providerId="ADAL" clId="{6353C1AC-F2A9-4C04-82E6-986BDD7B0D3C}" dt="2025-10-02T07:37:51.619" v="6121" actId="478"/>
          <ac:cxnSpMkLst>
            <pc:docMk/>
            <pc:sldMk cId="1215532262" sldId="762"/>
            <ac:cxnSpMk id="43" creationId="{77D0AAC2-DB7E-47A0-4A36-A18A0DDA0BFA}"/>
          </ac:cxnSpMkLst>
        </pc:cxnChg>
      </pc:sldChg>
      <pc:sldChg chg="delSp modSp add mod">
        <pc:chgData name="Marta Ceccaroni" userId="82fc12b4-3131-4767-8193-cc3ec07d6890" providerId="ADAL" clId="{6353C1AC-F2A9-4C04-82E6-986BDD7B0D3C}" dt="2025-10-03T15:00:41.530" v="10304"/>
        <pc:sldMkLst>
          <pc:docMk/>
          <pc:sldMk cId="3851414774" sldId="763"/>
        </pc:sldMkLst>
        <pc:spChg chg="mod">
          <ac:chgData name="Marta Ceccaroni" userId="82fc12b4-3131-4767-8193-cc3ec07d6890" providerId="ADAL" clId="{6353C1AC-F2A9-4C04-82E6-986BDD7B0D3C}" dt="2025-10-02T08:22:48.715" v="6965" actId="20577"/>
          <ac:spMkLst>
            <pc:docMk/>
            <pc:sldMk cId="3851414774" sldId="763"/>
            <ac:spMk id="21" creationId="{9815C7C1-0395-40AE-C9D2-F5D8CA33E845}"/>
          </ac:spMkLst>
        </pc:spChg>
        <pc:spChg chg="mod">
          <ac:chgData name="Marta Ceccaroni" userId="82fc12b4-3131-4767-8193-cc3ec07d6890" providerId="ADAL" clId="{6353C1AC-F2A9-4C04-82E6-986BDD7B0D3C}" dt="2025-10-03T15:00:41.530" v="10304"/>
          <ac:spMkLst>
            <pc:docMk/>
            <pc:sldMk cId="3851414774" sldId="763"/>
            <ac:spMk id="22" creationId="{FDDC600D-959D-38ED-0013-0702AFCEB31E}"/>
          </ac:spMkLst>
        </pc:spChg>
        <pc:cxnChg chg="del">
          <ac:chgData name="Marta Ceccaroni" userId="82fc12b4-3131-4767-8193-cc3ec07d6890" providerId="ADAL" clId="{6353C1AC-F2A9-4C04-82E6-986BDD7B0D3C}" dt="2025-10-02T07:40:09.518" v="6207" actId="478"/>
          <ac:cxnSpMkLst>
            <pc:docMk/>
            <pc:sldMk cId="3851414774" sldId="763"/>
            <ac:cxnSpMk id="24" creationId="{FA7220B7-7AD2-E341-47DB-6964DC58FCF4}"/>
          </ac:cxnSpMkLst>
        </pc:cxnChg>
        <pc:cxnChg chg="mod">
          <ac:chgData name="Marta Ceccaroni" userId="82fc12b4-3131-4767-8193-cc3ec07d6890" providerId="ADAL" clId="{6353C1AC-F2A9-4C04-82E6-986BDD7B0D3C}" dt="2025-10-02T08:22:24.287" v="6957" actId="14100"/>
          <ac:cxnSpMkLst>
            <pc:docMk/>
            <pc:sldMk cId="3851414774" sldId="763"/>
            <ac:cxnSpMk id="43" creationId="{2706D101-E4A4-C05C-0444-9FCE66507A51}"/>
          </ac:cxnSpMkLst>
        </pc:cxnChg>
      </pc:sldChg>
      <pc:sldChg chg="add del">
        <pc:chgData name="Marta Ceccaroni" userId="82fc12b4-3131-4767-8193-cc3ec07d6890" providerId="ADAL" clId="{6353C1AC-F2A9-4C04-82E6-986BDD7B0D3C}" dt="2025-10-02T07:42:36.704" v="6275" actId="2696"/>
        <pc:sldMkLst>
          <pc:docMk/>
          <pc:sldMk cId="359315904" sldId="764"/>
        </pc:sldMkLst>
      </pc:sldChg>
      <pc:sldChg chg="delSp modSp add mod">
        <pc:chgData name="Marta Ceccaroni" userId="82fc12b4-3131-4767-8193-cc3ec07d6890" providerId="ADAL" clId="{6353C1AC-F2A9-4C04-82E6-986BDD7B0D3C}" dt="2025-10-02T07:43:04.002" v="6279" actId="478"/>
        <pc:sldMkLst>
          <pc:docMk/>
          <pc:sldMk cId="1479842864" sldId="764"/>
        </pc:sldMkLst>
        <pc:spChg chg="mod">
          <ac:chgData name="Marta Ceccaroni" userId="82fc12b4-3131-4767-8193-cc3ec07d6890" providerId="ADAL" clId="{6353C1AC-F2A9-4C04-82E6-986BDD7B0D3C}" dt="2025-10-02T07:42:58.609" v="6278" actId="21"/>
          <ac:spMkLst>
            <pc:docMk/>
            <pc:sldMk cId="1479842864" sldId="764"/>
            <ac:spMk id="21" creationId="{EE9C9306-531B-3BE2-5707-9FD5F19B562C}"/>
          </ac:spMkLst>
        </pc:spChg>
        <pc:cxnChg chg="del">
          <ac:chgData name="Marta Ceccaroni" userId="82fc12b4-3131-4767-8193-cc3ec07d6890" providerId="ADAL" clId="{6353C1AC-F2A9-4C04-82E6-986BDD7B0D3C}" dt="2025-10-02T07:43:04.002" v="6279" actId="478"/>
          <ac:cxnSpMkLst>
            <pc:docMk/>
            <pc:sldMk cId="1479842864" sldId="764"/>
            <ac:cxnSpMk id="11" creationId="{B8B1F56F-6E84-CC52-3624-8894C3B5113C}"/>
          </ac:cxnSpMkLst>
        </pc:cxnChg>
      </pc:sldChg>
      <pc:sldChg chg="add">
        <pc:chgData name="Marta Ceccaroni" userId="82fc12b4-3131-4767-8193-cc3ec07d6890" providerId="ADAL" clId="{6353C1AC-F2A9-4C04-82E6-986BDD7B0D3C}" dt="2025-10-02T07:43:06.944" v="6280" actId="2890"/>
        <pc:sldMkLst>
          <pc:docMk/>
          <pc:sldMk cId="1698967570" sldId="765"/>
        </pc:sldMkLst>
      </pc:sldChg>
      <pc:sldChg chg="delSp modSp add mod modCm">
        <pc:chgData name="Marta Ceccaroni" userId="82fc12b4-3131-4767-8193-cc3ec07d6890" providerId="ADAL" clId="{6353C1AC-F2A9-4C04-82E6-986BDD7B0D3C}" dt="2025-10-03T11:47:07.925" v="10295" actId="6549"/>
        <pc:sldMkLst>
          <pc:docMk/>
          <pc:sldMk cId="3717051641" sldId="766"/>
        </pc:sldMkLst>
        <pc:spChg chg="mod">
          <ac:chgData name="Marta Ceccaroni" userId="82fc12b4-3131-4767-8193-cc3ec07d6890" providerId="ADAL" clId="{6353C1AC-F2A9-4C04-82E6-986BDD7B0D3C}" dt="2025-10-03T11:47:07.925" v="10295" actId="6549"/>
          <ac:spMkLst>
            <pc:docMk/>
            <pc:sldMk cId="3717051641" sldId="766"/>
            <ac:spMk id="21" creationId="{25A12D41-E3B3-6DA2-192B-C96C2ED4C524}"/>
          </ac:spMkLst>
        </pc:spChg>
        <pc:cxnChg chg="del">
          <ac:chgData name="Marta Ceccaroni" userId="82fc12b4-3131-4767-8193-cc3ec07d6890" providerId="ADAL" clId="{6353C1AC-F2A9-4C04-82E6-986BDD7B0D3C}" dt="2025-10-02T07:44:04.609" v="6287" actId="478"/>
          <ac:cxnSpMkLst>
            <pc:docMk/>
            <pc:sldMk cId="3717051641" sldId="766"/>
            <ac:cxnSpMk id="4" creationId="{CFFB148D-59D8-92E8-667F-E9722AA9C0D5}"/>
          </ac:cxnSpMkLst>
        </pc:cxnChg>
        <pc:extLst>
          <p:ext xmlns:p="http://schemas.openxmlformats.org/presentationml/2006/main" uri="{D6D511B9-2390-475A-947B-AFAB55BFBCF1}">
            <pc226:cmChg xmlns:pc226="http://schemas.microsoft.com/office/powerpoint/2022/06/main/command" chg="mod">
              <pc226:chgData name="Marta Ceccaroni" userId="82fc12b4-3131-4767-8193-cc3ec07d6890" providerId="ADAL" clId="{6353C1AC-F2A9-4C04-82E6-986BDD7B0D3C}" dt="2025-10-02T07:44:02.931" v="6286" actId="21"/>
              <pc2:cmMkLst xmlns:pc2="http://schemas.microsoft.com/office/powerpoint/2019/9/main/command">
                <pc:docMk/>
                <pc:sldMk cId="3717051641" sldId="766"/>
                <pc2:cmMk id="{3BB7A540-B7FB-48CC-854A-76579D1A8CE7}"/>
              </pc2:cmMkLst>
            </pc226:cmChg>
          </p:ext>
        </pc:extLst>
      </pc:sldChg>
      <pc:sldChg chg="modSp add">
        <pc:chgData name="Marta Ceccaroni" userId="82fc12b4-3131-4767-8193-cc3ec07d6890" providerId="ADAL" clId="{6353C1AC-F2A9-4C04-82E6-986BDD7B0D3C}" dt="2025-10-03T15:08:12.539" v="10431"/>
        <pc:sldMkLst>
          <pc:docMk/>
          <pc:sldMk cId="640181407" sldId="767"/>
        </pc:sldMkLst>
        <pc:spChg chg="mod">
          <ac:chgData name="Marta Ceccaroni" userId="82fc12b4-3131-4767-8193-cc3ec07d6890" providerId="ADAL" clId="{6353C1AC-F2A9-4C04-82E6-986BDD7B0D3C}" dt="2025-10-03T15:08:12.539" v="10431"/>
          <ac:spMkLst>
            <pc:docMk/>
            <pc:sldMk cId="640181407" sldId="767"/>
            <ac:spMk id="21" creationId="{AF395DEF-992B-ED49-F4B9-FB7B2E177E10}"/>
          </ac:spMkLst>
        </pc:spChg>
      </pc:sldChg>
      <pc:sldChg chg="addSp delSp modSp add del mod">
        <pc:chgData name="Marta Ceccaroni" userId="82fc12b4-3131-4767-8193-cc3ec07d6890" providerId="ADAL" clId="{6353C1AC-F2A9-4C04-82E6-986BDD7B0D3C}" dt="2025-10-02T09:20:40.937" v="7692" actId="2696"/>
        <pc:sldMkLst>
          <pc:docMk/>
          <pc:sldMk cId="3127153926" sldId="767"/>
        </pc:sldMkLst>
        <pc:spChg chg="del">
          <ac:chgData name="Marta Ceccaroni" userId="82fc12b4-3131-4767-8193-cc3ec07d6890" providerId="ADAL" clId="{6353C1AC-F2A9-4C04-82E6-986BDD7B0D3C}" dt="2025-10-02T07:51:42.005" v="6434" actId="478"/>
          <ac:spMkLst>
            <pc:docMk/>
            <pc:sldMk cId="3127153926" sldId="767"/>
            <ac:spMk id="4" creationId="{6197C3CC-A5DC-770E-34E7-6194B95620FE}"/>
          </ac:spMkLst>
        </pc:spChg>
        <pc:spChg chg="mod">
          <ac:chgData name="Marta Ceccaroni" userId="82fc12b4-3131-4767-8193-cc3ec07d6890" providerId="ADAL" clId="{6353C1AC-F2A9-4C04-82E6-986BDD7B0D3C}" dt="2025-10-02T09:05:09.193" v="7584"/>
          <ac:spMkLst>
            <pc:docMk/>
            <pc:sldMk cId="3127153926" sldId="767"/>
            <ac:spMk id="22" creationId="{FDF01141-9FBF-66E7-28C6-2DAAEBD9A735}"/>
          </ac:spMkLst>
        </pc:spChg>
        <pc:grpChg chg="add del">
          <ac:chgData name="Marta Ceccaroni" userId="82fc12b4-3131-4767-8193-cc3ec07d6890" providerId="ADAL" clId="{6353C1AC-F2A9-4C04-82E6-986BDD7B0D3C}" dt="2025-10-02T07:51:40.487" v="6433" actId="478"/>
          <ac:grpSpMkLst>
            <pc:docMk/>
            <pc:sldMk cId="3127153926" sldId="767"/>
            <ac:grpSpMk id="2" creationId="{3074B872-4F20-8394-60CE-7AE9A4CE0730}"/>
          </ac:grpSpMkLst>
        </pc:grpChg>
        <pc:cxnChg chg="del">
          <ac:chgData name="Marta Ceccaroni" userId="82fc12b4-3131-4767-8193-cc3ec07d6890" providerId="ADAL" clId="{6353C1AC-F2A9-4C04-82E6-986BDD7B0D3C}" dt="2025-10-02T07:51:36.822" v="6430" actId="478"/>
          <ac:cxnSpMkLst>
            <pc:docMk/>
            <pc:sldMk cId="3127153926" sldId="767"/>
            <ac:cxnSpMk id="9" creationId="{5383A9E3-ED28-C967-98CF-9A220DD6D978}"/>
          </ac:cxnSpMkLst>
        </pc:cxnChg>
        <pc:cxnChg chg="del">
          <ac:chgData name="Marta Ceccaroni" userId="82fc12b4-3131-4767-8193-cc3ec07d6890" providerId="ADAL" clId="{6353C1AC-F2A9-4C04-82E6-986BDD7B0D3C}" dt="2025-10-02T07:51:35.595" v="6429" actId="478"/>
          <ac:cxnSpMkLst>
            <pc:docMk/>
            <pc:sldMk cId="3127153926" sldId="767"/>
            <ac:cxnSpMk id="12" creationId="{87938206-AA5D-AA24-855B-4B260F6FF14C}"/>
          </ac:cxnSpMkLst>
        </pc:cxnChg>
        <pc:cxnChg chg="del">
          <ac:chgData name="Marta Ceccaroni" userId="82fc12b4-3131-4767-8193-cc3ec07d6890" providerId="ADAL" clId="{6353C1AC-F2A9-4C04-82E6-986BDD7B0D3C}" dt="2025-10-02T09:13:05.010" v="7635" actId="478"/>
          <ac:cxnSpMkLst>
            <pc:docMk/>
            <pc:sldMk cId="3127153926" sldId="767"/>
            <ac:cxnSpMk id="17" creationId="{E2DBFA35-B390-1FB9-EDB6-A46246F9591C}"/>
          </ac:cxnSpMkLst>
        </pc:cxnChg>
        <pc:cxnChg chg="del">
          <ac:chgData name="Marta Ceccaroni" userId="82fc12b4-3131-4767-8193-cc3ec07d6890" providerId="ADAL" clId="{6353C1AC-F2A9-4C04-82E6-986BDD7B0D3C}" dt="2025-10-02T07:51:43.226" v="6435" actId="478"/>
          <ac:cxnSpMkLst>
            <pc:docMk/>
            <pc:sldMk cId="3127153926" sldId="767"/>
            <ac:cxnSpMk id="18" creationId="{297BD0C6-52B8-BC58-8A9F-DE3E0F52DDD8}"/>
          </ac:cxnSpMkLst>
        </pc:cxnChg>
        <pc:cxnChg chg="del">
          <ac:chgData name="Marta Ceccaroni" userId="82fc12b4-3131-4767-8193-cc3ec07d6890" providerId="ADAL" clId="{6353C1AC-F2A9-4C04-82E6-986BDD7B0D3C}" dt="2025-10-02T09:13:06.545" v="7636" actId="478"/>
          <ac:cxnSpMkLst>
            <pc:docMk/>
            <pc:sldMk cId="3127153926" sldId="767"/>
            <ac:cxnSpMk id="19" creationId="{DE8F85EF-93FC-C242-4A62-0ADAC3A8FFCE}"/>
          </ac:cxnSpMkLst>
        </pc:cxnChg>
        <pc:cxnChg chg="del">
          <ac:chgData name="Marta Ceccaroni" userId="82fc12b4-3131-4767-8193-cc3ec07d6890" providerId="ADAL" clId="{6353C1AC-F2A9-4C04-82E6-986BDD7B0D3C}" dt="2025-10-02T07:51:38.295" v="6431" actId="478"/>
          <ac:cxnSpMkLst>
            <pc:docMk/>
            <pc:sldMk cId="3127153926" sldId="767"/>
            <ac:cxnSpMk id="20" creationId="{EC87A4DB-B360-2466-506C-90C0653A1637}"/>
          </ac:cxnSpMkLst>
        </pc:cxnChg>
      </pc:sldChg>
      <pc:sldChg chg="addSp delSp modSp add mod modNotesTx">
        <pc:chgData name="Marta Ceccaroni" userId="82fc12b4-3131-4767-8193-cc3ec07d6890" providerId="ADAL" clId="{6353C1AC-F2A9-4C04-82E6-986BDD7B0D3C}" dt="2025-10-03T15:07:42.170" v="10425"/>
        <pc:sldMkLst>
          <pc:docMk/>
          <pc:sldMk cId="2668667409" sldId="768"/>
        </pc:sldMkLst>
        <pc:spChg chg="mod">
          <ac:chgData name="Marta Ceccaroni" userId="82fc12b4-3131-4767-8193-cc3ec07d6890" providerId="ADAL" clId="{6353C1AC-F2A9-4C04-82E6-986BDD7B0D3C}" dt="2025-10-02T07:57:41.153" v="6559" actId="20577"/>
          <ac:spMkLst>
            <pc:docMk/>
            <pc:sldMk cId="2668667409" sldId="768"/>
            <ac:spMk id="8" creationId="{52C44D0B-D43C-912B-B9C4-FC55EF787D59}"/>
          </ac:spMkLst>
        </pc:spChg>
        <pc:spChg chg="mod">
          <ac:chgData name="Marta Ceccaroni" userId="82fc12b4-3131-4767-8193-cc3ec07d6890" providerId="ADAL" clId="{6353C1AC-F2A9-4C04-82E6-986BDD7B0D3C}" dt="2025-10-03T15:07:42.170" v="10425"/>
          <ac:spMkLst>
            <pc:docMk/>
            <pc:sldMk cId="2668667409" sldId="768"/>
            <ac:spMk id="21" creationId="{D2B15D14-0382-CD81-377F-BC654EAB3597}"/>
          </ac:spMkLst>
        </pc:spChg>
        <pc:spChg chg="mod">
          <ac:chgData name="Marta Ceccaroni" userId="82fc12b4-3131-4767-8193-cc3ec07d6890" providerId="ADAL" clId="{6353C1AC-F2A9-4C04-82E6-986BDD7B0D3C}" dt="2025-10-02T09:05:52.399" v="7597"/>
          <ac:spMkLst>
            <pc:docMk/>
            <pc:sldMk cId="2668667409" sldId="768"/>
            <ac:spMk id="22" creationId="{8559A52C-ECC1-37CE-CB47-3768BC02BB00}"/>
          </ac:spMkLst>
        </pc:spChg>
        <pc:cxnChg chg="del">
          <ac:chgData name="Marta Ceccaroni" userId="82fc12b4-3131-4767-8193-cc3ec07d6890" providerId="ADAL" clId="{6353C1AC-F2A9-4C04-82E6-986BDD7B0D3C}" dt="2025-10-02T07:57:45.743" v="6560" actId="478"/>
          <ac:cxnSpMkLst>
            <pc:docMk/>
            <pc:sldMk cId="2668667409" sldId="768"/>
            <ac:cxnSpMk id="3" creationId="{50F44632-A7CC-3DE1-BC2E-4E79671B0C68}"/>
          </ac:cxnSpMkLst>
        </pc:cxnChg>
        <pc:cxnChg chg="add mod">
          <ac:chgData name="Marta Ceccaroni" userId="82fc12b4-3131-4767-8193-cc3ec07d6890" providerId="ADAL" clId="{6353C1AC-F2A9-4C04-82E6-986BDD7B0D3C}" dt="2025-10-02T08:11:00.479" v="6846"/>
          <ac:cxnSpMkLst>
            <pc:docMk/>
            <pc:sldMk cId="2668667409" sldId="768"/>
            <ac:cxnSpMk id="10" creationId="{8E5C47F2-3F16-F84F-13DB-A031D817CD5A}"/>
          </ac:cxnSpMkLst>
        </pc:cxnChg>
        <pc:cxnChg chg="del">
          <ac:chgData name="Marta Ceccaroni" userId="82fc12b4-3131-4767-8193-cc3ec07d6890" providerId="ADAL" clId="{6353C1AC-F2A9-4C04-82E6-986BDD7B0D3C}" dt="2025-10-02T09:13:39.191" v="7646" actId="478"/>
          <ac:cxnSpMkLst>
            <pc:docMk/>
            <pc:sldMk cId="2668667409" sldId="768"/>
            <ac:cxnSpMk id="17" creationId="{B8442494-F776-7EA9-679B-2AFA5A6753DE}"/>
          </ac:cxnSpMkLst>
        </pc:cxnChg>
        <pc:cxnChg chg="del">
          <ac:chgData name="Marta Ceccaroni" userId="82fc12b4-3131-4767-8193-cc3ec07d6890" providerId="ADAL" clId="{6353C1AC-F2A9-4C04-82E6-986BDD7B0D3C}" dt="2025-10-02T09:13:40.239" v="7647" actId="478"/>
          <ac:cxnSpMkLst>
            <pc:docMk/>
            <pc:sldMk cId="2668667409" sldId="768"/>
            <ac:cxnSpMk id="19" creationId="{EF25CF23-A0D5-A4AA-F24E-47259A70C404}"/>
          </ac:cxnSpMkLst>
        </pc:cxnChg>
      </pc:sldChg>
      <pc:sldChg chg="modSp add del mod">
        <pc:chgData name="Marta Ceccaroni" userId="82fc12b4-3131-4767-8193-cc3ec07d6890" providerId="ADAL" clId="{6353C1AC-F2A9-4C04-82E6-986BDD7B0D3C}" dt="2025-10-02T11:43:40.710" v="10100" actId="2696"/>
        <pc:sldMkLst>
          <pc:docMk/>
          <pc:sldMk cId="626707008" sldId="769"/>
        </pc:sldMkLst>
        <pc:spChg chg="mod">
          <ac:chgData name="Marta Ceccaroni" userId="82fc12b4-3131-4767-8193-cc3ec07d6890" providerId="ADAL" clId="{6353C1AC-F2A9-4C04-82E6-986BDD7B0D3C}" dt="2025-10-02T11:34:19.922" v="9812" actId="20577"/>
          <ac:spMkLst>
            <pc:docMk/>
            <pc:sldMk cId="626707008" sldId="769"/>
            <ac:spMk id="21" creationId="{1F3EA070-05DD-B37B-1748-0063C898F0A0}"/>
          </ac:spMkLst>
        </pc:spChg>
      </pc:sldChg>
      <pc:sldChg chg="addSp delSp modSp add del mod modShow">
        <pc:chgData name="Marta Ceccaroni" userId="82fc12b4-3131-4767-8193-cc3ec07d6890" providerId="ADAL" clId="{6353C1AC-F2A9-4C04-82E6-986BDD7B0D3C}" dt="2025-10-02T11:34:08.950" v="9806" actId="2696"/>
        <pc:sldMkLst>
          <pc:docMk/>
          <pc:sldMk cId="3730236872" sldId="770"/>
        </pc:sldMkLst>
        <pc:spChg chg="add del mod ord">
          <ac:chgData name="Marta Ceccaroni" userId="82fc12b4-3131-4767-8193-cc3ec07d6890" providerId="ADAL" clId="{6353C1AC-F2A9-4C04-82E6-986BDD7B0D3C}" dt="2025-10-02T08:05:58.194" v="6682" actId="478"/>
          <ac:spMkLst>
            <pc:docMk/>
            <pc:sldMk cId="3730236872" sldId="770"/>
            <ac:spMk id="8" creationId="{7DEF284C-8DC8-A175-103B-35FCC8CCA6E3}"/>
          </ac:spMkLst>
        </pc:spChg>
        <pc:spChg chg="add mod">
          <ac:chgData name="Marta Ceccaroni" userId="82fc12b4-3131-4767-8193-cc3ec07d6890" providerId="ADAL" clId="{6353C1AC-F2A9-4C04-82E6-986BDD7B0D3C}" dt="2025-10-02T08:07:38.721" v="6763" actId="1035"/>
          <ac:spMkLst>
            <pc:docMk/>
            <pc:sldMk cId="3730236872" sldId="770"/>
            <ac:spMk id="9" creationId="{2E0EB544-EC6D-9CD4-4A29-7C642F0A6882}"/>
          </ac:spMkLst>
        </pc:spChg>
        <pc:graphicFrameChg chg="add del mod ord modGraphic">
          <ac:chgData name="Marta Ceccaroni" userId="82fc12b4-3131-4767-8193-cc3ec07d6890" providerId="ADAL" clId="{6353C1AC-F2A9-4C04-82E6-986BDD7B0D3C}" dt="2025-10-02T11:33:54.442" v="9803" actId="21"/>
          <ac:graphicFrameMkLst>
            <pc:docMk/>
            <pc:sldMk cId="3730236872" sldId="770"/>
            <ac:graphicFrameMk id="3" creationId="{94F0BE35-823D-EEEA-7359-0B5B620ED9B5}"/>
          </ac:graphicFrameMkLst>
        </pc:graphicFrameChg>
      </pc:sldChg>
      <pc:sldChg chg="addSp delSp modSp add mod modNotesTx">
        <pc:chgData name="Marta Ceccaroni" userId="82fc12b4-3131-4767-8193-cc3ec07d6890" providerId="ADAL" clId="{6353C1AC-F2A9-4C04-82E6-986BDD7B0D3C}" dt="2025-10-03T15:11:14.104" v="10482"/>
        <pc:sldMkLst>
          <pc:docMk/>
          <pc:sldMk cId="35580832" sldId="771"/>
        </pc:sldMkLst>
        <pc:spChg chg="del">
          <ac:chgData name="Marta Ceccaroni" userId="82fc12b4-3131-4767-8193-cc3ec07d6890" providerId="ADAL" clId="{6353C1AC-F2A9-4C04-82E6-986BDD7B0D3C}" dt="2025-10-02T08:17:22.958" v="6896" actId="478"/>
          <ac:spMkLst>
            <pc:docMk/>
            <pc:sldMk cId="35580832" sldId="771"/>
            <ac:spMk id="12" creationId="{002026C4-256E-3CE9-7103-E21A5C27B33D}"/>
          </ac:spMkLst>
        </pc:spChg>
        <pc:spChg chg="mod">
          <ac:chgData name="Marta Ceccaroni" userId="82fc12b4-3131-4767-8193-cc3ec07d6890" providerId="ADAL" clId="{6353C1AC-F2A9-4C04-82E6-986BDD7B0D3C}" dt="2025-10-03T15:11:14.104" v="10482"/>
          <ac:spMkLst>
            <pc:docMk/>
            <pc:sldMk cId="35580832" sldId="771"/>
            <ac:spMk id="21" creationId="{DF6282E0-9549-66C6-82EC-770DE50AC9A9}"/>
          </ac:spMkLst>
        </pc:spChg>
        <pc:spChg chg="mod">
          <ac:chgData name="Marta Ceccaroni" userId="82fc12b4-3131-4767-8193-cc3ec07d6890" providerId="ADAL" clId="{6353C1AC-F2A9-4C04-82E6-986BDD7B0D3C}" dt="2025-10-02T10:48:49.296" v="8956" actId="20577"/>
          <ac:spMkLst>
            <pc:docMk/>
            <pc:sldMk cId="35580832" sldId="771"/>
            <ac:spMk id="22" creationId="{8454F43B-7FD0-1295-C225-5D95F23A92CD}"/>
          </ac:spMkLst>
        </pc:spChg>
        <pc:grpChg chg="mod">
          <ac:chgData name="Marta Ceccaroni" userId="82fc12b4-3131-4767-8193-cc3ec07d6890" providerId="ADAL" clId="{6353C1AC-F2A9-4C04-82E6-986BDD7B0D3C}" dt="2025-10-02T08:17:14.384" v="6892" actId="1076"/>
          <ac:grpSpMkLst>
            <pc:docMk/>
            <pc:sldMk cId="35580832" sldId="771"/>
            <ac:grpSpMk id="2" creationId="{FBDC2A10-5D0D-D5E0-1932-CD6CD25B8716}"/>
          </ac:grpSpMkLst>
        </pc:grpChg>
        <pc:cxnChg chg="add mod">
          <ac:chgData name="Marta Ceccaroni" userId="82fc12b4-3131-4767-8193-cc3ec07d6890" providerId="ADAL" clId="{6353C1AC-F2A9-4C04-82E6-986BDD7B0D3C}" dt="2025-10-02T08:16:37.413" v="6876" actId="14100"/>
          <ac:cxnSpMkLst>
            <pc:docMk/>
            <pc:sldMk cId="35580832" sldId="771"/>
            <ac:cxnSpMk id="4" creationId="{1B58474B-1F9B-D9A9-6076-E169E5CF1946}"/>
          </ac:cxnSpMkLst>
        </pc:cxnChg>
        <pc:cxnChg chg="add del mod">
          <ac:chgData name="Marta Ceccaroni" userId="82fc12b4-3131-4767-8193-cc3ec07d6890" providerId="ADAL" clId="{6353C1AC-F2A9-4C04-82E6-986BDD7B0D3C}" dt="2025-10-02T08:16:50.326" v="6881" actId="478"/>
          <ac:cxnSpMkLst>
            <pc:docMk/>
            <pc:sldMk cId="35580832" sldId="771"/>
            <ac:cxnSpMk id="17" creationId="{67C8669C-595D-11B4-107A-D8A96742833F}"/>
          </ac:cxnSpMkLst>
        </pc:cxnChg>
      </pc:sldChg>
      <pc:sldChg chg="delSp modSp add mod modNotesTx">
        <pc:chgData name="Marta Ceccaroni" userId="82fc12b4-3131-4767-8193-cc3ec07d6890" providerId="ADAL" clId="{6353C1AC-F2A9-4C04-82E6-986BDD7B0D3C}" dt="2025-10-03T15:11:53.033" v="10492"/>
        <pc:sldMkLst>
          <pc:docMk/>
          <pc:sldMk cId="3251331115" sldId="772"/>
        </pc:sldMkLst>
        <pc:spChg chg="del">
          <ac:chgData name="Marta Ceccaroni" userId="82fc12b4-3131-4767-8193-cc3ec07d6890" providerId="ADAL" clId="{6353C1AC-F2A9-4C04-82E6-986BDD7B0D3C}" dt="2025-10-02T08:17:26.104" v="6897" actId="478"/>
          <ac:spMkLst>
            <pc:docMk/>
            <pc:sldMk cId="3251331115" sldId="772"/>
            <ac:spMk id="12" creationId="{F5323DAE-7BFC-4CB0-6583-DF788155BA70}"/>
          </ac:spMkLst>
        </pc:spChg>
        <pc:spChg chg="mod">
          <ac:chgData name="Marta Ceccaroni" userId="82fc12b4-3131-4767-8193-cc3ec07d6890" providerId="ADAL" clId="{6353C1AC-F2A9-4C04-82E6-986BDD7B0D3C}" dt="2025-10-03T15:11:53.033" v="10492"/>
          <ac:spMkLst>
            <pc:docMk/>
            <pc:sldMk cId="3251331115" sldId="772"/>
            <ac:spMk id="21" creationId="{A8C69D33-FC42-1CD7-E609-855180221169}"/>
          </ac:spMkLst>
        </pc:spChg>
        <pc:cxnChg chg="del">
          <ac:chgData name="Marta Ceccaroni" userId="82fc12b4-3131-4767-8193-cc3ec07d6890" providerId="ADAL" clId="{6353C1AC-F2A9-4C04-82E6-986BDD7B0D3C}" dt="2025-10-02T08:16:52.678" v="6882" actId="478"/>
          <ac:cxnSpMkLst>
            <pc:docMk/>
            <pc:sldMk cId="3251331115" sldId="772"/>
            <ac:cxnSpMk id="4" creationId="{C4BE76A6-A203-4B5F-65E9-44200440130D}"/>
          </ac:cxnSpMkLst>
        </pc:cxnChg>
      </pc:sldChg>
      <pc:sldChg chg="modSp add mod modShow">
        <pc:chgData name="Marta Ceccaroni" userId="82fc12b4-3131-4767-8193-cc3ec07d6890" providerId="ADAL" clId="{6353C1AC-F2A9-4C04-82E6-986BDD7B0D3C}" dt="2025-10-02T08:36:42.076" v="7025" actId="729"/>
        <pc:sldMkLst>
          <pc:docMk/>
          <pc:sldMk cId="4114466707" sldId="773"/>
        </pc:sldMkLst>
        <pc:spChg chg="mod">
          <ac:chgData name="Marta Ceccaroni" userId="82fc12b4-3131-4767-8193-cc3ec07d6890" providerId="ADAL" clId="{6353C1AC-F2A9-4C04-82E6-986BDD7B0D3C}" dt="2025-10-02T08:31:17.227" v="7001" actId="21"/>
          <ac:spMkLst>
            <pc:docMk/>
            <pc:sldMk cId="4114466707" sldId="773"/>
            <ac:spMk id="21" creationId="{DBB56E8E-C9A3-F3C9-C639-2785782609CB}"/>
          </ac:spMkLst>
        </pc:spChg>
        <pc:spChg chg="mod">
          <ac:chgData name="Marta Ceccaroni" userId="82fc12b4-3131-4767-8193-cc3ec07d6890" providerId="ADAL" clId="{6353C1AC-F2A9-4C04-82E6-986BDD7B0D3C}" dt="2025-10-02T08:30:59.894" v="6998" actId="20577"/>
          <ac:spMkLst>
            <pc:docMk/>
            <pc:sldMk cId="4114466707" sldId="773"/>
            <ac:spMk id="22" creationId="{32666CCC-A67F-D622-98AA-F1664A4CF1EE}"/>
          </ac:spMkLst>
        </pc:spChg>
      </pc:sldChg>
      <pc:sldChg chg="modSp add mod modShow">
        <pc:chgData name="Marta Ceccaroni" userId="82fc12b4-3131-4767-8193-cc3ec07d6890" providerId="ADAL" clId="{6353C1AC-F2A9-4C04-82E6-986BDD7B0D3C}" dt="2025-10-02T08:36:42.076" v="7025" actId="729"/>
        <pc:sldMkLst>
          <pc:docMk/>
          <pc:sldMk cId="715134225" sldId="774"/>
        </pc:sldMkLst>
        <pc:spChg chg="mod">
          <ac:chgData name="Marta Ceccaroni" userId="82fc12b4-3131-4767-8193-cc3ec07d6890" providerId="ADAL" clId="{6353C1AC-F2A9-4C04-82E6-986BDD7B0D3C}" dt="2025-10-02T08:31:07.071" v="6999"/>
          <ac:spMkLst>
            <pc:docMk/>
            <pc:sldMk cId="715134225" sldId="774"/>
            <ac:spMk id="22" creationId="{582A2191-C3B6-B22A-5E30-295A5EC63332}"/>
          </ac:spMkLst>
        </pc:spChg>
      </pc:sldChg>
      <pc:sldChg chg="modSp add mod modShow">
        <pc:chgData name="Marta Ceccaroni" userId="82fc12b4-3131-4767-8193-cc3ec07d6890" providerId="ADAL" clId="{6353C1AC-F2A9-4C04-82E6-986BDD7B0D3C}" dt="2025-10-02T08:36:42.076" v="7025" actId="729"/>
        <pc:sldMkLst>
          <pc:docMk/>
          <pc:sldMk cId="1786916956" sldId="775"/>
        </pc:sldMkLst>
        <pc:spChg chg="mod">
          <ac:chgData name="Marta Ceccaroni" userId="82fc12b4-3131-4767-8193-cc3ec07d6890" providerId="ADAL" clId="{6353C1AC-F2A9-4C04-82E6-986BDD7B0D3C}" dt="2025-10-02T08:31:10.531" v="7000"/>
          <ac:spMkLst>
            <pc:docMk/>
            <pc:sldMk cId="1786916956" sldId="775"/>
            <ac:spMk id="22" creationId="{F1B527E9-784C-1592-9486-381DA4572FD2}"/>
          </ac:spMkLst>
        </pc:spChg>
      </pc:sldChg>
      <pc:sldChg chg="addSp delSp modSp add mod modShow">
        <pc:chgData name="Marta Ceccaroni" userId="82fc12b4-3131-4767-8193-cc3ec07d6890" providerId="ADAL" clId="{6353C1AC-F2A9-4C04-82E6-986BDD7B0D3C}" dt="2025-10-03T15:00:45.547" v="10305"/>
        <pc:sldMkLst>
          <pc:docMk/>
          <pc:sldMk cId="2009752318" sldId="776"/>
        </pc:sldMkLst>
        <pc:spChg chg="add mod">
          <ac:chgData name="Marta Ceccaroni" userId="82fc12b4-3131-4767-8193-cc3ec07d6890" providerId="ADAL" clId="{6353C1AC-F2A9-4C04-82E6-986BDD7B0D3C}" dt="2025-10-02T08:31:50.853" v="7008" actId="1582"/>
          <ac:spMkLst>
            <pc:docMk/>
            <pc:sldMk cId="2009752318" sldId="776"/>
            <ac:spMk id="3" creationId="{7AC5E0FE-01F1-6318-9D48-08B2FA781CBE}"/>
          </ac:spMkLst>
        </pc:spChg>
        <pc:spChg chg="mod">
          <ac:chgData name="Marta Ceccaroni" userId="82fc12b4-3131-4767-8193-cc3ec07d6890" providerId="ADAL" clId="{6353C1AC-F2A9-4C04-82E6-986BDD7B0D3C}" dt="2025-10-03T15:00:45.547" v="10305"/>
          <ac:spMkLst>
            <pc:docMk/>
            <pc:sldMk cId="2009752318" sldId="776"/>
            <ac:spMk id="22" creationId="{DF8F771C-4021-F517-6E8E-BB832FE2C9E2}"/>
          </ac:spMkLst>
        </pc:spChg>
        <pc:cxnChg chg="del">
          <ac:chgData name="Marta Ceccaroni" userId="82fc12b4-3131-4767-8193-cc3ec07d6890" providerId="ADAL" clId="{6353C1AC-F2A9-4C04-82E6-986BDD7B0D3C}" dt="2025-10-02T08:31:37.859" v="7004" actId="478"/>
          <ac:cxnSpMkLst>
            <pc:docMk/>
            <pc:sldMk cId="2009752318" sldId="776"/>
            <ac:cxnSpMk id="43" creationId="{137A8CAA-6625-E085-8055-C7BD7383F4F6}"/>
          </ac:cxnSpMkLst>
        </pc:cxnChg>
      </pc:sldChg>
      <pc:sldChg chg="addSp delSp modSp add mod modNotesTx">
        <pc:chgData name="Marta Ceccaroni" userId="82fc12b4-3131-4767-8193-cc3ec07d6890" providerId="ADAL" clId="{6353C1AC-F2A9-4C04-82E6-986BDD7B0D3C}" dt="2025-10-03T15:07:47.756" v="10426"/>
        <pc:sldMkLst>
          <pc:docMk/>
          <pc:sldMk cId="4058768259" sldId="777"/>
        </pc:sldMkLst>
        <pc:spChg chg="mod">
          <ac:chgData name="Marta Ceccaroni" userId="82fc12b4-3131-4767-8193-cc3ec07d6890" providerId="ADAL" clId="{6353C1AC-F2A9-4C04-82E6-986BDD7B0D3C}" dt="2025-10-02T08:42:35.241" v="7104" actId="14100"/>
          <ac:spMkLst>
            <pc:docMk/>
            <pc:sldMk cId="4058768259" sldId="777"/>
            <ac:spMk id="8" creationId="{D4F6D94D-C675-85DA-F65B-D67B7E3926DA}"/>
          </ac:spMkLst>
        </pc:spChg>
        <pc:spChg chg="mod">
          <ac:chgData name="Marta Ceccaroni" userId="82fc12b4-3131-4767-8193-cc3ec07d6890" providerId="ADAL" clId="{6353C1AC-F2A9-4C04-82E6-986BDD7B0D3C}" dt="2025-10-02T08:42:29.163" v="7103" actId="20577"/>
          <ac:spMkLst>
            <pc:docMk/>
            <pc:sldMk cId="4058768259" sldId="777"/>
            <ac:spMk id="9" creationId="{5B716E9F-798D-8E32-F12D-618A7A9EE60C}"/>
          </ac:spMkLst>
        </pc:spChg>
        <pc:spChg chg="mod">
          <ac:chgData name="Marta Ceccaroni" userId="82fc12b4-3131-4767-8193-cc3ec07d6890" providerId="ADAL" clId="{6353C1AC-F2A9-4C04-82E6-986BDD7B0D3C}" dt="2025-10-03T15:07:47.756" v="10426"/>
          <ac:spMkLst>
            <pc:docMk/>
            <pc:sldMk cId="4058768259" sldId="777"/>
            <ac:spMk id="21" creationId="{FC731F1E-7604-C036-84B6-1F6CD5CFAB56}"/>
          </ac:spMkLst>
        </pc:spChg>
        <pc:spChg chg="mod">
          <ac:chgData name="Marta Ceccaroni" userId="82fc12b4-3131-4767-8193-cc3ec07d6890" providerId="ADAL" clId="{6353C1AC-F2A9-4C04-82E6-986BDD7B0D3C}" dt="2025-10-02T09:06:02.082" v="7606" actId="20577"/>
          <ac:spMkLst>
            <pc:docMk/>
            <pc:sldMk cId="4058768259" sldId="777"/>
            <ac:spMk id="22" creationId="{A4270AC8-BF87-CE14-61D1-938699BC9591}"/>
          </ac:spMkLst>
        </pc:spChg>
        <pc:picChg chg="del">
          <ac:chgData name="Marta Ceccaroni" userId="82fc12b4-3131-4767-8193-cc3ec07d6890" providerId="ADAL" clId="{6353C1AC-F2A9-4C04-82E6-986BDD7B0D3C}" dt="2025-10-02T08:42:03.021" v="7083" actId="478"/>
          <ac:picMkLst>
            <pc:docMk/>
            <pc:sldMk cId="4058768259" sldId="777"/>
            <ac:picMk id="4" creationId="{909BEBE7-E109-5D85-396F-862E7C943057}"/>
          </ac:picMkLst>
        </pc:picChg>
        <pc:picChg chg="add del mod">
          <ac:chgData name="Marta Ceccaroni" userId="82fc12b4-3131-4767-8193-cc3ec07d6890" providerId="ADAL" clId="{6353C1AC-F2A9-4C04-82E6-986BDD7B0D3C}" dt="2025-10-02T08:37:57.164" v="7031" actId="22"/>
          <ac:picMkLst>
            <pc:docMk/>
            <pc:sldMk cId="4058768259" sldId="777"/>
            <ac:picMk id="11" creationId="{2F45B5D1-C24E-C487-A4B8-CF5D8041364D}"/>
          </ac:picMkLst>
        </pc:picChg>
        <pc:picChg chg="add del">
          <ac:chgData name="Marta Ceccaroni" userId="82fc12b4-3131-4767-8193-cc3ec07d6890" providerId="ADAL" clId="{6353C1AC-F2A9-4C04-82E6-986BDD7B0D3C}" dt="2025-10-02T08:38:18.107" v="7038" actId="478"/>
          <ac:picMkLst>
            <pc:docMk/>
            <pc:sldMk cId="4058768259" sldId="777"/>
            <ac:picMk id="14" creationId="{F9565F43-4DA1-D8DA-DFC7-ADFD3CA2561D}"/>
          </ac:picMkLst>
        </pc:picChg>
        <pc:picChg chg="add mod modCrop">
          <ac:chgData name="Marta Ceccaroni" userId="82fc12b4-3131-4767-8193-cc3ec07d6890" providerId="ADAL" clId="{6353C1AC-F2A9-4C04-82E6-986BDD7B0D3C}" dt="2025-10-02T08:38:22.577" v="7039" actId="14100"/>
          <ac:picMkLst>
            <pc:docMk/>
            <pc:sldMk cId="4058768259" sldId="777"/>
            <ac:picMk id="15" creationId="{8095679F-61CE-08AC-F2ED-0FB0B607E42F}"/>
          </ac:picMkLst>
        </pc:picChg>
        <pc:picChg chg="add mod">
          <ac:chgData name="Marta Ceccaroni" userId="82fc12b4-3131-4767-8193-cc3ec07d6890" providerId="ADAL" clId="{6353C1AC-F2A9-4C04-82E6-986BDD7B0D3C}" dt="2025-10-02T08:42:10.744" v="7086" actId="14100"/>
          <ac:picMkLst>
            <pc:docMk/>
            <pc:sldMk cId="4058768259" sldId="777"/>
            <ac:picMk id="25" creationId="{5A431631-3DD3-FA97-2606-E621F831D818}"/>
          </ac:picMkLst>
        </pc:picChg>
        <pc:cxnChg chg="mod ord">
          <ac:chgData name="Marta Ceccaroni" userId="82fc12b4-3131-4767-8193-cc3ec07d6890" providerId="ADAL" clId="{6353C1AC-F2A9-4C04-82E6-986BDD7B0D3C}" dt="2025-10-02T08:40:22.937" v="7072" actId="14100"/>
          <ac:cxnSpMkLst>
            <pc:docMk/>
            <pc:sldMk cId="4058768259" sldId="777"/>
            <ac:cxnSpMk id="10" creationId="{BE647F2B-703E-C0AD-38EC-BB01E2B5E28E}"/>
          </ac:cxnSpMkLst>
        </pc:cxnChg>
      </pc:sldChg>
      <pc:sldChg chg="modSp add mod">
        <pc:chgData name="Marta Ceccaroni" userId="82fc12b4-3131-4767-8193-cc3ec07d6890" providerId="ADAL" clId="{6353C1AC-F2A9-4C04-82E6-986BDD7B0D3C}" dt="2025-10-03T15:09:22.427" v="10464" actId="113"/>
        <pc:sldMkLst>
          <pc:docMk/>
          <pc:sldMk cId="3028054936" sldId="778"/>
        </pc:sldMkLst>
        <pc:spChg chg="mod">
          <ac:chgData name="Marta Ceccaroni" userId="82fc12b4-3131-4767-8193-cc3ec07d6890" providerId="ADAL" clId="{6353C1AC-F2A9-4C04-82E6-986BDD7B0D3C}" dt="2025-10-02T08:43:06.809" v="7130" actId="14100"/>
          <ac:spMkLst>
            <pc:docMk/>
            <pc:sldMk cId="3028054936" sldId="778"/>
            <ac:spMk id="8" creationId="{A496E5AE-9066-7CE6-02AC-35CFC861D062}"/>
          </ac:spMkLst>
        </pc:spChg>
        <pc:spChg chg="mod">
          <ac:chgData name="Marta Ceccaroni" userId="82fc12b4-3131-4767-8193-cc3ec07d6890" providerId="ADAL" clId="{6353C1AC-F2A9-4C04-82E6-986BDD7B0D3C}" dt="2025-10-03T15:07:51.606" v="10427"/>
          <ac:spMkLst>
            <pc:docMk/>
            <pc:sldMk cId="3028054936" sldId="778"/>
            <ac:spMk id="21" creationId="{DB095E55-9464-AC4E-E24F-7B82429BF3F5}"/>
          </ac:spMkLst>
        </pc:spChg>
        <pc:spChg chg="mod">
          <ac:chgData name="Marta Ceccaroni" userId="82fc12b4-3131-4767-8193-cc3ec07d6890" providerId="ADAL" clId="{6353C1AC-F2A9-4C04-82E6-986BDD7B0D3C}" dt="2025-10-03T15:09:22.427" v="10464" actId="113"/>
          <ac:spMkLst>
            <pc:docMk/>
            <pc:sldMk cId="3028054936" sldId="778"/>
            <ac:spMk id="22" creationId="{0FE7DB55-79B3-3591-0F42-11F7AC4D4C82}"/>
          </ac:spMkLst>
        </pc:spChg>
        <pc:cxnChg chg="mod">
          <ac:chgData name="Marta Ceccaroni" userId="82fc12b4-3131-4767-8193-cc3ec07d6890" providerId="ADAL" clId="{6353C1AC-F2A9-4C04-82E6-986BDD7B0D3C}" dt="2025-10-02T08:42:52.541" v="7106" actId="14100"/>
          <ac:cxnSpMkLst>
            <pc:docMk/>
            <pc:sldMk cId="3028054936" sldId="778"/>
            <ac:cxnSpMk id="10" creationId="{9A19AE3C-8901-BE94-A8AA-6604372C75A4}"/>
          </ac:cxnSpMkLst>
        </pc:cxnChg>
      </pc:sldChg>
      <pc:sldChg chg="addSp delSp modSp add mod modNotesTx">
        <pc:chgData name="Marta Ceccaroni" userId="82fc12b4-3131-4767-8193-cc3ec07d6890" providerId="ADAL" clId="{6353C1AC-F2A9-4C04-82E6-986BDD7B0D3C}" dt="2025-10-03T15:07:55.879" v="10428"/>
        <pc:sldMkLst>
          <pc:docMk/>
          <pc:sldMk cId="1475589794" sldId="779"/>
        </pc:sldMkLst>
        <pc:spChg chg="mod">
          <ac:chgData name="Marta Ceccaroni" userId="82fc12b4-3131-4767-8193-cc3ec07d6890" providerId="ADAL" clId="{6353C1AC-F2A9-4C04-82E6-986BDD7B0D3C}" dt="2025-10-02T08:49:35.594" v="7201" actId="20577"/>
          <ac:spMkLst>
            <pc:docMk/>
            <pc:sldMk cId="1475589794" sldId="779"/>
            <ac:spMk id="8" creationId="{60EB69F7-1BEF-287C-B1C7-232EA9C973A4}"/>
          </ac:spMkLst>
        </pc:spChg>
        <pc:spChg chg="mod">
          <ac:chgData name="Marta Ceccaroni" userId="82fc12b4-3131-4767-8193-cc3ec07d6890" providerId="ADAL" clId="{6353C1AC-F2A9-4C04-82E6-986BDD7B0D3C}" dt="2025-10-02T08:46:57.683" v="7177" actId="6549"/>
          <ac:spMkLst>
            <pc:docMk/>
            <pc:sldMk cId="1475589794" sldId="779"/>
            <ac:spMk id="9" creationId="{D010147C-DEA8-1F0C-0A88-F3598C78AA21}"/>
          </ac:spMkLst>
        </pc:spChg>
        <pc:spChg chg="mod">
          <ac:chgData name="Marta Ceccaroni" userId="82fc12b4-3131-4767-8193-cc3ec07d6890" providerId="ADAL" clId="{6353C1AC-F2A9-4C04-82E6-986BDD7B0D3C}" dt="2025-10-03T15:07:55.879" v="10428"/>
          <ac:spMkLst>
            <pc:docMk/>
            <pc:sldMk cId="1475589794" sldId="779"/>
            <ac:spMk id="21" creationId="{B82365DA-DA03-2ECD-A7E6-71A2D69DD890}"/>
          </ac:spMkLst>
        </pc:spChg>
        <pc:spChg chg="mod">
          <ac:chgData name="Marta Ceccaroni" userId="82fc12b4-3131-4767-8193-cc3ec07d6890" providerId="ADAL" clId="{6353C1AC-F2A9-4C04-82E6-986BDD7B0D3C}" dt="2025-10-02T09:07:16.745" v="7610"/>
          <ac:spMkLst>
            <pc:docMk/>
            <pc:sldMk cId="1475589794" sldId="779"/>
            <ac:spMk id="22" creationId="{7F19E02D-D60F-A9CF-EE56-7EAE4282504C}"/>
          </ac:spMkLst>
        </pc:spChg>
        <pc:grpChg chg="mod">
          <ac:chgData name="Marta Ceccaroni" userId="82fc12b4-3131-4767-8193-cc3ec07d6890" providerId="ADAL" clId="{6353C1AC-F2A9-4C04-82E6-986BDD7B0D3C}" dt="2025-10-02T09:07:19.419" v="7612" actId="1076"/>
          <ac:grpSpMkLst>
            <pc:docMk/>
            <pc:sldMk cId="1475589794" sldId="779"/>
            <ac:grpSpMk id="2" creationId="{DCE7036F-2E73-5B50-30BB-C6927B509369}"/>
          </ac:grpSpMkLst>
        </pc:grpChg>
        <pc:picChg chg="add del">
          <ac:chgData name="Marta Ceccaroni" userId="82fc12b4-3131-4767-8193-cc3ec07d6890" providerId="ADAL" clId="{6353C1AC-F2A9-4C04-82E6-986BDD7B0D3C}" dt="2025-10-02T08:46:01.052" v="7165" actId="22"/>
          <ac:picMkLst>
            <pc:docMk/>
            <pc:sldMk cId="1475589794" sldId="779"/>
            <ac:picMk id="4" creationId="{F64EAA83-5EC2-2FC1-7903-47E60B9C3E64}"/>
          </ac:picMkLst>
        </pc:picChg>
        <pc:picChg chg="add mod">
          <ac:chgData name="Marta Ceccaroni" userId="82fc12b4-3131-4767-8193-cc3ec07d6890" providerId="ADAL" clId="{6353C1AC-F2A9-4C04-82E6-986BDD7B0D3C}" dt="2025-10-02T08:46:08.844" v="7170" actId="1076"/>
          <ac:picMkLst>
            <pc:docMk/>
            <pc:sldMk cId="1475589794" sldId="779"/>
            <ac:picMk id="12" creationId="{7CDA7288-C583-FB80-64D1-9EDD62909038}"/>
          </ac:picMkLst>
        </pc:picChg>
        <pc:picChg chg="add del">
          <ac:chgData name="Marta Ceccaroni" userId="82fc12b4-3131-4767-8193-cc3ec07d6890" providerId="ADAL" clId="{6353C1AC-F2A9-4C04-82E6-986BDD7B0D3C}" dt="2025-10-02T08:46:10.040" v="7171" actId="478"/>
          <ac:picMkLst>
            <pc:docMk/>
            <pc:sldMk cId="1475589794" sldId="779"/>
            <ac:picMk id="15" creationId="{3AA8F933-9264-DFCC-4ADD-0C4013AEE812}"/>
          </ac:picMkLst>
        </pc:picChg>
        <pc:picChg chg="add mod">
          <ac:chgData name="Marta Ceccaroni" userId="82fc12b4-3131-4767-8193-cc3ec07d6890" providerId="ADAL" clId="{6353C1AC-F2A9-4C04-82E6-986BDD7B0D3C}" dt="2025-10-02T08:48:04.691" v="7182" actId="1076"/>
          <ac:picMkLst>
            <pc:docMk/>
            <pc:sldMk cId="1475589794" sldId="779"/>
            <ac:picMk id="20" creationId="{4ECC899E-27E4-92D9-96C4-2AC15600B5A3}"/>
          </ac:picMkLst>
        </pc:picChg>
        <pc:picChg chg="del">
          <ac:chgData name="Marta Ceccaroni" userId="82fc12b4-3131-4767-8193-cc3ec07d6890" providerId="ADAL" clId="{6353C1AC-F2A9-4C04-82E6-986BDD7B0D3C}" dt="2025-10-02T08:47:55.771" v="7178" actId="478"/>
          <ac:picMkLst>
            <pc:docMk/>
            <pc:sldMk cId="1475589794" sldId="779"/>
            <ac:picMk id="25" creationId="{8904AD65-FE17-BD46-C9A1-7500CD413FCF}"/>
          </ac:picMkLst>
        </pc:picChg>
        <pc:cxnChg chg="mod ord">
          <ac:chgData name="Marta Ceccaroni" userId="82fc12b4-3131-4767-8193-cc3ec07d6890" providerId="ADAL" clId="{6353C1AC-F2A9-4C04-82E6-986BDD7B0D3C}" dt="2025-10-02T08:46:40.330" v="7174" actId="14100"/>
          <ac:cxnSpMkLst>
            <pc:docMk/>
            <pc:sldMk cId="1475589794" sldId="779"/>
            <ac:cxnSpMk id="10" creationId="{9EA796D9-B142-B5F1-D913-2F82F15E5EC3}"/>
          </ac:cxnSpMkLst>
        </pc:cxnChg>
      </pc:sldChg>
      <pc:sldChg chg="addSp delSp modSp add mod">
        <pc:chgData name="Marta Ceccaroni" userId="82fc12b4-3131-4767-8193-cc3ec07d6890" providerId="ADAL" clId="{6353C1AC-F2A9-4C04-82E6-986BDD7B0D3C}" dt="2025-10-03T15:07:59.085" v="10429"/>
        <pc:sldMkLst>
          <pc:docMk/>
          <pc:sldMk cId="518848232" sldId="780"/>
        </pc:sldMkLst>
        <pc:spChg chg="mod">
          <ac:chgData name="Marta Ceccaroni" userId="82fc12b4-3131-4767-8193-cc3ec07d6890" providerId="ADAL" clId="{6353C1AC-F2A9-4C04-82E6-986BDD7B0D3C}" dt="2025-10-02T09:03:32.313" v="7475" actId="16959"/>
          <ac:spMkLst>
            <pc:docMk/>
            <pc:sldMk cId="518848232" sldId="780"/>
            <ac:spMk id="8" creationId="{14568852-8875-95E6-EBBB-17CC8BF2F93B}"/>
          </ac:spMkLst>
        </pc:spChg>
        <pc:spChg chg="mod">
          <ac:chgData name="Marta Ceccaroni" userId="82fc12b4-3131-4767-8193-cc3ec07d6890" providerId="ADAL" clId="{6353C1AC-F2A9-4C04-82E6-986BDD7B0D3C}" dt="2025-10-02T09:02:57.338" v="7464" actId="20577"/>
          <ac:spMkLst>
            <pc:docMk/>
            <pc:sldMk cId="518848232" sldId="780"/>
            <ac:spMk id="9" creationId="{F95C2380-CF4E-4345-B46F-D26ECBE341EE}"/>
          </ac:spMkLst>
        </pc:spChg>
        <pc:spChg chg="mod">
          <ac:chgData name="Marta Ceccaroni" userId="82fc12b4-3131-4767-8193-cc3ec07d6890" providerId="ADAL" clId="{6353C1AC-F2A9-4C04-82E6-986BDD7B0D3C}" dt="2025-10-03T15:07:59.085" v="10429"/>
          <ac:spMkLst>
            <pc:docMk/>
            <pc:sldMk cId="518848232" sldId="780"/>
            <ac:spMk id="21" creationId="{87DEC5ED-2C11-A681-5CB7-888F07ABEAB0}"/>
          </ac:spMkLst>
        </pc:spChg>
        <pc:spChg chg="mod">
          <ac:chgData name="Marta Ceccaroni" userId="82fc12b4-3131-4767-8193-cc3ec07d6890" providerId="ADAL" clId="{6353C1AC-F2A9-4C04-82E6-986BDD7B0D3C}" dt="2025-10-02T09:07:30.776" v="7615"/>
          <ac:spMkLst>
            <pc:docMk/>
            <pc:sldMk cId="518848232" sldId="780"/>
            <ac:spMk id="22" creationId="{70FC818F-29CE-F86B-C391-E636594C31BE}"/>
          </ac:spMkLst>
        </pc:spChg>
        <pc:picChg chg="add mod">
          <ac:chgData name="Marta Ceccaroni" userId="82fc12b4-3131-4767-8193-cc3ec07d6890" providerId="ADAL" clId="{6353C1AC-F2A9-4C04-82E6-986BDD7B0D3C}" dt="2025-10-02T09:03:03.604" v="7465" actId="1076"/>
          <ac:picMkLst>
            <pc:docMk/>
            <pc:sldMk cId="518848232" sldId="780"/>
            <ac:picMk id="4" creationId="{167BC902-FFA4-DFFF-F52A-037ED91D3906}"/>
          </ac:picMkLst>
        </pc:picChg>
        <pc:picChg chg="del">
          <ac:chgData name="Marta Ceccaroni" userId="82fc12b4-3131-4767-8193-cc3ec07d6890" providerId="ADAL" clId="{6353C1AC-F2A9-4C04-82E6-986BDD7B0D3C}" dt="2025-10-02T09:03:07.185" v="7469" actId="478"/>
          <ac:picMkLst>
            <pc:docMk/>
            <pc:sldMk cId="518848232" sldId="780"/>
            <ac:picMk id="12" creationId="{68782B58-8318-E9A3-6A88-B6A920F233CE}"/>
          </ac:picMkLst>
        </pc:picChg>
        <pc:picChg chg="del">
          <ac:chgData name="Marta Ceccaroni" userId="82fc12b4-3131-4767-8193-cc3ec07d6890" providerId="ADAL" clId="{6353C1AC-F2A9-4C04-82E6-986BDD7B0D3C}" dt="2025-10-02T09:01:14.868" v="7450" actId="478"/>
          <ac:picMkLst>
            <pc:docMk/>
            <pc:sldMk cId="518848232" sldId="780"/>
            <ac:picMk id="20" creationId="{93491F15-6195-4C32-0AB7-690D133FE915}"/>
          </ac:picMkLst>
        </pc:picChg>
        <pc:cxnChg chg="mod ord">
          <ac:chgData name="Marta Ceccaroni" userId="82fc12b4-3131-4767-8193-cc3ec07d6890" providerId="ADAL" clId="{6353C1AC-F2A9-4C04-82E6-986BDD7B0D3C}" dt="2025-10-02T09:03:15.606" v="7471" actId="14100"/>
          <ac:cxnSpMkLst>
            <pc:docMk/>
            <pc:sldMk cId="518848232" sldId="780"/>
            <ac:cxnSpMk id="10" creationId="{C5D9C829-F63D-645D-5C21-44A54C73205E}"/>
          </ac:cxnSpMkLst>
        </pc:cxnChg>
        <pc:cxnChg chg="del">
          <ac:chgData name="Marta Ceccaroni" userId="82fc12b4-3131-4767-8193-cc3ec07d6890" providerId="ADAL" clId="{6353C1AC-F2A9-4C04-82E6-986BDD7B0D3C}" dt="2025-10-02T09:02:15.091" v="7451" actId="478"/>
          <ac:cxnSpMkLst>
            <pc:docMk/>
            <pc:sldMk cId="518848232" sldId="780"/>
            <ac:cxnSpMk id="17" creationId="{6FE73F6F-613F-94D1-B215-79A25850CE56}"/>
          </ac:cxnSpMkLst>
        </pc:cxnChg>
        <pc:cxnChg chg="del">
          <ac:chgData name="Marta Ceccaroni" userId="82fc12b4-3131-4767-8193-cc3ec07d6890" providerId="ADAL" clId="{6353C1AC-F2A9-4C04-82E6-986BDD7B0D3C}" dt="2025-10-02T09:03:10.316" v="7470" actId="478"/>
          <ac:cxnSpMkLst>
            <pc:docMk/>
            <pc:sldMk cId="518848232" sldId="780"/>
            <ac:cxnSpMk id="19" creationId="{F4859D39-41F5-4406-801E-700B1ABCF8D7}"/>
          </ac:cxnSpMkLst>
        </pc:cxnChg>
      </pc:sldChg>
      <pc:sldChg chg="modSp add mod">
        <pc:chgData name="Marta Ceccaroni" userId="82fc12b4-3131-4767-8193-cc3ec07d6890" providerId="ADAL" clId="{6353C1AC-F2A9-4C04-82E6-986BDD7B0D3C}" dt="2025-10-03T15:08:08.529" v="10430"/>
        <pc:sldMkLst>
          <pc:docMk/>
          <pc:sldMk cId="3615632640" sldId="781"/>
        </pc:sldMkLst>
        <pc:spChg chg="mod">
          <ac:chgData name="Marta Ceccaroni" userId="82fc12b4-3131-4767-8193-cc3ec07d6890" providerId="ADAL" clId="{6353C1AC-F2A9-4C04-82E6-986BDD7B0D3C}" dt="2025-10-02T09:04:43.129" v="7579" actId="20577"/>
          <ac:spMkLst>
            <pc:docMk/>
            <pc:sldMk cId="3615632640" sldId="781"/>
            <ac:spMk id="8" creationId="{CFDAC93A-4D63-3DE0-1F2F-3B9BFB53EA17}"/>
          </ac:spMkLst>
        </pc:spChg>
        <pc:spChg chg="mod">
          <ac:chgData name="Marta Ceccaroni" userId="82fc12b4-3131-4767-8193-cc3ec07d6890" providerId="ADAL" clId="{6353C1AC-F2A9-4C04-82E6-986BDD7B0D3C}" dt="2025-10-03T15:08:08.529" v="10430"/>
          <ac:spMkLst>
            <pc:docMk/>
            <pc:sldMk cId="3615632640" sldId="781"/>
            <ac:spMk id="21" creationId="{563A77C8-F73B-44C5-AADB-ECF64E144A17}"/>
          </ac:spMkLst>
        </pc:spChg>
        <pc:spChg chg="mod">
          <ac:chgData name="Marta Ceccaroni" userId="82fc12b4-3131-4767-8193-cc3ec07d6890" providerId="ADAL" clId="{6353C1AC-F2A9-4C04-82E6-986BDD7B0D3C}" dt="2025-10-02T09:07:43.792" v="7616"/>
          <ac:spMkLst>
            <pc:docMk/>
            <pc:sldMk cId="3615632640" sldId="781"/>
            <ac:spMk id="22" creationId="{0D3A79A5-C738-DBDC-C1D5-71819A7D70E8}"/>
          </ac:spMkLst>
        </pc:spChg>
        <pc:cxnChg chg="mod">
          <ac:chgData name="Marta Ceccaroni" userId="82fc12b4-3131-4767-8193-cc3ec07d6890" providerId="ADAL" clId="{6353C1AC-F2A9-4C04-82E6-986BDD7B0D3C}" dt="2025-10-02T09:04:52.853" v="7581" actId="14100"/>
          <ac:cxnSpMkLst>
            <pc:docMk/>
            <pc:sldMk cId="3615632640" sldId="781"/>
            <ac:cxnSpMk id="10" creationId="{53455C2B-6D85-BB97-BC79-111B88D79F79}"/>
          </ac:cxnSpMkLst>
        </pc:cxnChg>
      </pc:sldChg>
      <pc:sldChg chg="addSp delSp modSp add del mod ord">
        <pc:chgData name="Marta Ceccaroni" userId="82fc12b4-3131-4767-8193-cc3ec07d6890" providerId="ADAL" clId="{6353C1AC-F2A9-4C04-82E6-986BDD7B0D3C}" dt="2025-10-02T09:21:53.848" v="7702" actId="2696"/>
        <pc:sldMkLst>
          <pc:docMk/>
          <pc:sldMk cId="620702065" sldId="782"/>
        </pc:sldMkLst>
        <pc:spChg chg="mod">
          <ac:chgData name="Marta Ceccaroni" userId="82fc12b4-3131-4767-8193-cc3ec07d6890" providerId="ADAL" clId="{6353C1AC-F2A9-4C04-82E6-986BDD7B0D3C}" dt="2025-10-02T09:18:37.043" v="7676" actId="20577"/>
          <ac:spMkLst>
            <pc:docMk/>
            <pc:sldMk cId="620702065" sldId="782"/>
            <ac:spMk id="8" creationId="{DC8ED2B7-5A1D-A398-2E97-728FAD55C50D}"/>
          </ac:spMkLst>
        </pc:spChg>
        <pc:spChg chg="mod">
          <ac:chgData name="Marta Ceccaroni" userId="82fc12b4-3131-4767-8193-cc3ec07d6890" providerId="ADAL" clId="{6353C1AC-F2A9-4C04-82E6-986BDD7B0D3C}" dt="2025-10-02T09:18:56.371" v="7691" actId="20577"/>
          <ac:spMkLst>
            <pc:docMk/>
            <pc:sldMk cId="620702065" sldId="782"/>
            <ac:spMk id="9" creationId="{179BFD9C-9D1D-1132-0E82-6362B3374851}"/>
          </ac:spMkLst>
        </pc:spChg>
        <pc:spChg chg="mod">
          <ac:chgData name="Marta Ceccaroni" userId="82fc12b4-3131-4767-8193-cc3ec07d6890" providerId="ADAL" clId="{6353C1AC-F2A9-4C04-82E6-986BDD7B0D3C}" dt="2025-10-02T09:14:26.534" v="7649" actId="20577"/>
          <ac:spMkLst>
            <pc:docMk/>
            <pc:sldMk cId="620702065" sldId="782"/>
            <ac:spMk id="22" creationId="{E71C139D-3343-99E4-5657-191EA29B9733}"/>
          </ac:spMkLst>
        </pc:spChg>
        <pc:picChg chg="add del">
          <ac:chgData name="Marta Ceccaroni" userId="82fc12b4-3131-4767-8193-cc3ec07d6890" providerId="ADAL" clId="{6353C1AC-F2A9-4C04-82E6-986BDD7B0D3C}" dt="2025-10-02T09:09:52.944" v="7624" actId="22"/>
          <ac:picMkLst>
            <pc:docMk/>
            <pc:sldMk cId="620702065" sldId="782"/>
            <ac:picMk id="4" creationId="{4C0A1F82-3A8D-2CDA-5D14-1535149850CA}"/>
          </ac:picMkLst>
        </pc:picChg>
        <pc:picChg chg="add del">
          <ac:chgData name="Marta Ceccaroni" userId="82fc12b4-3131-4767-8193-cc3ec07d6890" providerId="ADAL" clId="{6353C1AC-F2A9-4C04-82E6-986BDD7B0D3C}" dt="2025-10-02T09:10:03.041" v="7629" actId="478"/>
          <ac:picMkLst>
            <pc:docMk/>
            <pc:sldMk cId="620702065" sldId="782"/>
            <ac:picMk id="12" creationId="{492C959B-1E04-5B0A-E8DC-2DD867D80E54}"/>
          </ac:picMkLst>
        </pc:picChg>
        <pc:picChg chg="add mod">
          <ac:chgData name="Marta Ceccaroni" userId="82fc12b4-3131-4767-8193-cc3ec07d6890" providerId="ADAL" clId="{6353C1AC-F2A9-4C04-82E6-986BDD7B0D3C}" dt="2025-10-02T09:10:00.559" v="7628" actId="14100"/>
          <ac:picMkLst>
            <pc:docMk/>
            <pc:sldMk cId="620702065" sldId="782"/>
            <ac:picMk id="14" creationId="{7CDF2234-4497-C93D-81D9-67ABE1B66671}"/>
          </ac:picMkLst>
        </pc:picChg>
        <pc:picChg chg="add mod">
          <ac:chgData name="Marta Ceccaroni" userId="82fc12b4-3131-4767-8193-cc3ec07d6890" providerId="ADAL" clId="{6353C1AC-F2A9-4C04-82E6-986BDD7B0D3C}" dt="2025-10-02T09:12:52.934" v="7634" actId="14100"/>
          <ac:picMkLst>
            <pc:docMk/>
            <pc:sldMk cId="620702065" sldId="782"/>
            <ac:picMk id="16" creationId="{80539581-8A84-5206-E457-C2A72EC183DA}"/>
          </ac:picMkLst>
        </pc:picChg>
        <pc:picChg chg="del">
          <ac:chgData name="Marta Ceccaroni" userId="82fc12b4-3131-4767-8193-cc3ec07d6890" providerId="ADAL" clId="{6353C1AC-F2A9-4C04-82E6-986BDD7B0D3C}" dt="2025-10-02T09:12:47.403" v="7631" actId="478"/>
          <ac:picMkLst>
            <pc:docMk/>
            <pc:sldMk cId="620702065" sldId="782"/>
            <ac:picMk id="20" creationId="{21D03222-49BE-DED8-43AD-CBDF8401D802}"/>
          </ac:picMkLst>
        </pc:picChg>
        <pc:cxnChg chg="mod ord">
          <ac:chgData name="Marta Ceccaroni" userId="82fc12b4-3131-4767-8193-cc3ec07d6890" providerId="ADAL" clId="{6353C1AC-F2A9-4C04-82E6-986BDD7B0D3C}" dt="2025-10-02T09:18:45.997" v="7678" actId="14100"/>
          <ac:cxnSpMkLst>
            <pc:docMk/>
            <pc:sldMk cId="620702065" sldId="782"/>
            <ac:cxnSpMk id="10" creationId="{7997F500-5B7D-555D-F7F7-561AAD716976}"/>
          </ac:cxnSpMkLst>
        </pc:cxnChg>
      </pc:sldChg>
      <pc:sldChg chg="add del">
        <pc:chgData name="Marta Ceccaroni" userId="82fc12b4-3131-4767-8193-cc3ec07d6890" providerId="ADAL" clId="{6353C1AC-F2A9-4C04-82E6-986BDD7B0D3C}" dt="2025-10-02T09:09:44.073" v="7618" actId="2890"/>
        <pc:sldMkLst>
          <pc:docMk/>
          <pc:sldMk cId="3897005305" sldId="782"/>
        </pc:sldMkLst>
      </pc:sldChg>
      <pc:sldChg chg="addSp delSp modSp add mod">
        <pc:chgData name="Marta Ceccaroni" userId="82fc12b4-3131-4767-8193-cc3ec07d6890" providerId="ADAL" clId="{6353C1AC-F2A9-4C04-82E6-986BDD7B0D3C}" dt="2025-10-03T15:08:20.979" v="10433"/>
        <pc:sldMkLst>
          <pc:docMk/>
          <pc:sldMk cId="2430565308" sldId="783"/>
        </pc:sldMkLst>
        <pc:spChg chg="add mod">
          <ac:chgData name="Marta Ceccaroni" userId="82fc12b4-3131-4767-8193-cc3ec07d6890" providerId="ADAL" clId="{6353C1AC-F2A9-4C04-82E6-986BDD7B0D3C}" dt="2025-10-02T09:21:24.789" v="7698"/>
          <ac:spMkLst>
            <pc:docMk/>
            <pc:sldMk cId="2430565308" sldId="783"/>
            <ac:spMk id="3" creationId="{4C674C0F-AE46-4E68-FCBF-32CBA059F6B1}"/>
          </ac:spMkLst>
        </pc:spChg>
        <pc:spChg chg="del mod">
          <ac:chgData name="Marta Ceccaroni" userId="82fc12b4-3131-4767-8193-cc3ec07d6890" providerId="ADAL" clId="{6353C1AC-F2A9-4C04-82E6-986BDD7B0D3C}" dt="2025-10-02T09:21:27.089" v="7699" actId="478"/>
          <ac:spMkLst>
            <pc:docMk/>
            <pc:sldMk cId="2430565308" sldId="783"/>
            <ac:spMk id="4" creationId="{6223B1BC-FFCE-1841-0FAF-6351389D5D53}"/>
          </ac:spMkLst>
        </pc:spChg>
        <pc:spChg chg="mod">
          <ac:chgData name="Marta Ceccaroni" userId="82fc12b4-3131-4767-8193-cc3ec07d6890" providerId="ADAL" clId="{6353C1AC-F2A9-4C04-82E6-986BDD7B0D3C}" dt="2025-10-03T15:08:20.979" v="10433"/>
          <ac:spMkLst>
            <pc:docMk/>
            <pc:sldMk cId="2430565308" sldId="783"/>
            <ac:spMk id="21" creationId="{4286D673-78C1-0EE8-1B0B-D64D29F901DD}"/>
          </ac:spMkLst>
        </pc:spChg>
        <pc:cxnChg chg="mod">
          <ac:chgData name="Marta Ceccaroni" userId="82fc12b4-3131-4767-8193-cc3ec07d6890" providerId="ADAL" clId="{6353C1AC-F2A9-4C04-82E6-986BDD7B0D3C}" dt="2025-10-02T09:21:44.190" v="7701" actId="14100"/>
          <ac:cxnSpMkLst>
            <pc:docMk/>
            <pc:sldMk cId="2430565308" sldId="783"/>
            <ac:cxnSpMk id="11" creationId="{6D9CA3AD-4CF6-D34B-48FF-F57ADB1AA4C2}"/>
          </ac:cxnSpMkLst>
        </pc:cxnChg>
      </pc:sldChg>
      <pc:sldChg chg="addSp delSp modSp add mod modNotesTx">
        <pc:chgData name="Marta Ceccaroni" userId="82fc12b4-3131-4767-8193-cc3ec07d6890" providerId="ADAL" clId="{6353C1AC-F2A9-4C04-82E6-986BDD7B0D3C}" dt="2025-10-03T15:10:00.267" v="10468" actId="113"/>
        <pc:sldMkLst>
          <pc:docMk/>
          <pc:sldMk cId="4163055417" sldId="784"/>
        </pc:sldMkLst>
        <pc:spChg chg="mod">
          <ac:chgData name="Marta Ceccaroni" userId="82fc12b4-3131-4767-8193-cc3ec07d6890" providerId="ADAL" clId="{6353C1AC-F2A9-4C04-82E6-986BDD7B0D3C}" dt="2025-10-02T10:28:27.796" v="8637" actId="20577"/>
          <ac:spMkLst>
            <pc:docMk/>
            <pc:sldMk cId="4163055417" sldId="784"/>
            <ac:spMk id="4" creationId="{4B2159A5-F8C0-7F4F-DF6C-40499449777E}"/>
          </ac:spMkLst>
        </pc:spChg>
        <pc:spChg chg="mod">
          <ac:chgData name="Marta Ceccaroni" userId="82fc12b4-3131-4767-8193-cc3ec07d6890" providerId="ADAL" clId="{6353C1AC-F2A9-4C04-82E6-986BDD7B0D3C}" dt="2025-10-02T10:27:36.652" v="8632" actId="20577"/>
          <ac:spMkLst>
            <pc:docMk/>
            <pc:sldMk cId="4163055417" sldId="784"/>
            <ac:spMk id="15" creationId="{29D3B91F-1A65-1F00-9260-7BF8BDCE1BA0}"/>
          </ac:spMkLst>
        </pc:spChg>
        <pc:spChg chg="mod">
          <ac:chgData name="Marta Ceccaroni" userId="82fc12b4-3131-4767-8193-cc3ec07d6890" providerId="ADAL" clId="{6353C1AC-F2A9-4C04-82E6-986BDD7B0D3C}" dt="2025-10-03T15:09:52.066" v="10467"/>
          <ac:spMkLst>
            <pc:docMk/>
            <pc:sldMk cId="4163055417" sldId="784"/>
            <ac:spMk id="21" creationId="{6C56B0DE-B487-0786-8E95-CF24DB97FEBC}"/>
          </ac:spMkLst>
        </pc:spChg>
        <pc:spChg chg="mod">
          <ac:chgData name="Marta Ceccaroni" userId="82fc12b4-3131-4767-8193-cc3ec07d6890" providerId="ADAL" clId="{6353C1AC-F2A9-4C04-82E6-986BDD7B0D3C}" dt="2025-10-03T15:10:00.267" v="10468" actId="113"/>
          <ac:spMkLst>
            <pc:docMk/>
            <pc:sldMk cId="4163055417" sldId="784"/>
            <ac:spMk id="22" creationId="{14EDD828-ECA3-B7A1-9A7B-6BC867EDB6F1}"/>
          </ac:spMkLst>
        </pc:spChg>
        <pc:picChg chg="add mod">
          <ac:chgData name="Marta Ceccaroni" userId="82fc12b4-3131-4767-8193-cc3ec07d6890" providerId="ADAL" clId="{6353C1AC-F2A9-4C04-82E6-986BDD7B0D3C}" dt="2025-10-02T09:33:08.308" v="7876" actId="1076"/>
          <ac:picMkLst>
            <pc:docMk/>
            <pc:sldMk cId="4163055417" sldId="784"/>
            <ac:picMk id="9" creationId="{B0435E74-AFD7-7285-F01A-6D36ED8DE506}"/>
          </ac:picMkLst>
        </pc:picChg>
        <pc:picChg chg="del">
          <ac:chgData name="Marta Ceccaroni" userId="82fc12b4-3131-4767-8193-cc3ec07d6890" providerId="ADAL" clId="{6353C1AC-F2A9-4C04-82E6-986BDD7B0D3C}" dt="2025-10-02T09:33:02.524" v="7874" actId="478"/>
          <ac:picMkLst>
            <pc:docMk/>
            <pc:sldMk cId="4163055417" sldId="784"/>
            <ac:picMk id="10" creationId="{1AF3159E-4BCB-9A80-3A3F-D632D6C24D1E}"/>
          </ac:picMkLst>
        </pc:picChg>
        <pc:picChg chg="add del">
          <ac:chgData name="Marta Ceccaroni" userId="82fc12b4-3131-4767-8193-cc3ec07d6890" providerId="ADAL" clId="{6353C1AC-F2A9-4C04-82E6-986BDD7B0D3C}" dt="2025-10-02T09:35:01.022" v="7969" actId="22"/>
          <ac:picMkLst>
            <pc:docMk/>
            <pc:sldMk cId="4163055417" sldId="784"/>
            <ac:picMk id="16" creationId="{525AE135-474E-A4E7-2E86-CEAB4EF54FC7}"/>
          </ac:picMkLst>
        </pc:picChg>
        <pc:cxnChg chg="mod ord">
          <ac:chgData name="Marta Ceccaroni" userId="82fc12b4-3131-4767-8193-cc3ec07d6890" providerId="ADAL" clId="{6353C1AC-F2A9-4C04-82E6-986BDD7B0D3C}" dt="2025-10-02T09:37:20.972" v="8060" actId="14100"/>
          <ac:cxnSpMkLst>
            <pc:docMk/>
            <pc:sldMk cId="4163055417" sldId="784"/>
            <ac:cxnSpMk id="11" creationId="{9AFF6514-3580-BB9F-436A-9DA7FBAA5980}"/>
          </ac:cxnSpMkLst>
        </pc:cxnChg>
      </pc:sldChg>
      <pc:sldChg chg="addSp delSp modSp add mod modShow">
        <pc:chgData name="Marta Ceccaroni" userId="82fc12b4-3131-4767-8193-cc3ec07d6890" providerId="ADAL" clId="{6353C1AC-F2A9-4C04-82E6-986BDD7B0D3C}" dt="2025-10-03T15:10:03.719" v="10469" actId="113"/>
        <pc:sldMkLst>
          <pc:docMk/>
          <pc:sldMk cId="3675982040" sldId="785"/>
        </pc:sldMkLst>
        <pc:spChg chg="add del mod">
          <ac:chgData name="Marta Ceccaroni" userId="82fc12b4-3131-4767-8193-cc3ec07d6890" providerId="ADAL" clId="{6353C1AC-F2A9-4C04-82E6-986BDD7B0D3C}" dt="2025-10-02T10:31:05.659" v="8648" actId="20577"/>
          <ac:spMkLst>
            <pc:docMk/>
            <pc:sldMk cId="3675982040" sldId="785"/>
            <ac:spMk id="4" creationId="{7E0634AC-67F6-73D7-9F9B-A717CCAC44BD}"/>
          </ac:spMkLst>
        </pc:spChg>
        <pc:spChg chg="mod">
          <ac:chgData name="Marta Ceccaroni" userId="82fc12b4-3131-4767-8193-cc3ec07d6890" providerId="ADAL" clId="{6353C1AC-F2A9-4C04-82E6-986BDD7B0D3C}" dt="2025-10-02T10:27:46.565" v="8633"/>
          <ac:spMkLst>
            <pc:docMk/>
            <pc:sldMk cId="3675982040" sldId="785"/>
            <ac:spMk id="15" creationId="{A5102DD9-4CCD-C8CC-F8AC-0EE33FF01D36}"/>
          </ac:spMkLst>
        </pc:spChg>
        <pc:spChg chg="mod">
          <ac:chgData name="Marta Ceccaroni" userId="82fc12b4-3131-4767-8193-cc3ec07d6890" providerId="ADAL" clId="{6353C1AC-F2A9-4C04-82E6-986BDD7B0D3C}" dt="2025-10-02T09:58:22.959" v="8140" actId="20577"/>
          <ac:spMkLst>
            <pc:docMk/>
            <pc:sldMk cId="3675982040" sldId="785"/>
            <ac:spMk id="21" creationId="{3FD2F242-C01D-AA00-0EA3-DF6D8972ECF1}"/>
          </ac:spMkLst>
        </pc:spChg>
        <pc:spChg chg="mod">
          <ac:chgData name="Marta Ceccaroni" userId="82fc12b4-3131-4767-8193-cc3ec07d6890" providerId="ADAL" clId="{6353C1AC-F2A9-4C04-82E6-986BDD7B0D3C}" dt="2025-10-03T15:10:03.719" v="10469" actId="113"/>
          <ac:spMkLst>
            <pc:docMk/>
            <pc:sldMk cId="3675982040" sldId="785"/>
            <ac:spMk id="22" creationId="{5F55AF57-FB41-899E-DC5D-230E45DDFA9A}"/>
          </ac:spMkLst>
        </pc:spChg>
        <pc:picChg chg="del">
          <ac:chgData name="Marta Ceccaroni" userId="82fc12b4-3131-4767-8193-cc3ec07d6890" providerId="ADAL" clId="{6353C1AC-F2A9-4C04-82E6-986BDD7B0D3C}" dt="2025-10-02T10:02:17.723" v="8230" actId="478"/>
          <ac:picMkLst>
            <pc:docMk/>
            <pc:sldMk cId="3675982040" sldId="785"/>
            <ac:picMk id="8" creationId="{67F40398-22B4-2190-AAEF-36598AFCA7C9}"/>
          </ac:picMkLst>
        </pc:picChg>
        <pc:picChg chg="add mod ord">
          <ac:chgData name="Marta Ceccaroni" userId="82fc12b4-3131-4767-8193-cc3ec07d6890" providerId="ADAL" clId="{6353C1AC-F2A9-4C04-82E6-986BDD7B0D3C}" dt="2025-10-02T10:02:16.573" v="8229" actId="1076"/>
          <ac:picMkLst>
            <pc:docMk/>
            <pc:sldMk cId="3675982040" sldId="785"/>
            <ac:picMk id="10" creationId="{E19576BE-FF68-BC39-C188-01735493CD97}"/>
          </ac:picMkLst>
        </pc:picChg>
        <pc:picChg chg="add del mod">
          <ac:chgData name="Marta Ceccaroni" userId="82fc12b4-3131-4767-8193-cc3ec07d6890" providerId="ADAL" clId="{6353C1AC-F2A9-4C04-82E6-986BDD7B0D3C}" dt="2025-10-02T09:54:43.133" v="8087" actId="478"/>
          <ac:picMkLst>
            <pc:docMk/>
            <pc:sldMk cId="3675982040" sldId="785"/>
            <ac:picMk id="17" creationId="{B2CE17A7-D293-CBEC-CD02-FEB1987B00E5}"/>
          </ac:picMkLst>
        </pc:picChg>
        <pc:picChg chg="add mod">
          <ac:chgData name="Marta Ceccaroni" userId="82fc12b4-3131-4767-8193-cc3ec07d6890" providerId="ADAL" clId="{6353C1AC-F2A9-4C04-82E6-986BDD7B0D3C}" dt="2025-10-02T10:02:27.341" v="8233" actId="14100"/>
          <ac:picMkLst>
            <pc:docMk/>
            <pc:sldMk cId="3675982040" sldId="785"/>
            <ac:picMk id="19" creationId="{4ED1DA4C-E87F-22BC-9366-9FA1F3FA70D2}"/>
          </ac:picMkLst>
        </pc:picChg>
        <pc:cxnChg chg="add del mod ord">
          <ac:chgData name="Marta Ceccaroni" userId="82fc12b4-3131-4767-8193-cc3ec07d6890" providerId="ADAL" clId="{6353C1AC-F2A9-4C04-82E6-986BDD7B0D3C}" dt="2025-10-02T10:31:21.504" v="8650" actId="14100"/>
          <ac:cxnSpMkLst>
            <pc:docMk/>
            <pc:sldMk cId="3675982040" sldId="785"/>
            <ac:cxnSpMk id="11" creationId="{36FF5668-B47D-6E85-15DF-3ACDDEBF5DAC}"/>
          </ac:cxnSpMkLst>
        </pc:cxnChg>
      </pc:sldChg>
      <pc:sldChg chg="addSp delSp modSp add mod modShow">
        <pc:chgData name="Marta Ceccaroni" userId="82fc12b4-3131-4767-8193-cc3ec07d6890" providerId="ADAL" clId="{6353C1AC-F2A9-4C04-82E6-986BDD7B0D3C}" dt="2025-10-03T15:10:28.668" v="10473" actId="113"/>
        <pc:sldMkLst>
          <pc:docMk/>
          <pc:sldMk cId="717179029" sldId="786"/>
        </pc:sldMkLst>
        <pc:spChg chg="del">
          <ac:chgData name="Marta Ceccaroni" userId="82fc12b4-3131-4767-8193-cc3ec07d6890" providerId="ADAL" clId="{6353C1AC-F2A9-4C04-82E6-986BDD7B0D3C}" dt="2025-10-02T10:04:53.538" v="8255" actId="478"/>
          <ac:spMkLst>
            <pc:docMk/>
            <pc:sldMk cId="717179029" sldId="786"/>
            <ac:spMk id="4" creationId="{B2847E0A-63B1-9280-E437-3907E3A07761}"/>
          </ac:spMkLst>
        </pc:spChg>
        <pc:spChg chg="del mod">
          <ac:chgData name="Marta Ceccaroni" userId="82fc12b4-3131-4767-8193-cc3ec07d6890" providerId="ADAL" clId="{6353C1AC-F2A9-4C04-82E6-986BDD7B0D3C}" dt="2025-10-02T10:38:52.054" v="8779"/>
          <ac:spMkLst>
            <pc:docMk/>
            <pc:sldMk cId="717179029" sldId="786"/>
            <ac:spMk id="15" creationId="{D004D472-1912-F5E8-A1F7-ED97CFBD4D8C}"/>
          </ac:spMkLst>
        </pc:spChg>
        <pc:spChg chg="mod">
          <ac:chgData name="Marta Ceccaroni" userId="82fc12b4-3131-4767-8193-cc3ec07d6890" providerId="ADAL" clId="{6353C1AC-F2A9-4C04-82E6-986BDD7B0D3C}" dt="2025-10-02T10:41:27.609" v="8847" actId="12"/>
          <ac:spMkLst>
            <pc:docMk/>
            <pc:sldMk cId="717179029" sldId="786"/>
            <ac:spMk id="21" creationId="{AA546F0E-489F-8CE1-7353-01E07E06753D}"/>
          </ac:spMkLst>
        </pc:spChg>
        <pc:spChg chg="mod">
          <ac:chgData name="Marta Ceccaroni" userId="82fc12b4-3131-4767-8193-cc3ec07d6890" providerId="ADAL" clId="{6353C1AC-F2A9-4C04-82E6-986BDD7B0D3C}" dt="2025-10-03T15:10:28.668" v="10473" actId="113"/>
          <ac:spMkLst>
            <pc:docMk/>
            <pc:sldMk cId="717179029" sldId="786"/>
            <ac:spMk id="22" creationId="{29D0B9C9-E3EF-B218-3814-5DE65B59C2B3}"/>
          </ac:spMkLst>
        </pc:spChg>
        <pc:grpChg chg="add del">
          <ac:chgData name="Marta Ceccaroni" userId="82fc12b4-3131-4767-8193-cc3ec07d6890" providerId="ADAL" clId="{6353C1AC-F2A9-4C04-82E6-986BDD7B0D3C}" dt="2025-10-02T10:04:52.144" v="8254" actId="478"/>
          <ac:grpSpMkLst>
            <pc:docMk/>
            <pc:sldMk cId="717179029" sldId="786"/>
            <ac:grpSpMk id="2" creationId="{9692AE57-03AD-0C56-1126-16AFBDBF3998}"/>
          </ac:grpSpMkLst>
        </pc:grpChg>
        <pc:picChg chg="del">
          <ac:chgData name="Marta Ceccaroni" userId="82fc12b4-3131-4767-8193-cc3ec07d6890" providerId="ADAL" clId="{6353C1AC-F2A9-4C04-82E6-986BDD7B0D3C}" dt="2025-10-02T10:01:18.308" v="8222" actId="478"/>
          <ac:picMkLst>
            <pc:docMk/>
            <pc:sldMk cId="717179029" sldId="786"/>
            <ac:picMk id="8" creationId="{7C5AAC73-8BC1-45D5-0E71-2EE823B0BF59}"/>
          </ac:picMkLst>
        </pc:picChg>
        <pc:picChg chg="del">
          <ac:chgData name="Marta Ceccaroni" userId="82fc12b4-3131-4767-8193-cc3ec07d6890" providerId="ADAL" clId="{6353C1AC-F2A9-4C04-82E6-986BDD7B0D3C}" dt="2025-10-02T10:00:13.077" v="8212" actId="478"/>
          <ac:picMkLst>
            <pc:docMk/>
            <pc:sldMk cId="717179029" sldId="786"/>
            <ac:picMk id="9" creationId="{07AB7690-6123-8152-C5A1-EDFE6894A991}"/>
          </ac:picMkLst>
        </pc:picChg>
        <pc:picChg chg="del">
          <ac:chgData name="Marta Ceccaroni" userId="82fc12b4-3131-4767-8193-cc3ec07d6890" providerId="ADAL" clId="{6353C1AC-F2A9-4C04-82E6-986BDD7B0D3C}" dt="2025-10-02T10:00:14.087" v="8213" actId="478"/>
          <ac:picMkLst>
            <pc:docMk/>
            <pc:sldMk cId="717179029" sldId="786"/>
            <ac:picMk id="10" creationId="{A35B3E2E-6386-3777-271D-2024D09C412A}"/>
          </ac:picMkLst>
        </pc:picChg>
        <pc:picChg chg="add del mod modCrop">
          <ac:chgData name="Marta Ceccaroni" userId="82fc12b4-3131-4767-8193-cc3ec07d6890" providerId="ADAL" clId="{6353C1AC-F2A9-4C04-82E6-986BDD7B0D3C}" dt="2025-10-02T10:38:47.266" v="8774" actId="478"/>
          <ac:picMkLst>
            <pc:docMk/>
            <pc:sldMk cId="717179029" sldId="786"/>
            <ac:picMk id="12" creationId="{A4A86B14-CFAE-F94A-3BDD-B2D66BE96629}"/>
          </ac:picMkLst>
        </pc:picChg>
        <pc:picChg chg="add del mod modCrop">
          <ac:chgData name="Marta Ceccaroni" userId="82fc12b4-3131-4767-8193-cc3ec07d6890" providerId="ADAL" clId="{6353C1AC-F2A9-4C04-82E6-986BDD7B0D3C}" dt="2025-10-02T10:38:47.892" v="8775" actId="478"/>
          <ac:picMkLst>
            <pc:docMk/>
            <pc:sldMk cId="717179029" sldId="786"/>
            <ac:picMk id="14" creationId="{118B308D-6A0B-5577-DF52-3E7C45C2A28B}"/>
          </ac:picMkLst>
        </pc:picChg>
        <pc:picChg chg="del mod">
          <ac:chgData name="Marta Ceccaroni" userId="82fc12b4-3131-4767-8193-cc3ec07d6890" providerId="ADAL" clId="{6353C1AC-F2A9-4C04-82E6-986BDD7B0D3C}" dt="2025-10-02T10:38:48.668" v="8776" actId="478"/>
          <ac:picMkLst>
            <pc:docMk/>
            <pc:sldMk cId="717179029" sldId="786"/>
            <ac:picMk id="19" creationId="{C326A29B-3EDB-0409-1897-148721AE438B}"/>
          </ac:picMkLst>
        </pc:picChg>
        <pc:cxnChg chg="del mod">
          <ac:chgData name="Marta Ceccaroni" userId="82fc12b4-3131-4767-8193-cc3ec07d6890" providerId="ADAL" clId="{6353C1AC-F2A9-4C04-82E6-986BDD7B0D3C}" dt="2025-10-02T10:04:50.031" v="8252" actId="478"/>
          <ac:cxnSpMkLst>
            <pc:docMk/>
            <pc:sldMk cId="717179029" sldId="786"/>
            <ac:cxnSpMk id="11" creationId="{CB7A8794-20E6-4F60-0B48-5928A5F34016}"/>
          </ac:cxnSpMkLst>
        </pc:cxnChg>
      </pc:sldChg>
      <pc:sldChg chg="addSp delSp modSp add del mod modShow">
        <pc:chgData name="Marta Ceccaroni" userId="82fc12b4-3131-4767-8193-cc3ec07d6890" providerId="ADAL" clId="{6353C1AC-F2A9-4C04-82E6-986BDD7B0D3C}" dt="2025-10-02T10:48:30.351" v="8952" actId="2696"/>
        <pc:sldMkLst>
          <pc:docMk/>
          <pc:sldMk cId="2902353082" sldId="787"/>
        </pc:sldMkLst>
        <pc:spChg chg="del">
          <ac:chgData name="Marta Ceccaroni" userId="82fc12b4-3131-4767-8193-cc3ec07d6890" providerId="ADAL" clId="{6353C1AC-F2A9-4C04-82E6-986BDD7B0D3C}" dt="2025-10-02T10:04:46.804" v="8250" actId="478"/>
          <ac:spMkLst>
            <pc:docMk/>
            <pc:sldMk cId="2902353082" sldId="787"/>
            <ac:spMk id="4" creationId="{C4FE146C-2F0D-D31B-C119-37AB77223948}"/>
          </ac:spMkLst>
        </pc:spChg>
        <pc:spChg chg="mod">
          <ac:chgData name="Marta Ceccaroni" userId="82fc12b4-3131-4767-8193-cc3ec07d6890" providerId="ADAL" clId="{6353C1AC-F2A9-4C04-82E6-986BDD7B0D3C}" dt="2025-10-02T10:04:44.633" v="8249"/>
          <ac:spMkLst>
            <pc:docMk/>
            <pc:sldMk cId="2902353082" sldId="787"/>
            <ac:spMk id="15" creationId="{68CB6F4C-3A85-60E9-D8E1-A9882D806540}"/>
          </ac:spMkLst>
        </pc:spChg>
        <pc:spChg chg="mod">
          <ac:chgData name="Marta Ceccaroni" userId="82fc12b4-3131-4767-8193-cc3ec07d6890" providerId="ADAL" clId="{6353C1AC-F2A9-4C04-82E6-986BDD7B0D3C}" dt="2025-10-02T10:05:32.283" v="8262" actId="20577"/>
          <ac:spMkLst>
            <pc:docMk/>
            <pc:sldMk cId="2902353082" sldId="787"/>
            <ac:spMk id="21" creationId="{DF7688F9-D17C-F7B4-02E8-93B6D0D9D019}"/>
          </ac:spMkLst>
        </pc:spChg>
        <pc:picChg chg="add del mod">
          <ac:chgData name="Marta Ceccaroni" userId="82fc12b4-3131-4767-8193-cc3ec07d6890" providerId="ADAL" clId="{6353C1AC-F2A9-4C04-82E6-986BDD7B0D3C}" dt="2025-10-02T10:43:01.292" v="8878" actId="21"/>
          <ac:picMkLst>
            <pc:docMk/>
            <pc:sldMk cId="2902353082" sldId="787"/>
            <ac:picMk id="8" creationId="{E2257E49-BC1F-9222-8623-040FC583D4B1}"/>
          </ac:picMkLst>
        </pc:picChg>
        <pc:picChg chg="add del">
          <ac:chgData name="Marta Ceccaroni" userId="82fc12b4-3131-4767-8193-cc3ec07d6890" providerId="ADAL" clId="{6353C1AC-F2A9-4C04-82E6-986BDD7B0D3C}" dt="2025-10-02T10:43:01.292" v="8878" actId="21"/>
          <ac:picMkLst>
            <pc:docMk/>
            <pc:sldMk cId="2902353082" sldId="787"/>
            <ac:picMk id="10" creationId="{30305F7A-8112-BD5C-1E03-EAB86B157190}"/>
          </ac:picMkLst>
        </pc:picChg>
        <pc:picChg chg="del">
          <ac:chgData name="Marta Ceccaroni" userId="82fc12b4-3131-4767-8193-cc3ec07d6890" providerId="ADAL" clId="{6353C1AC-F2A9-4C04-82E6-986BDD7B0D3C}" dt="2025-10-02T10:03:10.004" v="8235" actId="478"/>
          <ac:picMkLst>
            <pc:docMk/>
            <pc:sldMk cId="2902353082" sldId="787"/>
            <ac:picMk id="12" creationId="{0A51EF2B-79F9-1CA1-6617-BE00D30159FE}"/>
          </ac:picMkLst>
        </pc:picChg>
        <pc:picChg chg="add del mod">
          <ac:chgData name="Marta Ceccaroni" userId="82fc12b4-3131-4767-8193-cc3ec07d6890" providerId="ADAL" clId="{6353C1AC-F2A9-4C04-82E6-986BDD7B0D3C}" dt="2025-10-02T10:43:01.292" v="8878" actId="21"/>
          <ac:picMkLst>
            <pc:docMk/>
            <pc:sldMk cId="2902353082" sldId="787"/>
            <ac:picMk id="16" creationId="{48A631C5-0A78-ED15-104C-F04DB122ECB7}"/>
          </ac:picMkLst>
        </pc:picChg>
        <pc:cxnChg chg="del mod">
          <ac:chgData name="Marta Ceccaroni" userId="82fc12b4-3131-4767-8193-cc3ec07d6890" providerId="ADAL" clId="{6353C1AC-F2A9-4C04-82E6-986BDD7B0D3C}" dt="2025-10-02T10:04:47.684" v="8251" actId="478"/>
          <ac:cxnSpMkLst>
            <pc:docMk/>
            <pc:sldMk cId="2902353082" sldId="787"/>
            <ac:cxnSpMk id="11" creationId="{779D8EDE-C31C-512D-4BAE-26A9D6EBB07F}"/>
          </ac:cxnSpMkLst>
        </pc:cxnChg>
      </pc:sldChg>
      <pc:sldChg chg="delSp modSp add del mod ord">
        <pc:chgData name="Marta Ceccaroni" userId="82fc12b4-3131-4767-8193-cc3ec07d6890" providerId="ADAL" clId="{6353C1AC-F2A9-4C04-82E6-986BDD7B0D3C}" dt="2025-10-02T10:21:52.982" v="8568" actId="2696"/>
        <pc:sldMkLst>
          <pc:docMk/>
          <pc:sldMk cId="21192092" sldId="788"/>
        </pc:sldMkLst>
        <pc:spChg chg="del">
          <ac:chgData name="Marta Ceccaroni" userId="82fc12b4-3131-4767-8193-cc3ec07d6890" providerId="ADAL" clId="{6353C1AC-F2A9-4C04-82E6-986BDD7B0D3C}" dt="2025-10-02T10:06:39.204" v="8275" actId="478"/>
          <ac:spMkLst>
            <pc:docMk/>
            <pc:sldMk cId="21192092" sldId="788"/>
            <ac:spMk id="4" creationId="{D4E5E5B8-242E-85BD-0C6A-C01D7364647C}"/>
          </ac:spMkLst>
        </pc:spChg>
        <pc:spChg chg="del">
          <ac:chgData name="Marta Ceccaroni" userId="82fc12b4-3131-4767-8193-cc3ec07d6890" providerId="ADAL" clId="{6353C1AC-F2A9-4C04-82E6-986BDD7B0D3C}" dt="2025-10-02T10:06:41.474" v="8276" actId="478"/>
          <ac:spMkLst>
            <pc:docMk/>
            <pc:sldMk cId="21192092" sldId="788"/>
            <ac:spMk id="15" creationId="{4A62817D-D30B-BAC6-1E19-A2B564376E4F}"/>
          </ac:spMkLst>
        </pc:spChg>
        <pc:spChg chg="mod">
          <ac:chgData name="Marta Ceccaroni" userId="82fc12b4-3131-4767-8193-cc3ec07d6890" providerId="ADAL" clId="{6353C1AC-F2A9-4C04-82E6-986BDD7B0D3C}" dt="2025-10-02T10:06:42.939" v="8277" actId="20577"/>
          <ac:spMkLst>
            <pc:docMk/>
            <pc:sldMk cId="21192092" sldId="788"/>
            <ac:spMk id="21" creationId="{E1ECD581-63D1-3576-6AAC-8EB3591B09B0}"/>
          </ac:spMkLst>
        </pc:spChg>
        <pc:spChg chg="mod">
          <ac:chgData name="Marta Ceccaroni" userId="82fc12b4-3131-4767-8193-cc3ec07d6890" providerId="ADAL" clId="{6353C1AC-F2A9-4C04-82E6-986BDD7B0D3C}" dt="2025-10-02T10:06:32.385" v="8268" actId="20577"/>
          <ac:spMkLst>
            <pc:docMk/>
            <pc:sldMk cId="21192092" sldId="788"/>
            <ac:spMk id="22" creationId="{B727262C-ACD1-ED82-0163-1AB21DCE47FB}"/>
          </ac:spMkLst>
        </pc:spChg>
        <pc:picChg chg="del">
          <ac:chgData name="Marta Ceccaroni" userId="82fc12b4-3131-4767-8193-cc3ec07d6890" providerId="ADAL" clId="{6353C1AC-F2A9-4C04-82E6-986BDD7B0D3C}" dt="2025-10-02T10:06:35.084" v="8270" actId="478"/>
          <ac:picMkLst>
            <pc:docMk/>
            <pc:sldMk cId="21192092" sldId="788"/>
            <ac:picMk id="8" creationId="{82A5EDB4-0D7E-9E4F-8F9D-6C5523CE592C}"/>
          </ac:picMkLst>
        </pc:picChg>
        <pc:picChg chg="del">
          <ac:chgData name="Marta Ceccaroni" userId="82fc12b4-3131-4767-8193-cc3ec07d6890" providerId="ADAL" clId="{6353C1AC-F2A9-4C04-82E6-986BDD7B0D3C}" dt="2025-10-02T10:06:34.255" v="8269" actId="478"/>
          <ac:picMkLst>
            <pc:docMk/>
            <pc:sldMk cId="21192092" sldId="788"/>
            <ac:picMk id="9" creationId="{84A8C46F-F755-0AA4-8D9F-7A777EF73ACA}"/>
          </ac:picMkLst>
        </pc:picChg>
        <pc:cxnChg chg="del">
          <ac:chgData name="Marta Ceccaroni" userId="82fc12b4-3131-4767-8193-cc3ec07d6890" providerId="ADAL" clId="{6353C1AC-F2A9-4C04-82E6-986BDD7B0D3C}" dt="2025-10-02T10:06:38.313" v="8274" actId="478"/>
          <ac:cxnSpMkLst>
            <pc:docMk/>
            <pc:sldMk cId="21192092" sldId="788"/>
            <ac:cxnSpMk id="11" creationId="{C06248E0-3BE0-E7FF-2D82-CDC365635702}"/>
          </ac:cxnSpMkLst>
        </pc:cxnChg>
      </pc:sldChg>
      <pc:sldChg chg="modSp add mod ord modShow">
        <pc:chgData name="Marta Ceccaroni" userId="82fc12b4-3131-4767-8193-cc3ec07d6890" providerId="ADAL" clId="{6353C1AC-F2A9-4C04-82E6-986BDD7B0D3C}" dt="2025-10-03T15:09:35.447" v="10465" actId="113"/>
        <pc:sldMkLst>
          <pc:docMk/>
          <pc:sldMk cId="1404366587" sldId="789"/>
        </pc:sldMkLst>
        <pc:spChg chg="mod">
          <ac:chgData name="Marta Ceccaroni" userId="82fc12b4-3131-4767-8193-cc3ec07d6890" providerId="ADAL" clId="{6353C1AC-F2A9-4C04-82E6-986BDD7B0D3C}" dt="2025-10-02T10:41:21.332" v="8844" actId="12"/>
          <ac:spMkLst>
            <pc:docMk/>
            <pc:sldMk cId="1404366587" sldId="789"/>
            <ac:spMk id="21" creationId="{7C86DA48-9CE5-9147-738A-81A39986745C}"/>
          </ac:spMkLst>
        </pc:spChg>
        <pc:spChg chg="mod">
          <ac:chgData name="Marta Ceccaroni" userId="82fc12b4-3131-4767-8193-cc3ec07d6890" providerId="ADAL" clId="{6353C1AC-F2A9-4C04-82E6-986BDD7B0D3C}" dt="2025-10-03T15:09:35.447" v="10465" actId="113"/>
          <ac:spMkLst>
            <pc:docMk/>
            <pc:sldMk cId="1404366587" sldId="789"/>
            <ac:spMk id="22" creationId="{1EFC6C39-7D28-2DA8-711F-40BB8D20E7F2}"/>
          </ac:spMkLst>
        </pc:spChg>
      </pc:sldChg>
      <pc:sldChg chg="modSp add mod ord modNotesTx">
        <pc:chgData name="Marta Ceccaroni" userId="82fc12b4-3131-4767-8193-cc3ec07d6890" providerId="ADAL" clId="{6353C1AC-F2A9-4C04-82E6-986BDD7B0D3C}" dt="2025-10-03T15:09:40.346" v="10466" actId="113"/>
        <pc:sldMkLst>
          <pc:docMk/>
          <pc:sldMk cId="3724644695" sldId="790"/>
        </pc:sldMkLst>
        <pc:spChg chg="mod">
          <ac:chgData name="Marta Ceccaroni" userId="82fc12b4-3131-4767-8193-cc3ec07d6890" providerId="ADAL" clId="{6353C1AC-F2A9-4C04-82E6-986BDD7B0D3C}" dt="2025-10-03T15:09:01.300" v="10463"/>
          <ac:spMkLst>
            <pc:docMk/>
            <pc:sldMk cId="3724644695" sldId="790"/>
            <ac:spMk id="21" creationId="{1E08ECEF-2624-11DC-DF7C-6A5ECC29B5E0}"/>
          </ac:spMkLst>
        </pc:spChg>
        <pc:spChg chg="mod">
          <ac:chgData name="Marta Ceccaroni" userId="82fc12b4-3131-4767-8193-cc3ec07d6890" providerId="ADAL" clId="{6353C1AC-F2A9-4C04-82E6-986BDD7B0D3C}" dt="2025-10-03T15:09:40.346" v="10466" actId="113"/>
          <ac:spMkLst>
            <pc:docMk/>
            <pc:sldMk cId="3724644695" sldId="790"/>
            <ac:spMk id="22" creationId="{FA6A30AE-686D-6ED8-216B-469F194D6BFC}"/>
          </ac:spMkLst>
        </pc:spChg>
      </pc:sldChg>
      <pc:sldChg chg="addSp modSp add mod">
        <pc:chgData name="Marta Ceccaroni" userId="82fc12b4-3131-4767-8193-cc3ec07d6890" providerId="ADAL" clId="{6353C1AC-F2A9-4C04-82E6-986BDD7B0D3C}" dt="2025-10-03T15:11:24.476" v="10484" actId="113"/>
        <pc:sldMkLst>
          <pc:docMk/>
          <pc:sldMk cId="3473571860" sldId="791"/>
        </pc:sldMkLst>
        <pc:spChg chg="add mod">
          <ac:chgData name="Marta Ceccaroni" userId="82fc12b4-3131-4767-8193-cc3ec07d6890" providerId="ADAL" clId="{6353C1AC-F2A9-4C04-82E6-986BDD7B0D3C}" dt="2025-10-02T10:45:47.385" v="8917" actId="14100"/>
          <ac:spMkLst>
            <pc:docMk/>
            <pc:sldMk cId="3473571860" sldId="791"/>
            <ac:spMk id="3" creationId="{A54742EF-FB86-DAAF-342E-0161B2D17396}"/>
          </ac:spMkLst>
        </pc:spChg>
        <pc:spChg chg="add mod">
          <ac:chgData name="Marta Ceccaroni" userId="82fc12b4-3131-4767-8193-cc3ec07d6890" providerId="ADAL" clId="{6353C1AC-F2A9-4C04-82E6-986BDD7B0D3C}" dt="2025-10-02T10:45:55.578" v="8919" actId="1076"/>
          <ac:spMkLst>
            <pc:docMk/>
            <pc:sldMk cId="3473571860" sldId="791"/>
            <ac:spMk id="4" creationId="{C5C84620-F7FC-E7DA-4FA1-7A231AEC45E1}"/>
          </ac:spMkLst>
        </pc:spChg>
        <pc:spChg chg="mod">
          <ac:chgData name="Marta Ceccaroni" userId="82fc12b4-3131-4767-8193-cc3ec07d6890" providerId="ADAL" clId="{6353C1AC-F2A9-4C04-82E6-986BDD7B0D3C}" dt="2025-10-02T10:48:10.153" v="8951" actId="6549"/>
          <ac:spMkLst>
            <pc:docMk/>
            <pc:sldMk cId="3473571860" sldId="791"/>
            <ac:spMk id="21" creationId="{32B6F7C4-E26E-1E02-BA28-466365CBE5F4}"/>
          </ac:spMkLst>
        </pc:spChg>
        <pc:spChg chg="mod">
          <ac:chgData name="Marta Ceccaroni" userId="82fc12b4-3131-4767-8193-cc3ec07d6890" providerId="ADAL" clId="{6353C1AC-F2A9-4C04-82E6-986BDD7B0D3C}" dt="2025-10-03T15:11:24.476" v="10484" actId="113"/>
          <ac:spMkLst>
            <pc:docMk/>
            <pc:sldMk cId="3473571860" sldId="791"/>
            <ac:spMk id="22" creationId="{71AAEF76-DE66-4DA0-998C-FB76733CB491}"/>
          </ac:spMkLst>
        </pc:spChg>
        <pc:picChg chg="mod">
          <ac:chgData name="Marta Ceccaroni" userId="82fc12b4-3131-4767-8193-cc3ec07d6890" providerId="ADAL" clId="{6353C1AC-F2A9-4C04-82E6-986BDD7B0D3C}" dt="2025-10-02T10:41:50.352" v="8853" actId="1076"/>
          <ac:picMkLst>
            <pc:docMk/>
            <pc:sldMk cId="3473571860" sldId="791"/>
            <ac:picMk id="12" creationId="{FB1F1ED0-96CF-1836-9F70-D1632A7F5CE8}"/>
          </ac:picMkLst>
        </pc:picChg>
        <pc:picChg chg="mod">
          <ac:chgData name="Marta Ceccaroni" userId="82fc12b4-3131-4767-8193-cc3ec07d6890" providerId="ADAL" clId="{6353C1AC-F2A9-4C04-82E6-986BDD7B0D3C}" dt="2025-10-02T10:41:45.335" v="8852" actId="1076"/>
          <ac:picMkLst>
            <pc:docMk/>
            <pc:sldMk cId="3473571860" sldId="791"/>
            <ac:picMk id="14" creationId="{754FCCCF-E76B-7B13-4B51-D675C59D9023}"/>
          </ac:picMkLst>
        </pc:picChg>
      </pc:sldChg>
      <pc:sldChg chg="addSp delSp modSp add mod">
        <pc:chgData name="Marta Ceccaroni" userId="82fc12b4-3131-4767-8193-cc3ec07d6890" providerId="ADAL" clId="{6353C1AC-F2A9-4C04-82E6-986BDD7B0D3C}" dt="2025-10-03T15:11:40.675" v="10488" actId="113"/>
        <pc:sldMkLst>
          <pc:docMk/>
          <pc:sldMk cId="4229982225" sldId="792"/>
        </pc:sldMkLst>
        <pc:spChg chg="add mod">
          <ac:chgData name="Marta Ceccaroni" userId="82fc12b4-3131-4767-8193-cc3ec07d6890" providerId="ADAL" clId="{6353C1AC-F2A9-4C04-82E6-986BDD7B0D3C}" dt="2025-10-02T10:46:16.007" v="8924" actId="14100"/>
          <ac:spMkLst>
            <pc:docMk/>
            <pc:sldMk cId="4229982225" sldId="792"/>
            <ac:spMk id="3" creationId="{498BD978-6B2E-F0B7-4449-B10FC79DADF3}"/>
          </ac:spMkLst>
        </pc:spChg>
        <pc:spChg chg="add mod">
          <ac:chgData name="Marta Ceccaroni" userId="82fc12b4-3131-4767-8193-cc3ec07d6890" providerId="ADAL" clId="{6353C1AC-F2A9-4C04-82E6-986BDD7B0D3C}" dt="2025-10-02T10:46:22.748" v="8926" actId="1076"/>
          <ac:spMkLst>
            <pc:docMk/>
            <pc:sldMk cId="4229982225" sldId="792"/>
            <ac:spMk id="4" creationId="{2FC062A0-835E-AFDB-33AB-3280A1408CA1}"/>
          </ac:spMkLst>
        </pc:spChg>
        <pc:spChg chg="add mod">
          <ac:chgData name="Marta Ceccaroni" userId="82fc12b4-3131-4767-8193-cc3ec07d6890" providerId="ADAL" clId="{6353C1AC-F2A9-4C04-82E6-986BDD7B0D3C}" dt="2025-10-02T10:46:29.483" v="8928" actId="1076"/>
          <ac:spMkLst>
            <pc:docMk/>
            <pc:sldMk cId="4229982225" sldId="792"/>
            <ac:spMk id="9" creationId="{6F6B502A-4EBA-2440-6843-4EBEFE97C8C2}"/>
          </ac:spMkLst>
        </pc:spChg>
        <pc:spChg chg="mod">
          <ac:chgData name="Marta Ceccaroni" userId="82fc12b4-3131-4767-8193-cc3ec07d6890" providerId="ADAL" clId="{6353C1AC-F2A9-4C04-82E6-986BDD7B0D3C}" dt="2025-10-02T10:45:05.615" v="8911" actId="1076"/>
          <ac:spMkLst>
            <pc:docMk/>
            <pc:sldMk cId="4229982225" sldId="792"/>
            <ac:spMk id="15" creationId="{C95F16F5-089D-1914-A869-BAFDA4A7C571}"/>
          </ac:spMkLst>
        </pc:spChg>
        <pc:spChg chg="mod">
          <ac:chgData name="Marta Ceccaroni" userId="82fc12b4-3131-4767-8193-cc3ec07d6890" providerId="ADAL" clId="{6353C1AC-F2A9-4C04-82E6-986BDD7B0D3C}" dt="2025-10-02T10:47:57.202" v="8949" actId="20577"/>
          <ac:spMkLst>
            <pc:docMk/>
            <pc:sldMk cId="4229982225" sldId="792"/>
            <ac:spMk id="21" creationId="{D6FA04AA-D654-1E7D-6D35-84B35F4F7FFD}"/>
          </ac:spMkLst>
        </pc:spChg>
        <pc:spChg chg="mod">
          <ac:chgData name="Marta Ceccaroni" userId="82fc12b4-3131-4767-8193-cc3ec07d6890" providerId="ADAL" clId="{6353C1AC-F2A9-4C04-82E6-986BDD7B0D3C}" dt="2025-10-03T15:11:40.675" v="10488" actId="113"/>
          <ac:spMkLst>
            <pc:docMk/>
            <pc:sldMk cId="4229982225" sldId="792"/>
            <ac:spMk id="22" creationId="{C02189BD-F473-AE01-7502-F062C2A0A6B0}"/>
          </ac:spMkLst>
        </pc:spChg>
        <pc:picChg chg="add mod modCrop">
          <ac:chgData name="Marta Ceccaroni" userId="82fc12b4-3131-4767-8193-cc3ec07d6890" providerId="ADAL" clId="{6353C1AC-F2A9-4C04-82E6-986BDD7B0D3C}" dt="2025-10-02T10:44:46.041" v="8906" actId="1076"/>
          <ac:picMkLst>
            <pc:docMk/>
            <pc:sldMk cId="4229982225" sldId="792"/>
            <ac:picMk id="8" creationId="{E2257E49-BC1F-9222-8623-040FC583D4B1}"/>
          </ac:picMkLst>
        </pc:picChg>
        <pc:picChg chg="add mod modCrop">
          <ac:chgData name="Marta Ceccaroni" userId="82fc12b4-3131-4767-8193-cc3ec07d6890" providerId="ADAL" clId="{6353C1AC-F2A9-4C04-82E6-986BDD7B0D3C}" dt="2025-10-02T10:45:09.150" v="8912" actId="1076"/>
          <ac:picMkLst>
            <pc:docMk/>
            <pc:sldMk cId="4229982225" sldId="792"/>
            <ac:picMk id="10" creationId="{30305F7A-8112-BD5C-1E03-EAB86B157190}"/>
          </ac:picMkLst>
        </pc:picChg>
        <pc:picChg chg="del">
          <ac:chgData name="Marta Ceccaroni" userId="82fc12b4-3131-4767-8193-cc3ec07d6890" providerId="ADAL" clId="{6353C1AC-F2A9-4C04-82E6-986BDD7B0D3C}" dt="2025-10-02T10:43:04.829" v="8879" actId="478"/>
          <ac:picMkLst>
            <pc:docMk/>
            <pc:sldMk cId="4229982225" sldId="792"/>
            <ac:picMk id="12" creationId="{A08CE5FE-6A3B-3300-2225-5B424AB413C1}"/>
          </ac:picMkLst>
        </pc:picChg>
        <pc:picChg chg="del">
          <ac:chgData name="Marta Ceccaroni" userId="82fc12b4-3131-4767-8193-cc3ec07d6890" providerId="ADAL" clId="{6353C1AC-F2A9-4C04-82E6-986BDD7B0D3C}" dt="2025-10-02T10:43:06.157" v="8880" actId="478"/>
          <ac:picMkLst>
            <pc:docMk/>
            <pc:sldMk cId="4229982225" sldId="792"/>
            <ac:picMk id="14" creationId="{759EF4D8-2382-139F-BBA4-6CD96B74D6B2}"/>
          </ac:picMkLst>
        </pc:picChg>
        <pc:picChg chg="add mod modCrop">
          <ac:chgData name="Marta Ceccaroni" userId="82fc12b4-3131-4767-8193-cc3ec07d6890" providerId="ADAL" clId="{6353C1AC-F2A9-4C04-82E6-986BDD7B0D3C}" dt="2025-10-02T10:45:14.703" v="8914" actId="1076"/>
          <ac:picMkLst>
            <pc:docMk/>
            <pc:sldMk cId="4229982225" sldId="792"/>
            <ac:picMk id="16" creationId="{48A631C5-0A78-ED15-104C-F04DB122ECB7}"/>
          </ac:picMkLst>
        </pc:picChg>
      </pc:sldChg>
      <pc:sldChg chg="delSp modSp add del mod ord modShow">
        <pc:chgData name="Marta Ceccaroni" userId="82fc12b4-3131-4767-8193-cc3ec07d6890" providerId="ADAL" clId="{6353C1AC-F2A9-4C04-82E6-986BDD7B0D3C}" dt="2025-10-02T11:18:48.551" v="9619" actId="2696"/>
        <pc:sldMkLst>
          <pc:docMk/>
          <pc:sldMk cId="3925802208" sldId="793"/>
        </pc:sldMkLst>
        <pc:spChg chg="del">
          <ac:chgData name="Marta Ceccaroni" userId="82fc12b4-3131-4767-8193-cc3ec07d6890" providerId="ADAL" clId="{6353C1AC-F2A9-4C04-82E6-986BDD7B0D3C}" dt="2025-10-02T10:53:05.887" v="9056" actId="478"/>
          <ac:spMkLst>
            <pc:docMk/>
            <pc:sldMk cId="3925802208" sldId="793"/>
            <ac:spMk id="3" creationId="{B3044481-4DC7-7306-07CB-2DCBFF61C05B}"/>
          </ac:spMkLst>
        </pc:spChg>
        <pc:spChg chg="mod ord">
          <ac:chgData name="Marta Ceccaroni" userId="82fc12b4-3131-4767-8193-cc3ec07d6890" providerId="ADAL" clId="{6353C1AC-F2A9-4C04-82E6-986BDD7B0D3C}" dt="2025-10-02T10:54:26.888" v="9076" actId="20577"/>
          <ac:spMkLst>
            <pc:docMk/>
            <pc:sldMk cId="3925802208" sldId="793"/>
            <ac:spMk id="21" creationId="{69484796-8C65-5654-3BB3-C585A6C7CC0E}"/>
          </ac:spMkLst>
        </pc:spChg>
        <pc:spChg chg="mod">
          <ac:chgData name="Marta Ceccaroni" userId="82fc12b4-3131-4767-8193-cc3ec07d6890" providerId="ADAL" clId="{6353C1AC-F2A9-4C04-82E6-986BDD7B0D3C}" dt="2025-10-02T10:51:43.222" v="8979" actId="20577"/>
          <ac:spMkLst>
            <pc:docMk/>
            <pc:sldMk cId="3925802208" sldId="793"/>
            <ac:spMk id="22" creationId="{7FA90759-7936-94A2-69D0-21D065D09AFC}"/>
          </ac:spMkLst>
        </pc:spChg>
        <pc:spChg chg="del">
          <ac:chgData name="Marta Ceccaroni" userId="82fc12b4-3131-4767-8193-cc3ec07d6890" providerId="ADAL" clId="{6353C1AC-F2A9-4C04-82E6-986BDD7B0D3C}" dt="2025-10-02T10:53:02.581" v="9054" actId="478"/>
          <ac:spMkLst>
            <pc:docMk/>
            <pc:sldMk cId="3925802208" sldId="793"/>
            <ac:spMk id="39" creationId="{23BB9B52-9C1D-74D3-A77C-D52D491A0C9C}"/>
          </ac:spMkLst>
        </pc:spChg>
        <pc:grpChg chg="ord">
          <ac:chgData name="Marta Ceccaroni" userId="82fc12b4-3131-4767-8193-cc3ec07d6890" providerId="ADAL" clId="{6353C1AC-F2A9-4C04-82E6-986BDD7B0D3C}" dt="2025-10-02T10:52:59.038" v="9052" actId="167"/>
          <ac:grpSpMkLst>
            <pc:docMk/>
            <pc:sldMk cId="3925802208" sldId="793"/>
            <ac:grpSpMk id="2" creationId="{E9829942-504B-81B5-77B0-C59AE4B42DEF}"/>
          </ac:grpSpMkLst>
        </pc:grpChg>
        <pc:picChg chg="del">
          <ac:chgData name="Marta Ceccaroni" userId="82fc12b4-3131-4767-8193-cc3ec07d6890" providerId="ADAL" clId="{6353C1AC-F2A9-4C04-82E6-986BDD7B0D3C}" dt="2025-10-02T10:53:01.171" v="9053" actId="478"/>
          <ac:picMkLst>
            <pc:docMk/>
            <pc:sldMk cId="3925802208" sldId="793"/>
            <ac:picMk id="4" creationId="{86441F02-9E76-5A45-4103-21F54153B4CF}"/>
          </ac:picMkLst>
        </pc:picChg>
        <pc:picChg chg="del">
          <ac:chgData name="Marta Ceccaroni" userId="82fc12b4-3131-4767-8193-cc3ec07d6890" providerId="ADAL" clId="{6353C1AC-F2A9-4C04-82E6-986BDD7B0D3C}" dt="2025-10-02T10:52:45.284" v="9048" actId="478"/>
          <ac:picMkLst>
            <pc:docMk/>
            <pc:sldMk cId="3925802208" sldId="793"/>
            <ac:picMk id="14" creationId="{C48783F1-359F-1A3C-FA60-E1BF7C41CEFB}"/>
          </ac:picMkLst>
        </pc:picChg>
        <pc:cxnChg chg="del">
          <ac:chgData name="Marta Ceccaroni" userId="82fc12b4-3131-4767-8193-cc3ec07d6890" providerId="ADAL" clId="{6353C1AC-F2A9-4C04-82E6-986BDD7B0D3C}" dt="2025-10-02T10:52:52.874" v="9050" actId="478"/>
          <ac:cxnSpMkLst>
            <pc:docMk/>
            <pc:sldMk cId="3925802208" sldId="793"/>
            <ac:cxnSpMk id="8" creationId="{0A169ADA-A37D-3B95-04BB-9CEA07D24218}"/>
          </ac:cxnSpMkLst>
        </pc:cxnChg>
      </pc:sldChg>
      <pc:sldChg chg="modSp add del mod">
        <pc:chgData name="Marta Ceccaroni" userId="82fc12b4-3131-4767-8193-cc3ec07d6890" providerId="ADAL" clId="{6353C1AC-F2A9-4C04-82E6-986BDD7B0D3C}" dt="2025-10-02T11:11:29.169" v="9464" actId="2696"/>
        <pc:sldMkLst>
          <pc:docMk/>
          <pc:sldMk cId="1287822390" sldId="794"/>
        </pc:sldMkLst>
        <pc:spChg chg="mod">
          <ac:chgData name="Marta Ceccaroni" userId="82fc12b4-3131-4767-8193-cc3ec07d6890" providerId="ADAL" clId="{6353C1AC-F2A9-4C04-82E6-986BDD7B0D3C}" dt="2025-10-02T11:11:01.689" v="9458" actId="27636"/>
          <ac:spMkLst>
            <pc:docMk/>
            <pc:sldMk cId="1287822390" sldId="794"/>
            <ac:spMk id="21" creationId="{09B6F1A8-7FA9-9A81-3320-171F40C114EF}"/>
          </ac:spMkLst>
        </pc:spChg>
      </pc:sldChg>
      <pc:sldChg chg="modSp add mod">
        <pc:chgData name="Marta Ceccaroni" userId="82fc12b4-3131-4767-8193-cc3ec07d6890" providerId="ADAL" clId="{6353C1AC-F2A9-4C04-82E6-986BDD7B0D3C}" dt="2025-10-03T10:33:05.124" v="10183" actId="20577"/>
        <pc:sldMkLst>
          <pc:docMk/>
          <pc:sldMk cId="3211180653" sldId="795"/>
        </pc:sldMkLst>
        <pc:spChg chg="mod">
          <ac:chgData name="Marta Ceccaroni" userId="82fc12b4-3131-4767-8193-cc3ec07d6890" providerId="ADAL" clId="{6353C1AC-F2A9-4C04-82E6-986BDD7B0D3C}" dt="2025-10-03T10:33:05.124" v="10183" actId="20577"/>
          <ac:spMkLst>
            <pc:docMk/>
            <pc:sldMk cId="3211180653" sldId="795"/>
            <ac:spMk id="21" creationId="{94D2162F-E29F-D20A-11EF-C6A182AF7654}"/>
          </ac:spMkLst>
        </pc:spChg>
      </pc:sldChg>
      <pc:sldChg chg="modSp add mod">
        <pc:chgData name="Marta Ceccaroni" userId="82fc12b4-3131-4767-8193-cc3ec07d6890" providerId="ADAL" clId="{6353C1AC-F2A9-4C04-82E6-986BDD7B0D3C}" dt="2025-10-02T11:09:47.537" v="9450" actId="21"/>
        <pc:sldMkLst>
          <pc:docMk/>
          <pc:sldMk cId="2519249145" sldId="796"/>
        </pc:sldMkLst>
        <pc:spChg chg="mod">
          <ac:chgData name="Marta Ceccaroni" userId="82fc12b4-3131-4767-8193-cc3ec07d6890" providerId="ADAL" clId="{6353C1AC-F2A9-4C04-82E6-986BDD7B0D3C}" dt="2025-10-02T11:09:47.537" v="9450" actId="21"/>
          <ac:spMkLst>
            <pc:docMk/>
            <pc:sldMk cId="2519249145" sldId="796"/>
            <ac:spMk id="21" creationId="{A9AB5C4F-6FC1-307E-D559-0E140DF4B8AA}"/>
          </ac:spMkLst>
        </pc:spChg>
      </pc:sldChg>
      <pc:sldChg chg="modSp add del mod">
        <pc:chgData name="Marta Ceccaroni" userId="82fc12b4-3131-4767-8193-cc3ec07d6890" providerId="ADAL" clId="{6353C1AC-F2A9-4C04-82E6-986BDD7B0D3C}" dt="2025-10-02T11:14:29.517" v="9470" actId="2696"/>
        <pc:sldMkLst>
          <pc:docMk/>
          <pc:sldMk cId="3193858926" sldId="797"/>
        </pc:sldMkLst>
        <pc:spChg chg="mod">
          <ac:chgData name="Marta Ceccaroni" userId="82fc12b4-3131-4767-8193-cc3ec07d6890" providerId="ADAL" clId="{6353C1AC-F2A9-4C04-82E6-986BDD7B0D3C}" dt="2025-10-02T11:14:09.426" v="9468" actId="21"/>
          <ac:spMkLst>
            <pc:docMk/>
            <pc:sldMk cId="3193858926" sldId="797"/>
            <ac:spMk id="21" creationId="{10D15B86-7323-6537-B5A0-D564D81E5ECE}"/>
          </ac:spMkLst>
        </pc:spChg>
      </pc:sldChg>
      <pc:sldChg chg="modSp add del mod">
        <pc:chgData name="Marta Ceccaroni" userId="82fc12b4-3131-4767-8193-cc3ec07d6890" providerId="ADAL" clId="{6353C1AC-F2A9-4C04-82E6-986BDD7B0D3C}" dt="2025-10-02T11:16:23.804" v="9611" actId="2696"/>
        <pc:sldMkLst>
          <pc:docMk/>
          <pc:sldMk cId="2739362893" sldId="798"/>
        </pc:sldMkLst>
        <pc:spChg chg="mod">
          <ac:chgData name="Marta Ceccaroni" userId="82fc12b4-3131-4767-8193-cc3ec07d6890" providerId="ADAL" clId="{6353C1AC-F2A9-4C04-82E6-986BDD7B0D3C}" dt="2025-10-02T11:16:17.871" v="9608" actId="21"/>
          <ac:spMkLst>
            <pc:docMk/>
            <pc:sldMk cId="2739362893" sldId="798"/>
            <ac:spMk id="21" creationId="{23C279BB-B785-B78B-2E29-2B82DEADCD78}"/>
          </ac:spMkLst>
        </pc:spChg>
      </pc:sldChg>
      <pc:sldChg chg="add del">
        <pc:chgData name="Marta Ceccaroni" userId="82fc12b4-3131-4767-8193-cc3ec07d6890" providerId="ADAL" clId="{6353C1AC-F2A9-4C04-82E6-986BDD7B0D3C}" dt="2025-10-02T11:16:08.306" v="9606" actId="2696"/>
        <pc:sldMkLst>
          <pc:docMk/>
          <pc:sldMk cId="376283556" sldId="799"/>
        </pc:sldMkLst>
      </pc:sldChg>
      <pc:sldChg chg="modSp add mod">
        <pc:chgData name="Marta Ceccaroni" userId="82fc12b4-3131-4767-8193-cc3ec07d6890" providerId="ADAL" clId="{6353C1AC-F2A9-4C04-82E6-986BDD7B0D3C}" dt="2025-10-03T15:13:46.831" v="10564" actId="1076"/>
        <pc:sldMkLst>
          <pc:docMk/>
          <pc:sldMk cId="334061758" sldId="800"/>
        </pc:sldMkLst>
        <pc:spChg chg="mod">
          <ac:chgData name="Marta Ceccaroni" userId="82fc12b4-3131-4767-8193-cc3ec07d6890" providerId="ADAL" clId="{6353C1AC-F2A9-4C04-82E6-986BDD7B0D3C}" dt="2025-10-03T15:13:43.186" v="10562" actId="20577"/>
          <ac:spMkLst>
            <pc:docMk/>
            <pc:sldMk cId="334061758" sldId="800"/>
            <ac:spMk id="21" creationId="{93CC6A17-6649-0A9F-4A5D-AE8B8265F11A}"/>
          </ac:spMkLst>
        </pc:spChg>
        <pc:grpChg chg="mod">
          <ac:chgData name="Marta Ceccaroni" userId="82fc12b4-3131-4767-8193-cc3ec07d6890" providerId="ADAL" clId="{6353C1AC-F2A9-4C04-82E6-986BDD7B0D3C}" dt="2025-10-03T15:13:46.831" v="10564" actId="1076"/>
          <ac:grpSpMkLst>
            <pc:docMk/>
            <pc:sldMk cId="334061758" sldId="800"/>
            <ac:grpSpMk id="2" creationId="{65B78A90-8F64-1841-5D93-BAC83AAE10FF}"/>
          </ac:grpSpMkLst>
        </pc:grpChg>
      </pc:sldChg>
      <pc:sldChg chg="modSp add mod">
        <pc:chgData name="Marta Ceccaroni" userId="82fc12b4-3131-4767-8193-cc3ec07d6890" providerId="ADAL" clId="{6353C1AC-F2A9-4C04-82E6-986BDD7B0D3C}" dt="2025-10-03T15:14:11.496" v="10572" actId="20577"/>
        <pc:sldMkLst>
          <pc:docMk/>
          <pc:sldMk cId="2703533015" sldId="801"/>
        </pc:sldMkLst>
        <pc:spChg chg="mod">
          <ac:chgData name="Marta Ceccaroni" userId="82fc12b4-3131-4767-8193-cc3ec07d6890" providerId="ADAL" clId="{6353C1AC-F2A9-4C04-82E6-986BDD7B0D3C}" dt="2025-10-03T15:14:11.496" v="10572" actId="20577"/>
          <ac:spMkLst>
            <pc:docMk/>
            <pc:sldMk cId="2703533015" sldId="801"/>
            <ac:spMk id="21" creationId="{C6FB431F-13E2-EDA7-CA5F-59235084D333}"/>
          </ac:spMkLst>
        </pc:spChg>
      </pc:sldChg>
      <pc:sldChg chg="addSp delSp modSp add mod">
        <pc:chgData name="Marta Ceccaroni" userId="82fc12b4-3131-4767-8193-cc3ec07d6890" providerId="ADAL" clId="{6353C1AC-F2A9-4C04-82E6-986BDD7B0D3C}" dt="2025-10-03T15:10:10.399" v="10470" actId="113"/>
        <pc:sldMkLst>
          <pc:docMk/>
          <pc:sldMk cId="28162784" sldId="802"/>
        </pc:sldMkLst>
        <pc:spChg chg="del">
          <ac:chgData name="Marta Ceccaroni" userId="82fc12b4-3131-4767-8193-cc3ec07d6890" providerId="ADAL" clId="{6353C1AC-F2A9-4C04-82E6-986BDD7B0D3C}" dt="2025-10-02T11:27:55.710" v="9636" actId="478"/>
          <ac:spMkLst>
            <pc:docMk/>
            <pc:sldMk cId="28162784" sldId="802"/>
            <ac:spMk id="4" creationId="{32699452-BD7E-AEBE-1420-850BD96BE548}"/>
          </ac:spMkLst>
        </pc:spChg>
        <pc:spChg chg="mod">
          <ac:chgData name="Marta Ceccaroni" userId="82fc12b4-3131-4767-8193-cc3ec07d6890" providerId="ADAL" clId="{6353C1AC-F2A9-4C04-82E6-986BDD7B0D3C}" dt="2025-10-02T11:30:41.646" v="9703" actId="207"/>
          <ac:spMkLst>
            <pc:docMk/>
            <pc:sldMk cId="28162784" sldId="802"/>
            <ac:spMk id="15" creationId="{CEF609FB-1917-D785-8A05-024504D4ACC2}"/>
          </ac:spMkLst>
        </pc:spChg>
        <pc:spChg chg="mod">
          <ac:chgData name="Marta Ceccaroni" userId="82fc12b4-3131-4767-8193-cc3ec07d6890" providerId="ADAL" clId="{6353C1AC-F2A9-4C04-82E6-986BDD7B0D3C}" dt="2025-10-03T10:27:44.158" v="10178" actId="20577"/>
          <ac:spMkLst>
            <pc:docMk/>
            <pc:sldMk cId="28162784" sldId="802"/>
            <ac:spMk id="21" creationId="{E6C4B3F3-0B2A-7321-6354-B916A359FEFC}"/>
          </ac:spMkLst>
        </pc:spChg>
        <pc:spChg chg="mod">
          <ac:chgData name="Marta Ceccaroni" userId="82fc12b4-3131-4767-8193-cc3ec07d6890" providerId="ADAL" clId="{6353C1AC-F2A9-4C04-82E6-986BDD7B0D3C}" dt="2025-10-03T15:10:10.399" v="10470" actId="113"/>
          <ac:spMkLst>
            <pc:docMk/>
            <pc:sldMk cId="28162784" sldId="802"/>
            <ac:spMk id="22" creationId="{CF21E2D4-2CB2-DA10-5873-D968A3858010}"/>
          </ac:spMkLst>
        </pc:spChg>
        <pc:picChg chg="add mod">
          <ac:chgData name="Marta Ceccaroni" userId="82fc12b4-3131-4767-8193-cc3ec07d6890" providerId="ADAL" clId="{6353C1AC-F2A9-4C04-82E6-986BDD7B0D3C}" dt="2025-10-02T11:28:40.273" v="9659" actId="1076"/>
          <ac:picMkLst>
            <pc:docMk/>
            <pc:sldMk cId="28162784" sldId="802"/>
            <ac:picMk id="8" creationId="{B955110F-710F-A991-892F-82FD3AFFD178}"/>
          </ac:picMkLst>
        </pc:picChg>
        <pc:picChg chg="del">
          <ac:chgData name="Marta Ceccaroni" userId="82fc12b4-3131-4767-8193-cc3ec07d6890" providerId="ADAL" clId="{6353C1AC-F2A9-4C04-82E6-986BDD7B0D3C}" dt="2025-10-02T11:25:00.435" v="9626" actId="478"/>
          <ac:picMkLst>
            <pc:docMk/>
            <pc:sldMk cId="28162784" sldId="802"/>
            <ac:picMk id="9" creationId="{8AA9AA47-41A0-C1C6-F5A4-F6B3482D7352}"/>
          </ac:picMkLst>
        </pc:picChg>
        <pc:picChg chg="del">
          <ac:chgData name="Marta Ceccaroni" userId="82fc12b4-3131-4767-8193-cc3ec07d6890" providerId="ADAL" clId="{6353C1AC-F2A9-4C04-82E6-986BDD7B0D3C}" dt="2025-10-02T11:25:01.149" v="9627" actId="478"/>
          <ac:picMkLst>
            <pc:docMk/>
            <pc:sldMk cId="28162784" sldId="802"/>
            <ac:picMk id="10" creationId="{8E5840A8-634A-24F0-7EAF-3E42DFE0B1BD}"/>
          </ac:picMkLst>
        </pc:picChg>
        <pc:picChg chg="del">
          <ac:chgData name="Marta Ceccaroni" userId="82fc12b4-3131-4767-8193-cc3ec07d6890" providerId="ADAL" clId="{6353C1AC-F2A9-4C04-82E6-986BDD7B0D3C}" dt="2025-10-02T11:27:57.278" v="9638" actId="478"/>
          <ac:picMkLst>
            <pc:docMk/>
            <pc:sldMk cId="28162784" sldId="802"/>
            <ac:picMk id="19" creationId="{1238B83A-7A83-6E51-DCA8-48E8F9CAFBBC}"/>
          </ac:picMkLst>
        </pc:picChg>
        <pc:cxnChg chg="del mod">
          <ac:chgData name="Marta Ceccaroni" userId="82fc12b4-3131-4767-8193-cc3ec07d6890" providerId="ADAL" clId="{6353C1AC-F2A9-4C04-82E6-986BDD7B0D3C}" dt="2025-10-02T11:27:56.694" v="9637" actId="478"/>
          <ac:cxnSpMkLst>
            <pc:docMk/>
            <pc:sldMk cId="28162784" sldId="802"/>
            <ac:cxnSpMk id="11" creationId="{48763FF2-0B5A-A616-0A33-DF287E990CFB}"/>
          </ac:cxnSpMkLst>
        </pc:cxnChg>
      </pc:sldChg>
      <pc:sldChg chg="addSp delSp modSp add mod">
        <pc:chgData name="Marta Ceccaroni" userId="82fc12b4-3131-4767-8193-cc3ec07d6890" providerId="ADAL" clId="{6353C1AC-F2A9-4C04-82E6-986BDD7B0D3C}" dt="2025-10-03T10:10:08.186" v="10141" actId="20577"/>
        <pc:sldMkLst>
          <pc:docMk/>
          <pc:sldMk cId="1695659060" sldId="803"/>
        </pc:sldMkLst>
        <pc:spChg chg="mod">
          <ac:chgData name="Marta Ceccaroni" userId="82fc12b4-3131-4767-8193-cc3ec07d6890" providerId="ADAL" clId="{6353C1AC-F2A9-4C04-82E6-986BDD7B0D3C}" dt="2025-10-03T10:10:08.186" v="10141" actId="20577"/>
          <ac:spMkLst>
            <pc:docMk/>
            <pc:sldMk cId="1695659060" sldId="803"/>
            <ac:spMk id="21" creationId="{6FB734BE-6B29-1CC3-6D28-36CEBAEAEECA}"/>
          </ac:spMkLst>
        </pc:spChg>
        <pc:spChg chg="mod">
          <ac:chgData name="Marta Ceccaroni" userId="82fc12b4-3131-4767-8193-cc3ec07d6890" providerId="ADAL" clId="{6353C1AC-F2A9-4C04-82E6-986BDD7B0D3C}" dt="2025-10-02T11:32:09.598" v="9711" actId="20577"/>
          <ac:spMkLst>
            <pc:docMk/>
            <pc:sldMk cId="1695659060" sldId="803"/>
            <ac:spMk id="22" creationId="{58594A59-236E-B2E4-5B90-130D67A9456E}"/>
          </ac:spMkLst>
        </pc:spChg>
        <pc:graphicFrameChg chg="add del mod">
          <ac:chgData name="Marta Ceccaroni" userId="82fc12b4-3131-4767-8193-cc3ec07d6890" providerId="ADAL" clId="{6353C1AC-F2A9-4C04-82E6-986BDD7B0D3C}" dt="2025-10-03T10:10:05.705" v="10140" actId="478"/>
          <ac:graphicFrameMkLst>
            <pc:docMk/>
            <pc:sldMk cId="1695659060" sldId="803"/>
            <ac:graphicFrameMk id="3" creationId="{94F0BE35-823D-EEEA-7359-0B5B620ED9B5}"/>
          </ac:graphicFrameMkLst>
        </pc:graphicFrameChg>
      </pc:sldChg>
      <pc:sldChg chg="addSp delSp modSp add del mod">
        <pc:chgData name="Marta Ceccaroni" userId="82fc12b4-3131-4767-8193-cc3ec07d6890" providerId="ADAL" clId="{6353C1AC-F2A9-4C04-82E6-986BDD7B0D3C}" dt="2025-10-03T11:45:48.286" v="10269" actId="2696"/>
        <pc:sldMkLst>
          <pc:docMk/>
          <pc:sldMk cId="520977459" sldId="804"/>
        </pc:sldMkLst>
        <pc:spChg chg="add mod">
          <ac:chgData name="Marta Ceccaroni" userId="82fc12b4-3131-4767-8193-cc3ec07d6890" providerId="ADAL" clId="{6353C1AC-F2A9-4C04-82E6-986BDD7B0D3C}" dt="2025-10-03T11:44:22.569" v="10255" actId="20577"/>
          <ac:spMkLst>
            <pc:docMk/>
            <pc:sldMk cId="520977459" sldId="804"/>
            <ac:spMk id="8" creationId="{94F0FB33-604C-4D8B-2613-3B36D63F6715}"/>
          </ac:spMkLst>
        </pc:spChg>
        <pc:spChg chg="add del mod">
          <ac:chgData name="Marta Ceccaroni" userId="82fc12b4-3131-4767-8193-cc3ec07d6890" providerId="ADAL" clId="{6353C1AC-F2A9-4C04-82E6-986BDD7B0D3C}" dt="2025-10-02T11:43:03.553" v="10091"/>
          <ac:spMkLst>
            <pc:docMk/>
            <pc:sldMk cId="520977459" sldId="804"/>
            <ac:spMk id="9" creationId="{12C8A1ED-C424-E074-188F-9F35B893B910}"/>
          </ac:spMkLst>
        </pc:spChg>
        <pc:spChg chg="mod">
          <ac:chgData name="Marta Ceccaroni" userId="82fc12b4-3131-4767-8193-cc3ec07d6890" providerId="ADAL" clId="{6353C1AC-F2A9-4C04-82E6-986BDD7B0D3C}" dt="2025-10-03T11:44:10.761" v="10253" actId="20577"/>
          <ac:spMkLst>
            <pc:docMk/>
            <pc:sldMk cId="520977459" sldId="804"/>
            <ac:spMk id="21" creationId="{4F4B0D01-2CD3-D2D3-54B7-F24A8F3CCDBE}"/>
          </ac:spMkLst>
        </pc:spChg>
      </pc:sldChg>
      <pc:sldChg chg="addSp delSp modSp add mod">
        <pc:chgData name="Marta Ceccaroni" userId="82fc12b4-3131-4767-8193-cc3ec07d6890" providerId="ADAL" clId="{6353C1AC-F2A9-4C04-82E6-986BDD7B0D3C}" dt="2025-10-03T15:06:52.492" v="10417" actId="20577"/>
        <pc:sldMkLst>
          <pc:docMk/>
          <pc:sldMk cId="3225959833" sldId="805"/>
        </pc:sldMkLst>
        <pc:spChg chg="del">
          <ac:chgData name="Marta Ceccaroni" userId="82fc12b4-3131-4767-8193-cc3ec07d6890" providerId="ADAL" clId="{6353C1AC-F2A9-4C04-82E6-986BDD7B0D3C}" dt="2025-10-03T10:36:12.490" v="10207" actId="478"/>
          <ac:spMkLst>
            <pc:docMk/>
            <pc:sldMk cId="3225959833" sldId="805"/>
            <ac:spMk id="3" creationId="{9285FB7E-659C-7945-2319-25AEBA30D276}"/>
          </ac:spMkLst>
        </pc:spChg>
        <pc:spChg chg="add del mod">
          <ac:chgData name="Marta Ceccaroni" userId="82fc12b4-3131-4767-8193-cc3ec07d6890" providerId="ADAL" clId="{6353C1AC-F2A9-4C04-82E6-986BDD7B0D3C}" dt="2025-10-03T10:39:36.677" v="10230" actId="21"/>
          <ac:spMkLst>
            <pc:docMk/>
            <pc:sldMk cId="3225959833" sldId="805"/>
            <ac:spMk id="11" creationId="{2BF3BC93-1A0F-9872-E46F-0A60494A2962}"/>
          </ac:spMkLst>
        </pc:spChg>
        <pc:spChg chg="add mod">
          <ac:chgData name="Marta Ceccaroni" userId="82fc12b4-3131-4767-8193-cc3ec07d6890" providerId="ADAL" clId="{6353C1AC-F2A9-4C04-82E6-986BDD7B0D3C}" dt="2025-10-03T15:05:06.027" v="10398"/>
          <ac:spMkLst>
            <pc:docMk/>
            <pc:sldMk cId="3225959833" sldId="805"/>
            <ac:spMk id="15" creationId="{4F23539F-4ABE-6F88-5F86-640F89C6E4CE}"/>
          </ac:spMkLst>
        </pc:spChg>
        <pc:spChg chg="add mod">
          <ac:chgData name="Marta Ceccaroni" userId="82fc12b4-3131-4767-8193-cc3ec07d6890" providerId="ADAL" clId="{6353C1AC-F2A9-4C04-82E6-986BDD7B0D3C}" dt="2025-10-03T15:04:57.465" v="10397" actId="6549"/>
          <ac:spMkLst>
            <pc:docMk/>
            <pc:sldMk cId="3225959833" sldId="805"/>
            <ac:spMk id="16" creationId="{6C0AAAFD-75A9-66CC-AFD6-1A82BB515AE6}"/>
          </ac:spMkLst>
        </pc:spChg>
        <pc:spChg chg="mod ord">
          <ac:chgData name="Marta Ceccaroni" userId="82fc12b4-3131-4767-8193-cc3ec07d6890" providerId="ADAL" clId="{6353C1AC-F2A9-4C04-82E6-986BDD7B0D3C}" dt="2025-10-03T15:06:52.492" v="10417" actId="20577"/>
          <ac:spMkLst>
            <pc:docMk/>
            <pc:sldMk cId="3225959833" sldId="805"/>
            <ac:spMk id="21" creationId="{85DCC5E3-FC15-F9DA-9077-2BAE8E5FF0FF}"/>
          </ac:spMkLst>
        </pc:spChg>
        <pc:spChg chg="mod">
          <ac:chgData name="Marta Ceccaroni" userId="82fc12b4-3131-4767-8193-cc3ec07d6890" providerId="ADAL" clId="{6353C1AC-F2A9-4C04-82E6-986BDD7B0D3C}" dt="2025-10-03T10:35:54.994" v="10198" actId="20577"/>
          <ac:spMkLst>
            <pc:docMk/>
            <pc:sldMk cId="3225959833" sldId="805"/>
            <ac:spMk id="22" creationId="{DA3FBA84-C74F-193F-6B38-91E0A121108D}"/>
          </ac:spMkLst>
        </pc:spChg>
        <pc:spChg chg="del">
          <ac:chgData name="Marta Ceccaroni" userId="82fc12b4-3131-4767-8193-cc3ec07d6890" providerId="ADAL" clId="{6353C1AC-F2A9-4C04-82E6-986BDD7B0D3C}" dt="2025-10-03T10:36:15.266" v="10208" actId="478"/>
          <ac:spMkLst>
            <pc:docMk/>
            <pc:sldMk cId="3225959833" sldId="805"/>
            <ac:spMk id="39" creationId="{6A02B52E-2D23-855A-92E1-9BDE28661782}"/>
          </ac:spMkLst>
        </pc:spChg>
        <pc:grpChg chg="ord">
          <ac:chgData name="Marta Ceccaroni" userId="82fc12b4-3131-4767-8193-cc3ec07d6890" providerId="ADAL" clId="{6353C1AC-F2A9-4C04-82E6-986BDD7B0D3C}" dt="2025-10-03T10:36:01.993" v="10200" actId="167"/>
          <ac:grpSpMkLst>
            <pc:docMk/>
            <pc:sldMk cId="3225959833" sldId="805"/>
            <ac:grpSpMk id="2" creationId="{9171B244-9C50-1284-83DB-82D1E1A7FABC}"/>
          </ac:grpSpMkLst>
        </pc:grpChg>
        <pc:picChg chg="del">
          <ac:chgData name="Marta Ceccaroni" userId="82fc12b4-3131-4767-8193-cc3ec07d6890" providerId="ADAL" clId="{6353C1AC-F2A9-4C04-82E6-986BDD7B0D3C}" dt="2025-10-03T10:36:03.208" v="10201" actId="478"/>
          <ac:picMkLst>
            <pc:docMk/>
            <pc:sldMk cId="3225959833" sldId="805"/>
            <ac:picMk id="4" creationId="{7101FBFF-E6E0-8039-C9A6-389CFB220F99}"/>
          </ac:picMkLst>
        </pc:picChg>
        <pc:picChg chg="add mod">
          <ac:chgData name="Marta Ceccaroni" userId="82fc12b4-3131-4767-8193-cc3ec07d6890" providerId="ADAL" clId="{6353C1AC-F2A9-4C04-82E6-986BDD7B0D3C}" dt="2025-10-03T10:38:29.119" v="10223" actId="1076"/>
          <ac:picMkLst>
            <pc:docMk/>
            <pc:sldMk cId="3225959833" sldId="805"/>
            <ac:picMk id="9" creationId="{BC03371C-81BA-95D5-E703-450FDA246DAD}"/>
          </ac:picMkLst>
        </pc:picChg>
        <pc:picChg chg="add mod">
          <ac:chgData name="Marta Ceccaroni" userId="82fc12b4-3131-4767-8193-cc3ec07d6890" providerId="ADAL" clId="{6353C1AC-F2A9-4C04-82E6-986BDD7B0D3C}" dt="2025-10-03T10:38:25.238" v="10222" actId="1076"/>
          <ac:picMkLst>
            <pc:docMk/>
            <pc:sldMk cId="3225959833" sldId="805"/>
            <ac:picMk id="10" creationId="{F16E0157-1A60-2AEC-A4B2-A6C650F33C3E}"/>
          </ac:picMkLst>
        </pc:picChg>
        <pc:picChg chg="del">
          <ac:chgData name="Marta Ceccaroni" userId="82fc12b4-3131-4767-8193-cc3ec07d6890" providerId="ADAL" clId="{6353C1AC-F2A9-4C04-82E6-986BDD7B0D3C}" dt="2025-10-03T10:36:07.039" v="10204" actId="478"/>
          <ac:picMkLst>
            <pc:docMk/>
            <pc:sldMk cId="3225959833" sldId="805"/>
            <ac:picMk id="14" creationId="{F779D02D-8733-0307-118F-0DEA631A1D0C}"/>
          </ac:picMkLst>
        </pc:picChg>
        <pc:cxnChg chg="del">
          <ac:chgData name="Marta Ceccaroni" userId="82fc12b4-3131-4767-8193-cc3ec07d6890" providerId="ADAL" clId="{6353C1AC-F2A9-4C04-82E6-986BDD7B0D3C}" dt="2025-10-03T10:36:10.691" v="10206" actId="478"/>
          <ac:cxnSpMkLst>
            <pc:docMk/>
            <pc:sldMk cId="3225959833" sldId="805"/>
            <ac:cxnSpMk id="8" creationId="{6C07F77D-51FE-3007-33A3-948428C75D6A}"/>
          </ac:cxnSpMkLst>
        </pc:cxnChg>
      </pc:sldChg>
      <pc:sldChg chg="addSp delSp modSp add del mod">
        <pc:chgData name="Marta Ceccaroni" userId="82fc12b4-3131-4767-8193-cc3ec07d6890" providerId="ADAL" clId="{6353C1AC-F2A9-4C04-82E6-986BDD7B0D3C}" dt="2025-10-03T15:07:15.156" v="10422" actId="2696"/>
        <pc:sldMkLst>
          <pc:docMk/>
          <pc:sldMk cId="256850110" sldId="806"/>
        </pc:sldMkLst>
        <pc:spChg chg="add del">
          <ac:chgData name="Marta Ceccaroni" userId="82fc12b4-3131-4767-8193-cc3ec07d6890" providerId="ADAL" clId="{6353C1AC-F2A9-4C04-82E6-986BDD7B0D3C}" dt="2025-10-03T10:39:14.992" v="10226" actId="11529"/>
          <ac:spMkLst>
            <pc:docMk/>
            <pc:sldMk cId="256850110" sldId="806"/>
            <ac:spMk id="3" creationId="{DF0A1C9C-0B83-2415-1B34-AC4182C4B039}"/>
          </ac:spMkLst>
        </pc:spChg>
        <pc:spChg chg="add del mod">
          <ac:chgData name="Marta Ceccaroni" userId="82fc12b4-3131-4767-8193-cc3ec07d6890" providerId="ADAL" clId="{6353C1AC-F2A9-4C04-82E6-986BDD7B0D3C}" dt="2025-10-03T15:07:07.739" v="10419" actId="21"/>
          <ac:spMkLst>
            <pc:docMk/>
            <pc:sldMk cId="256850110" sldId="806"/>
            <ac:spMk id="11" creationId="{2BF3BC93-1A0F-9872-E46F-0A60494A2962}"/>
          </ac:spMkLst>
        </pc:spChg>
      </pc:sldChg>
      <pc:sldChg chg="addSp modSp add mod">
        <pc:chgData name="Marta Ceccaroni" userId="82fc12b4-3131-4767-8193-cc3ec07d6890" providerId="ADAL" clId="{6353C1AC-F2A9-4C04-82E6-986BDD7B0D3C}" dt="2025-10-03T11:46:02.593" v="10272" actId="1076"/>
        <pc:sldMkLst>
          <pc:docMk/>
          <pc:sldMk cId="3989922143" sldId="807"/>
        </pc:sldMkLst>
        <pc:spChg chg="add mod">
          <ac:chgData name="Marta Ceccaroni" userId="82fc12b4-3131-4767-8193-cc3ec07d6890" providerId="ADAL" clId="{6353C1AC-F2A9-4C04-82E6-986BDD7B0D3C}" dt="2025-10-03T11:45:58.401" v="10271" actId="1076"/>
          <ac:spMkLst>
            <pc:docMk/>
            <pc:sldMk cId="3989922143" sldId="807"/>
            <ac:spMk id="3" creationId="{DEC632C8-7A90-6CA7-22B9-1BA4C9EE1360}"/>
          </ac:spMkLst>
        </pc:spChg>
        <pc:spChg chg="add mod">
          <ac:chgData name="Marta Ceccaroni" userId="82fc12b4-3131-4767-8193-cc3ec07d6890" providerId="ADAL" clId="{6353C1AC-F2A9-4C04-82E6-986BDD7B0D3C}" dt="2025-10-03T11:46:02.593" v="10272" actId="1076"/>
          <ac:spMkLst>
            <pc:docMk/>
            <pc:sldMk cId="3989922143" sldId="807"/>
            <ac:spMk id="4" creationId="{0642C66A-28F9-6675-12B2-D2693A4228A3}"/>
          </ac:spMkLst>
        </pc:spChg>
      </pc:sldChg>
      <pc:sldChg chg="addSp modSp add mod">
        <pc:chgData name="Marta Ceccaroni" userId="82fc12b4-3131-4767-8193-cc3ec07d6890" providerId="ADAL" clId="{6353C1AC-F2A9-4C04-82E6-986BDD7B0D3C}" dt="2025-10-03T15:07:13.275" v="10421" actId="14100"/>
        <pc:sldMkLst>
          <pc:docMk/>
          <pc:sldMk cId="1166892397" sldId="808"/>
        </pc:sldMkLst>
        <pc:spChg chg="add mod">
          <ac:chgData name="Marta Ceccaroni" userId="82fc12b4-3131-4767-8193-cc3ec07d6890" providerId="ADAL" clId="{6353C1AC-F2A9-4C04-82E6-986BDD7B0D3C}" dt="2025-10-03T15:07:13.275" v="10421" actId="14100"/>
          <ac:spMkLst>
            <pc:docMk/>
            <pc:sldMk cId="1166892397" sldId="808"/>
            <ac:spMk id="11" creationId="{2BF3BC93-1A0F-9872-E46F-0A60494A2962}"/>
          </ac:spMkLst>
        </pc:spChg>
      </pc:sldChg>
      <pc:sldMasterChg chg="addSldLayout delSldLayout">
        <pc:chgData name="Marta Ceccaroni" userId="82fc12b4-3131-4767-8193-cc3ec07d6890" providerId="ADAL" clId="{6353C1AC-F2A9-4C04-82E6-986BDD7B0D3C}" dt="2025-09-30T09:18:26.444" v="200" actId="2696"/>
        <pc:sldMasterMkLst>
          <pc:docMk/>
          <pc:sldMasterMk cId="3940464300" sldId="2147484278"/>
        </pc:sldMasterMkLst>
      </pc:sldMasterChg>
      <pc:sldMasterChg chg="delSldLayout">
        <pc:chgData name="Marta Ceccaroni" userId="82fc12b4-3131-4767-8193-cc3ec07d6890" providerId="ADAL" clId="{6353C1AC-F2A9-4C04-82E6-986BDD7B0D3C}" dt="2025-10-02T08:07:47.604" v="6765" actId="2696"/>
        <pc:sldMasterMkLst>
          <pc:docMk/>
          <pc:sldMasterMk cId="1694225233" sldId="2147484322"/>
        </pc:sldMasterMkLst>
        <pc:sldLayoutChg chg="del">
          <pc:chgData name="Marta Ceccaroni" userId="82fc12b4-3131-4767-8193-cc3ec07d6890" providerId="ADAL" clId="{6353C1AC-F2A9-4C04-82E6-986BDD7B0D3C}" dt="2025-10-02T08:07:47.604" v="6765" actId="2696"/>
          <pc:sldLayoutMkLst>
            <pc:docMk/>
            <pc:sldMasterMk cId="1694225233" sldId="2147484322"/>
            <pc:sldLayoutMk cId="1660646554" sldId="2147484352"/>
          </pc:sldLayoutMkLst>
        </pc:sldLayoutChg>
      </pc:sldMasterChg>
    </pc:docChg>
  </pc:docChgLst>
  <pc:docChgLst>
    <pc:chgData name="Nicolo' Stronati" userId="S::nicolo.stronati@cranfield.ac.uk::5f932619-1bf3-4e1e-905d-f05e88fbb0d3" providerId="AD" clId="Web-{7821C696-1A41-44CD-9B9C-1A23FE15D533}"/>
    <pc:docChg chg="modSld">
      <pc:chgData name="Nicolo' Stronati" userId="S::nicolo.stronati@cranfield.ac.uk::5f932619-1bf3-4e1e-905d-f05e88fbb0d3" providerId="AD" clId="Web-{7821C696-1A41-44CD-9B9C-1A23FE15D533}" dt="2025-10-03T13:34:38.641" v="9"/>
      <pc:docMkLst>
        <pc:docMk/>
      </pc:docMkLst>
      <pc:sldChg chg="mod modShow">
        <pc:chgData name="Nicolo' Stronati" userId="S::nicolo.stronati@cranfield.ac.uk::5f932619-1bf3-4e1e-905d-f05e88fbb0d3" providerId="AD" clId="Web-{7821C696-1A41-44CD-9B9C-1A23FE15D533}" dt="2025-10-03T13:34:36.235" v="1"/>
        <pc:sldMkLst>
          <pc:docMk/>
          <pc:sldMk cId="1526042272" sldId="738"/>
        </pc:sldMkLst>
      </pc:sldChg>
      <pc:sldChg chg="mod modShow">
        <pc:chgData name="Nicolo' Stronati" userId="S::nicolo.stronati@cranfield.ac.uk::5f932619-1bf3-4e1e-905d-f05e88fbb0d3" providerId="AD" clId="Web-{7821C696-1A41-44CD-9B9C-1A23FE15D533}" dt="2025-10-03T13:34:36.500" v="2"/>
        <pc:sldMkLst>
          <pc:docMk/>
          <pc:sldMk cId="1106210327" sldId="739"/>
        </pc:sldMkLst>
      </pc:sldChg>
      <pc:sldChg chg="mod modShow">
        <pc:chgData name="Nicolo' Stronati" userId="S::nicolo.stronati@cranfield.ac.uk::5f932619-1bf3-4e1e-905d-f05e88fbb0d3" providerId="AD" clId="Web-{7821C696-1A41-44CD-9B9C-1A23FE15D533}" dt="2025-10-03T13:34:36.875" v="3"/>
        <pc:sldMkLst>
          <pc:docMk/>
          <pc:sldMk cId="3460683002" sldId="740"/>
        </pc:sldMkLst>
      </pc:sldChg>
      <pc:sldChg chg="mod modShow">
        <pc:chgData name="Nicolo' Stronati" userId="S::nicolo.stronati@cranfield.ac.uk::5f932619-1bf3-4e1e-905d-f05e88fbb0d3" providerId="AD" clId="Web-{7821C696-1A41-44CD-9B9C-1A23FE15D533}" dt="2025-10-03T13:34:37.203" v="4"/>
        <pc:sldMkLst>
          <pc:docMk/>
          <pc:sldMk cId="2852178435" sldId="744"/>
        </pc:sldMkLst>
      </pc:sldChg>
      <pc:sldChg chg="mod modShow">
        <pc:chgData name="Nicolo' Stronati" userId="S::nicolo.stronati@cranfield.ac.uk::5f932619-1bf3-4e1e-905d-f05e88fbb0d3" providerId="AD" clId="Web-{7821C696-1A41-44CD-9B9C-1A23FE15D533}" dt="2025-10-03T13:34:37.797" v="6"/>
        <pc:sldMkLst>
          <pc:docMk/>
          <pc:sldMk cId="419855547" sldId="753"/>
        </pc:sldMkLst>
      </pc:sldChg>
      <pc:sldChg chg="mod modShow">
        <pc:chgData name="Nicolo' Stronati" userId="S::nicolo.stronati@cranfield.ac.uk::5f932619-1bf3-4e1e-905d-f05e88fbb0d3" providerId="AD" clId="Web-{7821C696-1A41-44CD-9B9C-1A23FE15D533}" dt="2025-10-03T13:34:37.500" v="5"/>
        <pc:sldMkLst>
          <pc:docMk/>
          <pc:sldMk cId="25338253" sldId="754"/>
        </pc:sldMkLst>
      </pc:sldChg>
      <pc:sldChg chg="mod modShow">
        <pc:chgData name="Nicolo' Stronati" userId="S::nicolo.stronati@cranfield.ac.uk::5f932619-1bf3-4e1e-905d-f05e88fbb0d3" providerId="AD" clId="Web-{7821C696-1A41-44CD-9B9C-1A23FE15D533}" dt="2025-10-03T13:34:38.078" v="7"/>
        <pc:sldMkLst>
          <pc:docMk/>
          <pc:sldMk cId="2241707329" sldId="755"/>
        </pc:sldMkLst>
      </pc:sldChg>
      <pc:sldChg chg="mod modShow">
        <pc:chgData name="Nicolo' Stronati" userId="S::nicolo.stronati@cranfield.ac.uk::5f932619-1bf3-4e1e-905d-f05e88fbb0d3" providerId="AD" clId="Web-{7821C696-1A41-44CD-9B9C-1A23FE15D533}" dt="2025-10-03T13:34:38.641" v="9"/>
        <pc:sldMkLst>
          <pc:docMk/>
          <pc:sldMk cId="2829365349" sldId="756"/>
        </pc:sldMkLst>
      </pc:sldChg>
      <pc:sldChg chg="mod modShow">
        <pc:chgData name="Nicolo' Stronati" userId="S::nicolo.stronati@cranfield.ac.uk::5f932619-1bf3-4e1e-905d-f05e88fbb0d3" providerId="AD" clId="Web-{7821C696-1A41-44CD-9B9C-1A23FE15D533}" dt="2025-10-03T13:34:38.328" v="8"/>
        <pc:sldMkLst>
          <pc:docMk/>
          <pc:sldMk cId="553811234" sldId="757"/>
        </pc:sldMkLst>
      </pc:sldChg>
      <pc:sldChg chg="mod modShow">
        <pc:chgData name="Nicolo' Stronati" userId="S::nicolo.stronati@cranfield.ac.uk::5f932619-1bf3-4e1e-905d-f05e88fbb0d3" providerId="AD" clId="Web-{7821C696-1A41-44CD-9B9C-1A23FE15D533}" dt="2025-10-03T13:34:35.953" v="0"/>
        <pc:sldMkLst>
          <pc:docMk/>
          <pc:sldMk cId="2326889184" sldId="758"/>
        </pc:sldMkLst>
      </pc:sldChg>
    </pc:docChg>
  </pc:docChgLst>
</pc:chgInfo>
</file>

<file path=ppt/comments/modernComment_2F0_D5EC9DC8.xml><?xml version="1.0" encoding="utf-8"?>
<p188:cmLst xmlns:a="http://schemas.openxmlformats.org/drawingml/2006/main" xmlns:r="http://schemas.openxmlformats.org/officeDocument/2006/relationships" xmlns:p188="http://schemas.microsoft.com/office/powerpoint/2018/8/main">
  <p188:cm id="{11CEBC7B-C11D-4925-9E29-4E24BEA75AC2}" authorId="{16D0FD24-7432-3018-778A-D88A63FD9FAE}" created="2025-10-01T13:31:55.183">
    <ac:deMkLst xmlns:ac="http://schemas.microsoft.com/office/drawing/2013/main/command">
      <pc:docMk xmlns:pc="http://schemas.microsoft.com/office/powerpoint/2013/main/command"/>
      <pc:sldMk xmlns:pc="http://schemas.microsoft.com/office/powerpoint/2013/main/command" cId="3589053896" sldId="752"/>
      <ac:spMk id="21" creationId="{A49FEC46-0C3E-028B-2F54-4636136BB5F0}"/>
    </ac:deMkLst>
    <p188:replyLst>
      <p188:reply id="{EBD266C6-DBFB-44DD-8FBD-4EA8B91CC34E}" authorId="{FAB19EA0-EBBF-B884-27AF-CD138000135E}" created="2025-10-01T13:49:40.107">
        <p188:txBody>
          <a:bodyPr/>
          <a:lstStyle/>
          <a:p>
            <a:r>
              <a:rPr lang="en-US"/>
              <a:t>We didn't study it. Actually I don't know if it is just an empirical rule on de-weighting if you are observing too much or if there are actual numerical studies.</a:t>
            </a:r>
          </a:p>
        </p188:txBody>
      </p188:reply>
    </p188:replyLst>
    <p188:txBody>
      <a:bodyPr/>
      <a:lstStyle/>
      <a:p>
        <a:r>
          <a:rPr lang="en-GB"/>
          <a:t>What about number of obs per night?</a:t>
        </a:r>
      </a:p>
    </p188:txBody>
  </p188:cm>
</p188:cmLst>
</file>

<file path=ppt/comments/modernComment_311_DB1B08D8.xml><?xml version="1.0" encoding="utf-8"?>
<p188:cmLst xmlns:a="http://schemas.openxmlformats.org/drawingml/2006/main" xmlns:r="http://schemas.openxmlformats.org/officeDocument/2006/relationships" xmlns:p188="http://schemas.microsoft.com/office/powerpoint/2018/8/main">
  <p188:cm id="{C622EB2D-62EE-439A-8FCD-AECD8936BC16}" authorId="{16D0FD24-7432-3018-778A-D88A63FD9FAE}" created="2025-10-02T09:52:24.283">
    <ac:deMkLst xmlns:ac="http://schemas.microsoft.com/office/drawing/2013/main/command">
      <pc:docMk xmlns:pc="http://schemas.microsoft.com/office/powerpoint/2013/main/command"/>
      <pc:sldMk xmlns:pc="http://schemas.microsoft.com/office/powerpoint/2013/main/command" cId="3675982040" sldId="785"/>
      <ac:picMk id="10" creationId="{E19576BE-FF68-BC39-C188-01735493CD97}"/>
    </ac:deMkLst>
    <p188:replyLst>
      <p188:reply id="{802721D1-D202-4DC9-8C81-726A7EF917B5}" authorId="{16D0FD24-7432-3018-778A-D88A63FD9FAE}" created="2025-10-02T09:52:54.865">
        <p188:txBody>
          <a:bodyPr/>
          <a:lstStyle/>
          <a:p>
            <a:r>
              <a:rPr lang="en-GB"/>
              <a:t>Dove sono I loro MBAs?</a:t>
            </a:r>
          </a:p>
        </p188:txBody>
      </p188:reply>
      <p188:reply id="{14FB8E36-DB19-4439-ADA0-54BE750B8D11}" authorId="{239D7FEB-95A1-C0A0-A870-A7FF625EB5C4}" created="2025-10-02T13:14:04.544">
        <p188:txBody>
          <a:bodyPr/>
          <a:lstStyle/>
          <a:p>
            <a:r>
              <a:rPr lang="en-US"/>
              <a:t>Io veramente la discussione sui cataloghi la toglioerei perché con Gaia 3 e 4 perde totalemtne di significato</a:t>
            </a:r>
          </a:p>
        </p188:txBody>
      </p188:reply>
      <p188:reply id="{58F5059B-AA9E-480B-BC84-D706A4E57365}" authorId="{239D7FEB-95A1-C0A0-A870-A7FF625EB5C4}" created="2025-10-02T13:16:16.190">
        <p188:txBody>
          <a:bodyPr/>
          <a:lstStyle/>
          <a:p>
            <a:r>
              <a:rPr lang="en-US"/>
              <a:t>Comunque lista completa cfr: https://www.minorplanetcenter.net/iau/info/CatalogueCodes.html
Evidentemente B e D (SAO 1984 e AGK 3) sono usati solo per i NEA per qualche strana ragione</a:t>
            </a:r>
          </a:p>
        </p188:txBody>
      </p188:reply>
      <p188:reply id="{7A27CBC4-C8DA-4416-959D-F43F9DF2A6A5}" authorId="{239D7FEB-95A1-C0A0-A870-A7FF625EB5C4}" created="2025-10-02T13:17:49.448">
        <p188:txBody>
          <a:bodyPr/>
          <a:lstStyle/>
          <a:p>
            <a:r>
              <a:rPr lang="en-US"/>
              <a:t>Inoltre se non sono nella tabella in basso a destra, evidentemente ci sono pochissime osservazioni con b, d, B, D </a:t>
            </a:r>
          </a:p>
        </p188:txBody>
      </p188:reply>
    </p188:replyLst>
    <p188:txBody>
      <a:bodyPr/>
      <a:lstStyle/>
      <a:p>
        <a:r>
          <a:rPr lang="en-GB"/>
          <a:t>Chi sono B e D? e b e d?</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863F05-88B5-CFA3-5DFE-60921D6703E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D4F6232-ADCE-CE8C-3071-DF9D71A810F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7A0CEA0-80A2-49A7-9F5E-6179187C928A}" type="datetime1">
              <a:rPr lang="en-GB" smtClean="0"/>
              <a:t>03/10/2025</a:t>
            </a:fld>
            <a:endParaRPr lang="en-GB"/>
          </a:p>
        </p:txBody>
      </p:sp>
      <p:sp>
        <p:nvSpPr>
          <p:cNvPr id="4" name="Footer Placeholder 3">
            <a:extLst>
              <a:ext uri="{FF2B5EF4-FFF2-40B4-BE49-F238E27FC236}">
                <a16:creationId xmlns:a16="http://schemas.microsoft.com/office/drawing/2014/main" id="{533472A9-6710-7D53-D4CF-60F75AF203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A64B0E9-3318-0030-27DE-D3EB86CF5A7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26170D-F994-4B97-B2EA-FE53B422D582}" type="slidenum">
              <a:rPr lang="en-GB" smtClean="0"/>
              <a:t>‹#›</a:t>
            </a:fld>
            <a:endParaRPr lang="en-GB"/>
          </a:p>
        </p:txBody>
      </p:sp>
    </p:spTree>
    <p:extLst>
      <p:ext uri="{BB962C8B-B14F-4D97-AF65-F5344CB8AC3E}">
        <p14:creationId xmlns:p14="http://schemas.microsoft.com/office/powerpoint/2010/main" val="111942218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7357F5-D072-4655-947A-2966A3ED8351}" type="datetime1">
              <a:rPr lang="en-GB" smtClean="0"/>
              <a:t>03/10/2025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82AED1-8E4F-4F7F-9894-862A7B5B338F}" type="slidenum">
              <a:rPr lang="en-GB" smtClean="0"/>
              <a:t>‹#›</a:t>
            </a:fld>
            <a:endParaRPr lang="en-GB"/>
          </a:p>
        </p:txBody>
      </p:sp>
    </p:spTree>
    <p:extLst>
      <p:ext uri="{BB962C8B-B14F-4D97-AF65-F5344CB8AC3E}">
        <p14:creationId xmlns:p14="http://schemas.microsoft.com/office/powerpoint/2010/main" val="181760083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782AED1-8E4F-4F7F-9894-862A7B5B338F}" type="slidenum">
              <a:rPr lang="en-GB" smtClean="0"/>
              <a:t>1</a:t>
            </a:fld>
            <a:endParaRPr lang="en-GB"/>
          </a:p>
        </p:txBody>
      </p:sp>
      <p:sp>
        <p:nvSpPr>
          <p:cNvPr id="5" name="Date Placeholder 4">
            <a:extLst>
              <a:ext uri="{FF2B5EF4-FFF2-40B4-BE49-F238E27FC236}">
                <a16:creationId xmlns:a16="http://schemas.microsoft.com/office/drawing/2014/main" id="{D569C257-8D20-FEFF-91BE-E90278ADD291}"/>
              </a:ext>
            </a:extLst>
          </p:cNvPr>
          <p:cNvSpPr>
            <a:spLocks noGrp="1"/>
          </p:cNvSpPr>
          <p:nvPr>
            <p:ph type="dt" idx="1"/>
          </p:nvPr>
        </p:nvSpPr>
        <p:spPr/>
        <p:txBody>
          <a:bodyPr/>
          <a:lstStyle/>
          <a:p>
            <a:fld id="{4ED90F30-A39D-4E87-9C1E-8B630D116732}" type="datetime1">
              <a:rPr lang="en-GB" smtClean="0"/>
              <a:t>03/10/2025</a:t>
            </a:fld>
            <a:endParaRPr lang="en-GB"/>
          </a:p>
        </p:txBody>
      </p:sp>
    </p:spTree>
    <p:extLst>
      <p:ext uri="{BB962C8B-B14F-4D97-AF65-F5344CB8AC3E}">
        <p14:creationId xmlns:p14="http://schemas.microsoft.com/office/powerpoint/2010/main" val="3382147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9E43F-EC60-AB38-6BCA-A747C6E0BB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676685-0FD0-8B54-2271-B8B1F6CEE8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48ED47-1F1D-D8BB-06EA-8E44146B815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92B7ACD-8B76-CB97-DCA9-9D84B1675E90}"/>
              </a:ext>
            </a:extLst>
          </p:cNvPr>
          <p:cNvSpPr>
            <a:spLocks noGrp="1"/>
          </p:cNvSpPr>
          <p:nvPr>
            <p:ph type="sldNum" sz="quarter" idx="5"/>
          </p:nvPr>
        </p:nvSpPr>
        <p:spPr/>
        <p:txBody>
          <a:bodyPr/>
          <a:lstStyle/>
          <a:p>
            <a:fld id="{7782AED1-8E4F-4F7F-9894-862A7B5B338F}" type="slidenum">
              <a:rPr lang="en-GB" smtClean="0"/>
              <a:t>10</a:t>
            </a:fld>
            <a:endParaRPr lang="en-GB"/>
          </a:p>
        </p:txBody>
      </p:sp>
      <p:sp>
        <p:nvSpPr>
          <p:cNvPr id="5" name="Date Placeholder 4">
            <a:extLst>
              <a:ext uri="{FF2B5EF4-FFF2-40B4-BE49-F238E27FC236}">
                <a16:creationId xmlns:a16="http://schemas.microsoft.com/office/drawing/2014/main" id="{53FF00FF-42A8-A4D8-62B6-394C1D992CC9}"/>
              </a:ext>
            </a:extLst>
          </p:cNvPr>
          <p:cNvSpPr>
            <a:spLocks noGrp="1"/>
          </p:cNvSpPr>
          <p:nvPr>
            <p:ph type="dt" idx="1"/>
          </p:nvPr>
        </p:nvSpPr>
        <p:spPr/>
        <p:txBody>
          <a:bodyPr/>
          <a:lstStyle/>
          <a:p>
            <a:fld id="{CAE02D77-C7E6-4F90-8E66-FA01EEB75640}" type="datetime1">
              <a:rPr lang="en-GB" smtClean="0"/>
              <a:t>03/10/2025</a:t>
            </a:fld>
            <a:endParaRPr lang="en-GB"/>
          </a:p>
        </p:txBody>
      </p:sp>
    </p:spTree>
    <p:extLst>
      <p:ext uri="{BB962C8B-B14F-4D97-AF65-F5344CB8AC3E}">
        <p14:creationId xmlns:p14="http://schemas.microsoft.com/office/powerpoint/2010/main" val="898915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97DB9-123D-4A3D-C877-FE85B5E3C3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A9E8EC-AF2B-6E9A-563B-E8211AEE56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9061E1-413F-A7CE-207F-6F4B70C4AACB}"/>
              </a:ext>
            </a:extLst>
          </p:cNvPr>
          <p:cNvSpPr>
            <a:spLocks noGrp="1"/>
          </p:cNvSpPr>
          <p:nvPr>
            <p:ph type="body" idx="1"/>
          </p:nvPr>
        </p:nvSpPr>
        <p:spPr/>
        <p:txBody>
          <a:bodyPr/>
          <a:lstStyle/>
          <a:p>
            <a:r>
              <a:rPr lang="en-GB"/>
              <a:t>Opposition &gt;2  -&gt; OD more reliable -&gt; Statistics more relevant</a:t>
            </a:r>
          </a:p>
        </p:txBody>
      </p:sp>
      <p:sp>
        <p:nvSpPr>
          <p:cNvPr id="4" name="Slide Number Placeholder 3">
            <a:extLst>
              <a:ext uri="{FF2B5EF4-FFF2-40B4-BE49-F238E27FC236}">
                <a16:creationId xmlns:a16="http://schemas.microsoft.com/office/drawing/2014/main" id="{56E15DB4-10A9-3799-57E3-992B0A20680D}"/>
              </a:ext>
            </a:extLst>
          </p:cNvPr>
          <p:cNvSpPr>
            <a:spLocks noGrp="1"/>
          </p:cNvSpPr>
          <p:nvPr>
            <p:ph type="sldNum" sz="quarter" idx="5"/>
          </p:nvPr>
        </p:nvSpPr>
        <p:spPr/>
        <p:txBody>
          <a:bodyPr/>
          <a:lstStyle/>
          <a:p>
            <a:fld id="{7782AED1-8E4F-4F7F-9894-862A7B5B338F}" type="slidenum">
              <a:rPr lang="en-GB" smtClean="0"/>
              <a:t>11</a:t>
            </a:fld>
            <a:endParaRPr lang="en-GB"/>
          </a:p>
        </p:txBody>
      </p:sp>
      <p:sp>
        <p:nvSpPr>
          <p:cNvPr id="5" name="Date Placeholder 4">
            <a:extLst>
              <a:ext uri="{FF2B5EF4-FFF2-40B4-BE49-F238E27FC236}">
                <a16:creationId xmlns:a16="http://schemas.microsoft.com/office/drawing/2014/main" id="{84BDAE97-852C-95E2-5AFC-64A187C33658}"/>
              </a:ext>
            </a:extLst>
          </p:cNvPr>
          <p:cNvSpPr>
            <a:spLocks noGrp="1"/>
          </p:cNvSpPr>
          <p:nvPr>
            <p:ph type="dt" idx="1"/>
          </p:nvPr>
        </p:nvSpPr>
        <p:spPr/>
        <p:txBody>
          <a:bodyPr/>
          <a:lstStyle/>
          <a:p>
            <a:fld id="{CAE02D77-C7E6-4F90-8E66-FA01EEB75640}" type="datetime1">
              <a:rPr lang="en-GB" smtClean="0"/>
              <a:t>03/10/2025</a:t>
            </a:fld>
            <a:endParaRPr lang="en-GB"/>
          </a:p>
        </p:txBody>
      </p:sp>
    </p:spTree>
    <p:extLst>
      <p:ext uri="{BB962C8B-B14F-4D97-AF65-F5344CB8AC3E}">
        <p14:creationId xmlns:p14="http://schemas.microsoft.com/office/powerpoint/2010/main" val="3317433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F2EF1-6A2F-68A1-3625-0B2593E2E1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D3D10B-6F91-732C-6A71-DF7D2B539E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443D82-9489-FF38-E38F-E92328395AC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3E86E07-9795-878E-EEC5-EB845E25EB98}"/>
              </a:ext>
            </a:extLst>
          </p:cNvPr>
          <p:cNvSpPr>
            <a:spLocks noGrp="1"/>
          </p:cNvSpPr>
          <p:nvPr>
            <p:ph type="sldNum" sz="quarter" idx="5"/>
          </p:nvPr>
        </p:nvSpPr>
        <p:spPr/>
        <p:txBody>
          <a:bodyPr/>
          <a:lstStyle/>
          <a:p>
            <a:fld id="{7782AED1-8E4F-4F7F-9894-862A7B5B338F}" type="slidenum">
              <a:rPr lang="en-GB" smtClean="0"/>
              <a:t>12</a:t>
            </a:fld>
            <a:endParaRPr lang="en-GB"/>
          </a:p>
        </p:txBody>
      </p:sp>
      <p:sp>
        <p:nvSpPr>
          <p:cNvPr id="5" name="Date Placeholder 4">
            <a:extLst>
              <a:ext uri="{FF2B5EF4-FFF2-40B4-BE49-F238E27FC236}">
                <a16:creationId xmlns:a16="http://schemas.microsoft.com/office/drawing/2014/main" id="{E48CD9AE-F81D-8DA0-9A7F-1707A27DFCC6}"/>
              </a:ext>
            </a:extLst>
          </p:cNvPr>
          <p:cNvSpPr>
            <a:spLocks noGrp="1"/>
          </p:cNvSpPr>
          <p:nvPr>
            <p:ph type="dt" idx="1"/>
          </p:nvPr>
        </p:nvSpPr>
        <p:spPr/>
        <p:txBody>
          <a:bodyPr/>
          <a:lstStyle/>
          <a:p>
            <a:fld id="{6903392A-D72A-4A0E-BC61-C726849EB51B}" type="datetime1">
              <a:rPr lang="en-GB" smtClean="0"/>
              <a:t>03/10/2025</a:t>
            </a:fld>
            <a:endParaRPr lang="en-GB"/>
          </a:p>
        </p:txBody>
      </p:sp>
    </p:spTree>
    <p:extLst>
      <p:ext uri="{BB962C8B-B14F-4D97-AF65-F5344CB8AC3E}">
        <p14:creationId xmlns:p14="http://schemas.microsoft.com/office/powerpoint/2010/main" val="32104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31951-912A-C7C1-345D-D0454644BA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849C35-D7C9-57E1-767D-4B76DEB150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5FBE6D-9A62-A225-2EBB-247B7B2003C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1171596-F7E4-A419-B767-8D6D321A25E6}"/>
              </a:ext>
            </a:extLst>
          </p:cNvPr>
          <p:cNvSpPr>
            <a:spLocks noGrp="1"/>
          </p:cNvSpPr>
          <p:nvPr>
            <p:ph type="sldNum" sz="quarter" idx="5"/>
          </p:nvPr>
        </p:nvSpPr>
        <p:spPr/>
        <p:txBody>
          <a:bodyPr/>
          <a:lstStyle/>
          <a:p>
            <a:fld id="{7782AED1-8E4F-4F7F-9894-862A7B5B338F}" type="slidenum">
              <a:rPr lang="en-GB" smtClean="0"/>
              <a:t>13</a:t>
            </a:fld>
            <a:endParaRPr lang="en-GB"/>
          </a:p>
        </p:txBody>
      </p:sp>
      <p:sp>
        <p:nvSpPr>
          <p:cNvPr id="5" name="Date Placeholder 4">
            <a:extLst>
              <a:ext uri="{FF2B5EF4-FFF2-40B4-BE49-F238E27FC236}">
                <a16:creationId xmlns:a16="http://schemas.microsoft.com/office/drawing/2014/main" id="{5B57A518-DB4A-DEB4-8DA5-68DC3BE9C1E2}"/>
              </a:ext>
            </a:extLst>
          </p:cNvPr>
          <p:cNvSpPr>
            <a:spLocks noGrp="1"/>
          </p:cNvSpPr>
          <p:nvPr>
            <p:ph type="dt" idx="1"/>
          </p:nvPr>
        </p:nvSpPr>
        <p:spPr/>
        <p:txBody>
          <a:bodyPr/>
          <a:lstStyle/>
          <a:p>
            <a:fld id="{6903392A-D72A-4A0E-BC61-C726849EB51B}" type="datetime1">
              <a:rPr lang="en-GB" smtClean="0"/>
              <a:t>03/10/2025</a:t>
            </a:fld>
            <a:endParaRPr lang="en-GB"/>
          </a:p>
        </p:txBody>
      </p:sp>
    </p:spTree>
    <p:extLst>
      <p:ext uri="{BB962C8B-B14F-4D97-AF65-F5344CB8AC3E}">
        <p14:creationId xmlns:p14="http://schemas.microsoft.com/office/powerpoint/2010/main" val="166118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F2CEC-3B32-3930-18C3-CE19364A28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607019-14D5-FFD7-1C46-4F898C00F4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09AD27-6D1B-E883-BA12-C8C855AB5C1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ECFD5A2-2D9C-6713-CD04-42A6D8BE063D}"/>
              </a:ext>
            </a:extLst>
          </p:cNvPr>
          <p:cNvSpPr>
            <a:spLocks noGrp="1"/>
          </p:cNvSpPr>
          <p:nvPr>
            <p:ph type="sldNum" sz="quarter" idx="5"/>
          </p:nvPr>
        </p:nvSpPr>
        <p:spPr/>
        <p:txBody>
          <a:bodyPr/>
          <a:lstStyle/>
          <a:p>
            <a:fld id="{7782AED1-8E4F-4F7F-9894-862A7B5B338F}" type="slidenum">
              <a:rPr lang="en-GB" smtClean="0"/>
              <a:t>14</a:t>
            </a:fld>
            <a:endParaRPr lang="en-GB"/>
          </a:p>
        </p:txBody>
      </p:sp>
      <p:sp>
        <p:nvSpPr>
          <p:cNvPr id="5" name="Date Placeholder 4">
            <a:extLst>
              <a:ext uri="{FF2B5EF4-FFF2-40B4-BE49-F238E27FC236}">
                <a16:creationId xmlns:a16="http://schemas.microsoft.com/office/drawing/2014/main" id="{C4A00F9E-0A8B-AF2D-A9E1-0E2F6FAC271F}"/>
              </a:ext>
            </a:extLst>
          </p:cNvPr>
          <p:cNvSpPr>
            <a:spLocks noGrp="1"/>
          </p:cNvSpPr>
          <p:nvPr>
            <p:ph type="dt" idx="1"/>
          </p:nvPr>
        </p:nvSpPr>
        <p:spPr/>
        <p:txBody>
          <a:bodyPr/>
          <a:lstStyle/>
          <a:p>
            <a:fld id="{6903392A-D72A-4A0E-BC61-C726849EB51B}" type="datetime1">
              <a:rPr lang="en-GB" smtClean="0"/>
              <a:t>03/10/2025</a:t>
            </a:fld>
            <a:endParaRPr lang="en-GB"/>
          </a:p>
        </p:txBody>
      </p:sp>
    </p:spTree>
    <p:extLst>
      <p:ext uri="{BB962C8B-B14F-4D97-AF65-F5344CB8AC3E}">
        <p14:creationId xmlns:p14="http://schemas.microsoft.com/office/powerpoint/2010/main" val="1320207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7A95C-CA45-6501-EB99-746F4F6C5A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1AE48C-C5AC-3797-5E20-7584D0BD70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B5990D-A69F-D34E-7C13-AED22837AB0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98398D3-6C40-D5A5-940B-D5B6A74A8CBD}"/>
              </a:ext>
            </a:extLst>
          </p:cNvPr>
          <p:cNvSpPr>
            <a:spLocks noGrp="1"/>
          </p:cNvSpPr>
          <p:nvPr>
            <p:ph type="sldNum" sz="quarter" idx="5"/>
          </p:nvPr>
        </p:nvSpPr>
        <p:spPr/>
        <p:txBody>
          <a:bodyPr/>
          <a:lstStyle/>
          <a:p>
            <a:fld id="{7782AED1-8E4F-4F7F-9894-862A7B5B338F}" type="slidenum">
              <a:rPr lang="en-GB" smtClean="0"/>
              <a:t>15</a:t>
            </a:fld>
            <a:endParaRPr lang="en-GB"/>
          </a:p>
        </p:txBody>
      </p:sp>
      <p:sp>
        <p:nvSpPr>
          <p:cNvPr id="5" name="Date Placeholder 4">
            <a:extLst>
              <a:ext uri="{FF2B5EF4-FFF2-40B4-BE49-F238E27FC236}">
                <a16:creationId xmlns:a16="http://schemas.microsoft.com/office/drawing/2014/main" id="{78E2D5B9-4564-A2EA-9B83-B9E57AF65C9C}"/>
              </a:ext>
            </a:extLst>
          </p:cNvPr>
          <p:cNvSpPr>
            <a:spLocks noGrp="1"/>
          </p:cNvSpPr>
          <p:nvPr>
            <p:ph type="dt" idx="1"/>
          </p:nvPr>
        </p:nvSpPr>
        <p:spPr/>
        <p:txBody>
          <a:bodyPr/>
          <a:lstStyle/>
          <a:p>
            <a:fld id="{6903392A-D72A-4A0E-BC61-C726849EB51B}" type="datetime1">
              <a:rPr lang="en-GB" smtClean="0"/>
              <a:t>03/10/2025</a:t>
            </a:fld>
            <a:endParaRPr lang="en-GB"/>
          </a:p>
        </p:txBody>
      </p:sp>
    </p:spTree>
    <p:extLst>
      <p:ext uri="{BB962C8B-B14F-4D97-AF65-F5344CB8AC3E}">
        <p14:creationId xmlns:p14="http://schemas.microsoft.com/office/powerpoint/2010/main" val="2070687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3B9F3-D7D3-308C-9DC4-A6533F85FF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27AABB-509C-11C6-0DA4-1358F64871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C80E79-437A-B8F4-7192-12549845CEF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22D1B8A-E8D2-1A33-9DFA-FEA016E7F06E}"/>
              </a:ext>
            </a:extLst>
          </p:cNvPr>
          <p:cNvSpPr>
            <a:spLocks noGrp="1"/>
          </p:cNvSpPr>
          <p:nvPr>
            <p:ph type="sldNum" sz="quarter" idx="5"/>
          </p:nvPr>
        </p:nvSpPr>
        <p:spPr/>
        <p:txBody>
          <a:bodyPr/>
          <a:lstStyle/>
          <a:p>
            <a:fld id="{7782AED1-8E4F-4F7F-9894-862A7B5B338F}" type="slidenum">
              <a:rPr lang="en-GB" smtClean="0"/>
              <a:t>16</a:t>
            </a:fld>
            <a:endParaRPr lang="en-GB"/>
          </a:p>
        </p:txBody>
      </p:sp>
      <p:sp>
        <p:nvSpPr>
          <p:cNvPr id="5" name="Date Placeholder 4">
            <a:extLst>
              <a:ext uri="{FF2B5EF4-FFF2-40B4-BE49-F238E27FC236}">
                <a16:creationId xmlns:a16="http://schemas.microsoft.com/office/drawing/2014/main" id="{9C9A0942-59C1-8B23-75EF-DAD8CC0B9B8F}"/>
              </a:ext>
            </a:extLst>
          </p:cNvPr>
          <p:cNvSpPr>
            <a:spLocks noGrp="1"/>
          </p:cNvSpPr>
          <p:nvPr>
            <p:ph type="dt" idx="1"/>
          </p:nvPr>
        </p:nvSpPr>
        <p:spPr/>
        <p:txBody>
          <a:bodyPr/>
          <a:lstStyle/>
          <a:p>
            <a:fld id="{CAE02D77-C7E6-4F90-8E66-FA01EEB75640}" type="datetime1">
              <a:rPr lang="en-GB" smtClean="0"/>
              <a:t>03/10/2025</a:t>
            </a:fld>
            <a:endParaRPr lang="en-GB"/>
          </a:p>
        </p:txBody>
      </p:sp>
    </p:spTree>
    <p:extLst>
      <p:ext uri="{BB962C8B-B14F-4D97-AF65-F5344CB8AC3E}">
        <p14:creationId xmlns:p14="http://schemas.microsoft.com/office/powerpoint/2010/main" val="3656167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30994-BAA9-A8C7-5562-DB8BA2F936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793CC2-4982-E1ED-C4A9-4457EAE638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14EBF7-C139-1C9F-1DCC-15219E1CFAE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A2BF5E8-F67F-5173-8F22-35EFC0B98969}"/>
              </a:ext>
            </a:extLst>
          </p:cNvPr>
          <p:cNvSpPr>
            <a:spLocks noGrp="1"/>
          </p:cNvSpPr>
          <p:nvPr>
            <p:ph type="sldNum" sz="quarter" idx="5"/>
          </p:nvPr>
        </p:nvSpPr>
        <p:spPr/>
        <p:txBody>
          <a:bodyPr/>
          <a:lstStyle/>
          <a:p>
            <a:fld id="{7782AED1-8E4F-4F7F-9894-862A7B5B338F}" type="slidenum">
              <a:rPr lang="en-GB" smtClean="0"/>
              <a:t>17</a:t>
            </a:fld>
            <a:endParaRPr lang="en-GB"/>
          </a:p>
        </p:txBody>
      </p:sp>
      <p:sp>
        <p:nvSpPr>
          <p:cNvPr id="5" name="Date Placeholder 4">
            <a:extLst>
              <a:ext uri="{FF2B5EF4-FFF2-40B4-BE49-F238E27FC236}">
                <a16:creationId xmlns:a16="http://schemas.microsoft.com/office/drawing/2014/main" id="{AF1D966B-7F41-A8CF-279E-2D601BD43937}"/>
              </a:ext>
            </a:extLst>
          </p:cNvPr>
          <p:cNvSpPr>
            <a:spLocks noGrp="1"/>
          </p:cNvSpPr>
          <p:nvPr>
            <p:ph type="dt" idx="1"/>
          </p:nvPr>
        </p:nvSpPr>
        <p:spPr/>
        <p:txBody>
          <a:bodyPr/>
          <a:lstStyle/>
          <a:p>
            <a:fld id="{CAE02D77-C7E6-4F90-8E66-FA01EEB75640}" type="datetime1">
              <a:rPr lang="en-GB" smtClean="0"/>
              <a:t>03/10/2025</a:t>
            </a:fld>
            <a:endParaRPr lang="en-GB"/>
          </a:p>
        </p:txBody>
      </p:sp>
    </p:spTree>
    <p:extLst>
      <p:ext uri="{BB962C8B-B14F-4D97-AF65-F5344CB8AC3E}">
        <p14:creationId xmlns:p14="http://schemas.microsoft.com/office/powerpoint/2010/main" val="3490763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E64E3-34E6-96D4-214F-78F9130753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D08116-11CF-4900-0197-68665EDE84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876BCA-4AB6-7C46-D6F6-9C988C8CFBB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1C0E27D-3F40-0898-1647-0DEC522CF4BB}"/>
              </a:ext>
            </a:extLst>
          </p:cNvPr>
          <p:cNvSpPr>
            <a:spLocks noGrp="1"/>
          </p:cNvSpPr>
          <p:nvPr>
            <p:ph type="sldNum" sz="quarter" idx="5"/>
          </p:nvPr>
        </p:nvSpPr>
        <p:spPr/>
        <p:txBody>
          <a:bodyPr/>
          <a:lstStyle/>
          <a:p>
            <a:fld id="{7782AED1-8E4F-4F7F-9894-862A7B5B338F}" type="slidenum">
              <a:rPr lang="en-GB" smtClean="0"/>
              <a:t>18</a:t>
            </a:fld>
            <a:endParaRPr lang="en-GB"/>
          </a:p>
        </p:txBody>
      </p:sp>
      <p:sp>
        <p:nvSpPr>
          <p:cNvPr id="5" name="Date Placeholder 4">
            <a:extLst>
              <a:ext uri="{FF2B5EF4-FFF2-40B4-BE49-F238E27FC236}">
                <a16:creationId xmlns:a16="http://schemas.microsoft.com/office/drawing/2014/main" id="{4C803096-71E8-C43E-29FF-45717B484E35}"/>
              </a:ext>
            </a:extLst>
          </p:cNvPr>
          <p:cNvSpPr>
            <a:spLocks noGrp="1"/>
          </p:cNvSpPr>
          <p:nvPr>
            <p:ph type="dt" idx="1"/>
          </p:nvPr>
        </p:nvSpPr>
        <p:spPr/>
        <p:txBody>
          <a:bodyPr/>
          <a:lstStyle/>
          <a:p>
            <a:fld id="{CAE02D77-C7E6-4F90-8E66-FA01EEB75640}" type="datetime1">
              <a:rPr lang="en-GB" smtClean="0"/>
              <a:t>03/10/2025</a:t>
            </a:fld>
            <a:endParaRPr lang="en-GB"/>
          </a:p>
        </p:txBody>
      </p:sp>
    </p:spTree>
    <p:extLst>
      <p:ext uri="{BB962C8B-B14F-4D97-AF65-F5344CB8AC3E}">
        <p14:creationId xmlns:p14="http://schemas.microsoft.com/office/powerpoint/2010/main" val="529288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AA963-E596-10F5-3E37-F9D387D7BD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E5CBAB-45CB-C0C2-9560-41D1675A49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95FB4F-AB0D-6828-C9E6-20AD118670F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2542D11-9C6A-9AF8-A587-D6847F84F89C}"/>
              </a:ext>
            </a:extLst>
          </p:cNvPr>
          <p:cNvSpPr>
            <a:spLocks noGrp="1"/>
          </p:cNvSpPr>
          <p:nvPr>
            <p:ph type="sldNum" sz="quarter" idx="5"/>
          </p:nvPr>
        </p:nvSpPr>
        <p:spPr/>
        <p:txBody>
          <a:bodyPr/>
          <a:lstStyle/>
          <a:p>
            <a:fld id="{7782AED1-8E4F-4F7F-9894-862A7B5B338F}" type="slidenum">
              <a:rPr lang="en-GB" smtClean="0"/>
              <a:t>19</a:t>
            </a:fld>
            <a:endParaRPr lang="en-GB"/>
          </a:p>
        </p:txBody>
      </p:sp>
      <p:sp>
        <p:nvSpPr>
          <p:cNvPr id="5" name="Date Placeholder 4">
            <a:extLst>
              <a:ext uri="{FF2B5EF4-FFF2-40B4-BE49-F238E27FC236}">
                <a16:creationId xmlns:a16="http://schemas.microsoft.com/office/drawing/2014/main" id="{AC5C7E95-7168-029F-BD8C-474695A8BA49}"/>
              </a:ext>
            </a:extLst>
          </p:cNvPr>
          <p:cNvSpPr>
            <a:spLocks noGrp="1"/>
          </p:cNvSpPr>
          <p:nvPr>
            <p:ph type="dt" idx="1"/>
          </p:nvPr>
        </p:nvSpPr>
        <p:spPr/>
        <p:txBody>
          <a:bodyPr/>
          <a:lstStyle/>
          <a:p>
            <a:fld id="{6903392A-D72A-4A0E-BC61-C726849EB51B}" type="datetime1">
              <a:rPr lang="en-GB" smtClean="0"/>
              <a:t>03/10/2025</a:t>
            </a:fld>
            <a:endParaRPr lang="en-GB"/>
          </a:p>
        </p:txBody>
      </p:sp>
    </p:spTree>
    <p:extLst>
      <p:ext uri="{BB962C8B-B14F-4D97-AF65-F5344CB8AC3E}">
        <p14:creationId xmlns:p14="http://schemas.microsoft.com/office/powerpoint/2010/main" val="1734607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67602-2405-ADA0-376A-C7A949FBC8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5D8BEE-E66C-B2B4-A21C-E353A11A50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71EDD5-15F8-6643-1553-5A5D4FB8FCD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2B7F799-D2EE-708F-AA2F-AD605A1CF9C6}"/>
              </a:ext>
            </a:extLst>
          </p:cNvPr>
          <p:cNvSpPr>
            <a:spLocks noGrp="1"/>
          </p:cNvSpPr>
          <p:nvPr>
            <p:ph type="sldNum" sz="quarter" idx="5"/>
          </p:nvPr>
        </p:nvSpPr>
        <p:spPr/>
        <p:txBody>
          <a:bodyPr/>
          <a:lstStyle/>
          <a:p>
            <a:fld id="{7782AED1-8E4F-4F7F-9894-862A7B5B338F}" type="slidenum">
              <a:rPr lang="en-GB" smtClean="0"/>
              <a:t>2</a:t>
            </a:fld>
            <a:endParaRPr lang="en-GB"/>
          </a:p>
        </p:txBody>
      </p:sp>
      <p:sp>
        <p:nvSpPr>
          <p:cNvPr id="5" name="Date Placeholder 4">
            <a:extLst>
              <a:ext uri="{FF2B5EF4-FFF2-40B4-BE49-F238E27FC236}">
                <a16:creationId xmlns:a16="http://schemas.microsoft.com/office/drawing/2014/main" id="{1EDFB283-ED0D-7B62-15F7-47D5E1D18A02}"/>
              </a:ext>
            </a:extLst>
          </p:cNvPr>
          <p:cNvSpPr>
            <a:spLocks noGrp="1"/>
          </p:cNvSpPr>
          <p:nvPr>
            <p:ph type="dt" idx="1"/>
          </p:nvPr>
        </p:nvSpPr>
        <p:spPr/>
        <p:txBody>
          <a:bodyPr/>
          <a:lstStyle/>
          <a:p>
            <a:fld id="{A219E678-478F-46C0-B9C4-8FAE4B0DD3A6}" type="datetime1">
              <a:rPr lang="en-GB" smtClean="0"/>
              <a:t>03/10/2025</a:t>
            </a:fld>
            <a:endParaRPr lang="en-GB"/>
          </a:p>
        </p:txBody>
      </p:sp>
    </p:spTree>
    <p:extLst>
      <p:ext uri="{BB962C8B-B14F-4D97-AF65-F5344CB8AC3E}">
        <p14:creationId xmlns:p14="http://schemas.microsoft.com/office/powerpoint/2010/main" val="2290575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DAB96-C4BB-57DF-0536-52894C6110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FBD37E-690B-78F2-7F95-3E9AE41482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F0C5B1-6621-5914-B5FD-AFF5AFC50DB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8BBC6D4-4B7D-C499-4278-3E2A43B27CE4}"/>
              </a:ext>
            </a:extLst>
          </p:cNvPr>
          <p:cNvSpPr>
            <a:spLocks noGrp="1"/>
          </p:cNvSpPr>
          <p:nvPr>
            <p:ph type="sldNum" sz="quarter" idx="5"/>
          </p:nvPr>
        </p:nvSpPr>
        <p:spPr/>
        <p:txBody>
          <a:bodyPr/>
          <a:lstStyle/>
          <a:p>
            <a:fld id="{7782AED1-8E4F-4F7F-9894-862A7B5B338F}" type="slidenum">
              <a:rPr lang="en-GB" smtClean="0"/>
              <a:t>20</a:t>
            </a:fld>
            <a:endParaRPr lang="en-GB"/>
          </a:p>
        </p:txBody>
      </p:sp>
      <p:sp>
        <p:nvSpPr>
          <p:cNvPr id="5" name="Date Placeholder 4">
            <a:extLst>
              <a:ext uri="{FF2B5EF4-FFF2-40B4-BE49-F238E27FC236}">
                <a16:creationId xmlns:a16="http://schemas.microsoft.com/office/drawing/2014/main" id="{14E92D80-D155-3B8E-95FD-6A4E0C69BB62}"/>
              </a:ext>
            </a:extLst>
          </p:cNvPr>
          <p:cNvSpPr>
            <a:spLocks noGrp="1"/>
          </p:cNvSpPr>
          <p:nvPr>
            <p:ph type="dt" idx="1"/>
          </p:nvPr>
        </p:nvSpPr>
        <p:spPr/>
        <p:txBody>
          <a:bodyPr/>
          <a:lstStyle/>
          <a:p>
            <a:fld id="{6903392A-D72A-4A0E-BC61-C726849EB51B}" type="datetime1">
              <a:rPr lang="en-GB" smtClean="0"/>
              <a:t>03/10/2025</a:t>
            </a:fld>
            <a:endParaRPr lang="en-GB"/>
          </a:p>
        </p:txBody>
      </p:sp>
    </p:spTree>
    <p:extLst>
      <p:ext uri="{BB962C8B-B14F-4D97-AF65-F5344CB8AC3E}">
        <p14:creationId xmlns:p14="http://schemas.microsoft.com/office/powerpoint/2010/main" val="979910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BAD04-3ED3-F4EE-6E12-BBF15623AF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55ED12-D99E-2E71-F1AA-89E40D691C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7F50CC-7D96-1EF8-F087-B561947FDE2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D5A0A3A-9828-FD96-5205-1E87BC0378DD}"/>
              </a:ext>
            </a:extLst>
          </p:cNvPr>
          <p:cNvSpPr>
            <a:spLocks noGrp="1"/>
          </p:cNvSpPr>
          <p:nvPr>
            <p:ph type="sldNum" sz="quarter" idx="5"/>
          </p:nvPr>
        </p:nvSpPr>
        <p:spPr/>
        <p:txBody>
          <a:bodyPr/>
          <a:lstStyle/>
          <a:p>
            <a:fld id="{7782AED1-8E4F-4F7F-9894-862A7B5B338F}" type="slidenum">
              <a:rPr lang="en-GB" smtClean="0"/>
              <a:t>21</a:t>
            </a:fld>
            <a:endParaRPr lang="en-GB"/>
          </a:p>
        </p:txBody>
      </p:sp>
      <p:sp>
        <p:nvSpPr>
          <p:cNvPr id="5" name="Date Placeholder 4">
            <a:extLst>
              <a:ext uri="{FF2B5EF4-FFF2-40B4-BE49-F238E27FC236}">
                <a16:creationId xmlns:a16="http://schemas.microsoft.com/office/drawing/2014/main" id="{116B9380-1090-7C51-D7BB-D40DB9421B4D}"/>
              </a:ext>
            </a:extLst>
          </p:cNvPr>
          <p:cNvSpPr>
            <a:spLocks noGrp="1"/>
          </p:cNvSpPr>
          <p:nvPr>
            <p:ph type="dt" idx="1"/>
          </p:nvPr>
        </p:nvSpPr>
        <p:spPr/>
        <p:txBody>
          <a:bodyPr/>
          <a:lstStyle/>
          <a:p>
            <a:fld id="{6903392A-D72A-4A0E-BC61-C726849EB51B}" type="datetime1">
              <a:rPr lang="en-GB" smtClean="0"/>
              <a:t>03/10/2025</a:t>
            </a:fld>
            <a:endParaRPr lang="en-GB"/>
          </a:p>
        </p:txBody>
      </p:sp>
    </p:spTree>
    <p:extLst>
      <p:ext uri="{BB962C8B-B14F-4D97-AF65-F5344CB8AC3E}">
        <p14:creationId xmlns:p14="http://schemas.microsoft.com/office/powerpoint/2010/main" val="608956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667E2-7DD6-B091-FF47-8341B9B8C6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D7CBE6-780A-519C-DB89-6D3C9B5223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5CDC30-43EB-2D25-C7D6-8339361BCFA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06CAF60-0A51-FFEE-A839-60AE1A1A422B}"/>
              </a:ext>
            </a:extLst>
          </p:cNvPr>
          <p:cNvSpPr>
            <a:spLocks noGrp="1"/>
          </p:cNvSpPr>
          <p:nvPr>
            <p:ph type="sldNum" sz="quarter" idx="5"/>
          </p:nvPr>
        </p:nvSpPr>
        <p:spPr/>
        <p:txBody>
          <a:bodyPr/>
          <a:lstStyle/>
          <a:p>
            <a:fld id="{7782AED1-8E4F-4F7F-9894-862A7B5B338F}" type="slidenum">
              <a:rPr lang="en-GB" smtClean="0"/>
              <a:t>22</a:t>
            </a:fld>
            <a:endParaRPr lang="en-GB"/>
          </a:p>
        </p:txBody>
      </p:sp>
      <p:sp>
        <p:nvSpPr>
          <p:cNvPr id="5" name="Date Placeholder 4">
            <a:extLst>
              <a:ext uri="{FF2B5EF4-FFF2-40B4-BE49-F238E27FC236}">
                <a16:creationId xmlns:a16="http://schemas.microsoft.com/office/drawing/2014/main" id="{475C92A9-228A-28C9-A1DB-799C5D6DA3ED}"/>
              </a:ext>
            </a:extLst>
          </p:cNvPr>
          <p:cNvSpPr>
            <a:spLocks noGrp="1"/>
          </p:cNvSpPr>
          <p:nvPr>
            <p:ph type="dt" idx="1"/>
          </p:nvPr>
        </p:nvSpPr>
        <p:spPr/>
        <p:txBody>
          <a:bodyPr/>
          <a:lstStyle/>
          <a:p>
            <a:fld id="{6903392A-D72A-4A0E-BC61-C726849EB51B}" type="datetime1">
              <a:rPr lang="en-GB" smtClean="0"/>
              <a:t>03/10/2025</a:t>
            </a:fld>
            <a:endParaRPr lang="en-GB"/>
          </a:p>
        </p:txBody>
      </p:sp>
    </p:spTree>
    <p:extLst>
      <p:ext uri="{BB962C8B-B14F-4D97-AF65-F5344CB8AC3E}">
        <p14:creationId xmlns:p14="http://schemas.microsoft.com/office/powerpoint/2010/main" val="24570215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5C992-2620-D75F-6E3A-597B92E822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340DAF-D68B-B8F5-473A-67E7E0C65E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A4FF1B-8C1D-6E92-0A55-C5B6C7FDD79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CE9F5F0-4315-923C-54AC-18874A6014FC}"/>
              </a:ext>
            </a:extLst>
          </p:cNvPr>
          <p:cNvSpPr>
            <a:spLocks noGrp="1"/>
          </p:cNvSpPr>
          <p:nvPr>
            <p:ph type="sldNum" sz="quarter" idx="5"/>
          </p:nvPr>
        </p:nvSpPr>
        <p:spPr/>
        <p:txBody>
          <a:bodyPr/>
          <a:lstStyle/>
          <a:p>
            <a:fld id="{7782AED1-8E4F-4F7F-9894-862A7B5B338F}" type="slidenum">
              <a:rPr lang="en-GB" smtClean="0"/>
              <a:t>23</a:t>
            </a:fld>
            <a:endParaRPr lang="en-GB"/>
          </a:p>
        </p:txBody>
      </p:sp>
      <p:sp>
        <p:nvSpPr>
          <p:cNvPr id="5" name="Date Placeholder 4">
            <a:extLst>
              <a:ext uri="{FF2B5EF4-FFF2-40B4-BE49-F238E27FC236}">
                <a16:creationId xmlns:a16="http://schemas.microsoft.com/office/drawing/2014/main" id="{1C033493-3B3D-C9A1-61A7-7817050B0F64}"/>
              </a:ext>
            </a:extLst>
          </p:cNvPr>
          <p:cNvSpPr>
            <a:spLocks noGrp="1"/>
          </p:cNvSpPr>
          <p:nvPr>
            <p:ph type="dt" idx="1"/>
          </p:nvPr>
        </p:nvSpPr>
        <p:spPr/>
        <p:txBody>
          <a:bodyPr/>
          <a:lstStyle/>
          <a:p>
            <a:fld id="{6903392A-D72A-4A0E-BC61-C726849EB51B}" type="datetime1">
              <a:rPr lang="en-GB" smtClean="0"/>
              <a:t>03/10/2025</a:t>
            </a:fld>
            <a:endParaRPr lang="en-GB"/>
          </a:p>
        </p:txBody>
      </p:sp>
    </p:spTree>
    <p:extLst>
      <p:ext uri="{BB962C8B-B14F-4D97-AF65-F5344CB8AC3E}">
        <p14:creationId xmlns:p14="http://schemas.microsoft.com/office/powerpoint/2010/main" val="2133442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19C41-B8B2-CE8F-36FB-FAF6E47DEF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F33F19-D4AB-29AD-96EF-2D0B35A3C1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E0D515-87CF-D31A-DA47-6001342459D3}"/>
              </a:ext>
            </a:extLst>
          </p:cNvPr>
          <p:cNvSpPr>
            <a:spLocks noGrp="1"/>
          </p:cNvSpPr>
          <p:nvPr>
            <p:ph type="body" idx="1"/>
          </p:nvPr>
        </p:nvSpPr>
        <p:spPr/>
        <p:txBody>
          <a:bodyPr/>
          <a:lstStyle/>
          <a:p>
            <a:r>
              <a:rPr lang="en-GB"/>
              <a:t>Couldn’t be visible in Veres</a:t>
            </a:r>
          </a:p>
        </p:txBody>
      </p:sp>
      <p:sp>
        <p:nvSpPr>
          <p:cNvPr id="4" name="Slide Number Placeholder 3">
            <a:extLst>
              <a:ext uri="{FF2B5EF4-FFF2-40B4-BE49-F238E27FC236}">
                <a16:creationId xmlns:a16="http://schemas.microsoft.com/office/drawing/2014/main" id="{DADFAF21-FB48-B8ED-BBA8-F31C0C3A06D4}"/>
              </a:ext>
            </a:extLst>
          </p:cNvPr>
          <p:cNvSpPr>
            <a:spLocks noGrp="1"/>
          </p:cNvSpPr>
          <p:nvPr>
            <p:ph type="sldNum" sz="quarter" idx="5"/>
          </p:nvPr>
        </p:nvSpPr>
        <p:spPr/>
        <p:txBody>
          <a:bodyPr/>
          <a:lstStyle/>
          <a:p>
            <a:fld id="{7782AED1-8E4F-4F7F-9894-862A7B5B338F}" type="slidenum">
              <a:rPr lang="en-GB" smtClean="0"/>
              <a:t>24</a:t>
            </a:fld>
            <a:endParaRPr lang="en-GB"/>
          </a:p>
        </p:txBody>
      </p:sp>
      <p:sp>
        <p:nvSpPr>
          <p:cNvPr id="5" name="Date Placeholder 4">
            <a:extLst>
              <a:ext uri="{FF2B5EF4-FFF2-40B4-BE49-F238E27FC236}">
                <a16:creationId xmlns:a16="http://schemas.microsoft.com/office/drawing/2014/main" id="{DC322D44-36BB-1802-CEDC-D2C9841D529A}"/>
              </a:ext>
            </a:extLst>
          </p:cNvPr>
          <p:cNvSpPr>
            <a:spLocks noGrp="1"/>
          </p:cNvSpPr>
          <p:nvPr>
            <p:ph type="dt" idx="1"/>
          </p:nvPr>
        </p:nvSpPr>
        <p:spPr/>
        <p:txBody>
          <a:bodyPr/>
          <a:lstStyle/>
          <a:p>
            <a:fld id="{6903392A-D72A-4A0E-BC61-C726849EB51B}" type="datetime1">
              <a:rPr lang="en-GB" smtClean="0"/>
              <a:t>03/10/2025</a:t>
            </a:fld>
            <a:endParaRPr lang="en-GB"/>
          </a:p>
        </p:txBody>
      </p:sp>
    </p:spTree>
    <p:extLst>
      <p:ext uri="{BB962C8B-B14F-4D97-AF65-F5344CB8AC3E}">
        <p14:creationId xmlns:p14="http://schemas.microsoft.com/office/powerpoint/2010/main" val="8606450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7A489-525A-7D53-5136-F75EB0FD91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346066-F7F8-2003-74E3-64B11E858B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76C138-BFA1-46E3-0ABF-CEBD4F70919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19DAE58-9CB3-A3F4-ED68-AE0B5DB52F6E}"/>
              </a:ext>
            </a:extLst>
          </p:cNvPr>
          <p:cNvSpPr>
            <a:spLocks noGrp="1"/>
          </p:cNvSpPr>
          <p:nvPr>
            <p:ph type="sldNum" sz="quarter" idx="5"/>
          </p:nvPr>
        </p:nvSpPr>
        <p:spPr/>
        <p:txBody>
          <a:bodyPr/>
          <a:lstStyle/>
          <a:p>
            <a:fld id="{7782AED1-8E4F-4F7F-9894-862A7B5B338F}" type="slidenum">
              <a:rPr lang="en-GB" smtClean="0"/>
              <a:t>25</a:t>
            </a:fld>
            <a:endParaRPr lang="en-GB"/>
          </a:p>
        </p:txBody>
      </p:sp>
      <p:sp>
        <p:nvSpPr>
          <p:cNvPr id="5" name="Date Placeholder 4">
            <a:extLst>
              <a:ext uri="{FF2B5EF4-FFF2-40B4-BE49-F238E27FC236}">
                <a16:creationId xmlns:a16="http://schemas.microsoft.com/office/drawing/2014/main" id="{E4314AA0-5D55-950B-24D7-15858F969FDE}"/>
              </a:ext>
            </a:extLst>
          </p:cNvPr>
          <p:cNvSpPr>
            <a:spLocks noGrp="1"/>
          </p:cNvSpPr>
          <p:nvPr>
            <p:ph type="dt" idx="1"/>
          </p:nvPr>
        </p:nvSpPr>
        <p:spPr/>
        <p:txBody>
          <a:bodyPr/>
          <a:lstStyle/>
          <a:p>
            <a:fld id="{6903392A-D72A-4A0E-BC61-C726849EB51B}" type="datetime1">
              <a:rPr lang="en-GB" smtClean="0"/>
              <a:t>03/10/2025</a:t>
            </a:fld>
            <a:endParaRPr lang="en-GB"/>
          </a:p>
        </p:txBody>
      </p:sp>
    </p:spTree>
    <p:extLst>
      <p:ext uri="{BB962C8B-B14F-4D97-AF65-F5344CB8AC3E}">
        <p14:creationId xmlns:p14="http://schemas.microsoft.com/office/powerpoint/2010/main" val="7677579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7A5E5-8E28-86DA-3A1B-B8739CBF60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C22CA1-2998-3F86-535F-4E52B72BC1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88C79A-A48C-538E-BD98-DA8495F13FA7}"/>
              </a:ext>
            </a:extLst>
          </p:cNvPr>
          <p:cNvSpPr>
            <a:spLocks noGrp="1"/>
          </p:cNvSpPr>
          <p:nvPr>
            <p:ph type="body" idx="1"/>
          </p:nvPr>
        </p:nvSpPr>
        <p:spPr/>
        <p:txBody>
          <a:bodyPr/>
          <a:lstStyle/>
          <a:p>
            <a:r>
              <a:rPr lang="en-GB"/>
              <a:t>To be taken into account for a new weighting scheme</a:t>
            </a:r>
          </a:p>
        </p:txBody>
      </p:sp>
      <p:sp>
        <p:nvSpPr>
          <p:cNvPr id="4" name="Slide Number Placeholder 3">
            <a:extLst>
              <a:ext uri="{FF2B5EF4-FFF2-40B4-BE49-F238E27FC236}">
                <a16:creationId xmlns:a16="http://schemas.microsoft.com/office/drawing/2014/main" id="{5BCBA28C-27C1-85C1-09B2-8466CF02ABCC}"/>
              </a:ext>
            </a:extLst>
          </p:cNvPr>
          <p:cNvSpPr>
            <a:spLocks noGrp="1"/>
          </p:cNvSpPr>
          <p:nvPr>
            <p:ph type="sldNum" sz="quarter" idx="5"/>
          </p:nvPr>
        </p:nvSpPr>
        <p:spPr/>
        <p:txBody>
          <a:bodyPr/>
          <a:lstStyle/>
          <a:p>
            <a:fld id="{7782AED1-8E4F-4F7F-9894-862A7B5B338F}" type="slidenum">
              <a:rPr lang="en-GB" smtClean="0"/>
              <a:t>26</a:t>
            </a:fld>
            <a:endParaRPr lang="en-GB"/>
          </a:p>
        </p:txBody>
      </p:sp>
      <p:sp>
        <p:nvSpPr>
          <p:cNvPr id="5" name="Date Placeholder 4">
            <a:extLst>
              <a:ext uri="{FF2B5EF4-FFF2-40B4-BE49-F238E27FC236}">
                <a16:creationId xmlns:a16="http://schemas.microsoft.com/office/drawing/2014/main" id="{583C6ADA-C255-742B-FCBE-731B7F80E6A0}"/>
              </a:ext>
            </a:extLst>
          </p:cNvPr>
          <p:cNvSpPr>
            <a:spLocks noGrp="1"/>
          </p:cNvSpPr>
          <p:nvPr>
            <p:ph type="dt" idx="1"/>
          </p:nvPr>
        </p:nvSpPr>
        <p:spPr/>
        <p:txBody>
          <a:bodyPr/>
          <a:lstStyle/>
          <a:p>
            <a:fld id="{6903392A-D72A-4A0E-BC61-C726849EB51B}" type="datetime1">
              <a:rPr lang="en-GB" smtClean="0"/>
              <a:t>03/10/2025</a:t>
            </a:fld>
            <a:endParaRPr lang="en-GB"/>
          </a:p>
        </p:txBody>
      </p:sp>
    </p:spTree>
    <p:extLst>
      <p:ext uri="{BB962C8B-B14F-4D97-AF65-F5344CB8AC3E}">
        <p14:creationId xmlns:p14="http://schemas.microsoft.com/office/powerpoint/2010/main" val="121647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62F65-7E36-54D0-0043-A6CBF7C4DD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6B3835-104E-3EAD-2911-0070350ED7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77DF38-3C6D-0FD1-9DFD-FD01D00F8EA1}"/>
              </a:ext>
            </a:extLst>
          </p:cNvPr>
          <p:cNvSpPr>
            <a:spLocks noGrp="1"/>
          </p:cNvSpPr>
          <p:nvPr>
            <p:ph type="body" idx="1"/>
          </p:nvPr>
        </p:nvSpPr>
        <p:spPr/>
        <p:txBody>
          <a:bodyPr/>
          <a:lstStyle/>
          <a:p>
            <a:r>
              <a:rPr lang="en-GB"/>
              <a:t>To be taken into account for a new weighting scheme</a:t>
            </a:r>
          </a:p>
        </p:txBody>
      </p:sp>
      <p:sp>
        <p:nvSpPr>
          <p:cNvPr id="4" name="Slide Number Placeholder 3">
            <a:extLst>
              <a:ext uri="{FF2B5EF4-FFF2-40B4-BE49-F238E27FC236}">
                <a16:creationId xmlns:a16="http://schemas.microsoft.com/office/drawing/2014/main" id="{89644AED-BB66-095E-4134-9D1412975669}"/>
              </a:ext>
            </a:extLst>
          </p:cNvPr>
          <p:cNvSpPr>
            <a:spLocks noGrp="1"/>
          </p:cNvSpPr>
          <p:nvPr>
            <p:ph type="sldNum" sz="quarter" idx="5"/>
          </p:nvPr>
        </p:nvSpPr>
        <p:spPr/>
        <p:txBody>
          <a:bodyPr/>
          <a:lstStyle/>
          <a:p>
            <a:fld id="{7782AED1-8E4F-4F7F-9894-862A7B5B338F}" type="slidenum">
              <a:rPr lang="en-GB" smtClean="0"/>
              <a:t>27</a:t>
            </a:fld>
            <a:endParaRPr lang="en-GB"/>
          </a:p>
        </p:txBody>
      </p:sp>
      <p:sp>
        <p:nvSpPr>
          <p:cNvPr id="5" name="Date Placeholder 4">
            <a:extLst>
              <a:ext uri="{FF2B5EF4-FFF2-40B4-BE49-F238E27FC236}">
                <a16:creationId xmlns:a16="http://schemas.microsoft.com/office/drawing/2014/main" id="{04E6DB2F-07E9-E6C5-9080-8BCCD182C5EE}"/>
              </a:ext>
            </a:extLst>
          </p:cNvPr>
          <p:cNvSpPr>
            <a:spLocks noGrp="1"/>
          </p:cNvSpPr>
          <p:nvPr>
            <p:ph type="dt" idx="1"/>
          </p:nvPr>
        </p:nvSpPr>
        <p:spPr/>
        <p:txBody>
          <a:bodyPr/>
          <a:lstStyle/>
          <a:p>
            <a:fld id="{6903392A-D72A-4A0E-BC61-C726849EB51B}" type="datetime1">
              <a:rPr lang="en-GB" smtClean="0"/>
              <a:t>03/10/2025</a:t>
            </a:fld>
            <a:endParaRPr lang="en-GB"/>
          </a:p>
        </p:txBody>
      </p:sp>
    </p:spTree>
    <p:extLst>
      <p:ext uri="{BB962C8B-B14F-4D97-AF65-F5344CB8AC3E}">
        <p14:creationId xmlns:p14="http://schemas.microsoft.com/office/powerpoint/2010/main" val="8313563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9E8EA-EC0D-6CE2-9B54-E3C24A0FEA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61C9BB-E975-DD2C-4768-8A7D890EC5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1A8CCB-85C5-0B5E-E94E-402583B441AF}"/>
              </a:ext>
            </a:extLst>
          </p:cNvPr>
          <p:cNvSpPr>
            <a:spLocks noGrp="1"/>
          </p:cNvSpPr>
          <p:nvPr>
            <p:ph type="body" idx="1"/>
          </p:nvPr>
        </p:nvSpPr>
        <p:spPr/>
        <p:txBody>
          <a:bodyPr/>
          <a:lstStyle/>
          <a:p>
            <a:r>
              <a:rPr lang="en-GB"/>
              <a:t>To be taken into account for a new weighting scheme</a:t>
            </a:r>
          </a:p>
        </p:txBody>
      </p:sp>
      <p:sp>
        <p:nvSpPr>
          <p:cNvPr id="4" name="Slide Number Placeholder 3">
            <a:extLst>
              <a:ext uri="{FF2B5EF4-FFF2-40B4-BE49-F238E27FC236}">
                <a16:creationId xmlns:a16="http://schemas.microsoft.com/office/drawing/2014/main" id="{E04D022B-E939-74C1-6157-5953B9805A49}"/>
              </a:ext>
            </a:extLst>
          </p:cNvPr>
          <p:cNvSpPr>
            <a:spLocks noGrp="1"/>
          </p:cNvSpPr>
          <p:nvPr>
            <p:ph type="sldNum" sz="quarter" idx="5"/>
          </p:nvPr>
        </p:nvSpPr>
        <p:spPr/>
        <p:txBody>
          <a:bodyPr/>
          <a:lstStyle/>
          <a:p>
            <a:fld id="{7782AED1-8E4F-4F7F-9894-862A7B5B338F}" type="slidenum">
              <a:rPr lang="en-GB" smtClean="0"/>
              <a:t>28</a:t>
            </a:fld>
            <a:endParaRPr lang="en-GB"/>
          </a:p>
        </p:txBody>
      </p:sp>
      <p:sp>
        <p:nvSpPr>
          <p:cNvPr id="5" name="Date Placeholder 4">
            <a:extLst>
              <a:ext uri="{FF2B5EF4-FFF2-40B4-BE49-F238E27FC236}">
                <a16:creationId xmlns:a16="http://schemas.microsoft.com/office/drawing/2014/main" id="{B1ED1ECC-BB91-80E4-6CB3-531B7ADBE2AB}"/>
              </a:ext>
            </a:extLst>
          </p:cNvPr>
          <p:cNvSpPr>
            <a:spLocks noGrp="1"/>
          </p:cNvSpPr>
          <p:nvPr>
            <p:ph type="dt" idx="1"/>
          </p:nvPr>
        </p:nvSpPr>
        <p:spPr/>
        <p:txBody>
          <a:bodyPr/>
          <a:lstStyle/>
          <a:p>
            <a:fld id="{6903392A-D72A-4A0E-BC61-C726849EB51B}" type="datetime1">
              <a:rPr lang="en-GB" smtClean="0"/>
              <a:t>03/10/2025</a:t>
            </a:fld>
            <a:endParaRPr lang="en-GB"/>
          </a:p>
        </p:txBody>
      </p:sp>
    </p:spTree>
    <p:extLst>
      <p:ext uri="{BB962C8B-B14F-4D97-AF65-F5344CB8AC3E}">
        <p14:creationId xmlns:p14="http://schemas.microsoft.com/office/powerpoint/2010/main" val="22123881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7144C-E4ED-2A7B-FC99-1BD8F5E614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13519A-73BA-B79E-51D6-E9D87DB51E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FC08F2-E142-A6C0-59FC-6DC263317AF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tx1"/>
                </a:solidFill>
                <a:latin typeface="+mn-lt"/>
                <a:ea typeface="+mn-ea"/>
                <a:cs typeface="+mn-cs"/>
              </a:rPr>
              <a:t>Error bars especially important to understand whether, when an RMS is anomalously high or low, it is due to actually data accuracy or low data availability in that particular bin</a:t>
            </a:r>
            <a:endParaRPr lang="en-GB"/>
          </a:p>
          <a:p>
            <a:endParaRPr lang="en-GB"/>
          </a:p>
        </p:txBody>
      </p:sp>
      <p:sp>
        <p:nvSpPr>
          <p:cNvPr id="4" name="Slide Number Placeholder 3">
            <a:extLst>
              <a:ext uri="{FF2B5EF4-FFF2-40B4-BE49-F238E27FC236}">
                <a16:creationId xmlns:a16="http://schemas.microsoft.com/office/drawing/2014/main" id="{69DE8ED8-7946-D086-B397-6DD05CEE1592}"/>
              </a:ext>
            </a:extLst>
          </p:cNvPr>
          <p:cNvSpPr>
            <a:spLocks noGrp="1"/>
          </p:cNvSpPr>
          <p:nvPr>
            <p:ph type="sldNum" sz="quarter" idx="5"/>
          </p:nvPr>
        </p:nvSpPr>
        <p:spPr/>
        <p:txBody>
          <a:bodyPr/>
          <a:lstStyle/>
          <a:p>
            <a:fld id="{7782AED1-8E4F-4F7F-9894-862A7B5B338F}" type="slidenum">
              <a:rPr lang="en-GB" smtClean="0"/>
              <a:t>29</a:t>
            </a:fld>
            <a:endParaRPr lang="en-GB"/>
          </a:p>
        </p:txBody>
      </p:sp>
      <p:sp>
        <p:nvSpPr>
          <p:cNvPr id="5" name="Date Placeholder 4">
            <a:extLst>
              <a:ext uri="{FF2B5EF4-FFF2-40B4-BE49-F238E27FC236}">
                <a16:creationId xmlns:a16="http://schemas.microsoft.com/office/drawing/2014/main" id="{B3C37DBC-663E-F85C-7854-2E4CF838A806}"/>
              </a:ext>
            </a:extLst>
          </p:cNvPr>
          <p:cNvSpPr>
            <a:spLocks noGrp="1"/>
          </p:cNvSpPr>
          <p:nvPr>
            <p:ph type="dt" idx="1"/>
          </p:nvPr>
        </p:nvSpPr>
        <p:spPr/>
        <p:txBody>
          <a:bodyPr/>
          <a:lstStyle/>
          <a:p>
            <a:fld id="{6903392A-D72A-4A0E-BC61-C726849EB51B}" type="datetime1">
              <a:rPr lang="en-GB" smtClean="0"/>
              <a:t>03/10/2025</a:t>
            </a:fld>
            <a:endParaRPr lang="en-GB"/>
          </a:p>
        </p:txBody>
      </p:sp>
    </p:spTree>
    <p:extLst>
      <p:ext uri="{BB962C8B-B14F-4D97-AF65-F5344CB8AC3E}">
        <p14:creationId xmlns:p14="http://schemas.microsoft.com/office/powerpoint/2010/main" val="284871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BACA1-F25C-A24B-D77B-4FEBCB6ED0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CFA43A-073B-6125-3A3B-EE97FC1940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1EA370-90A5-BA9F-F000-7F22954F631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89525EC-7127-4AF3-6B2C-1ACE9DCB8E8F}"/>
              </a:ext>
            </a:extLst>
          </p:cNvPr>
          <p:cNvSpPr>
            <a:spLocks noGrp="1"/>
          </p:cNvSpPr>
          <p:nvPr>
            <p:ph type="sldNum" sz="quarter" idx="5"/>
          </p:nvPr>
        </p:nvSpPr>
        <p:spPr/>
        <p:txBody>
          <a:bodyPr/>
          <a:lstStyle/>
          <a:p>
            <a:fld id="{7782AED1-8E4F-4F7F-9894-862A7B5B338F}" type="slidenum">
              <a:rPr lang="en-GB" smtClean="0"/>
              <a:t>3</a:t>
            </a:fld>
            <a:endParaRPr lang="en-GB"/>
          </a:p>
        </p:txBody>
      </p:sp>
      <p:sp>
        <p:nvSpPr>
          <p:cNvPr id="5" name="Date Placeholder 4">
            <a:extLst>
              <a:ext uri="{FF2B5EF4-FFF2-40B4-BE49-F238E27FC236}">
                <a16:creationId xmlns:a16="http://schemas.microsoft.com/office/drawing/2014/main" id="{82A56F62-2BC2-B5BB-D59E-D1A975A62831}"/>
              </a:ext>
            </a:extLst>
          </p:cNvPr>
          <p:cNvSpPr>
            <a:spLocks noGrp="1"/>
          </p:cNvSpPr>
          <p:nvPr>
            <p:ph type="dt" idx="1"/>
          </p:nvPr>
        </p:nvSpPr>
        <p:spPr/>
        <p:txBody>
          <a:bodyPr/>
          <a:lstStyle/>
          <a:p>
            <a:fld id="{A219E678-478F-46C0-B9C4-8FAE4B0DD3A6}" type="datetime1">
              <a:rPr lang="en-GB" smtClean="0"/>
              <a:t>03/10/2025</a:t>
            </a:fld>
            <a:endParaRPr lang="en-GB"/>
          </a:p>
        </p:txBody>
      </p:sp>
    </p:spTree>
    <p:extLst>
      <p:ext uri="{BB962C8B-B14F-4D97-AF65-F5344CB8AC3E}">
        <p14:creationId xmlns:p14="http://schemas.microsoft.com/office/powerpoint/2010/main" val="41925261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BD4B7-BB04-8D42-1C7A-8F1274791E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1F4364-7D88-C675-6F92-5F29058571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14CEDF-09B5-1E20-D399-E8E58C8A079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16FA119-E42C-3B3D-0D5B-D8D63DAA7A45}"/>
              </a:ext>
            </a:extLst>
          </p:cNvPr>
          <p:cNvSpPr>
            <a:spLocks noGrp="1"/>
          </p:cNvSpPr>
          <p:nvPr>
            <p:ph type="sldNum" sz="quarter" idx="5"/>
          </p:nvPr>
        </p:nvSpPr>
        <p:spPr/>
        <p:txBody>
          <a:bodyPr/>
          <a:lstStyle/>
          <a:p>
            <a:fld id="{7782AED1-8E4F-4F7F-9894-862A7B5B338F}" type="slidenum">
              <a:rPr lang="en-GB" smtClean="0"/>
              <a:t>30</a:t>
            </a:fld>
            <a:endParaRPr lang="en-GB"/>
          </a:p>
        </p:txBody>
      </p:sp>
      <p:sp>
        <p:nvSpPr>
          <p:cNvPr id="5" name="Date Placeholder 4">
            <a:extLst>
              <a:ext uri="{FF2B5EF4-FFF2-40B4-BE49-F238E27FC236}">
                <a16:creationId xmlns:a16="http://schemas.microsoft.com/office/drawing/2014/main" id="{F3AA7FF5-A71D-4C3D-F7E9-BD0B06742694}"/>
              </a:ext>
            </a:extLst>
          </p:cNvPr>
          <p:cNvSpPr>
            <a:spLocks noGrp="1"/>
          </p:cNvSpPr>
          <p:nvPr>
            <p:ph type="dt" idx="1"/>
          </p:nvPr>
        </p:nvSpPr>
        <p:spPr/>
        <p:txBody>
          <a:bodyPr/>
          <a:lstStyle/>
          <a:p>
            <a:fld id="{6903392A-D72A-4A0E-BC61-C726849EB51B}" type="datetime1">
              <a:rPr lang="en-GB" smtClean="0"/>
              <a:t>03/10/2025</a:t>
            </a:fld>
            <a:endParaRPr lang="en-GB"/>
          </a:p>
        </p:txBody>
      </p:sp>
    </p:spTree>
    <p:extLst>
      <p:ext uri="{BB962C8B-B14F-4D97-AF65-F5344CB8AC3E}">
        <p14:creationId xmlns:p14="http://schemas.microsoft.com/office/powerpoint/2010/main" val="37879584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38865-780B-B336-C5FD-6B696C3904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024420-913E-034F-F163-E0C9101106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A6DDE0-BE3F-F431-C5E7-22A8687AE9C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FE3046B-D714-62CC-096A-CA9ADA47C3DA}"/>
              </a:ext>
            </a:extLst>
          </p:cNvPr>
          <p:cNvSpPr>
            <a:spLocks noGrp="1"/>
          </p:cNvSpPr>
          <p:nvPr>
            <p:ph type="sldNum" sz="quarter" idx="5"/>
          </p:nvPr>
        </p:nvSpPr>
        <p:spPr/>
        <p:txBody>
          <a:bodyPr/>
          <a:lstStyle/>
          <a:p>
            <a:fld id="{7782AED1-8E4F-4F7F-9894-862A7B5B338F}" type="slidenum">
              <a:rPr lang="en-GB" smtClean="0"/>
              <a:t>31</a:t>
            </a:fld>
            <a:endParaRPr lang="en-GB"/>
          </a:p>
        </p:txBody>
      </p:sp>
      <p:sp>
        <p:nvSpPr>
          <p:cNvPr id="5" name="Date Placeholder 4">
            <a:extLst>
              <a:ext uri="{FF2B5EF4-FFF2-40B4-BE49-F238E27FC236}">
                <a16:creationId xmlns:a16="http://schemas.microsoft.com/office/drawing/2014/main" id="{DFD46C87-F995-EA9E-AF4F-5881D86C7501}"/>
              </a:ext>
            </a:extLst>
          </p:cNvPr>
          <p:cNvSpPr>
            <a:spLocks noGrp="1"/>
          </p:cNvSpPr>
          <p:nvPr>
            <p:ph type="dt" idx="1"/>
          </p:nvPr>
        </p:nvSpPr>
        <p:spPr/>
        <p:txBody>
          <a:bodyPr/>
          <a:lstStyle/>
          <a:p>
            <a:fld id="{6903392A-D72A-4A0E-BC61-C726849EB51B}" type="datetime1">
              <a:rPr lang="en-GB" smtClean="0"/>
              <a:t>03/10/2025</a:t>
            </a:fld>
            <a:endParaRPr lang="en-GB"/>
          </a:p>
        </p:txBody>
      </p:sp>
    </p:spTree>
    <p:extLst>
      <p:ext uri="{BB962C8B-B14F-4D97-AF65-F5344CB8AC3E}">
        <p14:creationId xmlns:p14="http://schemas.microsoft.com/office/powerpoint/2010/main" val="6509662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FC150-0368-853B-04A0-8A9C09EDE0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5134BF-E0D0-283F-8807-16FB408D77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EECF6B-8989-8448-E8F6-0CB4B4C652E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FB2DB5D-0478-C70F-2849-800ACDEAAA59}"/>
              </a:ext>
            </a:extLst>
          </p:cNvPr>
          <p:cNvSpPr>
            <a:spLocks noGrp="1"/>
          </p:cNvSpPr>
          <p:nvPr>
            <p:ph type="sldNum" sz="quarter" idx="5"/>
          </p:nvPr>
        </p:nvSpPr>
        <p:spPr/>
        <p:txBody>
          <a:bodyPr/>
          <a:lstStyle/>
          <a:p>
            <a:fld id="{7782AED1-8E4F-4F7F-9894-862A7B5B338F}" type="slidenum">
              <a:rPr lang="en-GB" smtClean="0"/>
              <a:t>32</a:t>
            </a:fld>
            <a:endParaRPr lang="en-GB"/>
          </a:p>
        </p:txBody>
      </p:sp>
      <p:sp>
        <p:nvSpPr>
          <p:cNvPr id="5" name="Date Placeholder 4">
            <a:extLst>
              <a:ext uri="{FF2B5EF4-FFF2-40B4-BE49-F238E27FC236}">
                <a16:creationId xmlns:a16="http://schemas.microsoft.com/office/drawing/2014/main" id="{8BF91F7A-025F-0A3A-DF87-926E51F5FE9A}"/>
              </a:ext>
            </a:extLst>
          </p:cNvPr>
          <p:cNvSpPr>
            <a:spLocks noGrp="1"/>
          </p:cNvSpPr>
          <p:nvPr>
            <p:ph type="dt" idx="1"/>
          </p:nvPr>
        </p:nvSpPr>
        <p:spPr/>
        <p:txBody>
          <a:bodyPr/>
          <a:lstStyle/>
          <a:p>
            <a:fld id="{6903392A-D72A-4A0E-BC61-C726849EB51B}" type="datetime1">
              <a:rPr lang="en-GB" smtClean="0"/>
              <a:t>03/10/2025</a:t>
            </a:fld>
            <a:endParaRPr lang="en-GB"/>
          </a:p>
        </p:txBody>
      </p:sp>
    </p:spTree>
    <p:extLst>
      <p:ext uri="{BB962C8B-B14F-4D97-AF65-F5344CB8AC3E}">
        <p14:creationId xmlns:p14="http://schemas.microsoft.com/office/powerpoint/2010/main" val="19122174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D5A1C-9023-0770-F3EE-004D557839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BD8D88-8E91-B2C4-BAFF-0CF51AB275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711427-222F-B9A6-7DAF-B284B78BAD6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6494F1E-443D-9594-0141-D8E8C7BFA602}"/>
              </a:ext>
            </a:extLst>
          </p:cNvPr>
          <p:cNvSpPr>
            <a:spLocks noGrp="1"/>
          </p:cNvSpPr>
          <p:nvPr>
            <p:ph type="sldNum" sz="quarter" idx="5"/>
          </p:nvPr>
        </p:nvSpPr>
        <p:spPr/>
        <p:txBody>
          <a:bodyPr/>
          <a:lstStyle/>
          <a:p>
            <a:fld id="{7782AED1-8E4F-4F7F-9894-862A7B5B338F}" type="slidenum">
              <a:rPr lang="en-GB" smtClean="0"/>
              <a:t>33</a:t>
            </a:fld>
            <a:endParaRPr lang="en-GB"/>
          </a:p>
        </p:txBody>
      </p:sp>
      <p:sp>
        <p:nvSpPr>
          <p:cNvPr id="5" name="Date Placeholder 4">
            <a:extLst>
              <a:ext uri="{FF2B5EF4-FFF2-40B4-BE49-F238E27FC236}">
                <a16:creationId xmlns:a16="http://schemas.microsoft.com/office/drawing/2014/main" id="{9DFD1E5B-A516-80FF-F667-2617741F834A}"/>
              </a:ext>
            </a:extLst>
          </p:cNvPr>
          <p:cNvSpPr>
            <a:spLocks noGrp="1"/>
          </p:cNvSpPr>
          <p:nvPr>
            <p:ph type="dt" idx="1"/>
          </p:nvPr>
        </p:nvSpPr>
        <p:spPr/>
        <p:txBody>
          <a:bodyPr/>
          <a:lstStyle/>
          <a:p>
            <a:fld id="{6903392A-D72A-4A0E-BC61-C726849EB51B}" type="datetime1">
              <a:rPr lang="en-GB" smtClean="0"/>
              <a:t>03/10/2025</a:t>
            </a:fld>
            <a:endParaRPr lang="en-GB"/>
          </a:p>
        </p:txBody>
      </p:sp>
    </p:spTree>
    <p:extLst>
      <p:ext uri="{BB962C8B-B14F-4D97-AF65-F5344CB8AC3E}">
        <p14:creationId xmlns:p14="http://schemas.microsoft.com/office/powerpoint/2010/main" val="24658350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067CE-2612-6FE9-A640-ACE3CD630E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0787ED-D40E-ABE2-6504-D0428BBFB0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B8A279-7FC8-794B-B48E-DC38431E3DC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Veres was observing all the trends</a:t>
            </a:r>
          </a:p>
          <a:p>
            <a:endParaRPr lang="en-GB"/>
          </a:p>
        </p:txBody>
      </p:sp>
      <p:sp>
        <p:nvSpPr>
          <p:cNvPr id="4" name="Slide Number Placeholder 3">
            <a:extLst>
              <a:ext uri="{FF2B5EF4-FFF2-40B4-BE49-F238E27FC236}">
                <a16:creationId xmlns:a16="http://schemas.microsoft.com/office/drawing/2014/main" id="{FC414929-B218-7363-F20D-3EE18A5E131C}"/>
              </a:ext>
            </a:extLst>
          </p:cNvPr>
          <p:cNvSpPr>
            <a:spLocks noGrp="1"/>
          </p:cNvSpPr>
          <p:nvPr>
            <p:ph type="sldNum" sz="quarter" idx="5"/>
          </p:nvPr>
        </p:nvSpPr>
        <p:spPr/>
        <p:txBody>
          <a:bodyPr/>
          <a:lstStyle/>
          <a:p>
            <a:fld id="{7782AED1-8E4F-4F7F-9894-862A7B5B338F}" type="slidenum">
              <a:rPr lang="en-GB" smtClean="0"/>
              <a:t>34</a:t>
            </a:fld>
            <a:endParaRPr lang="en-GB"/>
          </a:p>
        </p:txBody>
      </p:sp>
      <p:sp>
        <p:nvSpPr>
          <p:cNvPr id="5" name="Date Placeholder 4">
            <a:extLst>
              <a:ext uri="{FF2B5EF4-FFF2-40B4-BE49-F238E27FC236}">
                <a16:creationId xmlns:a16="http://schemas.microsoft.com/office/drawing/2014/main" id="{E78FF4ED-67B9-8196-1FA4-130471DB8CC0}"/>
              </a:ext>
            </a:extLst>
          </p:cNvPr>
          <p:cNvSpPr>
            <a:spLocks noGrp="1"/>
          </p:cNvSpPr>
          <p:nvPr>
            <p:ph type="dt" idx="1"/>
          </p:nvPr>
        </p:nvSpPr>
        <p:spPr/>
        <p:txBody>
          <a:bodyPr/>
          <a:lstStyle/>
          <a:p>
            <a:fld id="{6903392A-D72A-4A0E-BC61-C726849EB51B}" type="datetime1">
              <a:rPr lang="en-GB" smtClean="0"/>
              <a:t>03/10/2025</a:t>
            </a:fld>
            <a:endParaRPr lang="en-GB"/>
          </a:p>
        </p:txBody>
      </p:sp>
    </p:spTree>
    <p:extLst>
      <p:ext uri="{BB962C8B-B14F-4D97-AF65-F5344CB8AC3E}">
        <p14:creationId xmlns:p14="http://schemas.microsoft.com/office/powerpoint/2010/main" val="9502720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F956E-5A26-6104-218B-0918830810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76393A-4ACC-FB28-5F7B-6649AAD9CF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2301C4-A781-5274-8103-0D0F1CEBA09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D6239E7-D600-8870-972E-51CFC4A10076}"/>
              </a:ext>
            </a:extLst>
          </p:cNvPr>
          <p:cNvSpPr>
            <a:spLocks noGrp="1"/>
          </p:cNvSpPr>
          <p:nvPr>
            <p:ph type="sldNum" sz="quarter" idx="5"/>
          </p:nvPr>
        </p:nvSpPr>
        <p:spPr/>
        <p:txBody>
          <a:bodyPr/>
          <a:lstStyle/>
          <a:p>
            <a:fld id="{7782AED1-8E4F-4F7F-9894-862A7B5B338F}" type="slidenum">
              <a:rPr lang="en-GB" smtClean="0"/>
              <a:t>35</a:t>
            </a:fld>
            <a:endParaRPr lang="en-GB"/>
          </a:p>
        </p:txBody>
      </p:sp>
      <p:sp>
        <p:nvSpPr>
          <p:cNvPr id="5" name="Date Placeholder 4">
            <a:extLst>
              <a:ext uri="{FF2B5EF4-FFF2-40B4-BE49-F238E27FC236}">
                <a16:creationId xmlns:a16="http://schemas.microsoft.com/office/drawing/2014/main" id="{12CEE054-2D9E-9FFD-0DAD-192384CD5AA1}"/>
              </a:ext>
            </a:extLst>
          </p:cNvPr>
          <p:cNvSpPr>
            <a:spLocks noGrp="1"/>
          </p:cNvSpPr>
          <p:nvPr>
            <p:ph type="dt" idx="1"/>
          </p:nvPr>
        </p:nvSpPr>
        <p:spPr/>
        <p:txBody>
          <a:bodyPr/>
          <a:lstStyle/>
          <a:p>
            <a:fld id="{6903392A-D72A-4A0E-BC61-C726849EB51B}" type="datetime1">
              <a:rPr lang="en-GB" smtClean="0"/>
              <a:t>03/10/2025</a:t>
            </a:fld>
            <a:endParaRPr lang="en-GB"/>
          </a:p>
        </p:txBody>
      </p:sp>
    </p:spTree>
    <p:extLst>
      <p:ext uri="{BB962C8B-B14F-4D97-AF65-F5344CB8AC3E}">
        <p14:creationId xmlns:p14="http://schemas.microsoft.com/office/powerpoint/2010/main" val="13162251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CD26E-04C7-BAB0-8578-C64BA6361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829487-8DBD-2158-8E77-84147C6B4E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C760E4-ED5E-E177-69F9-DF1EDA45FF2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1CB0FB3-5BBE-684C-0ADD-1A4407293267}"/>
              </a:ext>
            </a:extLst>
          </p:cNvPr>
          <p:cNvSpPr>
            <a:spLocks noGrp="1"/>
          </p:cNvSpPr>
          <p:nvPr>
            <p:ph type="sldNum" sz="quarter" idx="5"/>
          </p:nvPr>
        </p:nvSpPr>
        <p:spPr/>
        <p:txBody>
          <a:bodyPr/>
          <a:lstStyle/>
          <a:p>
            <a:fld id="{7782AED1-8E4F-4F7F-9894-862A7B5B338F}" type="slidenum">
              <a:rPr lang="en-GB" smtClean="0"/>
              <a:t>36</a:t>
            </a:fld>
            <a:endParaRPr lang="en-GB"/>
          </a:p>
        </p:txBody>
      </p:sp>
      <p:sp>
        <p:nvSpPr>
          <p:cNvPr id="5" name="Date Placeholder 4">
            <a:extLst>
              <a:ext uri="{FF2B5EF4-FFF2-40B4-BE49-F238E27FC236}">
                <a16:creationId xmlns:a16="http://schemas.microsoft.com/office/drawing/2014/main" id="{0522D95B-59D3-7A80-08AC-EC9BA566D5E3}"/>
              </a:ext>
            </a:extLst>
          </p:cNvPr>
          <p:cNvSpPr>
            <a:spLocks noGrp="1"/>
          </p:cNvSpPr>
          <p:nvPr>
            <p:ph type="dt" idx="1"/>
          </p:nvPr>
        </p:nvSpPr>
        <p:spPr/>
        <p:txBody>
          <a:bodyPr/>
          <a:lstStyle/>
          <a:p>
            <a:fld id="{6903392A-D72A-4A0E-BC61-C726849EB51B}" type="datetime1">
              <a:rPr lang="en-GB" smtClean="0"/>
              <a:t>03/10/2025</a:t>
            </a:fld>
            <a:endParaRPr lang="en-GB"/>
          </a:p>
        </p:txBody>
      </p:sp>
    </p:spTree>
    <p:extLst>
      <p:ext uri="{BB962C8B-B14F-4D97-AF65-F5344CB8AC3E}">
        <p14:creationId xmlns:p14="http://schemas.microsoft.com/office/powerpoint/2010/main" val="29311788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1BFAE-8E0D-EBC2-BBCE-9478ECD676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A6A70F-28F6-3A47-80FD-DF2C3B4C76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F1832B-97A0-4DA8-B677-F84486D4275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9304DFF-C3CC-117C-97F4-6714D05E184A}"/>
              </a:ext>
            </a:extLst>
          </p:cNvPr>
          <p:cNvSpPr>
            <a:spLocks noGrp="1"/>
          </p:cNvSpPr>
          <p:nvPr>
            <p:ph type="sldNum" sz="quarter" idx="5"/>
          </p:nvPr>
        </p:nvSpPr>
        <p:spPr/>
        <p:txBody>
          <a:bodyPr/>
          <a:lstStyle/>
          <a:p>
            <a:fld id="{7782AED1-8E4F-4F7F-9894-862A7B5B338F}" type="slidenum">
              <a:rPr lang="en-GB" smtClean="0"/>
              <a:t>37</a:t>
            </a:fld>
            <a:endParaRPr lang="en-GB"/>
          </a:p>
        </p:txBody>
      </p:sp>
      <p:sp>
        <p:nvSpPr>
          <p:cNvPr id="5" name="Date Placeholder 4">
            <a:extLst>
              <a:ext uri="{FF2B5EF4-FFF2-40B4-BE49-F238E27FC236}">
                <a16:creationId xmlns:a16="http://schemas.microsoft.com/office/drawing/2014/main" id="{5CEB5621-B613-C9D0-5FF2-EDA41B81A4E6}"/>
              </a:ext>
            </a:extLst>
          </p:cNvPr>
          <p:cNvSpPr>
            <a:spLocks noGrp="1"/>
          </p:cNvSpPr>
          <p:nvPr>
            <p:ph type="dt" idx="1"/>
          </p:nvPr>
        </p:nvSpPr>
        <p:spPr/>
        <p:txBody>
          <a:bodyPr/>
          <a:lstStyle/>
          <a:p>
            <a:fld id="{6903392A-D72A-4A0E-BC61-C726849EB51B}" type="datetime1">
              <a:rPr lang="en-GB" smtClean="0"/>
              <a:t>03/10/2025</a:t>
            </a:fld>
            <a:endParaRPr lang="en-GB"/>
          </a:p>
        </p:txBody>
      </p:sp>
    </p:spTree>
    <p:extLst>
      <p:ext uri="{BB962C8B-B14F-4D97-AF65-F5344CB8AC3E}">
        <p14:creationId xmlns:p14="http://schemas.microsoft.com/office/powerpoint/2010/main" val="37616786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1C141-ECF6-DFD7-E49E-5B09386E39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E10E9C-DBF7-A835-417A-0507A8AE66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1285A3-13F3-DE14-3133-05F8070997A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DA13DFA-27F9-328F-88C2-ED74130C194C}"/>
              </a:ext>
            </a:extLst>
          </p:cNvPr>
          <p:cNvSpPr>
            <a:spLocks noGrp="1"/>
          </p:cNvSpPr>
          <p:nvPr>
            <p:ph type="sldNum" sz="quarter" idx="5"/>
          </p:nvPr>
        </p:nvSpPr>
        <p:spPr/>
        <p:txBody>
          <a:bodyPr/>
          <a:lstStyle/>
          <a:p>
            <a:fld id="{7782AED1-8E4F-4F7F-9894-862A7B5B338F}" type="slidenum">
              <a:rPr lang="en-GB" smtClean="0"/>
              <a:t>38</a:t>
            </a:fld>
            <a:endParaRPr lang="en-GB"/>
          </a:p>
        </p:txBody>
      </p:sp>
      <p:sp>
        <p:nvSpPr>
          <p:cNvPr id="5" name="Date Placeholder 4">
            <a:extLst>
              <a:ext uri="{FF2B5EF4-FFF2-40B4-BE49-F238E27FC236}">
                <a16:creationId xmlns:a16="http://schemas.microsoft.com/office/drawing/2014/main" id="{C3A6AE83-75A0-CDC7-EC0B-D7642D5C8D79}"/>
              </a:ext>
            </a:extLst>
          </p:cNvPr>
          <p:cNvSpPr>
            <a:spLocks noGrp="1"/>
          </p:cNvSpPr>
          <p:nvPr>
            <p:ph type="dt" idx="1"/>
          </p:nvPr>
        </p:nvSpPr>
        <p:spPr/>
        <p:txBody>
          <a:bodyPr/>
          <a:lstStyle/>
          <a:p>
            <a:fld id="{6903392A-D72A-4A0E-BC61-C726849EB51B}" type="datetime1">
              <a:rPr lang="en-GB" smtClean="0"/>
              <a:t>03/10/2025</a:t>
            </a:fld>
            <a:endParaRPr lang="en-GB"/>
          </a:p>
        </p:txBody>
      </p:sp>
    </p:spTree>
    <p:extLst>
      <p:ext uri="{BB962C8B-B14F-4D97-AF65-F5344CB8AC3E}">
        <p14:creationId xmlns:p14="http://schemas.microsoft.com/office/powerpoint/2010/main" val="12102421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CCA46-448E-ED26-13ED-D6A88C44C1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54915F-2757-1A04-4E3A-63CCF6FFB5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785B23-A9CB-EFE1-011D-C280DF6E1D1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A4C3382-B648-5366-E1C0-2C24EF0D915A}"/>
              </a:ext>
            </a:extLst>
          </p:cNvPr>
          <p:cNvSpPr>
            <a:spLocks noGrp="1"/>
          </p:cNvSpPr>
          <p:nvPr>
            <p:ph type="sldNum" sz="quarter" idx="5"/>
          </p:nvPr>
        </p:nvSpPr>
        <p:spPr/>
        <p:txBody>
          <a:bodyPr/>
          <a:lstStyle/>
          <a:p>
            <a:fld id="{7782AED1-8E4F-4F7F-9894-862A7B5B338F}" type="slidenum">
              <a:rPr lang="en-GB" smtClean="0"/>
              <a:t>39</a:t>
            </a:fld>
            <a:endParaRPr lang="en-GB"/>
          </a:p>
        </p:txBody>
      </p:sp>
      <p:sp>
        <p:nvSpPr>
          <p:cNvPr id="5" name="Date Placeholder 4">
            <a:extLst>
              <a:ext uri="{FF2B5EF4-FFF2-40B4-BE49-F238E27FC236}">
                <a16:creationId xmlns:a16="http://schemas.microsoft.com/office/drawing/2014/main" id="{496092DE-A699-8D0A-37AE-BAEC0E0D09A3}"/>
              </a:ext>
            </a:extLst>
          </p:cNvPr>
          <p:cNvSpPr>
            <a:spLocks noGrp="1"/>
          </p:cNvSpPr>
          <p:nvPr>
            <p:ph type="dt" idx="1"/>
          </p:nvPr>
        </p:nvSpPr>
        <p:spPr/>
        <p:txBody>
          <a:bodyPr/>
          <a:lstStyle/>
          <a:p>
            <a:fld id="{6903392A-D72A-4A0E-BC61-C726849EB51B}" type="datetime1">
              <a:rPr lang="en-GB" smtClean="0"/>
              <a:t>03/10/2025</a:t>
            </a:fld>
            <a:endParaRPr lang="en-GB"/>
          </a:p>
        </p:txBody>
      </p:sp>
    </p:spTree>
    <p:extLst>
      <p:ext uri="{BB962C8B-B14F-4D97-AF65-F5344CB8AC3E}">
        <p14:creationId xmlns:p14="http://schemas.microsoft.com/office/powerpoint/2010/main" val="2373437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8A07B-205B-8432-B31C-2BF9F0FCBB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F3BA16-B3F0-DA67-2620-16F7540A2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F3401A-C841-A312-6C1C-89B1C1B60F5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6AD4D54-301E-F232-9308-06EF55D750B8}"/>
              </a:ext>
            </a:extLst>
          </p:cNvPr>
          <p:cNvSpPr>
            <a:spLocks noGrp="1"/>
          </p:cNvSpPr>
          <p:nvPr>
            <p:ph type="sldNum" sz="quarter" idx="5"/>
          </p:nvPr>
        </p:nvSpPr>
        <p:spPr/>
        <p:txBody>
          <a:bodyPr/>
          <a:lstStyle/>
          <a:p>
            <a:fld id="{7782AED1-8E4F-4F7F-9894-862A7B5B338F}" type="slidenum">
              <a:rPr lang="en-GB" smtClean="0"/>
              <a:t>4</a:t>
            </a:fld>
            <a:endParaRPr lang="en-GB"/>
          </a:p>
        </p:txBody>
      </p:sp>
      <p:sp>
        <p:nvSpPr>
          <p:cNvPr id="5" name="Date Placeholder 4">
            <a:extLst>
              <a:ext uri="{FF2B5EF4-FFF2-40B4-BE49-F238E27FC236}">
                <a16:creationId xmlns:a16="http://schemas.microsoft.com/office/drawing/2014/main" id="{D0BE39E8-3A7E-E1DB-AED4-62D36422BC80}"/>
              </a:ext>
            </a:extLst>
          </p:cNvPr>
          <p:cNvSpPr>
            <a:spLocks noGrp="1"/>
          </p:cNvSpPr>
          <p:nvPr>
            <p:ph type="dt" idx="1"/>
          </p:nvPr>
        </p:nvSpPr>
        <p:spPr/>
        <p:txBody>
          <a:bodyPr/>
          <a:lstStyle/>
          <a:p>
            <a:fld id="{68AC17F3-8308-46EE-A62A-CF6E42B33D17}" type="datetime1">
              <a:rPr lang="en-GB" smtClean="0"/>
              <a:t>03/10/2025</a:t>
            </a:fld>
            <a:endParaRPr lang="en-GB"/>
          </a:p>
        </p:txBody>
      </p:sp>
    </p:spTree>
    <p:extLst>
      <p:ext uri="{BB962C8B-B14F-4D97-AF65-F5344CB8AC3E}">
        <p14:creationId xmlns:p14="http://schemas.microsoft.com/office/powerpoint/2010/main" val="36390579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397D6-8BAA-A50B-8EB9-E49B3E08AD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D541A9-B074-0CBC-66B4-865DEE0C59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3EF142-3D05-FE0C-4C94-A8C1BB9028F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084734E-EB40-F8D9-5669-97529055BDC5}"/>
              </a:ext>
            </a:extLst>
          </p:cNvPr>
          <p:cNvSpPr>
            <a:spLocks noGrp="1"/>
          </p:cNvSpPr>
          <p:nvPr>
            <p:ph type="sldNum" sz="quarter" idx="5"/>
          </p:nvPr>
        </p:nvSpPr>
        <p:spPr/>
        <p:txBody>
          <a:bodyPr/>
          <a:lstStyle/>
          <a:p>
            <a:fld id="{7782AED1-8E4F-4F7F-9894-862A7B5B338F}" type="slidenum">
              <a:rPr lang="en-GB" smtClean="0"/>
              <a:t>40</a:t>
            </a:fld>
            <a:endParaRPr lang="en-GB"/>
          </a:p>
        </p:txBody>
      </p:sp>
      <p:sp>
        <p:nvSpPr>
          <p:cNvPr id="5" name="Date Placeholder 4">
            <a:extLst>
              <a:ext uri="{FF2B5EF4-FFF2-40B4-BE49-F238E27FC236}">
                <a16:creationId xmlns:a16="http://schemas.microsoft.com/office/drawing/2014/main" id="{6A3F6B41-D301-3498-B61D-A31B98949B96}"/>
              </a:ext>
            </a:extLst>
          </p:cNvPr>
          <p:cNvSpPr>
            <a:spLocks noGrp="1"/>
          </p:cNvSpPr>
          <p:nvPr>
            <p:ph type="dt" idx="1"/>
          </p:nvPr>
        </p:nvSpPr>
        <p:spPr/>
        <p:txBody>
          <a:bodyPr/>
          <a:lstStyle/>
          <a:p>
            <a:fld id="{6903392A-D72A-4A0E-BC61-C726849EB51B}" type="datetime1">
              <a:rPr lang="en-GB" smtClean="0"/>
              <a:t>03/10/2025</a:t>
            </a:fld>
            <a:endParaRPr lang="en-GB"/>
          </a:p>
        </p:txBody>
      </p:sp>
    </p:spTree>
    <p:extLst>
      <p:ext uri="{BB962C8B-B14F-4D97-AF65-F5344CB8AC3E}">
        <p14:creationId xmlns:p14="http://schemas.microsoft.com/office/powerpoint/2010/main" val="3221240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8E275-AD57-A1AB-D086-BFD513853F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9349D4-22FF-7C49-D621-030079BC1D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434C65-78A0-0E88-FA2A-C202EF9265B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To capture all astrometric measurements within a projected uncertainty, weights should be larger than the mean RMS and capture the data quality dependence on brightness</a:t>
            </a:r>
          </a:p>
          <a:p>
            <a:endParaRPr lang="en-GB"/>
          </a:p>
        </p:txBody>
      </p:sp>
      <p:sp>
        <p:nvSpPr>
          <p:cNvPr id="4" name="Slide Number Placeholder 3">
            <a:extLst>
              <a:ext uri="{FF2B5EF4-FFF2-40B4-BE49-F238E27FC236}">
                <a16:creationId xmlns:a16="http://schemas.microsoft.com/office/drawing/2014/main" id="{CFD42F64-196C-E3AE-5A06-877607C79713}"/>
              </a:ext>
            </a:extLst>
          </p:cNvPr>
          <p:cNvSpPr>
            <a:spLocks noGrp="1"/>
          </p:cNvSpPr>
          <p:nvPr>
            <p:ph type="sldNum" sz="quarter" idx="5"/>
          </p:nvPr>
        </p:nvSpPr>
        <p:spPr/>
        <p:txBody>
          <a:bodyPr/>
          <a:lstStyle/>
          <a:p>
            <a:fld id="{7782AED1-8E4F-4F7F-9894-862A7B5B338F}" type="slidenum">
              <a:rPr lang="en-GB" smtClean="0"/>
              <a:t>41</a:t>
            </a:fld>
            <a:endParaRPr lang="en-GB"/>
          </a:p>
        </p:txBody>
      </p:sp>
      <p:sp>
        <p:nvSpPr>
          <p:cNvPr id="5" name="Date Placeholder 4">
            <a:extLst>
              <a:ext uri="{FF2B5EF4-FFF2-40B4-BE49-F238E27FC236}">
                <a16:creationId xmlns:a16="http://schemas.microsoft.com/office/drawing/2014/main" id="{320E8BEC-6B52-0EA1-4FEA-8A45ADEF5182}"/>
              </a:ext>
            </a:extLst>
          </p:cNvPr>
          <p:cNvSpPr>
            <a:spLocks noGrp="1"/>
          </p:cNvSpPr>
          <p:nvPr>
            <p:ph type="dt" idx="1"/>
          </p:nvPr>
        </p:nvSpPr>
        <p:spPr/>
        <p:txBody>
          <a:bodyPr/>
          <a:lstStyle/>
          <a:p>
            <a:fld id="{6903392A-D72A-4A0E-BC61-C726849EB51B}" type="datetime1">
              <a:rPr lang="en-GB" smtClean="0"/>
              <a:t>03/10/2025</a:t>
            </a:fld>
            <a:endParaRPr lang="en-GB"/>
          </a:p>
        </p:txBody>
      </p:sp>
    </p:spTree>
    <p:extLst>
      <p:ext uri="{BB962C8B-B14F-4D97-AF65-F5344CB8AC3E}">
        <p14:creationId xmlns:p14="http://schemas.microsoft.com/office/powerpoint/2010/main" val="3610098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F69C0-53AC-FD61-A346-C75CE1357C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72989A-D6C1-8D46-7C86-CD750BABF0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1D576D-E45B-F679-1DE6-105503EA8A9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To capture all astrometric measurements within a projected uncertainty, weights should be larger than the mean RMS and capture the data quality dependence on brightness</a:t>
            </a:r>
          </a:p>
          <a:p>
            <a:endParaRPr lang="en-GB"/>
          </a:p>
        </p:txBody>
      </p:sp>
      <p:sp>
        <p:nvSpPr>
          <p:cNvPr id="4" name="Slide Number Placeholder 3">
            <a:extLst>
              <a:ext uri="{FF2B5EF4-FFF2-40B4-BE49-F238E27FC236}">
                <a16:creationId xmlns:a16="http://schemas.microsoft.com/office/drawing/2014/main" id="{EA2C877A-A196-1CEA-1EEC-C7CA6CBFA595}"/>
              </a:ext>
            </a:extLst>
          </p:cNvPr>
          <p:cNvSpPr>
            <a:spLocks noGrp="1"/>
          </p:cNvSpPr>
          <p:nvPr>
            <p:ph type="sldNum" sz="quarter" idx="5"/>
          </p:nvPr>
        </p:nvSpPr>
        <p:spPr/>
        <p:txBody>
          <a:bodyPr/>
          <a:lstStyle/>
          <a:p>
            <a:fld id="{7782AED1-8E4F-4F7F-9894-862A7B5B338F}" type="slidenum">
              <a:rPr lang="en-GB" smtClean="0"/>
              <a:t>42</a:t>
            </a:fld>
            <a:endParaRPr lang="en-GB"/>
          </a:p>
        </p:txBody>
      </p:sp>
      <p:sp>
        <p:nvSpPr>
          <p:cNvPr id="5" name="Date Placeholder 4">
            <a:extLst>
              <a:ext uri="{FF2B5EF4-FFF2-40B4-BE49-F238E27FC236}">
                <a16:creationId xmlns:a16="http://schemas.microsoft.com/office/drawing/2014/main" id="{72041D97-E1FE-CD89-EB5C-76CCF26C1737}"/>
              </a:ext>
            </a:extLst>
          </p:cNvPr>
          <p:cNvSpPr>
            <a:spLocks noGrp="1"/>
          </p:cNvSpPr>
          <p:nvPr>
            <p:ph type="dt" idx="1"/>
          </p:nvPr>
        </p:nvSpPr>
        <p:spPr/>
        <p:txBody>
          <a:bodyPr/>
          <a:lstStyle/>
          <a:p>
            <a:fld id="{6903392A-D72A-4A0E-BC61-C726849EB51B}" type="datetime1">
              <a:rPr lang="en-GB" smtClean="0"/>
              <a:t>03/10/2025</a:t>
            </a:fld>
            <a:endParaRPr lang="en-GB"/>
          </a:p>
        </p:txBody>
      </p:sp>
    </p:spTree>
    <p:extLst>
      <p:ext uri="{BB962C8B-B14F-4D97-AF65-F5344CB8AC3E}">
        <p14:creationId xmlns:p14="http://schemas.microsoft.com/office/powerpoint/2010/main" val="32864282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A3103-3162-9F36-DEF9-5834098777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A3CAF4-82A8-E543-1736-691B8C55E4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90CB91-1660-297D-9D06-CF0ACE200B27}"/>
              </a:ext>
            </a:extLst>
          </p:cNvPr>
          <p:cNvSpPr>
            <a:spLocks noGrp="1"/>
          </p:cNvSpPr>
          <p:nvPr>
            <p:ph type="body" idx="1"/>
          </p:nvPr>
        </p:nvSpPr>
        <p:spPr/>
        <p:txBody>
          <a:bodyPr/>
          <a:lstStyle/>
          <a:p>
            <a:r>
              <a:rPr lang="en-GB"/>
              <a:t>Nothing relevant in the differences MBAs NEOs when a good number of </a:t>
            </a:r>
            <a:r>
              <a:rPr lang="en-GB" err="1"/>
              <a:t>obs</a:t>
            </a:r>
            <a:r>
              <a:rPr lang="en-GB"/>
              <a:t> is available</a:t>
            </a:r>
          </a:p>
        </p:txBody>
      </p:sp>
      <p:sp>
        <p:nvSpPr>
          <p:cNvPr id="4" name="Slide Number Placeholder 3">
            <a:extLst>
              <a:ext uri="{FF2B5EF4-FFF2-40B4-BE49-F238E27FC236}">
                <a16:creationId xmlns:a16="http://schemas.microsoft.com/office/drawing/2014/main" id="{67A0849A-7AFE-8250-9016-3F6D2DF7193F}"/>
              </a:ext>
            </a:extLst>
          </p:cNvPr>
          <p:cNvSpPr>
            <a:spLocks noGrp="1"/>
          </p:cNvSpPr>
          <p:nvPr>
            <p:ph type="sldNum" sz="quarter" idx="5"/>
          </p:nvPr>
        </p:nvSpPr>
        <p:spPr/>
        <p:txBody>
          <a:bodyPr/>
          <a:lstStyle/>
          <a:p>
            <a:fld id="{7782AED1-8E4F-4F7F-9894-862A7B5B338F}" type="slidenum">
              <a:rPr lang="en-GB" smtClean="0"/>
              <a:t>43</a:t>
            </a:fld>
            <a:endParaRPr lang="en-GB"/>
          </a:p>
        </p:txBody>
      </p:sp>
      <p:sp>
        <p:nvSpPr>
          <p:cNvPr id="5" name="Date Placeholder 4">
            <a:extLst>
              <a:ext uri="{FF2B5EF4-FFF2-40B4-BE49-F238E27FC236}">
                <a16:creationId xmlns:a16="http://schemas.microsoft.com/office/drawing/2014/main" id="{739F6047-86DC-635C-A935-4D64E6286054}"/>
              </a:ext>
            </a:extLst>
          </p:cNvPr>
          <p:cNvSpPr>
            <a:spLocks noGrp="1"/>
          </p:cNvSpPr>
          <p:nvPr>
            <p:ph type="dt" idx="1"/>
          </p:nvPr>
        </p:nvSpPr>
        <p:spPr/>
        <p:txBody>
          <a:bodyPr/>
          <a:lstStyle/>
          <a:p>
            <a:fld id="{6903392A-D72A-4A0E-BC61-C726849EB51B}" type="datetime1">
              <a:rPr lang="en-GB" smtClean="0"/>
              <a:t>03/10/2025</a:t>
            </a:fld>
            <a:endParaRPr lang="en-GB"/>
          </a:p>
        </p:txBody>
      </p:sp>
    </p:spTree>
    <p:extLst>
      <p:ext uri="{BB962C8B-B14F-4D97-AF65-F5344CB8AC3E}">
        <p14:creationId xmlns:p14="http://schemas.microsoft.com/office/powerpoint/2010/main" val="21157918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63DE0-97DF-70DD-8E37-1D3C975039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3C69B3-9167-EA1D-622F-5865203D7C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9FE0BE-E4CD-672C-DC89-27DA47578476}"/>
              </a:ext>
            </a:extLst>
          </p:cNvPr>
          <p:cNvSpPr>
            <a:spLocks noGrp="1"/>
          </p:cNvSpPr>
          <p:nvPr>
            <p:ph type="body" idx="1"/>
          </p:nvPr>
        </p:nvSpPr>
        <p:spPr/>
        <p:txBody>
          <a:bodyPr/>
          <a:lstStyle/>
          <a:p>
            <a:r>
              <a:rPr lang="en-GB"/>
              <a:t>V-band reduction</a:t>
            </a:r>
            <a:endParaRPr lang="en-US"/>
          </a:p>
          <a:p>
            <a:endParaRPr lang="en-GB">
              <a:ea typeface="Calibri"/>
              <a:cs typeface="Calibri"/>
            </a:endParaRPr>
          </a:p>
        </p:txBody>
      </p:sp>
      <p:sp>
        <p:nvSpPr>
          <p:cNvPr id="4" name="Slide Number Placeholder 3">
            <a:extLst>
              <a:ext uri="{FF2B5EF4-FFF2-40B4-BE49-F238E27FC236}">
                <a16:creationId xmlns:a16="http://schemas.microsoft.com/office/drawing/2014/main" id="{4D5DCD56-ED62-EAC9-791C-CDF002914662}"/>
              </a:ext>
            </a:extLst>
          </p:cNvPr>
          <p:cNvSpPr>
            <a:spLocks noGrp="1"/>
          </p:cNvSpPr>
          <p:nvPr>
            <p:ph type="sldNum" sz="quarter" idx="5"/>
          </p:nvPr>
        </p:nvSpPr>
        <p:spPr/>
        <p:txBody>
          <a:bodyPr/>
          <a:lstStyle/>
          <a:p>
            <a:fld id="{7782AED1-8E4F-4F7F-9894-862A7B5B338F}" type="slidenum">
              <a:rPr lang="en-GB" smtClean="0"/>
              <a:t>44</a:t>
            </a:fld>
            <a:endParaRPr lang="en-GB"/>
          </a:p>
        </p:txBody>
      </p:sp>
      <p:sp>
        <p:nvSpPr>
          <p:cNvPr id="5" name="Date Placeholder 4">
            <a:extLst>
              <a:ext uri="{FF2B5EF4-FFF2-40B4-BE49-F238E27FC236}">
                <a16:creationId xmlns:a16="http://schemas.microsoft.com/office/drawing/2014/main" id="{C8AEE39B-BF3E-3E99-CFD3-ED99BE11B671}"/>
              </a:ext>
            </a:extLst>
          </p:cNvPr>
          <p:cNvSpPr>
            <a:spLocks noGrp="1"/>
          </p:cNvSpPr>
          <p:nvPr>
            <p:ph type="dt" idx="1"/>
          </p:nvPr>
        </p:nvSpPr>
        <p:spPr/>
        <p:txBody>
          <a:bodyPr/>
          <a:lstStyle/>
          <a:p>
            <a:fld id="{CAE02D77-C7E6-4F90-8E66-FA01EEB75640}" type="datetime1">
              <a:rPr lang="en-GB" smtClean="0"/>
              <a:t>03/10/2025</a:t>
            </a:fld>
            <a:endParaRPr lang="en-GB"/>
          </a:p>
        </p:txBody>
      </p:sp>
    </p:spTree>
    <p:extLst>
      <p:ext uri="{BB962C8B-B14F-4D97-AF65-F5344CB8AC3E}">
        <p14:creationId xmlns:p14="http://schemas.microsoft.com/office/powerpoint/2010/main" val="9664297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796FA-D254-D300-A833-AB8259BDC6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70A5B3-AEE9-B5DE-892F-5B72630F08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58F4A3-1A5A-15AB-40CA-E479D1993AB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5F15C4B-FCC7-4482-BB0E-EEB7F7C204F4}"/>
              </a:ext>
            </a:extLst>
          </p:cNvPr>
          <p:cNvSpPr>
            <a:spLocks noGrp="1"/>
          </p:cNvSpPr>
          <p:nvPr>
            <p:ph type="sldNum" sz="quarter" idx="5"/>
          </p:nvPr>
        </p:nvSpPr>
        <p:spPr/>
        <p:txBody>
          <a:bodyPr/>
          <a:lstStyle/>
          <a:p>
            <a:fld id="{7782AED1-8E4F-4F7F-9894-862A7B5B338F}" type="slidenum">
              <a:rPr lang="en-GB" smtClean="0"/>
              <a:t>45</a:t>
            </a:fld>
            <a:endParaRPr lang="en-GB"/>
          </a:p>
        </p:txBody>
      </p:sp>
      <p:sp>
        <p:nvSpPr>
          <p:cNvPr id="5" name="Date Placeholder 4">
            <a:extLst>
              <a:ext uri="{FF2B5EF4-FFF2-40B4-BE49-F238E27FC236}">
                <a16:creationId xmlns:a16="http://schemas.microsoft.com/office/drawing/2014/main" id="{2E32764D-5550-76F0-34A6-E7CE314E4321}"/>
              </a:ext>
            </a:extLst>
          </p:cNvPr>
          <p:cNvSpPr>
            <a:spLocks noGrp="1"/>
          </p:cNvSpPr>
          <p:nvPr>
            <p:ph type="dt" idx="1"/>
          </p:nvPr>
        </p:nvSpPr>
        <p:spPr/>
        <p:txBody>
          <a:bodyPr/>
          <a:lstStyle/>
          <a:p>
            <a:fld id="{CAE02D77-C7E6-4F90-8E66-FA01EEB75640}" type="datetime1">
              <a:rPr lang="en-GB" smtClean="0"/>
              <a:t>03/10/2025</a:t>
            </a:fld>
            <a:endParaRPr lang="en-GB"/>
          </a:p>
        </p:txBody>
      </p:sp>
    </p:spTree>
    <p:extLst>
      <p:ext uri="{BB962C8B-B14F-4D97-AF65-F5344CB8AC3E}">
        <p14:creationId xmlns:p14="http://schemas.microsoft.com/office/powerpoint/2010/main" val="32796807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19C1F-2B76-2ACD-60C6-345FCE4980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A95CC1-1492-32CE-8702-167554AD22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C7FDED-C340-C0ED-A76D-C71D012D07D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4A0F174-CDC3-F0FD-8903-0AB8C751C6C8}"/>
              </a:ext>
            </a:extLst>
          </p:cNvPr>
          <p:cNvSpPr>
            <a:spLocks noGrp="1"/>
          </p:cNvSpPr>
          <p:nvPr>
            <p:ph type="sldNum" sz="quarter" idx="5"/>
          </p:nvPr>
        </p:nvSpPr>
        <p:spPr/>
        <p:txBody>
          <a:bodyPr/>
          <a:lstStyle/>
          <a:p>
            <a:fld id="{7782AED1-8E4F-4F7F-9894-862A7B5B338F}" type="slidenum">
              <a:rPr lang="en-GB" smtClean="0"/>
              <a:t>46</a:t>
            </a:fld>
            <a:endParaRPr lang="en-GB"/>
          </a:p>
        </p:txBody>
      </p:sp>
      <p:sp>
        <p:nvSpPr>
          <p:cNvPr id="5" name="Date Placeholder 4">
            <a:extLst>
              <a:ext uri="{FF2B5EF4-FFF2-40B4-BE49-F238E27FC236}">
                <a16:creationId xmlns:a16="http://schemas.microsoft.com/office/drawing/2014/main" id="{E01E6B30-80EE-0A2E-B680-45E98F8F0813}"/>
              </a:ext>
            </a:extLst>
          </p:cNvPr>
          <p:cNvSpPr>
            <a:spLocks noGrp="1"/>
          </p:cNvSpPr>
          <p:nvPr>
            <p:ph type="dt" idx="1"/>
          </p:nvPr>
        </p:nvSpPr>
        <p:spPr/>
        <p:txBody>
          <a:bodyPr/>
          <a:lstStyle/>
          <a:p>
            <a:fld id="{CAE02D77-C7E6-4F90-8E66-FA01EEB75640}" type="datetime1">
              <a:rPr lang="en-GB" smtClean="0"/>
              <a:t>03/10/2025</a:t>
            </a:fld>
            <a:endParaRPr lang="en-GB"/>
          </a:p>
        </p:txBody>
      </p:sp>
    </p:spTree>
    <p:extLst>
      <p:ext uri="{BB962C8B-B14F-4D97-AF65-F5344CB8AC3E}">
        <p14:creationId xmlns:p14="http://schemas.microsoft.com/office/powerpoint/2010/main" val="17446744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A226D-365A-C2B0-36EF-110DD35E83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27A02C-BE10-735C-E528-B32DBE6411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8CCE01-C0CE-AA3D-A03A-B3943B392B6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386BF2D-F329-1786-2B91-7A8679D1EB9A}"/>
              </a:ext>
            </a:extLst>
          </p:cNvPr>
          <p:cNvSpPr>
            <a:spLocks noGrp="1"/>
          </p:cNvSpPr>
          <p:nvPr>
            <p:ph type="sldNum" sz="quarter" idx="5"/>
          </p:nvPr>
        </p:nvSpPr>
        <p:spPr/>
        <p:txBody>
          <a:bodyPr/>
          <a:lstStyle/>
          <a:p>
            <a:fld id="{7782AED1-8E4F-4F7F-9894-862A7B5B338F}" type="slidenum">
              <a:rPr lang="en-GB" smtClean="0"/>
              <a:t>47</a:t>
            </a:fld>
            <a:endParaRPr lang="en-GB"/>
          </a:p>
        </p:txBody>
      </p:sp>
      <p:sp>
        <p:nvSpPr>
          <p:cNvPr id="5" name="Date Placeholder 4">
            <a:extLst>
              <a:ext uri="{FF2B5EF4-FFF2-40B4-BE49-F238E27FC236}">
                <a16:creationId xmlns:a16="http://schemas.microsoft.com/office/drawing/2014/main" id="{E7B38FF7-9994-5943-9B0A-E8BFBC3AE3D5}"/>
              </a:ext>
            </a:extLst>
          </p:cNvPr>
          <p:cNvSpPr>
            <a:spLocks noGrp="1"/>
          </p:cNvSpPr>
          <p:nvPr>
            <p:ph type="dt" idx="1"/>
          </p:nvPr>
        </p:nvSpPr>
        <p:spPr/>
        <p:txBody>
          <a:bodyPr/>
          <a:lstStyle/>
          <a:p>
            <a:fld id="{CAE02D77-C7E6-4F90-8E66-FA01EEB75640}" type="datetime1">
              <a:rPr lang="en-GB" smtClean="0"/>
              <a:t>03/10/2025</a:t>
            </a:fld>
            <a:endParaRPr lang="en-GB"/>
          </a:p>
        </p:txBody>
      </p:sp>
    </p:spTree>
    <p:extLst>
      <p:ext uri="{BB962C8B-B14F-4D97-AF65-F5344CB8AC3E}">
        <p14:creationId xmlns:p14="http://schemas.microsoft.com/office/powerpoint/2010/main" val="25083979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748A3-5A3E-CF38-C8C9-34417A516B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D50303-41B8-61DC-EA6A-87BDE15D49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0B4914-500B-0483-9C51-2CA2546A6DA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72F93EF-0B2A-99C0-7B23-3CA122772AE7}"/>
              </a:ext>
            </a:extLst>
          </p:cNvPr>
          <p:cNvSpPr>
            <a:spLocks noGrp="1"/>
          </p:cNvSpPr>
          <p:nvPr>
            <p:ph type="sldNum" sz="quarter" idx="5"/>
          </p:nvPr>
        </p:nvSpPr>
        <p:spPr/>
        <p:txBody>
          <a:bodyPr/>
          <a:lstStyle/>
          <a:p>
            <a:fld id="{7782AED1-8E4F-4F7F-9894-862A7B5B338F}" type="slidenum">
              <a:rPr lang="en-GB" smtClean="0"/>
              <a:t>48</a:t>
            </a:fld>
            <a:endParaRPr lang="en-GB"/>
          </a:p>
        </p:txBody>
      </p:sp>
      <p:sp>
        <p:nvSpPr>
          <p:cNvPr id="5" name="Date Placeholder 4">
            <a:extLst>
              <a:ext uri="{FF2B5EF4-FFF2-40B4-BE49-F238E27FC236}">
                <a16:creationId xmlns:a16="http://schemas.microsoft.com/office/drawing/2014/main" id="{B270076D-17A9-931C-C0B6-8E3C4BB283B9}"/>
              </a:ext>
            </a:extLst>
          </p:cNvPr>
          <p:cNvSpPr>
            <a:spLocks noGrp="1"/>
          </p:cNvSpPr>
          <p:nvPr>
            <p:ph type="dt" idx="1"/>
          </p:nvPr>
        </p:nvSpPr>
        <p:spPr/>
        <p:txBody>
          <a:bodyPr/>
          <a:lstStyle/>
          <a:p>
            <a:fld id="{CAE02D77-C7E6-4F90-8E66-FA01EEB75640}" type="datetime1">
              <a:rPr lang="en-GB" smtClean="0"/>
              <a:t>03/10/2025</a:t>
            </a:fld>
            <a:endParaRPr lang="en-GB"/>
          </a:p>
        </p:txBody>
      </p:sp>
    </p:spTree>
    <p:extLst>
      <p:ext uri="{BB962C8B-B14F-4D97-AF65-F5344CB8AC3E}">
        <p14:creationId xmlns:p14="http://schemas.microsoft.com/office/powerpoint/2010/main" val="14225139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E7CBD-FCA9-530D-F1DE-CC4A28270A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0D0F75-C204-840E-77AB-5102F96DC2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A109B7-8566-2A15-6C0C-4EF571C3F58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F203066-968C-9E3B-CB69-20370C1F8560}"/>
              </a:ext>
            </a:extLst>
          </p:cNvPr>
          <p:cNvSpPr>
            <a:spLocks noGrp="1"/>
          </p:cNvSpPr>
          <p:nvPr>
            <p:ph type="sldNum" sz="quarter" idx="5"/>
          </p:nvPr>
        </p:nvSpPr>
        <p:spPr/>
        <p:txBody>
          <a:bodyPr/>
          <a:lstStyle/>
          <a:p>
            <a:fld id="{7782AED1-8E4F-4F7F-9894-862A7B5B338F}" type="slidenum">
              <a:rPr lang="en-GB" smtClean="0"/>
              <a:t>49</a:t>
            </a:fld>
            <a:endParaRPr lang="en-GB"/>
          </a:p>
        </p:txBody>
      </p:sp>
      <p:sp>
        <p:nvSpPr>
          <p:cNvPr id="5" name="Date Placeholder 4">
            <a:extLst>
              <a:ext uri="{FF2B5EF4-FFF2-40B4-BE49-F238E27FC236}">
                <a16:creationId xmlns:a16="http://schemas.microsoft.com/office/drawing/2014/main" id="{05655A6D-18EB-A87E-9BBA-3AFE64ACE5DF}"/>
              </a:ext>
            </a:extLst>
          </p:cNvPr>
          <p:cNvSpPr>
            <a:spLocks noGrp="1"/>
          </p:cNvSpPr>
          <p:nvPr>
            <p:ph type="dt" idx="1"/>
          </p:nvPr>
        </p:nvSpPr>
        <p:spPr/>
        <p:txBody>
          <a:bodyPr/>
          <a:lstStyle/>
          <a:p>
            <a:fld id="{CAE02D77-C7E6-4F90-8E66-FA01EEB75640}" type="datetime1">
              <a:rPr lang="en-GB" smtClean="0"/>
              <a:t>03/10/2025</a:t>
            </a:fld>
            <a:endParaRPr lang="en-GB"/>
          </a:p>
        </p:txBody>
      </p:sp>
    </p:spTree>
    <p:extLst>
      <p:ext uri="{BB962C8B-B14F-4D97-AF65-F5344CB8AC3E}">
        <p14:creationId xmlns:p14="http://schemas.microsoft.com/office/powerpoint/2010/main" val="2109066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3487E-018D-38AB-4227-CB02A52FC1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7CF989-5497-8C8F-36AF-E5D7A6B94C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8D0C9E-40BB-29D1-254D-7438ECB2E5D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0DC667D-D531-F174-8504-0CD4CE54FFCC}"/>
              </a:ext>
            </a:extLst>
          </p:cNvPr>
          <p:cNvSpPr>
            <a:spLocks noGrp="1"/>
          </p:cNvSpPr>
          <p:nvPr>
            <p:ph type="sldNum" sz="quarter" idx="5"/>
          </p:nvPr>
        </p:nvSpPr>
        <p:spPr/>
        <p:txBody>
          <a:bodyPr/>
          <a:lstStyle/>
          <a:p>
            <a:fld id="{7782AED1-8E4F-4F7F-9894-862A7B5B338F}" type="slidenum">
              <a:rPr lang="en-GB" smtClean="0"/>
              <a:t>5</a:t>
            </a:fld>
            <a:endParaRPr lang="en-GB"/>
          </a:p>
        </p:txBody>
      </p:sp>
      <p:sp>
        <p:nvSpPr>
          <p:cNvPr id="5" name="Date Placeholder 4">
            <a:extLst>
              <a:ext uri="{FF2B5EF4-FFF2-40B4-BE49-F238E27FC236}">
                <a16:creationId xmlns:a16="http://schemas.microsoft.com/office/drawing/2014/main" id="{5D7EC654-131B-1939-273C-1B8F1303CF7C}"/>
              </a:ext>
            </a:extLst>
          </p:cNvPr>
          <p:cNvSpPr>
            <a:spLocks noGrp="1"/>
          </p:cNvSpPr>
          <p:nvPr>
            <p:ph type="dt" idx="1"/>
          </p:nvPr>
        </p:nvSpPr>
        <p:spPr/>
        <p:txBody>
          <a:bodyPr/>
          <a:lstStyle/>
          <a:p>
            <a:fld id="{68AC17F3-8308-46EE-A62A-CF6E42B33D17}" type="datetime1">
              <a:rPr lang="en-GB" smtClean="0"/>
              <a:t>03/10/2025</a:t>
            </a:fld>
            <a:endParaRPr lang="en-GB"/>
          </a:p>
        </p:txBody>
      </p:sp>
    </p:spTree>
    <p:extLst>
      <p:ext uri="{BB962C8B-B14F-4D97-AF65-F5344CB8AC3E}">
        <p14:creationId xmlns:p14="http://schemas.microsoft.com/office/powerpoint/2010/main" val="34561173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546FF-7E44-1758-E6E9-97D25B6CD9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558EC5-CA93-545F-ECBD-43B70E93E3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C7A084-378B-76E8-240A-4197A5E0671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A4DF13F-B3AD-B249-B775-B5E144F0FB38}"/>
              </a:ext>
            </a:extLst>
          </p:cNvPr>
          <p:cNvSpPr>
            <a:spLocks noGrp="1"/>
          </p:cNvSpPr>
          <p:nvPr>
            <p:ph type="sldNum" sz="quarter" idx="5"/>
          </p:nvPr>
        </p:nvSpPr>
        <p:spPr/>
        <p:txBody>
          <a:bodyPr/>
          <a:lstStyle/>
          <a:p>
            <a:fld id="{7782AED1-8E4F-4F7F-9894-862A7B5B338F}" type="slidenum">
              <a:rPr lang="en-GB" smtClean="0"/>
              <a:t>50</a:t>
            </a:fld>
            <a:endParaRPr lang="en-GB"/>
          </a:p>
        </p:txBody>
      </p:sp>
      <p:sp>
        <p:nvSpPr>
          <p:cNvPr id="5" name="Date Placeholder 4">
            <a:extLst>
              <a:ext uri="{FF2B5EF4-FFF2-40B4-BE49-F238E27FC236}">
                <a16:creationId xmlns:a16="http://schemas.microsoft.com/office/drawing/2014/main" id="{7D4F3FF2-D2E0-3449-6DCB-A171FE9DF0F5}"/>
              </a:ext>
            </a:extLst>
          </p:cNvPr>
          <p:cNvSpPr>
            <a:spLocks noGrp="1"/>
          </p:cNvSpPr>
          <p:nvPr>
            <p:ph type="dt" idx="1"/>
          </p:nvPr>
        </p:nvSpPr>
        <p:spPr/>
        <p:txBody>
          <a:bodyPr/>
          <a:lstStyle/>
          <a:p>
            <a:fld id="{CAE02D77-C7E6-4F90-8E66-FA01EEB75640}" type="datetime1">
              <a:rPr lang="en-GB" smtClean="0"/>
              <a:t>03/10/2025</a:t>
            </a:fld>
            <a:endParaRPr lang="en-GB"/>
          </a:p>
        </p:txBody>
      </p:sp>
    </p:spTree>
    <p:extLst>
      <p:ext uri="{BB962C8B-B14F-4D97-AF65-F5344CB8AC3E}">
        <p14:creationId xmlns:p14="http://schemas.microsoft.com/office/powerpoint/2010/main" val="12038412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2B841-963A-44E2-138B-F748EC1DAE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2E4440-D2D8-B0E0-1865-74EDCB2EE7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2D6383-6FAD-A1CC-47F9-EDC021D9446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CB98BF7-ABF9-C22E-3A1A-BB4E131B45EF}"/>
              </a:ext>
            </a:extLst>
          </p:cNvPr>
          <p:cNvSpPr>
            <a:spLocks noGrp="1"/>
          </p:cNvSpPr>
          <p:nvPr>
            <p:ph type="sldNum" sz="quarter" idx="5"/>
          </p:nvPr>
        </p:nvSpPr>
        <p:spPr/>
        <p:txBody>
          <a:bodyPr/>
          <a:lstStyle/>
          <a:p>
            <a:fld id="{7782AED1-8E4F-4F7F-9894-862A7B5B338F}" type="slidenum">
              <a:rPr lang="en-GB" smtClean="0"/>
              <a:t>51</a:t>
            </a:fld>
            <a:endParaRPr lang="en-GB"/>
          </a:p>
        </p:txBody>
      </p:sp>
      <p:sp>
        <p:nvSpPr>
          <p:cNvPr id="5" name="Date Placeholder 4">
            <a:extLst>
              <a:ext uri="{FF2B5EF4-FFF2-40B4-BE49-F238E27FC236}">
                <a16:creationId xmlns:a16="http://schemas.microsoft.com/office/drawing/2014/main" id="{EFAEC09B-C1C0-6FCD-2956-AC7E4E367E3D}"/>
              </a:ext>
            </a:extLst>
          </p:cNvPr>
          <p:cNvSpPr>
            <a:spLocks noGrp="1"/>
          </p:cNvSpPr>
          <p:nvPr>
            <p:ph type="dt" idx="1"/>
          </p:nvPr>
        </p:nvSpPr>
        <p:spPr/>
        <p:txBody>
          <a:bodyPr/>
          <a:lstStyle/>
          <a:p>
            <a:fld id="{CAE02D77-C7E6-4F90-8E66-FA01EEB75640}" type="datetime1">
              <a:rPr lang="en-GB" smtClean="0"/>
              <a:t>03/10/2025</a:t>
            </a:fld>
            <a:endParaRPr lang="en-GB"/>
          </a:p>
        </p:txBody>
      </p:sp>
    </p:spTree>
    <p:extLst>
      <p:ext uri="{BB962C8B-B14F-4D97-AF65-F5344CB8AC3E}">
        <p14:creationId xmlns:p14="http://schemas.microsoft.com/office/powerpoint/2010/main" val="3056412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F623C-59F9-0FAF-6981-12BF4400D1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EDF02C-C9E8-EE5F-EFE4-5046ED2ACF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A0E6E4-570D-D77C-82B4-3B33023D890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B7BD0CE-F4A8-EA94-2AC7-AA66223F6C2C}"/>
              </a:ext>
            </a:extLst>
          </p:cNvPr>
          <p:cNvSpPr>
            <a:spLocks noGrp="1"/>
          </p:cNvSpPr>
          <p:nvPr>
            <p:ph type="sldNum" sz="quarter" idx="5"/>
          </p:nvPr>
        </p:nvSpPr>
        <p:spPr/>
        <p:txBody>
          <a:bodyPr/>
          <a:lstStyle/>
          <a:p>
            <a:fld id="{7782AED1-8E4F-4F7F-9894-862A7B5B338F}" type="slidenum">
              <a:rPr lang="en-GB" smtClean="0"/>
              <a:t>53</a:t>
            </a:fld>
            <a:endParaRPr lang="en-GB"/>
          </a:p>
        </p:txBody>
      </p:sp>
      <p:sp>
        <p:nvSpPr>
          <p:cNvPr id="5" name="Date Placeholder 4">
            <a:extLst>
              <a:ext uri="{FF2B5EF4-FFF2-40B4-BE49-F238E27FC236}">
                <a16:creationId xmlns:a16="http://schemas.microsoft.com/office/drawing/2014/main" id="{6AC89090-61DB-C743-9CB8-D8DD0BE7EDA0}"/>
              </a:ext>
            </a:extLst>
          </p:cNvPr>
          <p:cNvSpPr>
            <a:spLocks noGrp="1"/>
          </p:cNvSpPr>
          <p:nvPr>
            <p:ph type="dt" idx="1"/>
          </p:nvPr>
        </p:nvSpPr>
        <p:spPr/>
        <p:txBody>
          <a:bodyPr/>
          <a:lstStyle/>
          <a:p>
            <a:fld id="{CAE02D77-C7E6-4F90-8E66-FA01EEB75640}" type="datetime1">
              <a:rPr lang="en-GB" smtClean="0"/>
              <a:t>03/10/2025</a:t>
            </a:fld>
            <a:endParaRPr lang="en-GB"/>
          </a:p>
        </p:txBody>
      </p:sp>
    </p:spTree>
    <p:extLst>
      <p:ext uri="{BB962C8B-B14F-4D97-AF65-F5344CB8AC3E}">
        <p14:creationId xmlns:p14="http://schemas.microsoft.com/office/powerpoint/2010/main" val="11802625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94CCE-D8AD-7349-9E28-659A79F4F4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BD2F6A-122E-C112-46A1-BBA78149F2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4929C4-6E15-7C40-1ECB-F90CC180F02D}"/>
              </a:ext>
            </a:extLst>
          </p:cNvPr>
          <p:cNvSpPr>
            <a:spLocks noGrp="1"/>
          </p:cNvSpPr>
          <p:nvPr>
            <p:ph type="body" idx="1"/>
          </p:nvPr>
        </p:nvSpPr>
        <p:spPr/>
        <p:txBody>
          <a:bodyPr/>
          <a:lstStyle/>
          <a:p>
            <a:r>
              <a:rPr lang="en-GB"/>
              <a:t>that NEAs are observed in a narrower magnitude range with respect to MBAs:  motion rate makes it difficult to detect faint NEAs for most of the stations</a:t>
            </a:r>
          </a:p>
        </p:txBody>
      </p:sp>
      <p:sp>
        <p:nvSpPr>
          <p:cNvPr id="4" name="Slide Number Placeholder 3">
            <a:extLst>
              <a:ext uri="{FF2B5EF4-FFF2-40B4-BE49-F238E27FC236}">
                <a16:creationId xmlns:a16="http://schemas.microsoft.com/office/drawing/2014/main" id="{2F8918E1-6481-A0CF-0B33-D86B71A2E965}"/>
              </a:ext>
            </a:extLst>
          </p:cNvPr>
          <p:cNvSpPr>
            <a:spLocks noGrp="1"/>
          </p:cNvSpPr>
          <p:nvPr>
            <p:ph type="sldNum" sz="quarter" idx="5"/>
          </p:nvPr>
        </p:nvSpPr>
        <p:spPr/>
        <p:txBody>
          <a:bodyPr/>
          <a:lstStyle/>
          <a:p>
            <a:fld id="{7782AED1-8E4F-4F7F-9894-862A7B5B338F}" type="slidenum">
              <a:rPr lang="en-GB" smtClean="0"/>
              <a:t>54</a:t>
            </a:fld>
            <a:endParaRPr lang="en-GB"/>
          </a:p>
        </p:txBody>
      </p:sp>
      <p:sp>
        <p:nvSpPr>
          <p:cNvPr id="5" name="Date Placeholder 4">
            <a:extLst>
              <a:ext uri="{FF2B5EF4-FFF2-40B4-BE49-F238E27FC236}">
                <a16:creationId xmlns:a16="http://schemas.microsoft.com/office/drawing/2014/main" id="{AE593F54-97F8-1B56-F8F9-225A1BDF649F}"/>
              </a:ext>
            </a:extLst>
          </p:cNvPr>
          <p:cNvSpPr>
            <a:spLocks noGrp="1"/>
          </p:cNvSpPr>
          <p:nvPr>
            <p:ph type="dt" idx="1"/>
          </p:nvPr>
        </p:nvSpPr>
        <p:spPr/>
        <p:txBody>
          <a:bodyPr/>
          <a:lstStyle/>
          <a:p>
            <a:fld id="{6903392A-D72A-4A0E-BC61-C726849EB51B}" type="datetime1">
              <a:rPr lang="en-GB" smtClean="0"/>
              <a:t>03/10/2025</a:t>
            </a:fld>
            <a:endParaRPr lang="en-GB"/>
          </a:p>
        </p:txBody>
      </p:sp>
    </p:spTree>
    <p:extLst>
      <p:ext uri="{BB962C8B-B14F-4D97-AF65-F5344CB8AC3E}">
        <p14:creationId xmlns:p14="http://schemas.microsoft.com/office/powerpoint/2010/main" val="41058164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3F442-46C0-8E82-840F-8F05B1FF2B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3F4D7C-CC69-9AFE-3D85-DF10B2CFAC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C58512-BE4C-1815-3E3E-63617E69496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4BBA8E5-CE7F-2980-432B-6B6764F623F2}"/>
              </a:ext>
            </a:extLst>
          </p:cNvPr>
          <p:cNvSpPr>
            <a:spLocks noGrp="1"/>
          </p:cNvSpPr>
          <p:nvPr>
            <p:ph type="sldNum" sz="quarter" idx="5"/>
          </p:nvPr>
        </p:nvSpPr>
        <p:spPr/>
        <p:txBody>
          <a:bodyPr/>
          <a:lstStyle/>
          <a:p>
            <a:fld id="{7782AED1-8E4F-4F7F-9894-862A7B5B338F}" type="slidenum">
              <a:rPr lang="en-GB" smtClean="0"/>
              <a:t>55</a:t>
            </a:fld>
            <a:endParaRPr lang="en-GB"/>
          </a:p>
        </p:txBody>
      </p:sp>
      <p:sp>
        <p:nvSpPr>
          <p:cNvPr id="5" name="Date Placeholder 4">
            <a:extLst>
              <a:ext uri="{FF2B5EF4-FFF2-40B4-BE49-F238E27FC236}">
                <a16:creationId xmlns:a16="http://schemas.microsoft.com/office/drawing/2014/main" id="{2EAB14BE-39DE-F84B-A173-1B48F769D20C}"/>
              </a:ext>
            </a:extLst>
          </p:cNvPr>
          <p:cNvSpPr>
            <a:spLocks noGrp="1"/>
          </p:cNvSpPr>
          <p:nvPr>
            <p:ph type="dt" idx="1"/>
          </p:nvPr>
        </p:nvSpPr>
        <p:spPr/>
        <p:txBody>
          <a:bodyPr/>
          <a:lstStyle/>
          <a:p>
            <a:fld id="{CAE02D77-C7E6-4F90-8E66-FA01EEB75640}" type="datetime1">
              <a:rPr lang="en-GB" smtClean="0"/>
              <a:t>03/10/2025</a:t>
            </a:fld>
            <a:endParaRPr lang="en-GB"/>
          </a:p>
        </p:txBody>
      </p:sp>
    </p:spTree>
    <p:extLst>
      <p:ext uri="{BB962C8B-B14F-4D97-AF65-F5344CB8AC3E}">
        <p14:creationId xmlns:p14="http://schemas.microsoft.com/office/powerpoint/2010/main" val="4881038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50278-DD4A-4427-9D10-96E30EA244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0FFB33-B962-D651-0425-F615E10A38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C44E5C-6E8B-E9FD-973E-76A7CA03641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6FA4896-79F0-F4F9-4252-B9E854301756}"/>
              </a:ext>
            </a:extLst>
          </p:cNvPr>
          <p:cNvSpPr>
            <a:spLocks noGrp="1"/>
          </p:cNvSpPr>
          <p:nvPr>
            <p:ph type="sldNum" sz="quarter" idx="5"/>
          </p:nvPr>
        </p:nvSpPr>
        <p:spPr/>
        <p:txBody>
          <a:bodyPr/>
          <a:lstStyle/>
          <a:p>
            <a:fld id="{7782AED1-8E4F-4F7F-9894-862A7B5B338F}" type="slidenum">
              <a:rPr lang="en-GB" smtClean="0"/>
              <a:t>56</a:t>
            </a:fld>
            <a:endParaRPr lang="en-GB"/>
          </a:p>
        </p:txBody>
      </p:sp>
      <p:sp>
        <p:nvSpPr>
          <p:cNvPr id="5" name="Date Placeholder 4">
            <a:extLst>
              <a:ext uri="{FF2B5EF4-FFF2-40B4-BE49-F238E27FC236}">
                <a16:creationId xmlns:a16="http://schemas.microsoft.com/office/drawing/2014/main" id="{F751F786-E324-BB4B-7411-0A2C30EF8FD0}"/>
              </a:ext>
            </a:extLst>
          </p:cNvPr>
          <p:cNvSpPr>
            <a:spLocks noGrp="1"/>
          </p:cNvSpPr>
          <p:nvPr>
            <p:ph type="dt" idx="1"/>
          </p:nvPr>
        </p:nvSpPr>
        <p:spPr/>
        <p:txBody>
          <a:bodyPr/>
          <a:lstStyle/>
          <a:p>
            <a:fld id="{CAE02D77-C7E6-4F90-8E66-FA01EEB75640}" type="datetime1">
              <a:rPr lang="en-GB" smtClean="0"/>
              <a:t>03/10/2025</a:t>
            </a:fld>
            <a:endParaRPr lang="en-GB"/>
          </a:p>
        </p:txBody>
      </p:sp>
    </p:spTree>
    <p:extLst>
      <p:ext uri="{BB962C8B-B14F-4D97-AF65-F5344CB8AC3E}">
        <p14:creationId xmlns:p14="http://schemas.microsoft.com/office/powerpoint/2010/main" val="15220883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9087A-5FC8-4955-27FC-F656F5C73F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F84A46-1AC4-9134-6E2B-1CFD4255CE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1B7DE7-6CAD-1D97-1384-4318FC8E775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E3277E8-50AC-993D-7E49-5F6CE4BCCC79}"/>
              </a:ext>
            </a:extLst>
          </p:cNvPr>
          <p:cNvSpPr>
            <a:spLocks noGrp="1"/>
          </p:cNvSpPr>
          <p:nvPr>
            <p:ph type="sldNum" sz="quarter" idx="5"/>
          </p:nvPr>
        </p:nvSpPr>
        <p:spPr/>
        <p:txBody>
          <a:bodyPr/>
          <a:lstStyle/>
          <a:p>
            <a:fld id="{7782AED1-8E4F-4F7F-9894-862A7B5B338F}" type="slidenum">
              <a:rPr lang="en-GB" smtClean="0"/>
              <a:t>57</a:t>
            </a:fld>
            <a:endParaRPr lang="en-GB"/>
          </a:p>
        </p:txBody>
      </p:sp>
      <p:sp>
        <p:nvSpPr>
          <p:cNvPr id="5" name="Date Placeholder 4">
            <a:extLst>
              <a:ext uri="{FF2B5EF4-FFF2-40B4-BE49-F238E27FC236}">
                <a16:creationId xmlns:a16="http://schemas.microsoft.com/office/drawing/2014/main" id="{FB5BA3D2-7A21-7708-4BB9-A0F1CB47A27C}"/>
              </a:ext>
            </a:extLst>
          </p:cNvPr>
          <p:cNvSpPr>
            <a:spLocks noGrp="1"/>
          </p:cNvSpPr>
          <p:nvPr>
            <p:ph type="dt" idx="1"/>
          </p:nvPr>
        </p:nvSpPr>
        <p:spPr/>
        <p:txBody>
          <a:bodyPr/>
          <a:lstStyle/>
          <a:p>
            <a:fld id="{CAE02D77-C7E6-4F90-8E66-FA01EEB75640}" type="datetime1">
              <a:rPr lang="en-GB" smtClean="0"/>
              <a:t>03/10/2025</a:t>
            </a:fld>
            <a:endParaRPr lang="en-GB"/>
          </a:p>
        </p:txBody>
      </p:sp>
    </p:spTree>
    <p:extLst>
      <p:ext uri="{BB962C8B-B14F-4D97-AF65-F5344CB8AC3E}">
        <p14:creationId xmlns:p14="http://schemas.microsoft.com/office/powerpoint/2010/main" val="42081768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31822-4B02-EED2-E0F8-4A7589BB5E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D9B5E4-4C87-6160-40B4-2840FC4443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0982DC-F8B6-0919-A779-12770EB66C4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B2A6D99-2DFF-1995-EFE0-52250871BFA4}"/>
              </a:ext>
            </a:extLst>
          </p:cNvPr>
          <p:cNvSpPr>
            <a:spLocks noGrp="1"/>
          </p:cNvSpPr>
          <p:nvPr>
            <p:ph type="sldNum" sz="quarter" idx="5"/>
          </p:nvPr>
        </p:nvSpPr>
        <p:spPr/>
        <p:txBody>
          <a:bodyPr/>
          <a:lstStyle/>
          <a:p>
            <a:fld id="{7782AED1-8E4F-4F7F-9894-862A7B5B338F}" type="slidenum">
              <a:rPr lang="en-GB" smtClean="0"/>
              <a:t>58</a:t>
            </a:fld>
            <a:endParaRPr lang="en-GB"/>
          </a:p>
        </p:txBody>
      </p:sp>
      <p:sp>
        <p:nvSpPr>
          <p:cNvPr id="5" name="Date Placeholder 4">
            <a:extLst>
              <a:ext uri="{FF2B5EF4-FFF2-40B4-BE49-F238E27FC236}">
                <a16:creationId xmlns:a16="http://schemas.microsoft.com/office/drawing/2014/main" id="{319ECFB9-0689-0714-B762-51F459EF2FB8}"/>
              </a:ext>
            </a:extLst>
          </p:cNvPr>
          <p:cNvSpPr>
            <a:spLocks noGrp="1"/>
          </p:cNvSpPr>
          <p:nvPr>
            <p:ph type="dt" idx="1"/>
          </p:nvPr>
        </p:nvSpPr>
        <p:spPr/>
        <p:txBody>
          <a:bodyPr/>
          <a:lstStyle/>
          <a:p>
            <a:fld id="{CAE02D77-C7E6-4F90-8E66-FA01EEB75640}" type="datetime1">
              <a:rPr lang="en-GB" smtClean="0"/>
              <a:t>03/10/2025</a:t>
            </a:fld>
            <a:endParaRPr lang="en-GB"/>
          </a:p>
        </p:txBody>
      </p:sp>
    </p:spTree>
    <p:extLst>
      <p:ext uri="{BB962C8B-B14F-4D97-AF65-F5344CB8AC3E}">
        <p14:creationId xmlns:p14="http://schemas.microsoft.com/office/powerpoint/2010/main" val="37852980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3C6C9-0301-A9D6-47A7-C25C104E55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297F68-9ACB-8E65-A704-A527B46033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F3E011-83F4-9149-2196-80054DD2EE4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06BF8F4-7DD6-6B01-65D7-28FD9BBDE8F7}"/>
              </a:ext>
            </a:extLst>
          </p:cNvPr>
          <p:cNvSpPr>
            <a:spLocks noGrp="1"/>
          </p:cNvSpPr>
          <p:nvPr>
            <p:ph type="sldNum" sz="quarter" idx="5"/>
          </p:nvPr>
        </p:nvSpPr>
        <p:spPr/>
        <p:txBody>
          <a:bodyPr/>
          <a:lstStyle/>
          <a:p>
            <a:fld id="{7782AED1-8E4F-4F7F-9894-862A7B5B338F}" type="slidenum">
              <a:rPr lang="en-GB" smtClean="0"/>
              <a:t>59</a:t>
            </a:fld>
            <a:endParaRPr lang="en-GB"/>
          </a:p>
        </p:txBody>
      </p:sp>
      <p:sp>
        <p:nvSpPr>
          <p:cNvPr id="5" name="Date Placeholder 4">
            <a:extLst>
              <a:ext uri="{FF2B5EF4-FFF2-40B4-BE49-F238E27FC236}">
                <a16:creationId xmlns:a16="http://schemas.microsoft.com/office/drawing/2014/main" id="{A9DD5F86-CD9B-3581-59CA-F1D578403B98}"/>
              </a:ext>
            </a:extLst>
          </p:cNvPr>
          <p:cNvSpPr>
            <a:spLocks noGrp="1"/>
          </p:cNvSpPr>
          <p:nvPr>
            <p:ph type="dt" idx="1"/>
          </p:nvPr>
        </p:nvSpPr>
        <p:spPr/>
        <p:txBody>
          <a:bodyPr/>
          <a:lstStyle/>
          <a:p>
            <a:fld id="{CAE02D77-C7E6-4F90-8E66-FA01EEB75640}" type="datetime1">
              <a:rPr lang="en-GB" smtClean="0"/>
              <a:t>03/10/2025</a:t>
            </a:fld>
            <a:endParaRPr lang="en-GB"/>
          </a:p>
        </p:txBody>
      </p:sp>
    </p:spTree>
    <p:extLst>
      <p:ext uri="{BB962C8B-B14F-4D97-AF65-F5344CB8AC3E}">
        <p14:creationId xmlns:p14="http://schemas.microsoft.com/office/powerpoint/2010/main" val="9974782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72677-5A14-5944-F621-27C1B1548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D0EA1E-C9D9-4344-28B9-DEC6B4EAE0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133965-269E-E106-18C3-9D4EF415E13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7A6044A-3C44-14F1-957D-31FABF02BE9C}"/>
              </a:ext>
            </a:extLst>
          </p:cNvPr>
          <p:cNvSpPr>
            <a:spLocks noGrp="1"/>
          </p:cNvSpPr>
          <p:nvPr>
            <p:ph type="sldNum" sz="quarter" idx="5"/>
          </p:nvPr>
        </p:nvSpPr>
        <p:spPr/>
        <p:txBody>
          <a:bodyPr/>
          <a:lstStyle/>
          <a:p>
            <a:fld id="{7782AED1-8E4F-4F7F-9894-862A7B5B338F}" type="slidenum">
              <a:rPr lang="en-GB" smtClean="0"/>
              <a:t>60</a:t>
            </a:fld>
            <a:endParaRPr lang="en-GB"/>
          </a:p>
        </p:txBody>
      </p:sp>
      <p:sp>
        <p:nvSpPr>
          <p:cNvPr id="5" name="Date Placeholder 4">
            <a:extLst>
              <a:ext uri="{FF2B5EF4-FFF2-40B4-BE49-F238E27FC236}">
                <a16:creationId xmlns:a16="http://schemas.microsoft.com/office/drawing/2014/main" id="{50D01362-26FA-6392-D783-9CC5F09311E1}"/>
              </a:ext>
            </a:extLst>
          </p:cNvPr>
          <p:cNvSpPr>
            <a:spLocks noGrp="1"/>
          </p:cNvSpPr>
          <p:nvPr>
            <p:ph type="dt" idx="1"/>
          </p:nvPr>
        </p:nvSpPr>
        <p:spPr/>
        <p:txBody>
          <a:bodyPr/>
          <a:lstStyle/>
          <a:p>
            <a:fld id="{CAE02D77-C7E6-4F90-8E66-FA01EEB75640}" type="datetime1">
              <a:rPr lang="en-GB" smtClean="0"/>
              <a:t>03/10/2025</a:t>
            </a:fld>
            <a:endParaRPr lang="en-GB"/>
          </a:p>
        </p:txBody>
      </p:sp>
    </p:spTree>
    <p:extLst>
      <p:ext uri="{BB962C8B-B14F-4D97-AF65-F5344CB8AC3E}">
        <p14:creationId xmlns:p14="http://schemas.microsoft.com/office/powerpoint/2010/main" val="1140596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6B9FD-9CA8-172A-7001-F2CC3B5F21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71190C-CE6D-D6BA-A745-B51B7C59D8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43F3D2-0926-6336-EB98-E6EF63B6825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2112C44-8462-28D4-52F0-8BFF96B38CF1}"/>
              </a:ext>
            </a:extLst>
          </p:cNvPr>
          <p:cNvSpPr>
            <a:spLocks noGrp="1"/>
          </p:cNvSpPr>
          <p:nvPr>
            <p:ph type="sldNum" sz="quarter" idx="5"/>
          </p:nvPr>
        </p:nvSpPr>
        <p:spPr/>
        <p:txBody>
          <a:bodyPr/>
          <a:lstStyle/>
          <a:p>
            <a:fld id="{7782AED1-8E4F-4F7F-9894-862A7B5B338F}" type="slidenum">
              <a:rPr lang="en-GB" smtClean="0"/>
              <a:t>6</a:t>
            </a:fld>
            <a:endParaRPr lang="en-GB"/>
          </a:p>
        </p:txBody>
      </p:sp>
      <p:sp>
        <p:nvSpPr>
          <p:cNvPr id="5" name="Date Placeholder 4">
            <a:extLst>
              <a:ext uri="{FF2B5EF4-FFF2-40B4-BE49-F238E27FC236}">
                <a16:creationId xmlns:a16="http://schemas.microsoft.com/office/drawing/2014/main" id="{714F77D2-81F5-860F-7A28-6DDF8F84C658}"/>
              </a:ext>
            </a:extLst>
          </p:cNvPr>
          <p:cNvSpPr>
            <a:spLocks noGrp="1"/>
          </p:cNvSpPr>
          <p:nvPr>
            <p:ph type="dt" idx="1"/>
          </p:nvPr>
        </p:nvSpPr>
        <p:spPr/>
        <p:txBody>
          <a:bodyPr/>
          <a:lstStyle/>
          <a:p>
            <a:fld id="{68AC17F3-8308-46EE-A62A-CF6E42B33D17}" type="datetime1">
              <a:rPr lang="en-GB" smtClean="0"/>
              <a:t>03/10/2025</a:t>
            </a:fld>
            <a:endParaRPr lang="en-GB"/>
          </a:p>
        </p:txBody>
      </p:sp>
    </p:spTree>
    <p:extLst>
      <p:ext uri="{BB962C8B-B14F-4D97-AF65-F5344CB8AC3E}">
        <p14:creationId xmlns:p14="http://schemas.microsoft.com/office/powerpoint/2010/main" val="29799142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AD63C-9F02-F5F5-9F4E-E478D87225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2E7042-C62B-47AE-B707-DC2AC1BEB1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8FD10D-7183-959D-3452-04CF9613ACB1}"/>
              </a:ext>
            </a:extLst>
          </p:cNvPr>
          <p:cNvSpPr>
            <a:spLocks noGrp="1"/>
          </p:cNvSpPr>
          <p:nvPr>
            <p:ph type="body" idx="1"/>
          </p:nvPr>
        </p:nvSpPr>
        <p:spPr/>
        <p:txBody>
          <a:bodyPr/>
          <a:lstStyle/>
          <a:p>
            <a:r>
              <a:rPr lang="en-GB"/>
              <a:t>The observatories account for more than 80% of total available observations. The study against epoch and magnitude also to verify what was told in previous studies, adding more observatories to those studies.</a:t>
            </a:r>
            <a:endParaRPr lang="en-US"/>
          </a:p>
          <a:p>
            <a:endParaRPr lang="en-GB">
              <a:ea typeface="Calibri"/>
              <a:cs typeface="Calibri"/>
            </a:endParaRPr>
          </a:p>
        </p:txBody>
      </p:sp>
      <p:sp>
        <p:nvSpPr>
          <p:cNvPr id="4" name="Slide Number Placeholder 3">
            <a:extLst>
              <a:ext uri="{FF2B5EF4-FFF2-40B4-BE49-F238E27FC236}">
                <a16:creationId xmlns:a16="http://schemas.microsoft.com/office/drawing/2014/main" id="{EC5F0752-31B5-A2DC-2E25-4568B1AA535F}"/>
              </a:ext>
            </a:extLst>
          </p:cNvPr>
          <p:cNvSpPr>
            <a:spLocks noGrp="1"/>
          </p:cNvSpPr>
          <p:nvPr>
            <p:ph type="sldNum" sz="quarter" idx="5"/>
          </p:nvPr>
        </p:nvSpPr>
        <p:spPr/>
        <p:txBody>
          <a:bodyPr/>
          <a:lstStyle/>
          <a:p>
            <a:fld id="{7782AED1-8E4F-4F7F-9894-862A7B5B338F}" type="slidenum">
              <a:rPr lang="en-GB" smtClean="0"/>
              <a:t>61</a:t>
            </a:fld>
            <a:endParaRPr lang="en-GB"/>
          </a:p>
        </p:txBody>
      </p:sp>
      <p:sp>
        <p:nvSpPr>
          <p:cNvPr id="5" name="Date Placeholder 4">
            <a:extLst>
              <a:ext uri="{FF2B5EF4-FFF2-40B4-BE49-F238E27FC236}">
                <a16:creationId xmlns:a16="http://schemas.microsoft.com/office/drawing/2014/main" id="{7BBC1DDC-97B0-7BA3-1DC3-5F5DA1F4945F}"/>
              </a:ext>
            </a:extLst>
          </p:cNvPr>
          <p:cNvSpPr>
            <a:spLocks noGrp="1"/>
          </p:cNvSpPr>
          <p:nvPr>
            <p:ph type="dt" idx="1"/>
          </p:nvPr>
        </p:nvSpPr>
        <p:spPr/>
        <p:txBody>
          <a:bodyPr/>
          <a:lstStyle/>
          <a:p>
            <a:fld id="{CAE02D77-C7E6-4F90-8E66-FA01EEB75640}" type="datetime1">
              <a:rPr lang="en-GB" smtClean="0"/>
              <a:t>03/10/2025</a:t>
            </a:fld>
            <a:endParaRPr lang="en-GB"/>
          </a:p>
        </p:txBody>
      </p:sp>
    </p:spTree>
    <p:extLst>
      <p:ext uri="{BB962C8B-B14F-4D97-AF65-F5344CB8AC3E}">
        <p14:creationId xmlns:p14="http://schemas.microsoft.com/office/powerpoint/2010/main" val="26281056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CDA22-2F4D-8671-8F1B-7524BC1830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9C8ACF-8113-07FF-271B-1F8C1875D9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C6EADA-A6EB-A166-FA69-B39BF665EC2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8166034-C47D-8BC5-42F9-E399FE1359BA}"/>
              </a:ext>
            </a:extLst>
          </p:cNvPr>
          <p:cNvSpPr>
            <a:spLocks noGrp="1"/>
          </p:cNvSpPr>
          <p:nvPr>
            <p:ph type="sldNum" sz="quarter" idx="5"/>
          </p:nvPr>
        </p:nvSpPr>
        <p:spPr/>
        <p:txBody>
          <a:bodyPr/>
          <a:lstStyle/>
          <a:p>
            <a:fld id="{7782AED1-8E4F-4F7F-9894-862A7B5B338F}" type="slidenum">
              <a:rPr lang="en-GB" smtClean="0"/>
              <a:t>62</a:t>
            </a:fld>
            <a:endParaRPr lang="en-GB"/>
          </a:p>
        </p:txBody>
      </p:sp>
      <p:sp>
        <p:nvSpPr>
          <p:cNvPr id="5" name="Date Placeholder 4">
            <a:extLst>
              <a:ext uri="{FF2B5EF4-FFF2-40B4-BE49-F238E27FC236}">
                <a16:creationId xmlns:a16="http://schemas.microsoft.com/office/drawing/2014/main" id="{04FA96D5-8899-F996-4469-CF8D1CEDEBC1}"/>
              </a:ext>
            </a:extLst>
          </p:cNvPr>
          <p:cNvSpPr>
            <a:spLocks noGrp="1"/>
          </p:cNvSpPr>
          <p:nvPr>
            <p:ph type="dt" idx="1"/>
          </p:nvPr>
        </p:nvSpPr>
        <p:spPr/>
        <p:txBody>
          <a:bodyPr/>
          <a:lstStyle/>
          <a:p>
            <a:fld id="{CAE02D77-C7E6-4F90-8E66-FA01EEB75640}" type="datetime1">
              <a:rPr lang="en-GB" smtClean="0"/>
              <a:t>03/10/2025</a:t>
            </a:fld>
            <a:endParaRPr lang="en-GB"/>
          </a:p>
        </p:txBody>
      </p:sp>
    </p:spTree>
    <p:extLst>
      <p:ext uri="{BB962C8B-B14F-4D97-AF65-F5344CB8AC3E}">
        <p14:creationId xmlns:p14="http://schemas.microsoft.com/office/powerpoint/2010/main" val="30355589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C2F3B-6BD9-FCA9-6060-D1E8D15D3A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5B81BF-CFBB-98A8-79CE-EFEC300F24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FAA4D5-6802-A037-F8C8-4DD1D5D9516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DE2110F-2002-0EB7-0E5B-452562857A36}"/>
              </a:ext>
            </a:extLst>
          </p:cNvPr>
          <p:cNvSpPr>
            <a:spLocks noGrp="1"/>
          </p:cNvSpPr>
          <p:nvPr>
            <p:ph type="sldNum" sz="quarter" idx="5"/>
          </p:nvPr>
        </p:nvSpPr>
        <p:spPr/>
        <p:txBody>
          <a:bodyPr/>
          <a:lstStyle/>
          <a:p>
            <a:fld id="{7782AED1-8E4F-4F7F-9894-862A7B5B338F}" type="slidenum">
              <a:rPr lang="en-GB" smtClean="0"/>
              <a:t>63</a:t>
            </a:fld>
            <a:endParaRPr lang="en-GB"/>
          </a:p>
        </p:txBody>
      </p:sp>
      <p:sp>
        <p:nvSpPr>
          <p:cNvPr id="5" name="Date Placeholder 4">
            <a:extLst>
              <a:ext uri="{FF2B5EF4-FFF2-40B4-BE49-F238E27FC236}">
                <a16:creationId xmlns:a16="http://schemas.microsoft.com/office/drawing/2014/main" id="{1452D94A-A9EF-38F8-3E4C-A8665E716AF3}"/>
              </a:ext>
            </a:extLst>
          </p:cNvPr>
          <p:cNvSpPr>
            <a:spLocks noGrp="1"/>
          </p:cNvSpPr>
          <p:nvPr>
            <p:ph type="dt" idx="1"/>
          </p:nvPr>
        </p:nvSpPr>
        <p:spPr/>
        <p:txBody>
          <a:bodyPr/>
          <a:lstStyle/>
          <a:p>
            <a:fld id="{CAE02D77-C7E6-4F90-8E66-FA01EEB75640}" type="datetime1">
              <a:rPr lang="en-GB" smtClean="0"/>
              <a:t>03/10/2025</a:t>
            </a:fld>
            <a:endParaRPr lang="en-GB"/>
          </a:p>
        </p:txBody>
      </p:sp>
    </p:spTree>
    <p:extLst>
      <p:ext uri="{BB962C8B-B14F-4D97-AF65-F5344CB8AC3E}">
        <p14:creationId xmlns:p14="http://schemas.microsoft.com/office/powerpoint/2010/main" val="870414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D0FB2-25E1-746B-4D08-B41102F084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AFBEEF-9D95-5147-0F42-283B4BFDDD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DACB60-E620-CFFF-B0B3-4E8A15A53C21}"/>
              </a:ext>
            </a:extLst>
          </p:cNvPr>
          <p:cNvSpPr>
            <a:spLocks noGrp="1"/>
          </p:cNvSpPr>
          <p:nvPr>
            <p:ph type="body" idx="1"/>
          </p:nvPr>
        </p:nvSpPr>
        <p:spPr/>
        <p:txBody>
          <a:bodyPr/>
          <a:lstStyle/>
          <a:p>
            <a:r>
              <a:rPr lang="en-GB"/>
              <a:t>Global assessment of the performance of the stations and we see how they behave on the station</a:t>
            </a:r>
            <a:endParaRPr lang="en-US"/>
          </a:p>
          <a:p>
            <a:endParaRPr lang="en-GB">
              <a:ea typeface="Calibri"/>
              <a:cs typeface="Calibri"/>
            </a:endParaRPr>
          </a:p>
        </p:txBody>
      </p:sp>
      <p:sp>
        <p:nvSpPr>
          <p:cNvPr id="4" name="Slide Number Placeholder 3">
            <a:extLst>
              <a:ext uri="{FF2B5EF4-FFF2-40B4-BE49-F238E27FC236}">
                <a16:creationId xmlns:a16="http://schemas.microsoft.com/office/drawing/2014/main" id="{81B31651-EF41-E790-4382-3A182AB0FC29}"/>
              </a:ext>
            </a:extLst>
          </p:cNvPr>
          <p:cNvSpPr>
            <a:spLocks noGrp="1"/>
          </p:cNvSpPr>
          <p:nvPr>
            <p:ph type="sldNum" sz="quarter" idx="5"/>
          </p:nvPr>
        </p:nvSpPr>
        <p:spPr/>
        <p:txBody>
          <a:bodyPr/>
          <a:lstStyle/>
          <a:p>
            <a:fld id="{7782AED1-8E4F-4F7F-9894-862A7B5B338F}" type="slidenum">
              <a:rPr lang="en-GB" smtClean="0"/>
              <a:t>64</a:t>
            </a:fld>
            <a:endParaRPr lang="en-GB"/>
          </a:p>
        </p:txBody>
      </p:sp>
      <p:sp>
        <p:nvSpPr>
          <p:cNvPr id="5" name="Date Placeholder 4">
            <a:extLst>
              <a:ext uri="{FF2B5EF4-FFF2-40B4-BE49-F238E27FC236}">
                <a16:creationId xmlns:a16="http://schemas.microsoft.com/office/drawing/2014/main" id="{2A39F9A2-B95D-392F-2713-E88BC3EE29B5}"/>
              </a:ext>
            </a:extLst>
          </p:cNvPr>
          <p:cNvSpPr>
            <a:spLocks noGrp="1"/>
          </p:cNvSpPr>
          <p:nvPr>
            <p:ph type="dt" idx="1"/>
          </p:nvPr>
        </p:nvSpPr>
        <p:spPr/>
        <p:txBody>
          <a:bodyPr/>
          <a:lstStyle/>
          <a:p>
            <a:fld id="{CAE02D77-C7E6-4F90-8E66-FA01EEB75640}" type="datetime1">
              <a:rPr lang="en-GB" smtClean="0"/>
              <a:t>03/10/2025</a:t>
            </a:fld>
            <a:endParaRPr lang="en-GB"/>
          </a:p>
        </p:txBody>
      </p:sp>
    </p:spTree>
    <p:extLst>
      <p:ext uri="{BB962C8B-B14F-4D97-AF65-F5344CB8AC3E}">
        <p14:creationId xmlns:p14="http://schemas.microsoft.com/office/powerpoint/2010/main" val="22432672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D1B23-8DD4-FFA3-D147-FC8D9E1C51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57CC0B-4DAA-5D13-C771-CA606B96A9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E24263-D9DB-5140-3434-8D958C98488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5546888-F0F4-EE72-F417-85D263C775F5}"/>
              </a:ext>
            </a:extLst>
          </p:cNvPr>
          <p:cNvSpPr>
            <a:spLocks noGrp="1"/>
          </p:cNvSpPr>
          <p:nvPr>
            <p:ph type="sldNum" sz="quarter" idx="5"/>
          </p:nvPr>
        </p:nvSpPr>
        <p:spPr/>
        <p:txBody>
          <a:bodyPr/>
          <a:lstStyle/>
          <a:p>
            <a:fld id="{7782AED1-8E4F-4F7F-9894-862A7B5B338F}" type="slidenum">
              <a:rPr lang="en-GB" smtClean="0"/>
              <a:t>65</a:t>
            </a:fld>
            <a:endParaRPr lang="en-GB"/>
          </a:p>
        </p:txBody>
      </p:sp>
      <p:sp>
        <p:nvSpPr>
          <p:cNvPr id="5" name="Date Placeholder 4">
            <a:extLst>
              <a:ext uri="{FF2B5EF4-FFF2-40B4-BE49-F238E27FC236}">
                <a16:creationId xmlns:a16="http://schemas.microsoft.com/office/drawing/2014/main" id="{2DC3E111-A7FC-1E94-4631-3E045D4A785B}"/>
              </a:ext>
            </a:extLst>
          </p:cNvPr>
          <p:cNvSpPr>
            <a:spLocks noGrp="1"/>
          </p:cNvSpPr>
          <p:nvPr>
            <p:ph type="dt" idx="1"/>
          </p:nvPr>
        </p:nvSpPr>
        <p:spPr/>
        <p:txBody>
          <a:bodyPr/>
          <a:lstStyle/>
          <a:p>
            <a:fld id="{CAE02D77-C7E6-4F90-8E66-FA01EEB75640}" type="datetime1">
              <a:rPr lang="en-GB" smtClean="0"/>
              <a:t>03/10/2025</a:t>
            </a:fld>
            <a:endParaRPr lang="en-GB"/>
          </a:p>
        </p:txBody>
      </p:sp>
    </p:spTree>
    <p:extLst>
      <p:ext uri="{BB962C8B-B14F-4D97-AF65-F5344CB8AC3E}">
        <p14:creationId xmlns:p14="http://schemas.microsoft.com/office/powerpoint/2010/main" val="126070167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B866C-6A56-DB2A-3CDB-1CCB7D3DE8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5840BA-49E0-92B1-D177-179FC61E97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8DF5B1-9F39-4BE2-D873-C799E4765C4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B2FC2A2-5178-F11C-298A-6E623DD65A09}"/>
              </a:ext>
            </a:extLst>
          </p:cNvPr>
          <p:cNvSpPr>
            <a:spLocks noGrp="1"/>
          </p:cNvSpPr>
          <p:nvPr>
            <p:ph type="sldNum" sz="quarter" idx="5"/>
          </p:nvPr>
        </p:nvSpPr>
        <p:spPr/>
        <p:txBody>
          <a:bodyPr/>
          <a:lstStyle/>
          <a:p>
            <a:fld id="{7782AED1-8E4F-4F7F-9894-862A7B5B338F}" type="slidenum">
              <a:rPr lang="en-GB" smtClean="0"/>
              <a:t>66</a:t>
            </a:fld>
            <a:endParaRPr lang="en-GB"/>
          </a:p>
        </p:txBody>
      </p:sp>
      <p:sp>
        <p:nvSpPr>
          <p:cNvPr id="5" name="Date Placeholder 4">
            <a:extLst>
              <a:ext uri="{FF2B5EF4-FFF2-40B4-BE49-F238E27FC236}">
                <a16:creationId xmlns:a16="http://schemas.microsoft.com/office/drawing/2014/main" id="{E2D6F88B-6B84-7FF8-FF8D-7CFA388AE587}"/>
              </a:ext>
            </a:extLst>
          </p:cNvPr>
          <p:cNvSpPr>
            <a:spLocks noGrp="1"/>
          </p:cNvSpPr>
          <p:nvPr>
            <p:ph type="dt" idx="1"/>
          </p:nvPr>
        </p:nvSpPr>
        <p:spPr/>
        <p:txBody>
          <a:bodyPr/>
          <a:lstStyle/>
          <a:p>
            <a:fld id="{CAE02D77-C7E6-4F90-8E66-FA01EEB75640}" type="datetime1">
              <a:rPr lang="en-GB" smtClean="0"/>
              <a:t>03/10/2025</a:t>
            </a:fld>
            <a:endParaRPr lang="en-GB"/>
          </a:p>
        </p:txBody>
      </p:sp>
    </p:spTree>
    <p:extLst>
      <p:ext uri="{BB962C8B-B14F-4D97-AF65-F5344CB8AC3E}">
        <p14:creationId xmlns:p14="http://schemas.microsoft.com/office/powerpoint/2010/main" val="67318860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07C04-2827-D280-19D3-AB5F4FCB24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091DBD-455D-C342-0F7A-999E55D7A3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13CAAF-4B27-E443-8527-05AB5DD2D33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EFBDED9-7AAC-6939-A7E8-04541C346F1F}"/>
              </a:ext>
            </a:extLst>
          </p:cNvPr>
          <p:cNvSpPr>
            <a:spLocks noGrp="1"/>
          </p:cNvSpPr>
          <p:nvPr>
            <p:ph type="sldNum" sz="quarter" idx="5"/>
          </p:nvPr>
        </p:nvSpPr>
        <p:spPr/>
        <p:txBody>
          <a:bodyPr/>
          <a:lstStyle/>
          <a:p>
            <a:fld id="{7782AED1-8E4F-4F7F-9894-862A7B5B338F}" type="slidenum">
              <a:rPr lang="en-GB" smtClean="0"/>
              <a:t>67</a:t>
            </a:fld>
            <a:endParaRPr lang="en-GB"/>
          </a:p>
        </p:txBody>
      </p:sp>
      <p:sp>
        <p:nvSpPr>
          <p:cNvPr id="5" name="Date Placeholder 4">
            <a:extLst>
              <a:ext uri="{FF2B5EF4-FFF2-40B4-BE49-F238E27FC236}">
                <a16:creationId xmlns:a16="http://schemas.microsoft.com/office/drawing/2014/main" id="{90D863D1-AD4E-E010-F203-12CF041E1A93}"/>
              </a:ext>
            </a:extLst>
          </p:cNvPr>
          <p:cNvSpPr>
            <a:spLocks noGrp="1"/>
          </p:cNvSpPr>
          <p:nvPr>
            <p:ph type="dt" idx="1"/>
          </p:nvPr>
        </p:nvSpPr>
        <p:spPr/>
        <p:txBody>
          <a:bodyPr/>
          <a:lstStyle/>
          <a:p>
            <a:fld id="{CAE02D77-C7E6-4F90-8E66-FA01EEB75640}" type="datetime1">
              <a:rPr lang="en-GB" smtClean="0"/>
              <a:t>03/10/2025</a:t>
            </a:fld>
            <a:endParaRPr lang="en-GB"/>
          </a:p>
        </p:txBody>
      </p:sp>
    </p:spTree>
    <p:extLst>
      <p:ext uri="{BB962C8B-B14F-4D97-AF65-F5344CB8AC3E}">
        <p14:creationId xmlns:p14="http://schemas.microsoft.com/office/powerpoint/2010/main" val="15006456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736B3-6C8C-AD19-CFE0-25CFA54001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9F2729-249D-CE4A-D864-421E23869F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C4D389-A88F-9A62-C667-0C99A3129A3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1802EC6-1EF6-B871-61CB-3E826F74A052}"/>
              </a:ext>
            </a:extLst>
          </p:cNvPr>
          <p:cNvSpPr>
            <a:spLocks noGrp="1"/>
          </p:cNvSpPr>
          <p:nvPr>
            <p:ph type="sldNum" sz="quarter" idx="5"/>
          </p:nvPr>
        </p:nvSpPr>
        <p:spPr/>
        <p:txBody>
          <a:bodyPr/>
          <a:lstStyle/>
          <a:p>
            <a:fld id="{7782AED1-8E4F-4F7F-9894-862A7B5B338F}" type="slidenum">
              <a:rPr lang="en-GB" smtClean="0"/>
              <a:t>68</a:t>
            </a:fld>
            <a:endParaRPr lang="en-GB"/>
          </a:p>
        </p:txBody>
      </p:sp>
      <p:sp>
        <p:nvSpPr>
          <p:cNvPr id="5" name="Date Placeholder 4">
            <a:extLst>
              <a:ext uri="{FF2B5EF4-FFF2-40B4-BE49-F238E27FC236}">
                <a16:creationId xmlns:a16="http://schemas.microsoft.com/office/drawing/2014/main" id="{9FD5735E-AD74-CCEE-1CBB-1B95381AF814}"/>
              </a:ext>
            </a:extLst>
          </p:cNvPr>
          <p:cNvSpPr>
            <a:spLocks noGrp="1"/>
          </p:cNvSpPr>
          <p:nvPr>
            <p:ph type="dt" idx="1"/>
          </p:nvPr>
        </p:nvSpPr>
        <p:spPr/>
        <p:txBody>
          <a:bodyPr/>
          <a:lstStyle/>
          <a:p>
            <a:fld id="{CAE02D77-C7E6-4F90-8E66-FA01EEB75640}" type="datetime1">
              <a:rPr lang="en-GB" smtClean="0"/>
              <a:t>03/10/2025</a:t>
            </a:fld>
            <a:endParaRPr lang="en-GB"/>
          </a:p>
        </p:txBody>
      </p:sp>
    </p:spTree>
    <p:extLst>
      <p:ext uri="{BB962C8B-B14F-4D97-AF65-F5344CB8AC3E}">
        <p14:creationId xmlns:p14="http://schemas.microsoft.com/office/powerpoint/2010/main" val="123237222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22E51-C596-44B2-9834-5EADA17E67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202474-4071-A25D-C399-40C571EC57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80214A-5C36-94E1-3815-0AE252D23B8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8ADC764-AC5B-68FE-4842-1ADBBAEDCFD1}"/>
              </a:ext>
            </a:extLst>
          </p:cNvPr>
          <p:cNvSpPr>
            <a:spLocks noGrp="1"/>
          </p:cNvSpPr>
          <p:nvPr>
            <p:ph type="sldNum" sz="quarter" idx="5"/>
          </p:nvPr>
        </p:nvSpPr>
        <p:spPr/>
        <p:txBody>
          <a:bodyPr/>
          <a:lstStyle/>
          <a:p>
            <a:fld id="{7782AED1-8E4F-4F7F-9894-862A7B5B338F}" type="slidenum">
              <a:rPr lang="en-GB" smtClean="0"/>
              <a:t>69</a:t>
            </a:fld>
            <a:endParaRPr lang="en-GB"/>
          </a:p>
        </p:txBody>
      </p:sp>
      <p:sp>
        <p:nvSpPr>
          <p:cNvPr id="5" name="Date Placeholder 4">
            <a:extLst>
              <a:ext uri="{FF2B5EF4-FFF2-40B4-BE49-F238E27FC236}">
                <a16:creationId xmlns:a16="http://schemas.microsoft.com/office/drawing/2014/main" id="{C7689712-C96A-5B84-1F87-2C9058244D73}"/>
              </a:ext>
            </a:extLst>
          </p:cNvPr>
          <p:cNvSpPr>
            <a:spLocks noGrp="1"/>
          </p:cNvSpPr>
          <p:nvPr>
            <p:ph type="dt" idx="1"/>
          </p:nvPr>
        </p:nvSpPr>
        <p:spPr/>
        <p:txBody>
          <a:bodyPr/>
          <a:lstStyle/>
          <a:p>
            <a:fld id="{CAE02D77-C7E6-4F90-8E66-FA01EEB75640}" type="datetime1">
              <a:rPr lang="en-GB" smtClean="0"/>
              <a:t>03/10/2025</a:t>
            </a:fld>
            <a:endParaRPr lang="en-GB"/>
          </a:p>
        </p:txBody>
      </p:sp>
    </p:spTree>
    <p:extLst>
      <p:ext uri="{BB962C8B-B14F-4D97-AF65-F5344CB8AC3E}">
        <p14:creationId xmlns:p14="http://schemas.microsoft.com/office/powerpoint/2010/main" val="318288761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586B1-36E9-B2E6-9CB7-2A51279D5D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824CA9-2F40-E6B6-4163-2C73CEC752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0BF8EA-6E20-9C51-4FC6-EE56317A0213}"/>
              </a:ext>
            </a:extLst>
          </p:cNvPr>
          <p:cNvSpPr>
            <a:spLocks noGrp="1"/>
          </p:cNvSpPr>
          <p:nvPr>
            <p:ph type="body" idx="1"/>
          </p:nvPr>
        </p:nvSpPr>
        <p:spPr/>
        <p:txBody>
          <a:bodyPr/>
          <a:lstStyle/>
          <a:p>
            <a:r>
              <a:rPr lang="en-GB"/>
              <a:t>Important for </a:t>
            </a:r>
            <a:r>
              <a:rPr lang="en-GB" b="1"/>
              <a:t>NEO follow-up stations</a:t>
            </a:r>
            <a:endParaRPr lang="en-US"/>
          </a:p>
          <a:p>
            <a:endParaRPr lang="en-GB">
              <a:ea typeface="Calibri"/>
              <a:cs typeface="Calibri"/>
            </a:endParaRPr>
          </a:p>
        </p:txBody>
      </p:sp>
      <p:sp>
        <p:nvSpPr>
          <p:cNvPr id="4" name="Slide Number Placeholder 3">
            <a:extLst>
              <a:ext uri="{FF2B5EF4-FFF2-40B4-BE49-F238E27FC236}">
                <a16:creationId xmlns:a16="http://schemas.microsoft.com/office/drawing/2014/main" id="{4A2147F5-C376-6302-2CF6-3F5B4B474693}"/>
              </a:ext>
            </a:extLst>
          </p:cNvPr>
          <p:cNvSpPr>
            <a:spLocks noGrp="1"/>
          </p:cNvSpPr>
          <p:nvPr>
            <p:ph type="sldNum" sz="quarter" idx="5"/>
          </p:nvPr>
        </p:nvSpPr>
        <p:spPr/>
        <p:txBody>
          <a:bodyPr/>
          <a:lstStyle/>
          <a:p>
            <a:fld id="{7782AED1-8E4F-4F7F-9894-862A7B5B338F}" type="slidenum">
              <a:rPr lang="en-GB" smtClean="0"/>
              <a:t>70</a:t>
            </a:fld>
            <a:endParaRPr lang="en-GB"/>
          </a:p>
        </p:txBody>
      </p:sp>
      <p:sp>
        <p:nvSpPr>
          <p:cNvPr id="5" name="Date Placeholder 4">
            <a:extLst>
              <a:ext uri="{FF2B5EF4-FFF2-40B4-BE49-F238E27FC236}">
                <a16:creationId xmlns:a16="http://schemas.microsoft.com/office/drawing/2014/main" id="{BECFCC6B-29F0-27A2-9EA7-324A902A0D7B}"/>
              </a:ext>
            </a:extLst>
          </p:cNvPr>
          <p:cNvSpPr>
            <a:spLocks noGrp="1"/>
          </p:cNvSpPr>
          <p:nvPr>
            <p:ph type="dt" idx="1"/>
          </p:nvPr>
        </p:nvSpPr>
        <p:spPr/>
        <p:txBody>
          <a:bodyPr/>
          <a:lstStyle/>
          <a:p>
            <a:fld id="{CAE02D77-C7E6-4F90-8E66-FA01EEB75640}" type="datetime1">
              <a:rPr lang="en-GB" smtClean="0"/>
              <a:t>03/10/2025</a:t>
            </a:fld>
            <a:endParaRPr lang="en-GB"/>
          </a:p>
        </p:txBody>
      </p:sp>
    </p:spTree>
    <p:extLst>
      <p:ext uri="{BB962C8B-B14F-4D97-AF65-F5344CB8AC3E}">
        <p14:creationId xmlns:p14="http://schemas.microsoft.com/office/powerpoint/2010/main" val="168420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004CC-955D-A935-CF04-99A963BCBC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9BC437-3206-83E4-3A72-455992ED68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69184B-02AF-0C53-A6F0-0026BF58AA6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7D61F0E-0AB5-4C03-EBF3-61B5B27CD357}"/>
              </a:ext>
            </a:extLst>
          </p:cNvPr>
          <p:cNvSpPr>
            <a:spLocks noGrp="1"/>
          </p:cNvSpPr>
          <p:nvPr>
            <p:ph type="sldNum" sz="quarter" idx="5"/>
          </p:nvPr>
        </p:nvSpPr>
        <p:spPr/>
        <p:txBody>
          <a:bodyPr/>
          <a:lstStyle/>
          <a:p>
            <a:fld id="{7782AED1-8E4F-4F7F-9894-862A7B5B338F}" type="slidenum">
              <a:rPr lang="en-GB" smtClean="0"/>
              <a:t>7</a:t>
            </a:fld>
            <a:endParaRPr lang="en-GB"/>
          </a:p>
        </p:txBody>
      </p:sp>
      <p:sp>
        <p:nvSpPr>
          <p:cNvPr id="5" name="Date Placeholder 4">
            <a:extLst>
              <a:ext uri="{FF2B5EF4-FFF2-40B4-BE49-F238E27FC236}">
                <a16:creationId xmlns:a16="http://schemas.microsoft.com/office/drawing/2014/main" id="{3229F70E-3A0F-F10E-094D-B8854C59B5AC}"/>
              </a:ext>
            </a:extLst>
          </p:cNvPr>
          <p:cNvSpPr>
            <a:spLocks noGrp="1"/>
          </p:cNvSpPr>
          <p:nvPr>
            <p:ph type="dt" idx="1"/>
          </p:nvPr>
        </p:nvSpPr>
        <p:spPr/>
        <p:txBody>
          <a:bodyPr/>
          <a:lstStyle/>
          <a:p>
            <a:fld id="{6903392A-D72A-4A0E-BC61-C726849EB51B}" type="datetime1">
              <a:rPr lang="en-GB" smtClean="0"/>
              <a:t>03/10/2025</a:t>
            </a:fld>
            <a:endParaRPr lang="en-GB"/>
          </a:p>
        </p:txBody>
      </p:sp>
    </p:spTree>
    <p:extLst>
      <p:ext uri="{BB962C8B-B14F-4D97-AF65-F5344CB8AC3E}">
        <p14:creationId xmlns:p14="http://schemas.microsoft.com/office/powerpoint/2010/main" val="1118047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485A8-3044-8243-EF93-526EB46AA4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8FBE10-F792-7B5E-1FE2-FCD6067D84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ABF2A5-4483-92A2-AF70-2B8B093682D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53125F9-B072-F2EC-8499-B718E33FC2C6}"/>
              </a:ext>
            </a:extLst>
          </p:cNvPr>
          <p:cNvSpPr>
            <a:spLocks noGrp="1"/>
          </p:cNvSpPr>
          <p:nvPr>
            <p:ph type="sldNum" sz="quarter" idx="5"/>
          </p:nvPr>
        </p:nvSpPr>
        <p:spPr/>
        <p:txBody>
          <a:bodyPr/>
          <a:lstStyle/>
          <a:p>
            <a:fld id="{7782AED1-8E4F-4F7F-9894-862A7B5B338F}" type="slidenum">
              <a:rPr lang="en-GB" smtClean="0"/>
              <a:t>8</a:t>
            </a:fld>
            <a:endParaRPr lang="en-GB"/>
          </a:p>
        </p:txBody>
      </p:sp>
      <p:sp>
        <p:nvSpPr>
          <p:cNvPr id="5" name="Date Placeholder 4">
            <a:extLst>
              <a:ext uri="{FF2B5EF4-FFF2-40B4-BE49-F238E27FC236}">
                <a16:creationId xmlns:a16="http://schemas.microsoft.com/office/drawing/2014/main" id="{0F3CA585-A1C6-ABFA-00C0-BA66232C00CC}"/>
              </a:ext>
            </a:extLst>
          </p:cNvPr>
          <p:cNvSpPr>
            <a:spLocks noGrp="1"/>
          </p:cNvSpPr>
          <p:nvPr>
            <p:ph type="dt" idx="1"/>
          </p:nvPr>
        </p:nvSpPr>
        <p:spPr/>
        <p:txBody>
          <a:bodyPr/>
          <a:lstStyle/>
          <a:p>
            <a:fld id="{6903392A-D72A-4A0E-BC61-C726849EB51B}" type="datetime1">
              <a:rPr lang="en-GB" smtClean="0"/>
              <a:t>03/10/2025</a:t>
            </a:fld>
            <a:endParaRPr lang="en-GB"/>
          </a:p>
        </p:txBody>
      </p:sp>
    </p:spTree>
    <p:extLst>
      <p:ext uri="{BB962C8B-B14F-4D97-AF65-F5344CB8AC3E}">
        <p14:creationId xmlns:p14="http://schemas.microsoft.com/office/powerpoint/2010/main" val="3174234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B97BA-85BF-0E2C-2D85-06F26FAFBA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B511BE-7BEC-402B-5073-AB4CDC1CBF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066CB5-D416-4E51-4A24-ED0399384F1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049DB14-3119-6C0F-AB9C-5DD44EA2B518}"/>
              </a:ext>
            </a:extLst>
          </p:cNvPr>
          <p:cNvSpPr>
            <a:spLocks noGrp="1"/>
          </p:cNvSpPr>
          <p:nvPr>
            <p:ph type="sldNum" sz="quarter" idx="5"/>
          </p:nvPr>
        </p:nvSpPr>
        <p:spPr/>
        <p:txBody>
          <a:bodyPr/>
          <a:lstStyle/>
          <a:p>
            <a:fld id="{7782AED1-8E4F-4F7F-9894-862A7B5B338F}" type="slidenum">
              <a:rPr lang="en-GB" smtClean="0"/>
              <a:t>9</a:t>
            </a:fld>
            <a:endParaRPr lang="en-GB"/>
          </a:p>
        </p:txBody>
      </p:sp>
      <p:sp>
        <p:nvSpPr>
          <p:cNvPr id="5" name="Date Placeholder 4">
            <a:extLst>
              <a:ext uri="{FF2B5EF4-FFF2-40B4-BE49-F238E27FC236}">
                <a16:creationId xmlns:a16="http://schemas.microsoft.com/office/drawing/2014/main" id="{DBD01C7F-A326-7517-4997-95525234F034}"/>
              </a:ext>
            </a:extLst>
          </p:cNvPr>
          <p:cNvSpPr>
            <a:spLocks noGrp="1"/>
          </p:cNvSpPr>
          <p:nvPr>
            <p:ph type="dt" idx="1"/>
          </p:nvPr>
        </p:nvSpPr>
        <p:spPr/>
        <p:txBody>
          <a:bodyPr/>
          <a:lstStyle/>
          <a:p>
            <a:fld id="{6903392A-D72A-4A0E-BC61-C726849EB51B}" type="datetime1">
              <a:rPr lang="en-GB" smtClean="0"/>
              <a:t>03/10/2025</a:t>
            </a:fld>
            <a:endParaRPr lang="en-GB"/>
          </a:p>
        </p:txBody>
      </p:sp>
    </p:spTree>
    <p:extLst>
      <p:ext uri="{BB962C8B-B14F-4D97-AF65-F5344CB8AC3E}">
        <p14:creationId xmlns:p14="http://schemas.microsoft.com/office/powerpoint/2010/main" val="1134987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7280" y="365129"/>
            <a:ext cx="11421409" cy="1325563"/>
          </a:xfrm>
          <a:prstGeom prst="rect">
            <a:avLst/>
          </a:prstGeom>
        </p:spPr>
        <p:txBody>
          <a:bodyPr/>
          <a:lstStyle>
            <a:lvl1pPr>
              <a:defRPr b="1">
                <a:solidFill>
                  <a:srgbClr val="0A406C"/>
                </a:solidFill>
              </a:defRPr>
            </a:lvl1pPr>
          </a:lstStyle>
          <a:p>
            <a:r>
              <a:rPr lang="en-GB"/>
              <a:t>Slide title</a:t>
            </a:r>
            <a:endParaRPr lang="en-US"/>
          </a:p>
        </p:txBody>
      </p:sp>
      <p:sp>
        <p:nvSpPr>
          <p:cNvPr id="3" name="Content Placeholder 2"/>
          <p:cNvSpPr>
            <a:spLocks noGrp="1"/>
          </p:cNvSpPr>
          <p:nvPr>
            <p:ph idx="1" hasCustomPrompt="1"/>
          </p:nvPr>
        </p:nvSpPr>
        <p:spPr>
          <a:xfrm>
            <a:off x="407277" y="2795757"/>
            <a:ext cx="11421411" cy="3381211"/>
          </a:xfrm>
          <a:prstGeom prst="rect">
            <a:avLst/>
          </a:prstGeom>
        </p:spPr>
        <p:txBody>
          <a:bodyPr/>
          <a:lstStyle>
            <a:lvl1pPr>
              <a:defRPr>
                <a:solidFill>
                  <a:srgbClr val="081830"/>
                </a:solidFill>
              </a:defRPr>
            </a:lvl1pPr>
            <a:lvl2pPr>
              <a:defRPr>
                <a:solidFill>
                  <a:srgbClr val="081830"/>
                </a:solidFill>
              </a:defRPr>
            </a:lvl2pPr>
            <a:lvl3pPr>
              <a:defRPr>
                <a:solidFill>
                  <a:srgbClr val="081830"/>
                </a:solidFill>
              </a:defRPr>
            </a:lvl3pPr>
            <a:lvl4pPr>
              <a:defRPr>
                <a:solidFill>
                  <a:srgbClr val="081830"/>
                </a:solidFill>
              </a:defRPr>
            </a:lvl4pPr>
            <a:lvl5pPr>
              <a:defRPr>
                <a:solidFill>
                  <a:srgbClr val="081830"/>
                </a:solidFill>
              </a:defRPr>
            </a:lvl5pPr>
          </a:lstStyle>
          <a:p>
            <a:pPr lvl="0"/>
            <a:r>
              <a:rPr lang="en-GB"/>
              <a:t>Click to add body text</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8">
            <a:extLst>
              <a:ext uri="{FF2B5EF4-FFF2-40B4-BE49-F238E27FC236}">
                <a16:creationId xmlns:a16="http://schemas.microsoft.com/office/drawing/2014/main" id="{13989198-0118-0A4C-85EB-6E6554187995}"/>
              </a:ext>
            </a:extLst>
          </p:cNvPr>
          <p:cNvSpPr>
            <a:spLocks noGrp="1"/>
          </p:cNvSpPr>
          <p:nvPr>
            <p:ph type="body" sz="quarter" idx="10" hasCustomPrompt="1"/>
          </p:nvPr>
        </p:nvSpPr>
        <p:spPr>
          <a:xfrm>
            <a:off x="407277" y="1884369"/>
            <a:ext cx="11421411" cy="806285"/>
          </a:xfrm>
          <a:prstGeom prst="rect">
            <a:avLst/>
          </a:prstGeom>
        </p:spPr>
        <p:txBody>
          <a:bodyPr/>
          <a:lstStyle>
            <a:lvl1pPr marL="0" indent="0">
              <a:buNone/>
              <a:defRPr b="1">
                <a:solidFill>
                  <a:srgbClr val="623E87"/>
                </a:solidFill>
              </a:defRPr>
            </a:lvl1pPr>
          </a:lstStyle>
          <a:p>
            <a:pPr lvl="0"/>
            <a:r>
              <a:rPr lang="en-US"/>
              <a:t>Click to add a </a:t>
            </a:r>
            <a:r>
              <a:rPr lang="en-US" err="1"/>
              <a:t>subheader</a:t>
            </a:r>
            <a:endParaRPr lang="en-US"/>
          </a:p>
        </p:txBody>
      </p:sp>
      <p:sp>
        <p:nvSpPr>
          <p:cNvPr id="13" name="Text Placeholder 8">
            <a:extLst>
              <a:ext uri="{FF2B5EF4-FFF2-40B4-BE49-F238E27FC236}">
                <a16:creationId xmlns:a16="http://schemas.microsoft.com/office/drawing/2014/main" id="{7FE14EF7-2964-BC45-8684-F522DB0355EC}"/>
              </a:ext>
            </a:extLst>
          </p:cNvPr>
          <p:cNvSpPr txBox="1">
            <a:spLocks/>
          </p:cNvSpPr>
          <p:nvPr userDrawn="1"/>
        </p:nvSpPr>
        <p:spPr>
          <a:xfrm>
            <a:off x="9668447" y="6403690"/>
            <a:ext cx="2160240" cy="178379"/>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900" b="0" kern="1200">
                <a:solidFill>
                  <a:schemeClr val="bg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GB" sz="600">
                <a:solidFill>
                  <a:srgbClr val="0A406C"/>
                </a:solidFill>
              </a:rPr>
              <a:t>© Cranfield University </a:t>
            </a:r>
            <a:fld id="{9F749477-C6E1-0848-80BB-E9ECD956F19F}" type="datetime6">
              <a:rPr lang="en-GB" sz="600" smtClean="0">
                <a:solidFill>
                  <a:srgbClr val="0A406C"/>
                </a:solidFill>
              </a:rPr>
              <a:t>October 25</a:t>
            </a:fld>
            <a:endParaRPr lang="en-US" sz="600">
              <a:solidFill>
                <a:srgbClr val="0A406C"/>
              </a:solidFill>
            </a:endParaRPr>
          </a:p>
        </p:txBody>
      </p:sp>
    </p:spTree>
    <p:extLst>
      <p:ext uri="{BB962C8B-B14F-4D97-AF65-F5344CB8AC3E}">
        <p14:creationId xmlns:p14="http://schemas.microsoft.com/office/powerpoint/2010/main" val="2333063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7278" y="365129"/>
            <a:ext cx="7570076" cy="1325563"/>
          </a:xfrm>
          <a:prstGeom prst="rect">
            <a:avLst/>
          </a:prstGeom>
        </p:spPr>
        <p:txBody>
          <a:bodyPr/>
          <a:lstStyle>
            <a:lvl1pPr>
              <a:defRPr b="1">
                <a:solidFill>
                  <a:srgbClr val="0A406C"/>
                </a:solidFill>
              </a:defRPr>
            </a:lvl1pPr>
          </a:lstStyle>
          <a:p>
            <a:r>
              <a:rPr lang="en-GB"/>
              <a:t>Slide title</a:t>
            </a:r>
            <a:endParaRPr lang="en-US"/>
          </a:p>
        </p:txBody>
      </p:sp>
      <p:sp>
        <p:nvSpPr>
          <p:cNvPr id="3" name="Content Placeholder 2"/>
          <p:cNvSpPr>
            <a:spLocks noGrp="1"/>
          </p:cNvSpPr>
          <p:nvPr>
            <p:ph idx="1" hasCustomPrompt="1"/>
          </p:nvPr>
        </p:nvSpPr>
        <p:spPr>
          <a:xfrm>
            <a:off x="407280" y="2795757"/>
            <a:ext cx="9776321" cy="3381211"/>
          </a:xfrm>
          <a:prstGeom prst="rect">
            <a:avLst/>
          </a:prstGeom>
        </p:spPr>
        <p:txBody>
          <a:bodyPr/>
          <a:lstStyle>
            <a:lvl1pPr>
              <a:defRPr>
                <a:solidFill>
                  <a:srgbClr val="081830"/>
                </a:solidFill>
              </a:defRPr>
            </a:lvl1pPr>
            <a:lvl2pPr>
              <a:defRPr>
                <a:solidFill>
                  <a:srgbClr val="081830"/>
                </a:solidFill>
              </a:defRPr>
            </a:lvl2pPr>
            <a:lvl3pPr>
              <a:defRPr>
                <a:solidFill>
                  <a:srgbClr val="081830"/>
                </a:solidFill>
              </a:defRPr>
            </a:lvl3pPr>
            <a:lvl4pPr>
              <a:defRPr>
                <a:solidFill>
                  <a:srgbClr val="081830"/>
                </a:solidFill>
              </a:defRPr>
            </a:lvl4pPr>
            <a:lvl5pPr>
              <a:defRPr>
                <a:solidFill>
                  <a:srgbClr val="081830"/>
                </a:solidFill>
              </a:defRPr>
            </a:lvl5pPr>
          </a:lstStyle>
          <a:p>
            <a:pPr lvl="0"/>
            <a:r>
              <a:rPr lang="en-GB"/>
              <a:t>Click to add body text</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8">
            <a:extLst>
              <a:ext uri="{FF2B5EF4-FFF2-40B4-BE49-F238E27FC236}">
                <a16:creationId xmlns:a16="http://schemas.microsoft.com/office/drawing/2014/main" id="{13989198-0118-0A4C-85EB-6E6554187995}"/>
              </a:ext>
            </a:extLst>
          </p:cNvPr>
          <p:cNvSpPr>
            <a:spLocks noGrp="1"/>
          </p:cNvSpPr>
          <p:nvPr>
            <p:ph type="body" sz="quarter" idx="10" hasCustomPrompt="1"/>
          </p:nvPr>
        </p:nvSpPr>
        <p:spPr>
          <a:xfrm>
            <a:off x="407280" y="1884369"/>
            <a:ext cx="9776321" cy="806285"/>
          </a:xfrm>
          <a:prstGeom prst="rect">
            <a:avLst/>
          </a:prstGeom>
        </p:spPr>
        <p:txBody>
          <a:bodyPr/>
          <a:lstStyle>
            <a:lvl1pPr marL="0" indent="0">
              <a:buNone/>
              <a:defRPr b="1">
                <a:solidFill>
                  <a:srgbClr val="820F20"/>
                </a:solidFill>
              </a:defRPr>
            </a:lvl1pPr>
          </a:lstStyle>
          <a:p>
            <a:pPr lvl="0"/>
            <a:r>
              <a:rPr lang="en-US"/>
              <a:t>Click to add a </a:t>
            </a:r>
            <a:r>
              <a:rPr lang="en-US" err="1"/>
              <a:t>subheader</a:t>
            </a:r>
            <a:endParaRPr lang="en-US"/>
          </a:p>
        </p:txBody>
      </p:sp>
      <p:sp>
        <p:nvSpPr>
          <p:cNvPr id="13" name="Text Placeholder 8">
            <a:extLst>
              <a:ext uri="{FF2B5EF4-FFF2-40B4-BE49-F238E27FC236}">
                <a16:creationId xmlns:a16="http://schemas.microsoft.com/office/drawing/2014/main" id="{7FE14EF7-2964-BC45-8684-F522DB0355EC}"/>
              </a:ext>
            </a:extLst>
          </p:cNvPr>
          <p:cNvSpPr txBox="1">
            <a:spLocks/>
          </p:cNvSpPr>
          <p:nvPr userDrawn="1"/>
        </p:nvSpPr>
        <p:spPr>
          <a:xfrm>
            <a:off x="9668447" y="6403690"/>
            <a:ext cx="2160240" cy="178379"/>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900" b="0" kern="1200">
                <a:solidFill>
                  <a:schemeClr val="bg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GB" sz="600">
                <a:solidFill>
                  <a:srgbClr val="0A406C"/>
                </a:solidFill>
              </a:rPr>
              <a:t>© Cranfield University </a:t>
            </a:r>
            <a:fld id="{9F749477-C6E1-0848-80BB-E9ECD956F19F}" type="datetime6">
              <a:rPr lang="en-GB" sz="600" smtClean="0">
                <a:solidFill>
                  <a:srgbClr val="0A406C"/>
                </a:solidFill>
              </a:rPr>
              <a:t>October 25</a:t>
            </a:fld>
            <a:endParaRPr lang="en-US" sz="600">
              <a:solidFill>
                <a:srgbClr val="0A406C"/>
              </a:solidFill>
            </a:endParaRPr>
          </a:p>
        </p:txBody>
      </p:sp>
      <p:sp>
        <p:nvSpPr>
          <p:cNvPr id="10" name="Freeform 9">
            <a:extLst>
              <a:ext uri="{FF2B5EF4-FFF2-40B4-BE49-F238E27FC236}">
                <a16:creationId xmlns:a16="http://schemas.microsoft.com/office/drawing/2014/main" id="{A4A9816F-B2CA-024D-8E79-F64A592F8E02}"/>
              </a:ext>
            </a:extLst>
          </p:cNvPr>
          <p:cNvSpPr/>
          <p:nvPr userDrawn="1"/>
        </p:nvSpPr>
        <p:spPr>
          <a:xfrm rot="2700000">
            <a:off x="9958431" y="-245341"/>
            <a:ext cx="3316765" cy="1658383"/>
          </a:xfrm>
          <a:custGeom>
            <a:avLst/>
            <a:gdLst>
              <a:gd name="connsiteX0" fmla="*/ 0 w 4822608"/>
              <a:gd name="connsiteY0" fmla="*/ 2411304 h 2411304"/>
              <a:gd name="connsiteX1" fmla="*/ 2411305 w 4822608"/>
              <a:gd name="connsiteY1" fmla="*/ 0 h 2411304"/>
              <a:gd name="connsiteX2" fmla="*/ 4822608 w 4822608"/>
              <a:gd name="connsiteY2" fmla="*/ 2411304 h 2411304"/>
            </a:gdLst>
            <a:ahLst/>
            <a:cxnLst>
              <a:cxn ang="0">
                <a:pos x="connsiteX0" y="connsiteY0"/>
              </a:cxn>
              <a:cxn ang="0">
                <a:pos x="connsiteX1" y="connsiteY1"/>
              </a:cxn>
              <a:cxn ang="0">
                <a:pos x="connsiteX2" y="connsiteY2"/>
              </a:cxn>
            </a:cxnLst>
            <a:rect l="l" t="t" r="r" b="b"/>
            <a:pathLst>
              <a:path w="4822608" h="2411304">
                <a:moveTo>
                  <a:pt x="0" y="2411304"/>
                </a:moveTo>
                <a:lnTo>
                  <a:pt x="2411305" y="0"/>
                </a:lnTo>
                <a:lnTo>
                  <a:pt x="4822608" y="2411304"/>
                </a:lnTo>
                <a:close/>
              </a:path>
            </a:pathLst>
          </a:custGeom>
          <a:gradFill>
            <a:gsLst>
              <a:gs pos="0">
                <a:srgbClr val="E50139"/>
              </a:gs>
              <a:gs pos="55000">
                <a:srgbClr val="820F2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1" name="Freeform 10">
            <a:extLst>
              <a:ext uri="{FF2B5EF4-FFF2-40B4-BE49-F238E27FC236}">
                <a16:creationId xmlns:a16="http://schemas.microsoft.com/office/drawing/2014/main" id="{B0F92F61-3307-434E-B73F-71CC85FF3EBF}"/>
              </a:ext>
            </a:extLst>
          </p:cNvPr>
          <p:cNvSpPr/>
          <p:nvPr userDrawn="1"/>
        </p:nvSpPr>
        <p:spPr>
          <a:xfrm rot="2700000">
            <a:off x="8821963" y="747599"/>
            <a:ext cx="4352328" cy="926928"/>
          </a:xfrm>
          <a:custGeom>
            <a:avLst/>
            <a:gdLst>
              <a:gd name="connsiteX0" fmla="*/ 0 w 4352328"/>
              <a:gd name="connsiteY0" fmla="*/ 926928 h 926928"/>
              <a:gd name="connsiteX1" fmla="*/ 926928 w 4352328"/>
              <a:gd name="connsiteY1" fmla="*/ 0 h 926928"/>
              <a:gd name="connsiteX2" fmla="*/ 3425400 w 4352328"/>
              <a:gd name="connsiteY2" fmla="*/ 0 h 926928"/>
              <a:gd name="connsiteX3" fmla="*/ 4352328 w 4352328"/>
              <a:gd name="connsiteY3" fmla="*/ 926928 h 926928"/>
              <a:gd name="connsiteX4" fmla="*/ 0 w 4352328"/>
              <a:gd name="connsiteY4" fmla="*/ 926928 h 926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328" h="926928">
                <a:moveTo>
                  <a:pt x="0" y="926928"/>
                </a:moveTo>
                <a:lnTo>
                  <a:pt x="926928" y="0"/>
                </a:lnTo>
                <a:lnTo>
                  <a:pt x="3425400" y="0"/>
                </a:lnTo>
                <a:lnTo>
                  <a:pt x="4352328" y="926928"/>
                </a:lnTo>
                <a:lnTo>
                  <a:pt x="0" y="926928"/>
                </a:lnTo>
                <a:close/>
              </a:path>
            </a:pathLst>
          </a:cu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Oval 11">
            <a:extLst>
              <a:ext uri="{FF2B5EF4-FFF2-40B4-BE49-F238E27FC236}">
                <a16:creationId xmlns:a16="http://schemas.microsoft.com/office/drawing/2014/main" id="{A2827788-6C5B-BC4F-B665-54254BD201E9}"/>
              </a:ext>
            </a:extLst>
          </p:cNvPr>
          <p:cNvSpPr/>
          <p:nvPr userDrawn="1"/>
        </p:nvSpPr>
        <p:spPr>
          <a:xfrm>
            <a:off x="10812027" y="371789"/>
            <a:ext cx="1034980" cy="1034980"/>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Picture 14">
            <a:extLst>
              <a:ext uri="{FF2B5EF4-FFF2-40B4-BE49-F238E27FC236}">
                <a16:creationId xmlns:a16="http://schemas.microsoft.com/office/drawing/2014/main" id="{713E9E31-BF25-624D-9668-A447B326776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20498" y="285462"/>
            <a:ext cx="1200151" cy="1190550"/>
          </a:xfrm>
          <a:prstGeom prst="rect">
            <a:avLst/>
          </a:prstGeom>
        </p:spPr>
      </p:pic>
      <p:sp>
        <p:nvSpPr>
          <p:cNvPr id="17" name="Picture Placeholder 16">
            <a:extLst>
              <a:ext uri="{FF2B5EF4-FFF2-40B4-BE49-F238E27FC236}">
                <a16:creationId xmlns:a16="http://schemas.microsoft.com/office/drawing/2014/main" id="{2B54A95D-A137-9941-A494-CBE064DBF7B2}"/>
              </a:ext>
            </a:extLst>
          </p:cNvPr>
          <p:cNvSpPr>
            <a:spLocks noGrp="1"/>
          </p:cNvSpPr>
          <p:nvPr>
            <p:ph type="pic" sz="quarter" idx="11" hasCustomPrompt="1"/>
          </p:nvPr>
        </p:nvSpPr>
        <p:spPr>
          <a:xfrm>
            <a:off x="10734678" y="290705"/>
            <a:ext cx="1173271" cy="1173270"/>
          </a:xfrm>
          <a:custGeom>
            <a:avLst/>
            <a:gdLst>
              <a:gd name="connsiteX0" fmla="*/ 586635 w 1173270"/>
              <a:gd name="connsiteY0" fmla="*/ 0 h 1173270"/>
              <a:gd name="connsiteX1" fmla="*/ 1173270 w 1173270"/>
              <a:gd name="connsiteY1" fmla="*/ 586635 h 1173270"/>
              <a:gd name="connsiteX2" fmla="*/ 586635 w 1173270"/>
              <a:gd name="connsiteY2" fmla="*/ 1173270 h 1173270"/>
              <a:gd name="connsiteX3" fmla="*/ 0 w 1173270"/>
              <a:gd name="connsiteY3" fmla="*/ 586635 h 1173270"/>
              <a:gd name="connsiteX4" fmla="*/ 586635 w 1173270"/>
              <a:gd name="connsiteY4" fmla="*/ 0 h 117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0" h="1173270">
                <a:moveTo>
                  <a:pt x="586635" y="0"/>
                </a:moveTo>
                <a:cubicBezTo>
                  <a:pt x="910625" y="0"/>
                  <a:pt x="1173270" y="262645"/>
                  <a:pt x="1173270" y="586635"/>
                </a:cubicBezTo>
                <a:cubicBezTo>
                  <a:pt x="1173270" y="910625"/>
                  <a:pt x="910625" y="1173270"/>
                  <a:pt x="586635" y="1173270"/>
                </a:cubicBezTo>
                <a:cubicBezTo>
                  <a:pt x="262645" y="1173270"/>
                  <a:pt x="0" y="910625"/>
                  <a:pt x="0" y="586635"/>
                </a:cubicBezTo>
                <a:cubicBezTo>
                  <a:pt x="0" y="262645"/>
                  <a:pt x="262645" y="0"/>
                  <a:pt x="586635" y="0"/>
                </a:cubicBezTo>
                <a:close/>
              </a:path>
            </a:pathLst>
          </a:custGeom>
          <a:solidFill>
            <a:srgbClr val="081830"/>
          </a:solidFill>
        </p:spPr>
        <p:txBody>
          <a:bodyPr wrap="square" anchor="ctr">
            <a:noAutofit/>
          </a:bodyPr>
          <a:lstStyle>
            <a:lvl1pPr marL="0" indent="0" algn="ctr">
              <a:buNone/>
              <a:defRPr sz="900">
                <a:solidFill>
                  <a:schemeClr val="bg1"/>
                </a:solidFill>
              </a:defRPr>
            </a:lvl1pPr>
          </a:lstStyle>
          <a:p>
            <a:r>
              <a:rPr lang="en-US"/>
              <a:t>Change logo (optional)</a:t>
            </a:r>
          </a:p>
        </p:txBody>
      </p:sp>
    </p:spTree>
    <p:extLst>
      <p:ext uri="{BB962C8B-B14F-4D97-AF65-F5344CB8AC3E}">
        <p14:creationId xmlns:p14="http://schemas.microsoft.com/office/powerpoint/2010/main" val="23592286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Red impact slide">
    <p:spTree>
      <p:nvGrpSpPr>
        <p:cNvPr id="1" name=""/>
        <p:cNvGrpSpPr/>
        <p:nvPr/>
      </p:nvGrpSpPr>
      <p:grpSpPr>
        <a:xfrm>
          <a:off x="0" y="0"/>
          <a:ext cx="0" cy="0"/>
          <a:chOff x="0" y="0"/>
          <a:chExt cx="0" cy="0"/>
        </a:xfrm>
      </p:grpSpPr>
      <p:sp>
        <p:nvSpPr>
          <p:cNvPr id="4" name="Rectangle 3"/>
          <p:cNvSpPr/>
          <p:nvPr userDrawn="1"/>
        </p:nvSpPr>
        <p:spPr>
          <a:xfrm>
            <a:off x="0" y="0"/>
            <a:ext cx="5232400" cy="6858000"/>
          </a:xfrm>
          <a:prstGeom prst="rect">
            <a:avLst/>
          </a:prstGeom>
          <a:solidFill>
            <a:srgbClr val="820E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7" name="Content Placeholder 2"/>
          <p:cNvSpPr>
            <a:spLocks noGrp="1"/>
          </p:cNvSpPr>
          <p:nvPr>
            <p:ph sz="quarter" idx="18"/>
          </p:nvPr>
        </p:nvSpPr>
        <p:spPr>
          <a:xfrm>
            <a:off x="5231904" y="4"/>
            <a:ext cx="6960096" cy="6857999"/>
          </a:xfrm>
          <a:prstGeom prst="rect">
            <a:avLst/>
          </a:prstGeom>
        </p:spPr>
        <p:txBody>
          <a:bodyPr/>
          <a:lstStyle>
            <a:lvl1pPr>
              <a:defRPr b="0" i="0">
                <a:latin typeface="Arial" panose="020B0604020202020204" pitchFamily="34" charset="0"/>
                <a:ea typeface="Arial" panose="020B0604020202020204" pitchFamily="34" charset="0"/>
                <a:cs typeface="Arial" panose="020B0604020202020204" pitchFamily="34" charset="0"/>
              </a:defRPr>
            </a:lvl1pPr>
            <a:lvl2pPr>
              <a:defRPr b="0" i="0">
                <a:latin typeface="Arial" panose="020B0604020202020204" pitchFamily="34" charset="0"/>
                <a:ea typeface="Arial" panose="020B0604020202020204" pitchFamily="34" charset="0"/>
                <a:cs typeface="Arial" panose="020B0604020202020204" pitchFamily="34" charset="0"/>
              </a:defRPr>
            </a:lvl2pPr>
            <a:lvl3pPr>
              <a:defRPr b="0" i="0">
                <a:latin typeface="Arial" panose="020B0604020202020204" pitchFamily="34" charset="0"/>
                <a:ea typeface="Arial" panose="020B0604020202020204" pitchFamily="34" charset="0"/>
                <a:cs typeface="Arial" panose="020B0604020202020204" pitchFamily="34" charset="0"/>
              </a:defRPr>
            </a:lvl3pPr>
            <a:lvl4pPr>
              <a:defRPr b="0" i="0">
                <a:latin typeface="Arial" panose="020B0604020202020204" pitchFamily="34" charset="0"/>
                <a:ea typeface="Arial" panose="020B0604020202020204" pitchFamily="34" charset="0"/>
                <a:cs typeface="Arial" panose="020B0604020202020204" pitchFamily="34" charset="0"/>
              </a:defRPr>
            </a:lvl4pPr>
            <a:lvl5pPr>
              <a:defRPr b="0" i="0">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p:txBody>
      </p:sp>
      <p:sp>
        <p:nvSpPr>
          <p:cNvPr id="10" name="Text Placeholder 8"/>
          <p:cNvSpPr>
            <a:spLocks noGrp="1"/>
          </p:cNvSpPr>
          <p:nvPr>
            <p:ph type="body" sz="quarter" idx="14"/>
          </p:nvPr>
        </p:nvSpPr>
        <p:spPr>
          <a:xfrm>
            <a:off x="407368" y="404665"/>
            <a:ext cx="4440493" cy="5976662"/>
          </a:xfrm>
          <a:prstGeom prst="rect">
            <a:avLst/>
          </a:prstGeom>
        </p:spPr>
        <p:txBody>
          <a:bodyPr>
            <a:normAutofit/>
          </a:bodyPr>
          <a:lstStyle>
            <a:lvl1pPr marL="257175" indent="-257175">
              <a:lnSpc>
                <a:spcPct val="100000"/>
              </a:lnSpc>
              <a:buFont typeface="Arial" panose="020B0604020202020204" pitchFamily="34" charset="0"/>
              <a:buChar char="•"/>
              <a:defRPr sz="2000" b="0">
                <a:solidFill>
                  <a:schemeClr val="bg1"/>
                </a:solidFill>
                <a:latin typeface="Arial" panose="020B0604020202020204" pitchFamily="34" charset="0"/>
                <a:ea typeface="Arial" panose="020B0604020202020204" pitchFamily="34" charset="0"/>
                <a:cs typeface="Arial" panose="020B0604020202020204" pitchFamily="34" charset="0"/>
              </a:defRPr>
            </a:lvl1pPr>
            <a:lvl2pPr>
              <a:lnSpc>
                <a:spcPct val="100000"/>
              </a:lnSpc>
              <a:defRPr sz="2000" b="0" i="0">
                <a:solidFill>
                  <a:schemeClr val="bg1"/>
                </a:solidFill>
                <a:latin typeface="Arial" panose="020B0604020202020204" pitchFamily="34" charset="0"/>
                <a:ea typeface="Arial" panose="020B0604020202020204" pitchFamily="34" charset="0"/>
                <a:cs typeface="Arial" panose="020B0604020202020204" pitchFamily="34" charset="0"/>
              </a:defRPr>
            </a:lvl2pPr>
            <a:lvl3pPr>
              <a:lnSpc>
                <a:spcPct val="100000"/>
              </a:lnSpc>
              <a:defRPr sz="2000" b="0" i="0">
                <a:solidFill>
                  <a:schemeClr val="bg1"/>
                </a:solidFill>
                <a:latin typeface="Arial" panose="020B0604020202020204" pitchFamily="34" charset="0"/>
                <a:ea typeface="Arial" panose="020B0604020202020204" pitchFamily="34" charset="0"/>
                <a:cs typeface="Arial" panose="020B0604020202020204" pitchFamily="34" charset="0"/>
              </a:defRPr>
            </a:lvl3pPr>
            <a:lvl4pPr>
              <a:lnSpc>
                <a:spcPct val="100000"/>
              </a:lnSpc>
              <a:defRPr sz="2000" b="0" i="0">
                <a:solidFill>
                  <a:schemeClr val="bg1"/>
                </a:solidFill>
                <a:latin typeface="Arial" panose="020B0604020202020204" pitchFamily="34" charset="0"/>
                <a:ea typeface="Arial" panose="020B0604020202020204" pitchFamily="34" charset="0"/>
                <a:cs typeface="Arial" panose="020B0604020202020204" pitchFamily="34" charset="0"/>
              </a:defRPr>
            </a:lvl4pPr>
            <a:lvl5pPr>
              <a:lnSpc>
                <a:spcPct val="100000"/>
              </a:lnSpc>
              <a:defRPr sz="2000" b="0" i="0">
                <a:solidFill>
                  <a:schemeClr val="bg1"/>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941919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Yellow impact slide">
    <p:spTree>
      <p:nvGrpSpPr>
        <p:cNvPr id="1" name=""/>
        <p:cNvGrpSpPr/>
        <p:nvPr/>
      </p:nvGrpSpPr>
      <p:grpSpPr>
        <a:xfrm>
          <a:off x="0" y="0"/>
          <a:ext cx="0" cy="0"/>
          <a:chOff x="0" y="0"/>
          <a:chExt cx="0" cy="0"/>
        </a:xfrm>
      </p:grpSpPr>
      <p:sp>
        <p:nvSpPr>
          <p:cNvPr id="4" name="Rectangle 3"/>
          <p:cNvSpPr/>
          <p:nvPr userDrawn="1"/>
        </p:nvSpPr>
        <p:spPr>
          <a:xfrm>
            <a:off x="6959600" y="0"/>
            <a:ext cx="5232400" cy="6858000"/>
          </a:xfrm>
          <a:prstGeom prst="rect">
            <a:avLst/>
          </a:prstGeom>
          <a:solidFill>
            <a:srgbClr val="DD7A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7" name="Content Placeholder 2"/>
          <p:cNvSpPr>
            <a:spLocks noGrp="1"/>
          </p:cNvSpPr>
          <p:nvPr>
            <p:ph sz="quarter" idx="18"/>
          </p:nvPr>
        </p:nvSpPr>
        <p:spPr>
          <a:xfrm>
            <a:off x="5231904" y="4"/>
            <a:ext cx="6960096" cy="6857999"/>
          </a:xfrm>
          <a:prstGeom prst="rect">
            <a:avLst/>
          </a:prstGeom>
        </p:spPr>
        <p:txBody>
          <a:bodyPr/>
          <a:lstStyle>
            <a:lvl1pPr>
              <a:defRPr b="0" i="0">
                <a:latin typeface="Arial" panose="020B0604020202020204" pitchFamily="34" charset="0"/>
                <a:ea typeface="Arial" panose="020B0604020202020204" pitchFamily="34" charset="0"/>
                <a:cs typeface="Arial" panose="020B0604020202020204" pitchFamily="34" charset="0"/>
              </a:defRPr>
            </a:lvl1pPr>
            <a:lvl2pPr>
              <a:defRPr b="0" i="0">
                <a:latin typeface="Arial" panose="020B0604020202020204" pitchFamily="34" charset="0"/>
                <a:ea typeface="Arial" panose="020B0604020202020204" pitchFamily="34" charset="0"/>
                <a:cs typeface="Arial" panose="020B0604020202020204" pitchFamily="34" charset="0"/>
              </a:defRPr>
            </a:lvl2pPr>
            <a:lvl3pPr>
              <a:defRPr b="0" i="0">
                <a:latin typeface="Arial" panose="020B0604020202020204" pitchFamily="34" charset="0"/>
                <a:ea typeface="Arial" panose="020B0604020202020204" pitchFamily="34" charset="0"/>
                <a:cs typeface="Arial" panose="020B0604020202020204" pitchFamily="34" charset="0"/>
              </a:defRPr>
            </a:lvl3pPr>
            <a:lvl4pPr>
              <a:defRPr b="0" i="0">
                <a:latin typeface="Arial" panose="020B0604020202020204" pitchFamily="34" charset="0"/>
                <a:ea typeface="Arial" panose="020B0604020202020204" pitchFamily="34" charset="0"/>
                <a:cs typeface="Arial" panose="020B0604020202020204" pitchFamily="34" charset="0"/>
              </a:defRPr>
            </a:lvl4pPr>
            <a:lvl5pPr>
              <a:defRPr b="0" i="0">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p:txBody>
      </p:sp>
      <p:sp>
        <p:nvSpPr>
          <p:cNvPr id="10" name="Text Placeholder 8"/>
          <p:cNvSpPr>
            <a:spLocks noGrp="1"/>
          </p:cNvSpPr>
          <p:nvPr>
            <p:ph type="body" sz="quarter" idx="14"/>
          </p:nvPr>
        </p:nvSpPr>
        <p:spPr>
          <a:xfrm>
            <a:off x="407368" y="404665"/>
            <a:ext cx="4440493" cy="5976662"/>
          </a:xfrm>
          <a:prstGeom prst="rect">
            <a:avLst/>
          </a:prstGeom>
        </p:spPr>
        <p:txBody>
          <a:bodyPr>
            <a:normAutofit/>
          </a:bodyPr>
          <a:lstStyle>
            <a:lvl1pPr marL="257175" indent="-257175">
              <a:lnSpc>
                <a:spcPct val="100000"/>
              </a:lnSpc>
              <a:buFont typeface="Arial" panose="020B0604020202020204" pitchFamily="34" charset="0"/>
              <a:buChar char="•"/>
              <a:defRPr sz="2000" b="0">
                <a:solidFill>
                  <a:schemeClr val="bg1"/>
                </a:solidFill>
                <a:latin typeface="Arial" panose="020B0604020202020204" pitchFamily="34" charset="0"/>
                <a:ea typeface="Arial" panose="020B0604020202020204" pitchFamily="34" charset="0"/>
                <a:cs typeface="Arial" panose="020B0604020202020204" pitchFamily="34" charset="0"/>
              </a:defRPr>
            </a:lvl1pPr>
            <a:lvl2pPr>
              <a:lnSpc>
                <a:spcPct val="100000"/>
              </a:lnSpc>
              <a:defRPr sz="2000" b="0" i="0">
                <a:solidFill>
                  <a:schemeClr val="bg1"/>
                </a:solidFill>
                <a:latin typeface="Arial" panose="020B0604020202020204" pitchFamily="34" charset="0"/>
                <a:ea typeface="Arial" panose="020B0604020202020204" pitchFamily="34" charset="0"/>
                <a:cs typeface="Arial" panose="020B0604020202020204" pitchFamily="34" charset="0"/>
              </a:defRPr>
            </a:lvl2pPr>
            <a:lvl3pPr>
              <a:lnSpc>
                <a:spcPct val="100000"/>
              </a:lnSpc>
              <a:defRPr sz="2000" b="0" i="0">
                <a:solidFill>
                  <a:schemeClr val="bg1"/>
                </a:solidFill>
                <a:latin typeface="Arial" panose="020B0604020202020204" pitchFamily="34" charset="0"/>
                <a:ea typeface="Arial" panose="020B0604020202020204" pitchFamily="34" charset="0"/>
                <a:cs typeface="Arial" panose="020B0604020202020204" pitchFamily="34" charset="0"/>
              </a:defRPr>
            </a:lvl3pPr>
            <a:lvl4pPr>
              <a:lnSpc>
                <a:spcPct val="100000"/>
              </a:lnSpc>
              <a:defRPr sz="2000" b="0" i="0">
                <a:solidFill>
                  <a:schemeClr val="bg1"/>
                </a:solidFill>
                <a:latin typeface="Arial" panose="020B0604020202020204" pitchFamily="34" charset="0"/>
                <a:ea typeface="Arial" panose="020B0604020202020204" pitchFamily="34" charset="0"/>
                <a:cs typeface="Arial" panose="020B0604020202020204" pitchFamily="34" charset="0"/>
              </a:defRPr>
            </a:lvl4pPr>
            <a:lvl5pPr>
              <a:lnSpc>
                <a:spcPct val="100000"/>
              </a:lnSpc>
              <a:defRPr sz="2000" b="0" i="0">
                <a:solidFill>
                  <a:schemeClr val="bg1"/>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1629684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2" name="Rectangle 1"/>
          <p:cNvSpPr/>
          <p:nvPr userDrawn="1"/>
        </p:nvSpPr>
        <p:spPr>
          <a:xfrm>
            <a:off x="262469" y="188914"/>
            <a:ext cx="1608667" cy="1368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pic>
        <p:nvPicPr>
          <p:cNvPr id="3" name="Picture 9"/>
          <p:cNvPicPr/>
          <p:nvPr userDrawn="1"/>
        </p:nvPicPr>
        <p:blipFill>
          <a:blip r:embed="rId2">
            <a:extLst>
              <a:ext uri="{28A0092B-C50C-407E-A947-70E740481C1C}">
                <a14:useLocalDpi xmlns:a14="http://schemas.microsoft.com/office/drawing/2010/main"/>
              </a:ext>
            </a:extLst>
          </a:blip>
          <a:srcRect/>
          <a:stretch>
            <a:fillRect/>
          </a:stretch>
        </p:blipFill>
        <p:spPr bwMode="auto">
          <a:xfrm>
            <a:off x="935570" y="1517650"/>
            <a:ext cx="3409951"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4656668" y="4076700"/>
            <a:ext cx="4411133"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1"/>
          <p:cNvSpPr txBox="1">
            <a:spLocks noChangeArrowheads="1"/>
          </p:cNvSpPr>
          <p:nvPr userDrawn="1"/>
        </p:nvSpPr>
        <p:spPr bwMode="auto">
          <a:xfrm>
            <a:off x="4811185" y="2505075"/>
            <a:ext cx="6373283" cy="58420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r>
              <a:rPr lang="en-GB" altLang="x-none" sz="3200" b="1">
                <a:solidFill>
                  <a:srgbClr val="0C406D"/>
                </a:solidFill>
                <a:latin typeface="Arial" panose="020B0604020202020204" pitchFamily="34" charset="0"/>
                <a:ea typeface="Arial" panose="020B0604020202020204" pitchFamily="34" charset="0"/>
                <a:cs typeface="Arial" panose="020B0604020202020204" pitchFamily="34" charset="0"/>
              </a:rPr>
              <a:t>www.cranfield.ac.uk</a:t>
            </a:r>
          </a:p>
        </p:txBody>
      </p:sp>
      <p:sp>
        <p:nvSpPr>
          <p:cNvPr id="6" name="TextBox 12"/>
          <p:cNvSpPr txBox="1">
            <a:spLocks noChangeArrowheads="1"/>
          </p:cNvSpPr>
          <p:nvPr userDrawn="1"/>
        </p:nvSpPr>
        <p:spPr bwMode="auto">
          <a:xfrm>
            <a:off x="4811187" y="3411543"/>
            <a:ext cx="6047316" cy="5238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r>
              <a:rPr lang="en-GB" altLang="en-US" sz="2800" b="1">
                <a:solidFill>
                  <a:srgbClr val="0099C4"/>
                </a:solidFill>
                <a:latin typeface="Arial" panose="020B0604020202020204" pitchFamily="34" charset="0"/>
                <a:cs typeface="Arial" panose="020B0604020202020204" pitchFamily="34" charset="0"/>
              </a:rPr>
              <a:t>T: +44 (0)1234 750111</a:t>
            </a:r>
            <a:endParaRPr lang="en-US" altLang="en-US" sz="2800" b="1">
              <a:solidFill>
                <a:srgbClr val="0099C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773854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1117600" y="6356355"/>
            <a:ext cx="3657600" cy="365125"/>
          </a:xfrm>
        </p:spPr>
        <p:txBody>
          <a:bodyPr/>
          <a:lstStyle/>
          <a:p>
            <a:endParaRPr lang="zh-CN" altLang="en-US"/>
          </a:p>
        </p:txBody>
      </p:sp>
      <p:sp>
        <p:nvSpPr>
          <p:cNvPr id="3" name="页脚占位符 2"/>
          <p:cNvSpPr>
            <a:spLocks noGrp="1"/>
          </p:cNvSpPr>
          <p:nvPr>
            <p:ph type="ftr" sz="quarter" idx="11"/>
          </p:nvPr>
        </p:nvSpPr>
        <p:spPr>
          <a:xfrm>
            <a:off x="5384800" y="6356355"/>
            <a:ext cx="5486400" cy="365125"/>
          </a:xfrm>
        </p:spPr>
        <p:txBody>
          <a:bodyPr/>
          <a:lstStyle/>
          <a:p>
            <a:endParaRPr lang="zh-CN" altLang="en-US"/>
          </a:p>
        </p:txBody>
      </p:sp>
      <p:sp>
        <p:nvSpPr>
          <p:cNvPr id="4" name="灯片编号占位符 3"/>
          <p:cNvSpPr>
            <a:spLocks noGrp="1"/>
          </p:cNvSpPr>
          <p:nvPr>
            <p:ph type="sldNum" sz="quarter" idx="12"/>
          </p:nvPr>
        </p:nvSpPr>
        <p:spPr>
          <a:xfrm>
            <a:off x="11480800" y="6356355"/>
            <a:ext cx="36576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5162885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75334-7210-3D4D-9418-319874CA0740}" type="slidenum">
              <a:rPr lang="en-US" smtClean="0"/>
              <a:t>‹#›</a:t>
            </a:fld>
            <a:endParaRPr lang="en-US"/>
          </a:p>
        </p:txBody>
      </p:sp>
    </p:spTree>
    <p:extLst>
      <p:ext uri="{BB962C8B-B14F-4D97-AF65-F5344CB8AC3E}">
        <p14:creationId xmlns:p14="http://schemas.microsoft.com/office/powerpoint/2010/main" val="156244465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5596B-FB29-6749-8214-4CCCE35FAB01}" type="slidenum">
              <a:rPr lang="en-US" smtClean="0"/>
              <a:t>‹#›</a:t>
            </a:fld>
            <a:endParaRPr lang="en-US"/>
          </a:p>
        </p:txBody>
      </p:sp>
    </p:spTree>
    <p:extLst>
      <p:ext uri="{BB962C8B-B14F-4D97-AF65-F5344CB8AC3E}">
        <p14:creationId xmlns:p14="http://schemas.microsoft.com/office/powerpoint/2010/main" val="188427951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75334-7210-3D4D-9418-319874CA0740}" type="slidenum">
              <a:rPr lang="en-US" smtClean="0"/>
              <a:t>‹#›</a:t>
            </a:fld>
            <a:endParaRPr lang="en-US"/>
          </a:p>
        </p:txBody>
      </p:sp>
    </p:spTree>
    <p:extLst>
      <p:ext uri="{BB962C8B-B14F-4D97-AF65-F5344CB8AC3E}">
        <p14:creationId xmlns:p14="http://schemas.microsoft.com/office/powerpoint/2010/main" val="217373142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75334-7210-3D4D-9418-319874CA0740}" type="slidenum">
              <a:rPr lang="en-US" smtClean="0"/>
              <a:t>‹#›</a:t>
            </a:fld>
            <a:endParaRPr lang="en-US"/>
          </a:p>
        </p:txBody>
      </p:sp>
    </p:spTree>
    <p:extLst>
      <p:ext uri="{BB962C8B-B14F-4D97-AF65-F5344CB8AC3E}">
        <p14:creationId xmlns:p14="http://schemas.microsoft.com/office/powerpoint/2010/main" val="394632624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375334-7210-3D4D-9418-319874CA0740}" type="slidenum">
              <a:rPr lang="en-US" smtClean="0"/>
              <a:t>‹#›</a:t>
            </a:fld>
            <a:endParaRPr lang="en-US"/>
          </a:p>
        </p:txBody>
      </p:sp>
    </p:spTree>
    <p:extLst>
      <p:ext uri="{BB962C8B-B14F-4D97-AF65-F5344CB8AC3E}">
        <p14:creationId xmlns:p14="http://schemas.microsoft.com/office/powerpoint/2010/main" val="329828049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C5596B-FB29-6749-8214-4CCCE35FAB01}" type="slidenum">
              <a:rPr lang="en-US" smtClean="0"/>
              <a:t>‹#›</a:t>
            </a:fld>
            <a:endParaRPr lang="en-US"/>
          </a:p>
        </p:txBody>
      </p:sp>
    </p:spTree>
    <p:extLst>
      <p:ext uri="{BB962C8B-B14F-4D97-AF65-F5344CB8AC3E}">
        <p14:creationId xmlns:p14="http://schemas.microsoft.com/office/powerpoint/2010/main" val="3137176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act info x3 (Pur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315" y="365129"/>
            <a:ext cx="7570076" cy="1325563"/>
          </a:xfrm>
          <a:prstGeom prst="rect">
            <a:avLst/>
          </a:prstGeom>
        </p:spPr>
        <p:txBody>
          <a:bodyPr/>
          <a:lstStyle>
            <a:lvl1pPr>
              <a:defRPr b="1">
                <a:solidFill>
                  <a:srgbClr val="0A406C"/>
                </a:solidFill>
              </a:defRPr>
            </a:lvl1pPr>
          </a:lstStyle>
          <a:p>
            <a:r>
              <a:rPr lang="en-GB"/>
              <a:t>Contacts x3</a:t>
            </a:r>
            <a:endParaRPr lang="en-US"/>
          </a:p>
        </p:txBody>
      </p:sp>
      <p:sp>
        <p:nvSpPr>
          <p:cNvPr id="13" name="Text Placeholder 8">
            <a:extLst>
              <a:ext uri="{FF2B5EF4-FFF2-40B4-BE49-F238E27FC236}">
                <a16:creationId xmlns:a16="http://schemas.microsoft.com/office/drawing/2014/main" id="{7FE14EF7-2964-BC45-8684-F522DB0355EC}"/>
              </a:ext>
            </a:extLst>
          </p:cNvPr>
          <p:cNvSpPr txBox="1">
            <a:spLocks/>
          </p:cNvSpPr>
          <p:nvPr userDrawn="1"/>
        </p:nvSpPr>
        <p:spPr>
          <a:xfrm>
            <a:off x="9668447" y="6403690"/>
            <a:ext cx="2160240" cy="178379"/>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900" b="0" kern="1200">
                <a:solidFill>
                  <a:schemeClr val="bg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GB" sz="600">
                <a:solidFill>
                  <a:srgbClr val="0A406C"/>
                </a:solidFill>
              </a:rPr>
              <a:t>© Cranfield University </a:t>
            </a:r>
            <a:fld id="{9F749477-C6E1-0848-80BB-E9ECD956F19F}" type="datetime6">
              <a:rPr lang="en-GB" sz="600" smtClean="0">
                <a:solidFill>
                  <a:srgbClr val="0A406C"/>
                </a:solidFill>
              </a:rPr>
              <a:t>October 25</a:t>
            </a:fld>
            <a:endParaRPr lang="en-US" sz="600">
              <a:solidFill>
                <a:srgbClr val="0A406C"/>
              </a:solidFill>
            </a:endParaRPr>
          </a:p>
        </p:txBody>
      </p:sp>
      <p:sp>
        <p:nvSpPr>
          <p:cNvPr id="5" name="Picture Placeholder 4">
            <a:extLst>
              <a:ext uri="{FF2B5EF4-FFF2-40B4-BE49-F238E27FC236}">
                <a16:creationId xmlns:a16="http://schemas.microsoft.com/office/drawing/2014/main" id="{27527392-0132-9043-8E98-FF9EE1FBE401}"/>
              </a:ext>
            </a:extLst>
          </p:cNvPr>
          <p:cNvSpPr>
            <a:spLocks noGrp="1"/>
          </p:cNvSpPr>
          <p:nvPr>
            <p:ph type="pic" sz="quarter" idx="10" hasCustomPrompt="1"/>
          </p:nvPr>
        </p:nvSpPr>
        <p:spPr>
          <a:xfrm>
            <a:off x="446694" y="1939926"/>
            <a:ext cx="2896199" cy="1707164"/>
          </a:xfrm>
          <a:prstGeom prst="rect">
            <a:avLst/>
          </a:prstGeom>
          <a:noFill/>
          <a:ln w="12700">
            <a:noFill/>
          </a:ln>
        </p:spPr>
        <p:txBody>
          <a:bodyPr>
            <a:normAutofit/>
          </a:bodyPr>
          <a:lstStyle>
            <a:lvl1pPr marL="0" indent="0">
              <a:buNone/>
              <a:defRPr sz="1200"/>
            </a:lvl1pPr>
          </a:lstStyle>
          <a:p>
            <a:r>
              <a:rPr lang="en-US"/>
              <a:t>Click icon to add headshot</a:t>
            </a:r>
          </a:p>
        </p:txBody>
      </p:sp>
      <p:cxnSp>
        <p:nvCxnSpPr>
          <p:cNvPr id="11" name="Straight Connector 10">
            <a:extLst>
              <a:ext uri="{FF2B5EF4-FFF2-40B4-BE49-F238E27FC236}">
                <a16:creationId xmlns:a16="http://schemas.microsoft.com/office/drawing/2014/main" id="{B94003B4-01B8-954E-8A95-219160DD7D33}"/>
              </a:ext>
            </a:extLst>
          </p:cNvPr>
          <p:cNvCxnSpPr>
            <a:cxnSpLocks/>
          </p:cNvCxnSpPr>
          <p:nvPr userDrawn="1"/>
        </p:nvCxnSpPr>
        <p:spPr>
          <a:xfrm>
            <a:off x="407276" y="3783724"/>
            <a:ext cx="2987565" cy="0"/>
          </a:xfrm>
          <a:prstGeom prst="line">
            <a:avLst/>
          </a:prstGeom>
          <a:ln w="85725">
            <a:solidFill>
              <a:srgbClr val="623E87"/>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37F01780-A527-BE4B-827B-04AFB9DC98CA}"/>
              </a:ext>
            </a:extLst>
          </p:cNvPr>
          <p:cNvSpPr>
            <a:spLocks noGrp="1"/>
          </p:cNvSpPr>
          <p:nvPr>
            <p:ph type="body" sz="quarter" idx="11" hasCustomPrompt="1"/>
          </p:nvPr>
        </p:nvSpPr>
        <p:spPr>
          <a:xfrm>
            <a:off x="407989" y="4535357"/>
            <a:ext cx="3400027" cy="1697283"/>
          </a:xfrm>
          <a:prstGeom prst="rect">
            <a:avLst/>
          </a:prstGeom>
        </p:spPr>
        <p:txBody>
          <a:bodyPr lIns="0" tIns="0">
            <a:normAutofit/>
          </a:bodyPr>
          <a:lstStyle>
            <a:lvl1pPr marL="0" indent="0">
              <a:buNone/>
              <a:defRPr sz="1350" b="0">
                <a:solidFill>
                  <a:srgbClr val="081830"/>
                </a:solidFill>
              </a:defRPr>
            </a:lvl1pPr>
          </a:lstStyle>
          <a:p>
            <a:r>
              <a:rPr lang="en-GB"/>
              <a:t>Role</a:t>
            </a:r>
          </a:p>
          <a:p>
            <a:r>
              <a:rPr lang="en-GB" err="1"/>
              <a:t>email@cranfield.ac.uk</a:t>
            </a:r>
            <a:endParaRPr lang="en-GB"/>
          </a:p>
        </p:txBody>
      </p:sp>
      <p:sp>
        <p:nvSpPr>
          <p:cNvPr id="20" name="Text Placeholder 18">
            <a:extLst>
              <a:ext uri="{FF2B5EF4-FFF2-40B4-BE49-F238E27FC236}">
                <a16:creationId xmlns:a16="http://schemas.microsoft.com/office/drawing/2014/main" id="{2BFA7589-652B-B546-9D4C-8696AF138F4B}"/>
              </a:ext>
            </a:extLst>
          </p:cNvPr>
          <p:cNvSpPr>
            <a:spLocks noGrp="1"/>
          </p:cNvSpPr>
          <p:nvPr>
            <p:ph type="body" sz="quarter" idx="12" hasCustomPrompt="1"/>
          </p:nvPr>
        </p:nvSpPr>
        <p:spPr>
          <a:xfrm>
            <a:off x="407989" y="4014958"/>
            <a:ext cx="3400027" cy="388876"/>
          </a:xfrm>
          <a:prstGeom prst="rect">
            <a:avLst/>
          </a:prstGeom>
        </p:spPr>
        <p:txBody>
          <a:bodyPr lIns="0" tIns="0">
            <a:normAutofit/>
          </a:bodyPr>
          <a:lstStyle>
            <a:lvl1pPr marL="0" indent="0">
              <a:buNone/>
              <a:defRPr sz="1350" b="1">
                <a:solidFill>
                  <a:srgbClr val="452B56"/>
                </a:solidFill>
              </a:defRPr>
            </a:lvl1pPr>
          </a:lstStyle>
          <a:p>
            <a:r>
              <a:rPr lang="en-GB"/>
              <a:t>Person Name</a:t>
            </a:r>
          </a:p>
        </p:txBody>
      </p:sp>
      <p:sp>
        <p:nvSpPr>
          <p:cNvPr id="36" name="Rectangle 35">
            <a:extLst>
              <a:ext uri="{FF2B5EF4-FFF2-40B4-BE49-F238E27FC236}">
                <a16:creationId xmlns:a16="http://schemas.microsoft.com/office/drawing/2014/main" id="{C4464287-F7D6-5748-B9AE-933C3800B710}"/>
              </a:ext>
            </a:extLst>
          </p:cNvPr>
          <p:cNvSpPr/>
          <p:nvPr userDrawn="1"/>
        </p:nvSpPr>
        <p:spPr>
          <a:xfrm>
            <a:off x="407279" y="1921922"/>
            <a:ext cx="2986087" cy="1763262"/>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Freeform 22">
            <a:extLst>
              <a:ext uri="{FF2B5EF4-FFF2-40B4-BE49-F238E27FC236}">
                <a16:creationId xmlns:a16="http://schemas.microsoft.com/office/drawing/2014/main" id="{E23B842F-C1B4-2D4B-8E63-6EF0D26535BF}"/>
              </a:ext>
            </a:extLst>
          </p:cNvPr>
          <p:cNvSpPr/>
          <p:nvPr userDrawn="1"/>
        </p:nvSpPr>
        <p:spPr>
          <a:xfrm rot="2700000">
            <a:off x="9958431" y="-245341"/>
            <a:ext cx="3316765" cy="1658383"/>
          </a:xfrm>
          <a:custGeom>
            <a:avLst/>
            <a:gdLst>
              <a:gd name="connsiteX0" fmla="*/ 0 w 4822608"/>
              <a:gd name="connsiteY0" fmla="*/ 2411304 h 2411304"/>
              <a:gd name="connsiteX1" fmla="*/ 2411305 w 4822608"/>
              <a:gd name="connsiteY1" fmla="*/ 0 h 2411304"/>
              <a:gd name="connsiteX2" fmla="*/ 4822608 w 4822608"/>
              <a:gd name="connsiteY2" fmla="*/ 2411304 h 2411304"/>
            </a:gdLst>
            <a:ahLst/>
            <a:cxnLst>
              <a:cxn ang="0">
                <a:pos x="connsiteX0" y="connsiteY0"/>
              </a:cxn>
              <a:cxn ang="0">
                <a:pos x="connsiteX1" y="connsiteY1"/>
              </a:cxn>
              <a:cxn ang="0">
                <a:pos x="connsiteX2" y="connsiteY2"/>
              </a:cxn>
            </a:cxnLst>
            <a:rect l="l" t="t" r="r" b="b"/>
            <a:pathLst>
              <a:path w="4822608" h="2411304">
                <a:moveTo>
                  <a:pt x="0" y="2411304"/>
                </a:moveTo>
                <a:lnTo>
                  <a:pt x="2411305" y="0"/>
                </a:lnTo>
                <a:lnTo>
                  <a:pt x="4822608" y="2411304"/>
                </a:lnTo>
                <a:close/>
              </a:path>
            </a:pathLst>
          </a:custGeom>
          <a:gradFill>
            <a:gsLst>
              <a:gs pos="0">
                <a:srgbClr val="623E87"/>
              </a:gs>
              <a:gs pos="55000">
                <a:srgbClr val="452B56"/>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4" name="Freeform 23">
            <a:extLst>
              <a:ext uri="{FF2B5EF4-FFF2-40B4-BE49-F238E27FC236}">
                <a16:creationId xmlns:a16="http://schemas.microsoft.com/office/drawing/2014/main" id="{E308D741-C459-6149-BC51-AABFD6557BCA}"/>
              </a:ext>
            </a:extLst>
          </p:cNvPr>
          <p:cNvSpPr/>
          <p:nvPr userDrawn="1"/>
        </p:nvSpPr>
        <p:spPr>
          <a:xfrm rot="2700000">
            <a:off x="8821963" y="747599"/>
            <a:ext cx="4352328" cy="926928"/>
          </a:xfrm>
          <a:custGeom>
            <a:avLst/>
            <a:gdLst>
              <a:gd name="connsiteX0" fmla="*/ 0 w 4352328"/>
              <a:gd name="connsiteY0" fmla="*/ 926928 h 926928"/>
              <a:gd name="connsiteX1" fmla="*/ 926928 w 4352328"/>
              <a:gd name="connsiteY1" fmla="*/ 0 h 926928"/>
              <a:gd name="connsiteX2" fmla="*/ 3425400 w 4352328"/>
              <a:gd name="connsiteY2" fmla="*/ 0 h 926928"/>
              <a:gd name="connsiteX3" fmla="*/ 4352328 w 4352328"/>
              <a:gd name="connsiteY3" fmla="*/ 926928 h 926928"/>
              <a:gd name="connsiteX4" fmla="*/ 0 w 4352328"/>
              <a:gd name="connsiteY4" fmla="*/ 926928 h 926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328" h="926928">
                <a:moveTo>
                  <a:pt x="0" y="926928"/>
                </a:moveTo>
                <a:lnTo>
                  <a:pt x="926928" y="0"/>
                </a:lnTo>
                <a:lnTo>
                  <a:pt x="3425400" y="0"/>
                </a:lnTo>
                <a:lnTo>
                  <a:pt x="4352328" y="926928"/>
                </a:lnTo>
                <a:lnTo>
                  <a:pt x="0" y="926928"/>
                </a:lnTo>
                <a:close/>
              </a:path>
            </a:pathLst>
          </a:cu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5" name="Oval 24">
            <a:extLst>
              <a:ext uri="{FF2B5EF4-FFF2-40B4-BE49-F238E27FC236}">
                <a16:creationId xmlns:a16="http://schemas.microsoft.com/office/drawing/2014/main" id="{10A924D9-2E50-0F42-80DD-DCB7B0CF680A}"/>
              </a:ext>
            </a:extLst>
          </p:cNvPr>
          <p:cNvSpPr/>
          <p:nvPr userDrawn="1"/>
        </p:nvSpPr>
        <p:spPr>
          <a:xfrm>
            <a:off x="10812027" y="371789"/>
            <a:ext cx="1034980" cy="1034980"/>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6" name="Picture 25">
            <a:extLst>
              <a:ext uri="{FF2B5EF4-FFF2-40B4-BE49-F238E27FC236}">
                <a16:creationId xmlns:a16="http://schemas.microsoft.com/office/drawing/2014/main" id="{FF0A559D-1409-364A-8FF7-DAD5B86A6A7E}"/>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20498" y="285462"/>
            <a:ext cx="1200151" cy="1190550"/>
          </a:xfrm>
          <a:prstGeom prst="rect">
            <a:avLst/>
          </a:prstGeom>
        </p:spPr>
      </p:pic>
      <p:sp>
        <p:nvSpPr>
          <p:cNvPr id="27" name="Picture Placeholder 26">
            <a:extLst>
              <a:ext uri="{FF2B5EF4-FFF2-40B4-BE49-F238E27FC236}">
                <a16:creationId xmlns:a16="http://schemas.microsoft.com/office/drawing/2014/main" id="{9993008F-5731-2843-A73A-0E3291D0398A}"/>
              </a:ext>
            </a:extLst>
          </p:cNvPr>
          <p:cNvSpPr>
            <a:spLocks noGrp="1"/>
          </p:cNvSpPr>
          <p:nvPr>
            <p:ph type="pic" sz="quarter" idx="19" hasCustomPrompt="1"/>
          </p:nvPr>
        </p:nvSpPr>
        <p:spPr>
          <a:xfrm>
            <a:off x="10734678" y="290705"/>
            <a:ext cx="1173271" cy="1173270"/>
          </a:xfrm>
          <a:custGeom>
            <a:avLst/>
            <a:gdLst>
              <a:gd name="connsiteX0" fmla="*/ 586635 w 1173270"/>
              <a:gd name="connsiteY0" fmla="*/ 0 h 1173270"/>
              <a:gd name="connsiteX1" fmla="*/ 1173270 w 1173270"/>
              <a:gd name="connsiteY1" fmla="*/ 586635 h 1173270"/>
              <a:gd name="connsiteX2" fmla="*/ 586635 w 1173270"/>
              <a:gd name="connsiteY2" fmla="*/ 1173270 h 1173270"/>
              <a:gd name="connsiteX3" fmla="*/ 0 w 1173270"/>
              <a:gd name="connsiteY3" fmla="*/ 586635 h 1173270"/>
              <a:gd name="connsiteX4" fmla="*/ 586635 w 1173270"/>
              <a:gd name="connsiteY4" fmla="*/ 0 h 117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0" h="1173270">
                <a:moveTo>
                  <a:pt x="586635" y="0"/>
                </a:moveTo>
                <a:cubicBezTo>
                  <a:pt x="910625" y="0"/>
                  <a:pt x="1173270" y="262645"/>
                  <a:pt x="1173270" y="586635"/>
                </a:cubicBezTo>
                <a:cubicBezTo>
                  <a:pt x="1173270" y="910625"/>
                  <a:pt x="910625" y="1173270"/>
                  <a:pt x="586635" y="1173270"/>
                </a:cubicBezTo>
                <a:cubicBezTo>
                  <a:pt x="262645" y="1173270"/>
                  <a:pt x="0" y="910625"/>
                  <a:pt x="0" y="586635"/>
                </a:cubicBezTo>
                <a:cubicBezTo>
                  <a:pt x="0" y="262645"/>
                  <a:pt x="262645" y="0"/>
                  <a:pt x="586635" y="0"/>
                </a:cubicBezTo>
                <a:close/>
              </a:path>
            </a:pathLst>
          </a:custGeom>
          <a:solidFill>
            <a:srgbClr val="081830"/>
          </a:solidFill>
        </p:spPr>
        <p:txBody>
          <a:bodyPr wrap="square" anchor="ctr">
            <a:noAutofit/>
          </a:bodyPr>
          <a:lstStyle>
            <a:lvl1pPr marL="0" indent="0" algn="ctr">
              <a:buNone/>
              <a:defRPr sz="900">
                <a:solidFill>
                  <a:schemeClr val="bg1"/>
                </a:solidFill>
              </a:defRPr>
            </a:lvl1pPr>
          </a:lstStyle>
          <a:p>
            <a:r>
              <a:rPr lang="en-US"/>
              <a:t>Change logo (optional)</a:t>
            </a:r>
          </a:p>
        </p:txBody>
      </p:sp>
      <p:sp>
        <p:nvSpPr>
          <p:cNvPr id="28" name="Picture Placeholder 4">
            <a:extLst>
              <a:ext uri="{FF2B5EF4-FFF2-40B4-BE49-F238E27FC236}">
                <a16:creationId xmlns:a16="http://schemas.microsoft.com/office/drawing/2014/main" id="{3B0DE747-17AD-2B4F-B7D9-D4D95281D3F3}"/>
              </a:ext>
            </a:extLst>
          </p:cNvPr>
          <p:cNvSpPr>
            <a:spLocks noGrp="1"/>
          </p:cNvSpPr>
          <p:nvPr>
            <p:ph type="pic" sz="quarter" idx="20" hasCustomPrompt="1"/>
          </p:nvPr>
        </p:nvSpPr>
        <p:spPr>
          <a:xfrm>
            <a:off x="4049546" y="1939926"/>
            <a:ext cx="2901553" cy="1707164"/>
          </a:xfrm>
          <a:prstGeom prst="rect">
            <a:avLst/>
          </a:prstGeom>
          <a:noFill/>
          <a:ln w="12700">
            <a:noFill/>
          </a:ln>
        </p:spPr>
        <p:txBody>
          <a:bodyPr>
            <a:normAutofit/>
          </a:bodyPr>
          <a:lstStyle>
            <a:lvl1pPr marL="0" indent="0">
              <a:buNone/>
              <a:defRPr sz="1200"/>
            </a:lvl1pPr>
          </a:lstStyle>
          <a:p>
            <a:r>
              <a:rPr lang="en-US"/>
              <a:t>Click icon to add headshot</a:t>
            </a:r>
          </a:p>
        </p:txBody>
      </p:sp>
      <p:cxnSp>
        <p:nvCxnSpPr>
          <p:cNvPr id="29" name="Straight Connector 28">
            <a:extLst>
              <a:ext uri="{FF2B5EF4-FFF2-40B4-BE49-F238E27FC236}">
                <a16:creationId xmlns:a16="http://schemas.microsoft.com/office/drawing/2014/main" id="{809327AC-06A4-E944-9BE2-606B514DFBD7}"/>
              </a:ext>
            </a:extLst>
          </p:cNvPr>
          <p:cNvCxnSpPr>
            <a:cxnSpLocks/>
          </p:cNvCxnSpPr>
          <p:nvPr userDrawn="1"/>
        </p:nvCxnSpPr>
        <p:spPr>
          <a:xfrm>
            <a:off x="3999068" y="3783724"/>
            <a:ext cx="2987565" cy="0"/>
          </a:xfrm>
          <a:prstGeom prst="line">
            <a:avLst/>
          </a:prstGeom>
          <a:ln w="85725">
            <a:solidFill>
              <a:srgbClr val="623E87"/>
            </a:solidFill>
          </a:ln>
        </p:spPr>
        <p:style>
          <a:lnRef idx="1">
            <a:schemeClr val="accent1"/>
          </a:lnRef>
          <a:fillRef idx="0">
            <a:schemeClr val="accent1"/>
          </a:fillRef>
          <a:effectRef idx="0">
            <a:schemeClr val="accent1"/>
          </a:effectRef>
          <a:fontRef idx="minor">
            <a:schemeClr val="tx1"/>
          </a:fontRef>
        </p:style>
      </p:cxnSp>
      <p:sp>
        <p:nvSpPr>
          <p:cNvPr id="30" name="Text Placeholder 18">
            <a:extLst>
              <a:ext uri="{FF2B5EF4-FFF2-40B4-BE49-F238E27FC236}">
                <a16:creationId xmlns:a16="http://schemas.microsoft.com/office/drawing/2014/main" id="{99C00EAA-31D6-284B-ABB6-2A76B2BAE66D}"/>
              </a:ext>
            </a:extLst>
          </p:cNvPr>
          <p:cNvSpPr>
            <a:spLocks noGrp="1"/>
          </p:cNvSpPr>
          <p:nvPr>
            <p:ph type="body" sz="quarter" idx="21" hasCustomPrompt="1"/>
          </p:nvPr>
        </p:nvSpPr>
        <p:spPr>
          <a:xfrm>
            <a:off x="3999784" y="4535357"/>
            <a:ext cx="3450501" cy="1697283"/>
          </a:xfrm>
          <a:prstGeom prst="rect">
            <a:avLst/>
          </a:prstGeom>
        </p:spPr>
        <p:txBody>
          <a:bodyPr lIns="0" tIns="0">
            <a:normAutofit/>
          </a:bodyPr>
          <a:lstStyle>
            <a:lvl1pPr marL="0" indent="0">
              <a:buNone/>
              <a:defRPr sz="1350" b="0">
                <a:solidFill>
                  <a:srgbClr val="081830"/>
                </a:solidFill>
              </a:defRPr>
            </a:lvl1pPr>
          </a:lstStyle>
          <a:p>
            <a:r>
              <a:rPr lang="en-GB"/>
              <a:t>Role</a:t>
            </a:r>
          </a:p>
          <a:p>
            <a:r>
              <a:rPr lang="en-GB" err="1"/>
              <a:t>email@cranfield.ac.uk</a:t>
            </a:r>
            <a:endParaRPr lang="en-GB"/>
          </a:p>
        </p:txBody>
      </p:sp>
      <p:sp>
        <p:nvSpPr>
          <p:cNvPr id="31" name="Text Placeholder 18">
            <a:extLst>
              <a:ext uri="{FF2B5EF4-FFF2-40B4-BE49-F238E27FC236}">
                <a16:creationId xmlns:a16="http://schemas.microsoft.com/office/drawing/2014/main" id="{EF526EDA-3332-7B49-B1BD-717241A9CEB8}"/>
              </a:ext>
            </a:extLst>
          </p:cNvPr>
          <p:cNvSpPr>
            <a:spLocks noGrp="1"/>
          </p:cNvSpPr>
          <p:nvPr>
            <p:ph type="body" sz="quarter" idx="22" hasCustomPrompt="1"/>
          </p:nvPr>
        </p:nvSpPr>
        <p:spPr>
          <a:xfrm>
            <a:off x="3999784" y="4014958"/>
            <a:ext cx="3450501" cy="388876"/>
          </a:xfrm>
          <a:prstGeom prst="rect">
            <a:avLst/>
          </a:prstGeom>
        </p:spPr>
        <p:txBody>
          <a:bodyPr lIns="0" tIns="0">
            <a:normAutofit/>
          </a:bodyPr>
          <a:lstStyle>
            <a:lvl1pPr marL="0" indent="0">
              <a:buNone/>
              <a:defRPr sz="1350" b="1">
                <a:solidFill>
                  <a:srgbClr val="452B56"/>
                </a:solidFill>
              </a:defRPr>
            </a:lvl1pPr>
          </a:lstStyle>
          <a:p>
            <a:r>
              <a:rPr lang="en-GB"/>
              <a:t>Person Name</a:t>
            </a:r>
          </a:p>
        </p:txBody>
      </p:sp>
      <p:sp>
        <p:nvSpPr>
          <p:cNvPr id="32" name="Rectangle 31">
            <a:extLst>
              <a:ext uri="{FF2B5EF4-FFF2-40B4-BE49-F238E27FC236}">
                <a16:creationId xmlns:a16="http://schemas.microsoft.com/office/drawing/2014/main" id="{161E0010-0BB9-C84D-817D-FE146BD830CF}"/>
              </a:ext>
            </a:extLst>
          </p:cNvPr>
          <p:cNvSpPr/>
          <p:nvPr userDrawn="1"/>
        </p:nvSpPr>
        <p:spPr>
          <a:xfrm>
            <a:off x="3999073" y="1921922"/>
            <a:ext cx="2986087" cy="1763262"/>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Picture Placeholder 4">
            <a:extLst>
              <a:ext uri="{FF2B5EF4-FFF2-40B4-BE49-F238E27FC236}">
                <a16:creationId xmlns:a16="http://schemas.microsoft.com/office/drawing/2014/main" id="{F4875EE2-450F-C44A-BE67-850C2D8B33AD}"/>
              </a:ext>
            </a:extLst>
          </p:cNvPr>
          <p:cNvSpPr>
            <a:spLocks noGrp="1"/>
          </p:cNvSpPr>
          <p:nvPr>
            <p:ph type="pic" sz="quarter" idx="23" hasCustomPrompt="1"/>
          </p:nvPr>
        </p:nvSpPr>
        <p:spPr>
          <a:xfrm>
            <a:off x="7677299" y="1939932"/>
            <a:ext cx="2911876" cy="1707161"/>
          </a:xfrm>
          <a:prstGeom prst="rect">
            <a:avLst/>
          </a:prstGeom>
          <a:noFill/>
          <a:ln w="12700">
            <a:noFill/>
          </a:ln>
        </p:spPr>
        <p:txBody>
          <a:bodyPr>
            <a:normAutofit/>
          </a:bodyPr>
          <a:lstStyle>
            <a:lvl1pPr marL="0" indent="0">
              <a:buNone/>
              <a:defRPr sz="1200"/>
            </a:lvl1pPr>
          </a:lstStyle>
          <a:p>
            <a:r>
              <a:rPr lang="en-US"/>
              <a:t>Click icon to add headshot</a:t>
            </a:r>
          </a:p>
        </p:txBody>
      </p:sp>
      <p:cxnSp>
        <p:nvCxnSpPr>
          <p:cNvPr id="34" name="Straight Connector 33">
            <a:extLst>
              <a:ext uri="{FF2B5EF4-FFF2-40B4-BE49-F238E27FC236}">
                <a16:creationId xmlns:a16="http://schemas.microsoft.com/office/drawing/2014/main" id="{058DA027-4F40-DB4A-AC95-98214DD93A44}"/>
              </a:ext>
            </a:extLst>
          </p:cNvPr>
          <p:cNvCxnSpPr>
            <a:cxnSpLocks/>
          </p:cNvCxnSpPr>
          <p:nvPr userDrawn="1"/>
        </p:nvCxnSpPr>
        <p:spPr>
          <a:xfrm>
            <a:off x="7641335" y="3783724"/>
            <a:ext cx="2987565" cy="0"/>
          </a:xfrm>
          <a:prstGeom prst="line">
            <a:avLst/>
          </a:prstGeom>
          <a:ln w="85725">
            <a:solidFill>
              <a:srgbClr val="623E87"/>
            </a:solidFill>
          </a:ln>
        </p:spPr>
        <p:style>
          <a:lnRef idx="1">
            <a:schemeClr val="accent1"/>
          </a:lnRef>
          <a:fillRef idx="0">
            <a:schemeClr val="accent1"/>
          </a:fillRef>
          <a:effectRef idx="0">
            <a:schemeClr val="accent1"/>
          </a:effectRef>
          <a:fontRef idx="minor">
            <a:schemeClr val="tx1"/>
          </a:fontRef>
        </p:style>
      </p:cxnSp>
      <p:sp>
        <p:nvSpPr>
          <p:cNvPr id="35" name="Text Placeholder 18">
            <a:extLst>
              <a:ext uri="{FF2B5EF4-FFF2-40B4-BE49-F238E27FC236}">
                <a16:creationId xmlns:a16="http://schemas.microsoft.com/office/drawing/2014/main" id="{3EFBEDC2-E29B-0441-8E03-B3250185E8BE}"/>
              </a:ext>
            </a:extLst>
          </p:cNvPr>
          <p:cNvSpPr>
            <a:spLocks noGrp="1"/>
          </p:cNvSpPr>
          <p:nvPr>
            <p:ph type="body" sz="quarter" idx="24" hasCustomPrompt="1"/>
          </p:nvPr>
        </p:nvSpPr>
        <p:spPr>
          <a:xfrm>
            <a:off x="7642049" y="4535357"/>
            <a:ext cx="3538571" cy="1697283"/>
          </a:xfrm>
          <a:prstGeom prst="rect">
            <a:avLst/>
          </a:prstGeom>
        </p:spPr>
        <p:txBody>
          <a:bodyPr lIns="0" tIns="0">
            <a:normAutofit/>
          </a:bodyPr>
          <a:lstStyle>
            <a:lvl1pPr marL="0" indent="0">
              <a:buNone/>
              <a:defRPr sz="1350" b="0">
                <a:solidFill>
                  <a:srgbClr val="081830"/>
                </a:solidFill>
              </a:defRPr>
            </a:lvl1pPr>
          </a:lstStyle>
          <a:p>
            <a:r>
              <a:rPr lang="en-GB"/>
              <a:t>Role</a:t>
            </a:r>
          </a:p>
          <a:p>
            <a:r>
              <a:rPr lang="en-GB" err="1"/>
              <a:t>email@cranfield.ac.uk</a:t>
            </a:r>
            <a:endParaRPr lang="en-GB"/>
          </a:p>
        </p:txBody>
      </p:sp>
      <p:sp>
        <p:nvSpPr>
          <p:cNvPr id="47" name="Text Placeholder 18">
            <a:extLst>
              <a:ext uri="{FF2B5EF4-FFF2-40B4-BE49-F238E27FC236}">
                <a16:creationId xmlns:a16="http://schemas.microsoft.com/office/drawing/2014/main" id="{57DE17F8-C81C-724F-ADA7-C5A7D1EABECF}"/>
              </a:ext>
            </a:extLst>
          </p:cNvPr>
          <p:cNvSpPr>
            <a:spLocks noGrp="1"/>
          </p:cNvSpPr>
          <p:nvPr>
            <p:ph type="body" sz="quarter" idx="25" hasCustomPrompt="1"/>
          </p:nvPr>
        </p:nvSpPr>
        <p:spPr>
          <a:xfrm>
            <a:off x="7642049" y="4014958"/>
            <a:ext cx="3538571" cy="388876"/>
          </a:xfrm>
          <a:prstGeom prst="rect">
            <a:avLst/>
          </a:prstGeom>
        </p:spPr>
        <p:txBody>
          <a:bodyPr lIns="0" tIns="0">
            <a:normAutofit/>
          </a:bodyPr>
          <a:lstStyle>
            <a:lvl1pPr marL="0" indent="0">
              <a:buNone/>
              <a:defRPr sz="1350" b="1">
                <a:solidFill>
                  <a:srgbClr val="452B56"/>
                </a:solidFill>
              </a:defRPr>
            </a:lvl1pPr>
          </a:lstStyle>
          <a:p>
            <a:r>
              <a:rPr lang="en-GB"/>
              <a:t>Person Name</a:t>
            </a:r>
          </a:p>
        </p:txBody>
      </p:sp>
      <p:sp>
        <p:nvSpPr>
          <p:cNvPr id="48" name="Rectangle 47">
            <a:extLst>
              <a:ext uri="{FF2B5EF4-FFF2-40B4-BE49-F238E27FC236}">
                <a16:creationId xmlns:a16="http://schemas.microsoft.com/office/drawing/2014/main" id="{B8FE43B2-BA04-C341-A5DF-CDB58BF73B32}"/>
              </a:ext>
            </a:extLst>
          </p:cNvPr>
          <p:cNvSpPr/>
          <p:nvPr userDrawn="1"/>
        </p:nvSpPr>
        <p:spPr>
          <a:xfrm>
            <a:off x="7641339" y="1921922"/>
            <a:ext cx="2986087" cy="1763262"/>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61530344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C5596B-FB29-6749-8214-4CCCE35FAB01}" type="slidenum">
              <a:rPr lang="en-US" smtClean="0"/>
              <a:t>‹#›</a:t>
            </a:fld>
            <a:endParaRPr lang="en-US"/>
          </a:p>
        </p:txBody>
      </p:sp>
    </p:spTree>
    <p:extLst>
      <p:ext uri="{BB962C8B-B14F-4D97-AF65-F5344CB8AC3E}">
        <p14:creationId xmlns:p14="http://schemas.microsoft.com/office/powerpoint/2010/main" val="170171648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75334-7210-3D4D-9418-319874CA0740}" type="slidenum">
              <a:rPr lang="en-US" smtClean="0"/>
              <a:t>‹#›</a:t>
            </a:fld>
            <a:endParaRPr lang="en-US"/>
          </a:p>
        </p:txBody>
      </p:sp>
    </p:spTree>
    <p:extLst>
      <p:ext uri="{BB962C8B-B14F-4D97-AF65-F5344CB8AC3E}">
        <p14:creationId xmlns:p14="http://schemas.microsoft.com/office/powerpoint/2010/main" val="74823595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75334-7210-3D4D-9418-319874CA0740}" type="slidenum">
              <a:rPr lang="en-US" smtClean="0"/>
              <a:t>‹#›</a:t>
            </a:fld>
            <a:endParaRPr lang="en-US"/>
          </a:p>
        </p:txBody>
      </p:sp>
    </p:spTree>
    <p:extLst>
      <p:ext uri="{BB962C8B-B14F-4D97-AF65-F5344CB8AC3E}">
        <p14:creationId xmlns:p14="http://schemas.microsoft.com/office/powerpoint/2010/main" val="380333232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75334-7210-3D4D-9418-319874CA0740}" type="slidenum">
              <a:rPr lang="en-US" smtClean="0"/>
              <a:t>‹#›</a:t>
            </a:fld>
            <a:endParaRPr lang="en-US"/>
          </a:p>
        </p:txBody>
      </p:sp>
    </p:spTree>
    <p:extLst>
      <p:ext uri="{BB962C8B-B14F-4D97-AF65-F5344CB8AC3E}">
        <p14:creationId xmlns:p14="http://schemas.microsoft.com/office/powerpoint/2010/main" val="39913991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75334-7210-3D4D-9418-319874CA0740}" type="slidenum">
              <a:rPr lang="en-US" smtClean="0"/>
              <a:t>‹#›</a:t>
            </a:fld>
            <a:endParaRPr lang="en-US"/>
          </a:p>
        </p:txBody>
      </p:sp>
    </p:spTree>
    <p:extLst>
      <p:ext uri="{BB962C8B-B14F-4D97-AF65-F5344CB8AC3E}">
        <p14:creationId xmlns:p14="http://schemas.microsoft.com/office/powerpoint/2010/main" val="401531612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sp>
        <p:nvSpPr>
          <p:cNvPr id="21" name="Text Placeholder 8">
            <a:extLst>
              <a:ext uri="{FF2B5EF4-FFF2-40B4-BE49-F238E27FC236}">
                <a16:creationId xmlns:a16="http://schemas.microsoft.com/office/drawing/2014/main" id="{9442AC80-08F2-DB44-92D8-33F5578E8D13}"/>
              </a:ext>
            </a:extLst>
          </p:cNvPr>
          <p:cNvSpPr txBox="1">
            <a:spLocks/>
          </p:cNvSpPr>
          <p:nvPr userDrawn="1"/>
        </p:nvSpPr>
        <p:spPr>
          <a:xfrm>
            <a:off x="232397" y="6373805"/>
            <a:ext cx="2160240" cy="178379"/>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900" b="0" kern="1200">
                <a:solidFill>
                  <a:schemeClr val="bg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GB" sz="600"/>
              <a:t>© Cranfield University </a:t>
            </a:r>
            <a:fld id="{9F749477-C6E1-0848-80BB-E9ECD956F19F}" type="datetime6">
              <a:rPr lang="en-GB" sz="600" smtClean="0"/>
              <a:pPr algn="l"/>
              <a:t>October 25</a:t>
            </a:fld>
            <a:endParaRPr lang="en-US" sz="600"/>
          </a:p>
        </p:txBody>
      </p:sp>
      <p:sp>
        <p:nvSpPr>
          <p:cNvPr id="7" name="Picture Placeholder 8">
            <a:extLst>
              <a:ext uri="{FF2B5EF4-FFF2-40B4-BE49-F238E27FC236}">
                <a16:creationId xmlns:a16="http://schemas.microsoft.com/office/drawing/2014/main" id="{71FD123C-0433-4DCB-9345-994DFD770BE0}"/>
              </a:ext>
            </a:extLst>
          </p:cNvPr>
          <p:cNvSpPr>
            <a:spLocks noGrp="1"/>
          </p:cNvSpPr>
          <p:nvPr>
            <p:ph type="pic" sz="quarter" idx="19"/>
          </p:nvPr>
        </p:nvSpPr>
        <p:spPr>
          <a:xfrm>
            <a:off x="5840635" y="-27292"/>
            <a:ext cx="6351366" cy="6920079"/>
          </a:xfrm>
          <a:custGeom>
            <a:avLst/>
            <a:gdLst>
              <a:gd name="connsiteX0" fmla="*/ 0 w 6921498"/>
              <a:gd name="connsiteY0" fmla="*/ 0 h 3564640"/>
              <a:gd name="connsiteX1" fmla="*/ 5139178 w 6921498"/>
              <a:gd name="connsiteY1" fmla="*/ 0 h 3564640"/>
              <a:gd name="connsiteX2" fmla="*/ 6921498 w 6921498"/>
              <a:gd name="connsiteY2" fmla="*/ 1782320 h 3564640"/>
              <a:gd name="connsiteX3" fmla="*/ 6921498 w 6921498"/>
              <a:gd name="connsiteY3" fmla="*/ 3564640 h 3564640"/>
              <a:gd name="connsiteX4" fmla="*/ 0 w 6921498"/>
              <a:gd name="connsiteY4" fmla="*/ 3564640 h 3564640"/>
              <a:gd name="connsiteX5" fmla="*/ 0 w 6921498"/>
              <a:gd name="connsiteY5" fmla="*/ 0 h 3564640"/>
              <a:gd name="connsiteX0" fmla="*/ 0 w 6921498"/>
              <a:gd name="connsiteY0" fmla="*/ 2782956 h 6347596"/>
              <a:gd name="connsiteX1" fmla="*/ 6898405 w 6921498"/>
              <a:gd name="connsiteY1" fmla="*/ 0 h 6347596"/>
              <a:gd name="connsiteX2" fmla="*/ 6921498 w 6921498"/>
              <a:gd name="connsiteY2" fmla="*/ 4565276 h 6347596"/>
              <a:gd name="connsiteX3" fmla="*/ 6921498 w 6921498"/>
              <a:gd name="connsiteY3" fmla="*/ 6347596 h 6347596"/>
              <a:gd name="connsiteX4" fmla="*/ 0 w 6921498"/>
              <a:gd name="connsiteY4" fmla="*/ 6347596 h 6347596"/>
              <a:gd name="connsiteX5" fmla="*/ 0 w 6921498"/>
              <a:gd name="connsiteY5" fmla="*/ 2782956 h 6347596"/>
              <a:gd name="connsiteX0" fmla="*/ 0 w 6935275"/>
              <a:gd name="connsiteY0" fmla="*/ 2828953 h 6393593"/>
              <a:gd name="connsiteX1" fmla="*/ 6935275 w 6935275"/>
              <a:gd name="connsiteY1" fmla="*/ 0 h 6393593"/>
              <a:gd name="connsiteX2" fmla="*/ 6921498 w 6935275"/>
              <a:gd name="connsiteY2" fmla="*/ 4611273 h 6393593"/>
              <a:gd name="connsiteX3" fmla="*/ 6921498 w 6935275"/>
              <a:gd name="connsiteY3" fmla="*/ 6393593 h 6393593"/>
              <a:gd name="connsiteX4" fmla="*/ 0 w 6935275"/>
              <a:gd name="connsiteY4" fmla="*/ 6393593 h 6393593"/>
              <a:gd name="connsiteX5" fmla="*/ 0 w 6935275"/>
              <a:gd name="connsiteY5" fmla="*/ 2828953 h 6393593"/>
              <a:gd name="connsiteX0" fmla="*/ 995461 w 6935275"/>
              <a:gd name="connsiteY0" fmla="*/ 32331 h 6393593"/>
              <a:gd name="connsiteX1" fmla="*/ 6935275 w 6935275"/>
              <a:gd name="connsiteY1" fmla="*/ 0 h 6393593"/>
              <a:gd name="connsiteX2" fmla="*/ 6921498 w 6935275"/>
              <a:gd name="connsiteY2" fmla="*/ 4611273 h 6393593"/>
              <a:gd name="connsiteX3" fmla="*/ 6921498 w 6935275"/>
              <a:gd name="connsiteY3" fmla="*/ 6393593 h 6393593"/>
              <a:gd name="connsiteX4" fmla="*/ 0 w 6935275"/>
              <a:gd name="connsiteY4" fmla="*/ 6393593 h 6393593"/>
              <a:gd name="connsiteX5" fmla="*/ 995461 w 6935275"/>
              <a:gd name="connsiteY5" fmla="*/ 32331 h 6393593"/>
              <a:gd name="connsiteX0" fmla="*/ 0 w 5939814"/>
              <a:gd name="connsiteY0" fmla="*/ 32331 h 6393593"/>
              <a:gd name="connsiteX1" fmla="*/ 5939814 w 5939814"/>
              <a:gd name="connsiteY1" fmla="*/ 0 h 6393593"/>
              <a:gd name="connsiteX2" fmla="*/ 5926037 w 5939814"/>
              <a:gd name="connsiteY2" fmla="*/ 4611273 h 6393593"/>
              <a:gd name="connsiteX3" fmla="*/ 5926037 w 5939814"/>
              <a:gd name="connsiteY3" fmla="*/ 6393593 h 6393593"/>
              <a:gd name="connsiteX4" fmla="*/ 2608477 w 5939814"/>
              <a:gd name="connsiteY4" fmla="*/ 6375193 h 6393593"/>
              <a:gd name="connsiteX5" fmla="*/ 0 w 5939814"/>
              <a:gd name="connsiteY5" fmla="*/ 32331 h 6393593"/>
              <a:gd name="connsiteX0" fmla="*/ 0 w 5939814"/>
              <a:gd name="connsiteY0" fmla="*/ 32331 h 6411992"/>
              <a:gd name="connsiteX1" fmla="*/ 5939814 w 5939814"/>
              <a:gd name="connsiteY1" fmla="*/ 0 h 6411992"/>
              <a:gd name="connsiteX2" fmla="*/ 5926037 w 5939814"/>
              <a:gd name="connsiteY2" fmla="*/ 4611273 h 6411992"/>
              <a:gd name="connsiteX3" fmla="*/ 5926037 w 5939814"/>
              <a:gd name="connsiteY3" fmla="*/ 6393593 h 6411992"/>
              <a:gd name="connsiteX4" fmla="*/ 2626911 w 5939814"/>
              <a:gd name="connsiteY4" fmla="*/ 6411992 h 6411992"/>
              <a:gd name="connsiteX5" fmla="*/ 0 w 5939814"/>
              <a:gd name="connsiteY5" fmla="*/ 32331 h 6411992"/>
              <a:gd name="connsiteX0" fmla="*/ 0 w 5939814"/>
              <a:gd name="connsiteY0" fmla="*/ 0 h 6379661"/>
              <a:gd name="connsiteX1" fmla="*/ 5939814 w 5939814"/>
              <a:gd name="connsiteY1" fmla="*/ 13666 h 6379661"/>
              <a:gd name="connsiteX2" fmla="*/ 5926037 w 5939814"/>
              <a:gd name="connsiteY2" fmla="*/ 4578942 h 6379661"/>
              <a:gd name="connsiteX3" fmla="*/ 5926037 w 5939814"/>
              <a:gd name="connsiteY3" fmla="*/ 6361262 h 6379661"/>
              <a:gd name="connsiteX4" fmla="*/ 2626911 w 5939814"/>
              <a:gd name="connsiteY4" fmla="*/ 6379661 h 6379661"/>
              <a:gd name="connsiteX5" fmla="*/ 0 w 5939814"/>
              <a:gd name="connsiteY5" fmla="*/ 0 h 6379661"/>
              <a:gd name="connsiteX0" fmla="*/ 0 w 5921380"/>
              <a:gd name="connsiteY0" fmla="*/ 0 h 6388860"/>
              <a:gd name="connsiteX1" fmla="*/ 5921380 w 5921380"/>
              <a:gd name="connsiteY1" fmla="*/ 22865 h 6388860"/>
              <a:gd name="connsiteX2" fmla="*/ 5907603 w 5921380"/>
              <a:gd name="connsiteY2" fmla="*/ 4588141 h 6388860"/>
              <a:gd name="connsiteX3" fmla="*/ 5907603 w 5921380"/>
              <a:gd name="connsiteY3" fmla="*/ 6370461 h 6388860"/>
              <a:gd name="connsiteX4" fmla="*/ 2608477 w 5921380"/>
              <a:gd name="connsiteY4" fmla="*/ 6388860 h 6388860"/>
              <a:gd name="connsiteX5" fmla="*/ 0 w 5921380"/>
              <a:gd name="connsiteY5" fmla="*/ 0 h 6388860"/>
              <a:gd name="connsiteX0" fmla="*/ 0 w 5902946"/>
              <a:gd name="connsiteY0" fmla="*/ 0 h 6370461"/>
              <a:gd name="connsiteX1" fmla="*/ 5902946 w 5902946"/>
              <a:gd name="connsiteY1" fmla="*/ 4466 h 6370461"/>
              <a:gd name="connsiteX2" fmla="*/ 5889169 w 5902946"/>
              <a:gd name="connsiteY2" fmla="*/ 4569742 h 6370461"/>
              <a:gd name="connsiteX3" fmla="*/ 5889169 w 5902946"/>
              <a:gd name="connsiteY3" fmla="*/ 6352062 h 6370461"/>
              <a:gd name="connsiteX4" fmla="*/ 2590043 w 5902946"/>
              <a:gd name="connsiteY4" fmla="*/ 6370461 h 6370461"/>
              <a:gd name="connsiteX5" fmla="*/ 0 w 5902946"/>
              <a:gd name="connsiteY5" fmla="*/ 0 h 6370461"/>
              <a:gd name="connsiteX0" fmla="*/ 0 w 5902946"/>
              <a:gd name="connsiteY0" fmla="*/ 0 h 6370461"/>
              <a:gd name="connsiteX1" fmla="*/ 5902946 w 5902946"/>
              <a:gd name="connsiteY1" fmla="*/ 4466 h 6370461"/>
              <a:gd name="connsiteX2" fmla="*/ 5889169 w 5902946"/>
              <a:gd name="connsiteY2" fmla="*/ 4569742 h 6370461"/>
              <a:gd name="connsiteX3" fmla="*/ 5898386 w 5902946"/>
              <a:gd name="connsiteY3" fmla="*/ 6342863 h 6370461"/>
              <a:gd name="connsiteX4" fmla="*/ 2590043 w 5902946"/>
              <a:gd name="connsiteY4" fmla="*/ 6370461 h 6370461"/>
              <a:gd name="connsiteX5" fmla="*/ 0 w 5902946"/>
              <a:gd name="connsiteY5" fmla="*/ 0 h 6370461"/>
              <a:gd name="connsiteX0" fmla="*/ 0 w 5912164"/>
              <a:gd name="connsiteY0" fmla="*/ 0 h 6370461"/>
              <a:gd name="connsiteX1" fmla="*/ 5912164 w 5912164"/>
              <a:gd name="connsiteY1" fmla="*/ 4466 h 6370461"/>
              <a:gd name="connsiteX2" fmla="*/ 5889169 w 5912164"/>
              <a:gd name="connsiteY2" fmla="*/ 4569742 h 6370461"/>
              <a:gd name="connsiteX3" fmla="*/ 5898386 w 5912164"/>
              <a:gd name="connsiteY3" fmla="*/ 6342863 h 6370461"/>
              <a:gd name="connsiteX4" fmla="*/ 2590043 w 5912164"/>
              <a:gd name="connsiteY4" fmla="*/ 6370461 h 6370461"/>
              <a:gd name="connsiteX5" fmla="*/ 0 w 5912164"/>
              <a:gd name="connsiteY5" fmla="*/ 0 h 6370461"/>
              <a:gd name="connsiteX0" fmla="*/ 0 w 5912164"/>
              <a:gd name="connsiteY0" fmla="*/ 0 h 6370461"/>
              <a:gd name="connsiteX1" fmla="*/ 5912164 w 5912164"/>
              <a:gd name="connsiteY1" fmla="*/ 4466 h 6370461"/>
              <a:gd name="connsiteX2" fmla="*/ 5889169 w 5912164"/>
              <a:gd name="connsiteY2" fmla="*/ 4569742 h 6370461"/>
              <a:gd name="connsiteX3" fmla="*/ 5898386 w 5912164"/>
              <a:gd name="connsiteY3" fmla="*/ 6342863 h 6370461"/>
              <a:gd name="connsiteX4" fmla="*/ 2590043 w 5912164"/>
              <a:gd name="connsiteY4" fmla="*/ 6370461 h 6370461"/>
              <a:gd name="connsiteX5" fmla="*/ 0 w 5912164"/>
              <a:gd name="connsiteY5" fmla="*/ 0 h 6370461"/>
              <a:gd name="connsiteX0" fmla="*/ 0 w 5898386"/>
              <a:gd name="connsiteY0" fmla="*/ 0 h 6370461"/>
              <a:gd name="connsiteX1" fmla="*/ 5889169 w 5898386"/>
              <a:gd name="connsiteY1" fmla="*/ 4569742 h 6370461"/>
              <a:gd name="connsiteX2" fmla="*/ 5898386 w 5898386"/>
              <a:gd name="connsiteY2" fmla="*/ 6342863 h 6370461"/>
              <a:gd name="connsiteX3" fmla="*/ 2590043 w 5898386"/>
              <a:gd name="connsiteY3" fmla="*/ 6370461 h 6370461"/>
              <a:gd name="connsiteX4" fmla="*/ 0 w 5898386"/>
              <a:gd name="connsiteY4" fmla="*/ 0 h 6370461"/>
              <a:gd name="connsiteX0" fmla="*/ 0 w 5899272"/>
              <a:gd name="connsiteY0" fmla="*/ 0 h 6370461"/>
              <a:gd name="connsiteX1" fmla="*/ 5898386 w 5899272"/>
              <a:gd name="connsiteY1" fmla="*/ 6833 h 6370461"/>
              <a:gd name="connsiteX2" fmla="*/ 5898386 w 5899272"/>
              <a:gd name="connsiteY2" fmla="*/ 6342863 h 6370461"/>
              <a:gd name="connsiteX3" fmla="*/ 2590043 w 5899272"/>
              <a:gd name="connsiteY3" fmla="*/ 6370461 h 6370461"/>
              <a:gd name="connsiteX4" fmla="*/ 0 w 5899272"/>
              <a:gd name="connsiteY4" fmla="*/ 0 h 6370461"/>
              <a:gd name="connsiteX0" fmla="*/ 0 w 5890055"/>
              <a:gd name="connsiteY0" fmla="*/ 20352 h 6363628"/>
              <a:gd name="connsiteX1" fmla="*/ 5889169 w 5890055"/>
              <a:gd name="connsiteY1" fmla="*/ 0 h 6363628"/>
              <a:gd name="connsiteX2" fmla="*/ 5889169 w 5890055"/>
              <a:gd name="connsiteY2" fmla="*/ 6336030 h 6363628"/>
              <a:gd name="connsiteX3" fmla="*/ 2580826 w 5890055"/>
              <a:gd name="connsiteY3" fmla="*/ 6363628 h 6363628"/>
              <a:gd name="connsiteX4" fmla="*/ 0 w 5890055"/>
              <a:gd name="connsiteY4" fmla="*/ 20352 h 6363628"/>
              <a:gd name="connsiteX0" fmla="*/ 0 w 5890055"/>
              <a:gd name="connsiteY0" fmla="*/ 2229 h 6345505"/>
              <a:gd name="connsiteX1" fmla="*/ 5889169 w 5890055"/>
              <a:gd name="connsiteY1" fmla="*/ 0 h 6345505"/>
              <a:gd name="connsiteX2" fmla="*/ 5889169 w 5890055"/>
              <a:gd name="connsiteY2" fmla="*/ 6317907 h 6345505"/>
              <a:gd name="connsiteX3" fmla="*/ 2580826 w 5890055"/>
              <a:gd name="connsiteY3" fmla="*/ 6345505 h 6345505"/>
              <a:gd name="connsiteX4" fmla="*/ 0 w 5890055"/>
              <a:gd name="connsiteY4" fmla="*/ 2229 h 6345505"/>
              <a:gd name="connsiteX0" fmla="*/ 0 w 5890055"/>
              <a:gd name="connsiteY0" fmla="*/ 11291 h 6345505"/>
              <a:gd name="connsiteX1" fmla="*/ 5889169 w 5890055"/>
              <a:gd name="connsiteY1" fmla="*/ 0 h 6345505"/>
              <a:gd name="connsiteX2" fmla="*/ 5889169 w 5890055"/>
              <a:gd name="connsiteY2" fmla="*/ 6317907 h 6345505"/>
              <a:gd name="connsiteX3" fmla="*/ 2580826 w 5890055"/>
              <a:gd name="connsiteY3" fmla="*/ 6345505 h 6345505"/>
              <a:gd name="connsiteX4" fmla="*/ 0 w 5890055"/>
              <a:gd name="connsiteY4" fmla="*/ 11291 h 6345505"/>
              <a:gd name="connsiteX0" fmla="*/ 0 w 5890055"/>
              <a:gd name="connsiteY0" fmla="*/ 2229 h 6336443"/>
              <a:gd name="connsiteX1" fmla="*/ 5889169 w 5890055"/>
              <a:gd name="connsiteY1" fmla="*/ 0 h 6336443"/>
              <a:gd name="connsiteX2" fmla="*/ 5889169 w 5890055"/>
              <a:gd name="connsiteY2" fmla="*/ 6308845 h 6336443"/>
              <a:gd name="connsiteX3" fmla="*/ 2580826 w 5890055"/>
              <a:gd name="connsiteY3" fmla="*/ 6336443 h 6336443"/>
              <a:gd name="connsiteX4" fmla="*/ 0 w 5890055"/>
              <a:gd name="connsiteY4" fmla="*/ 2229 h 6336443"/>
              <a:gd name="connsiteX0" fmla="*/ 0 w 5890055"/>
              <a:gd name="connsiteY0" fmla="*/ 2229 h 6327381"/>
              <a:gd name="connsiteX1" fmla="*/ 5889169 w 5890055"/>
              <a:gd name="connsiteY1" fmla="*/ 0 h 6327381"/>
              <a:gd name="connsiteX2" fmla="*/ 5889169 w 5890055"/>
              <a:gd name="connsiteY2" fmla="*/ 6308845 h 6327381"/>
              <a:gd name="connsiteX3" fmla="*/ 2590043 w 5890055"/>
              <a:gd name="connsiteY3" fmla="*/ 6327381 h 6327381"/>
              <a:gd name="connsiteX4" fmla="*/ 0 w 5890055"/>
              <a:gd name="connsiteY4" fmla="*/ 2229 h 6327381"/>
              <a:gd name="connsiteX0" fmla="*/ 0 w 5890055"/>
              <a:gd name="connsiteY0" fmla="*/ 2229 h 6308845"/>
              <a:gd name="connsiteX1" fmla="*/ 5889169 w 5890055"/>
              <a:gd name="connsiteY1" fmla="*/ 0 h 6308845"/>
              <a:gd name="connsiteX2" fmla="*/ 5889169 w 5890055"/>
              <a:gd name="connsiteY2" fmla="*/ 6308845 h 6308845"/>
              <a:gd name="connsiteX3" fmla="*/ 2580826 w 5890055"/>
              <a:gd name="connsiteY3" fmla="*/ 6300196 h 6308845"/>
              <a:gd name="connsiteX4" fmla="*/ 0 w 5890055"/>
              <a:gd name="connsiteY4" fmla="*/ 2229 h 6308845"/>
              <a:gd name="connsiteX0" fmla="*/ 0 w 5890055"/>
              <a:gd name="connsiteY0" fmla="*/ 2229 h 6327381"/>
              <a:gd name="connsiteX1" fmla="*/ 5889169 w 5890055"/>
              <a:gd name="connsiteY1" fmla="*/ 0 h 6327381"/>
              <a:gd name="connsiteX2" fmla="*/ 5889169 w 5890055"/>
              <a:gd name="connsiteY2" fmla="*/ 6308845 h 6327381"/>
              <a:gd name="connsiteX3" fmla="*/ 2599260 w 5890055"/>
              <a:gd name="connsiteY3" fmla="*/ 6327381 h 6327381"/>
              <a:gd name="connsiteX4" fmla="*/ 0 w 5890055"/>
              <a:gd name="connsiteY4" fmla="*/ 2229 h 6327381"/>
              <a:gd name="connsiteX0" fmla="*/ 0 w 5890055"/>
              <a:gd name="connsiteY0" fmla="*/ 2229 h 6309258"/>
              <a:gd name="connsiteX1" fmla="*/ 5889169 w 5890055"/>
              <a:gd name="connsiteY1" fmla="*/ 0 h 6309258"/>
              <a:gd name="connsiteX2" fmla="*/ 5889169 w 5890055"/>
              <a:gd name="connsiteY2" fmla="*/ 6308845 h 6309258"/>
              <a:gd name="connsiteX3" fmla="*/ 2599260 w 5890055"/>
              <a:gd name="connsiteY3" fmla="*/ 6309258 h 6309258"/>
              <a:gd name="connsiteX4" fmla="*/ 0 w 5890055"/>
              <a:gd name="connsiteY4" fmla="*/ 2229 h 6309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0055" h="6309258">
                <a:moveTo>
                  <a:pt x="0" y="2229"/>
                </a:moveTo>
                <a:lnTo>
                  <a:pt x="5889169" y="0"/>
                </a:lnTo>
                <a:cubicBezTo>
                  <a:pt x="5892241" y="591040"/>
                  <a:pt x="5886097" y="5717805"/>
                  <a:pt x="5889169" y="6308845"/>
                </a:cubicBezTo>
                <a:lnTo>
                  <a:pt x="2599260" y="6309258"/>
                </a:lnTo>
                <a:lnTo>
                  <a:pt x="0" y="2229"/>
                </a:lnTo>
                <a:close/>
              </a:path>
            </a:pathLst>
          </a:custGeom>
        </p:spPr>
        <p:txBody>
          <a:bodyPr/>
          <a:lstStyle>
            <a:lvl1pPr marL="0" indent="0">
              <a:buNone/>
              <a:defRPr/>
            </a:lvl1pPr>
          </a:lstStyle>
          <a:p>
            <a:endParaRPr lang="en-GB"/>
          </a:p>
        </p:txBody>
      </p:sp>
      <p:sp>
        <p:nvSpPr>
          <p:cNvPr id="8" name="Text Placeholder 8">
            <a:extLst>
              <a:ext uri="{FF2B5EF4-FFF2-40B4-BE49-F238E27FC236}">
                <a16:creationId xmlns:a16="http://schemas.microsoft.com/office/drawing/2014/main" id="{65C6FE14-118E-4C3D-B7EF-7053900C7FC3}"/>
              </a:ext>
            </a:extLst>
          </p:cNvPr>
          <p:cNvSpPr txBox="1">
            <a:spLocks/>
          </p:cNvSpPr>
          <p:nvPr userDrawn="1"/>
        </p:nvSpPr>
        <p:spPr>
          <a:xfrm>
            <a:off x="232397" y="6373805"/>
            <a:ext cx="2160240" cy="178379"/>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900" b="0" kern="1200">
                <a:solidFill>
                  <a:schemeClr val="bg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GB" sz="600"/>
              <a:t>© Cranfield University </a:t>
            </a:r>
            <a:fld id="{9F749477-C6E1-0848-80BB-E9ECD956F19F}" type="datetime6">
              <a:rPr lang="en-GB" sz="600" smtClean="0"/>
              <a:pPr algn="l"/>
              <a:t>October 25</a:t>
            </a:fld>
            <a:endParaRPr lang="en-US" sz="600"/>
          </a:p>
        </p:txBody>
      </p:sp>
      <p:sp>
        <p:nvSpPr>
          <p:cNvPr id="9" name="Freeform 10">
            <a:extLst>
              <a:ext uri="{FF2B5EF4-FFF2-40B4-BE49-F238E27FC236}">
                <a16:creationId xmlns:a16="http://schemas.microsoft.com/office/drawing/2014/main" id="{F9C59B15-2E0D-450A-9567-6BF001B6CA40}"/>
              </a:ext>
            </a:extLst>
          </p:cNvPr>
          <p:cNvSpPr/>
          <p:nvPr userDrawn="1"/>
        </p:nvSpPr>
        <p:spPr>
          <a:xfrm>
            <a:off x="1" y="0"/>
            <a:ext cx="8616547" cy="6858000"/>
          </a:xfrm>
          <a:custGeom>
            <a:avLst/>
            <a:gdLst>
              <a:gd name="connsiteX0" fmla="*/ 0 w 8616547"/>
              <a:gd name="connsiteY0" fmla="*/ 0 h 6858000"/>
              <a:gd name="connsiteX1" fmla="*/ 5845736 w 8616547"/>
              <a:gd name="connsiteY1" fmla="*/ 0 h 6858000"/>
              <a:gd name="connsiteX2" fmla="*/ 8616547 w 8616547"/>
              <a:gd name="connsiteY2" fmla="*/ 6858000 h 6858000"/>
              <a:gd name="connsiteX3" fmla="*/ 0 w 8616547"/>
              <a:gd name="connsiteY3" fmla="*/ 6858000 h 6858000"/>
              <a:gd name="connsiteX4" fmla="*/ 0 w 86165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16547" h="6858000">
                <a:moveTo>
                  <a:pt x="0" y="0"/>
                </a:moveTo>
                <a:lnTo>
                  <a:pt x="5845736" y="0"/>
                </a:lnTo>
                <a:lnTo>
                  <a:pt x="8616547" y="6858000"/>
                </a:lnTo>
                <a:lnTo>
                  <a:pt x="0" y="6858000"/>
                </a:lnTo>
                <a:lnTo>
                  <a:pt x="0" y="0"/>
                </a:lnTo>
                <a:close/>
              </a:path>
            </a:pathLst>
          </a:custGeom>
          <a:gradFill>
            <a:gsLst>
              <a:gs pos="0">
                <a:srgbClr val="0A406C"/>
              </a:gs>
              <a:gs pos="100000">
                <a:srgbClr val="08183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0" name="Subtitle 2">
            <a:extLst>
              <a:ext uri="{FF2B5EF4-FFF2-40B4-BE49-F238E27FC236}">
                <a16:creationId xmlns:a16="http://schemas.microsoft.com/office/drawing/2014/main" id="{4FB62874-B033-4830-A14A-A24395902DEE}"/>
              </a:ext>
            </a:extLst>
          </p:cNvPr>
          <p:cNvSpPr>
            <a:spLocks noGrp="1"/>
          </p:cNvSpPr>
          <p:nvPr>
            <p:ph type="subTitle" idx="1" hasCustomPrompt="1"/>
          </p:nvPr>
        </p:nvSpPr>
        <p:spPr>
          <a:xfrm>
            <a:off x="338667" y="2034771"/>
            <a:ext cx="5757333" cy="4033214"/>
          </a:xfrm>
          <a:prstGeom prst="rect">
            <a:avLst/>
          </a:prstGeom>
        </p:spPr>
        <p:txBody>
          <a:bodyPr/>
          <a:lstStyle>
            <a:lvl1pPr marL="257175" indent="-257175" algn="l">
              <a:buFont typeface="Arial" panose="020B0604020202020204" pitchFamily="34" charset="0"/>
              <a:buChar char="•"/>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Contents</a:t>
            </a:r>
            <a:endParaRPr lang="en-US"/>
          </a:p>
        </p:txBody>
      </p:sp>
      <p:sp>
        <p:nvSpPr>
          <p:cNvPr id="12" name="Title 6">
            <a:extLst>
              <a:ext uri="{FF2B5EF4-FFF2-40B4-BE49-F238E27FC236}">
                <a16:creationId xmlns:a16="http://schemas.microsoft.com/office/drawing/2014/main" id="{65C01027-A450-4843-80A7-83E25357418C}"/>
              </a:ext>
            </a:extLst>
          </p:cNvPr>
          <p:cNvSpPr>
            <a:spLocks noGrp="1"/>
          </p:cNvSpPr>
          <p:nvPr>
            <p:ph type="title"/>
          </p:nvPr>
        </p:nvSpPr>
        <p:spPr>
          <a:xfrm>
            <a:off x="331301" y="365129"/>
            <a:ext cx="10515600" cy="1325563"/>
          </a:xfrm>
        </p:spPr>
        <p:txBody>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64993073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Section title (Purple)">
    <p:bg>
      <p:bgPr>
        <a:solidFill>
          <a:schemeClr val="bg1"/>
        </a:solidFill>
        <a:effectLst/>
      </p:bgPr>
    </p:bg>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F7FF15FC-BA01-774B-A80E-4CCDCDC99AA2}"/>
              </a:ext>
            </a:extLst>
          </p:cNvPr>
          <p:cNvSpPr/>
          <p:nvPr userDrawn="1"/>
        </p:nvSpPr>
        <p:spPr>
          <a:xfrm>
            <a:off x="0" y="6785"/>
            <a:ext cx="12192000" cy="6858000"/>
          </a:xfrm>
          <a:custGeom>
            <a:avLst/>
            <a:gdLst>
              <a:gd name="connsiteX0" fmla="*/ 0 w 12192000"/>
              <a:gd name="connsiteY0" fmla="*/ 0 h 6858000"/>
              <a:gd name="connsiteX1" fmla="*/ 8894175 w 12192000"/>
              <a:gd name="connsiteY1" fmla="*/ 0 h 6858000"/>
              <a:gd name="connsiteX2" fmla="*/ 12192000 w 12192000"/>
              <a:gd name="connsiteY2" fmla="*/ 3297825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8894175" y="0"/>
                </a:lnTo>
                <a:lnTo>
                  <a:pt x="12192000" y="3297825"/>
                </a:lnTo>
                <a:lnTo>
                  <a:pt x="12192000" y="6858000"/>
                </a:lnTo>
                <a:lnTo>
                  <a:pt x="0" y="6858000"/>
                </a:lnTo>
                <a:close/>
              </a:path>
            </a:pathLst>
          </a:custGeom>
          <a:gradFill>
            <a:gsLst>
              <a:gs pos="0">
                <a:srgbClr val="623E87"/>
              </a:gs>
              <a:gs pos="100000">
                <a:srgbClr val="452B56"/>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Text Placeholder 8">
            <a:extLst>
              <a:ext uri="{FF2B5EF4-FFF2-40B4-BE49-F238E27FC236}">
                <a16:creationId xmlns:a16="http://schemas.microsoft.com/office/drawing/2014/main" id="{7FE14EF7-2964-BC45-8684-F522DB0355EC}"/>
              </a:ext>
            </a:extLst>
          </p:cNvPr>
          <p:cNvSpPr txBox="1">
            <a:spLocks/>
          </p:cNvSpPr>
          <p:nvPr userDrawn="1"/>
        </p:nvSpPr>
        <p:spPr>
          <a:xfrm>
            <a:off x="9456569" y="6492876"/>
            <a:ext cx="2160240" cy="178379"/>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900" b="0" kern="1200">
                <a:solidFill>
                  <a:schemeClr val="bg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GB" sz="600">
                <a:solidFill>
                  <a:schemeClr val="bg1"/>
                </a:solidFill>
              </a:rPr>
              <a:t>© Cranfield University </a:t>
            </a:r>
            <a:fld id="{9F749477-C6E1-0848-80BB-E9ECD956F19F}" type="datetime6">
              <a:rPr lang="en-GB" sz="600" smtClean="0">
                <a:solidFill>
                  <a:schemeClr val="bg1"/>
                </a:solidFill>
              </a:rPr>
              <a:t>October 25</a:t>
            </a:fld>
            <a:endParaRPr lang="en-US" sz="600">
              <a:solidFill>
                <a:schemeClr val="bg1"/>
              </a:solidFill>
            </a:endParaRPr>
          </a:p>
        </p:txBody>
      </p:sp>
      <p:sp>
        <p:nvSpPr>
          <p:cNvPr id="2" name="Title 1"/>
          <p:cNvSpPr>
            <a:spLocks noGrp="1"/>
          </p:cNvSpPr>
          <p:nvPr>
            <p:ph type="title" hasCustomPrompt="1"/>
          </p:nvPr>
        </p:nvSpPr>
        <p:spPr>
          <a:xfrm>
            <a:off x="407277" y="365127"/>
            <a:ext cx="5846379" cy="1325563"/>
          </a:xfrm>
          <a:prstGeom prst="rect">
            <a:avLst/>
          </a:prstGeom>
        </p:spPr>
        <p:txBody>
          <a:bodyPr/>
          <a:lstStyle>
            <a:lvl1pPr>
              <a:defRPr b="1">
                <a:solidFill>
                  <a:schemeClr val="bg1"/>
                </a:solidFill>
              </a:defRPr>
            </a:lvl1pPr>
          </a:lstStyle>
          <a:p>
            <a:r>
              <a:rPr lang="en-GB"/>
              <a:t>Slide title</a:t>
            </a:r>
            <a:endParaRPr lang="en-US"/>
          </a:p>
        </p:txBody>
      </p:sp>
      <p:sp>
        <p:nvSpPr>
          <p:cNvPr id="3" name="Content Placeholder 2"/>
          <p:cNvSpPr>
            <a:spLocks noGrp="1"/>
          </p:cNvSpPr>
          <p:nvPr>
            <p:ph idx="1" hasCustomPrompt="1"/>
          </p:nvPr>
        </p:nvSpPr>
        <p:spPr>
          <a:xfrm>
            <a:off x="407278" y="1939928"/>
            <a:ext cx="6844863" cy="338121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Body text here – add a background image to this slide</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Freeform 9">
            <a:extLst>
              <a:ext uri="{FF2B5EF4-FFF2-40B4-BE49-F238E27FC236}">
                <a16:creationId xmlns:a16="http://schemas.microsoft.com/office/drawing/2014/main" id="{9575E6AD-14EF-6041-8182-99CC0829B756}"/>
              </a:ext>
            </a:extLst>
          </p:cNvPr>
          <p:cNvSpPr/>
          <p:nvPr userDrawn="1"/>
        </p:nvSpPr>
        <p:spPr>
          <a:xfrm rot="2700000">
            <a:off x="9958428" y="-245341"/>
            <a:ext cx="3316765" cy="1658383"/>
          </a:xfrm>
          <a:custGeom>
            <a:avLst/>
            <a:gdLst>
              <a:gd name="connsiteX0" fmla="*/ 0 w 4822608"/>
              <a:gd name="connsiteY0" fmla="*/ 2411304 h 2411304"/>
              <a:gd name="connsiteX1" fmla="*/ 2411305 w 4822608"/>
              <a:gd name="connsiteY1" fmla="*/ 0 h 2411304"/>
              <a:gd name="connsiteX2" fmla="*/ 4822608 w 4822608"/>
              <a:gd name="connsiteY2" fmla="*/ 2411304 h 2411304"/>
            </a:gdLst>
            <a:ahLst/>
            <a:cxnLst>
              <a:cxn ang="0">
                <a:pos x="connsiteX0" y="connsiteY0"/>
              </a:cxn>
              <a:cxn ang="0">
                <a:pos x="connsiteX1" y="connsiteY1"/>
              </a:cxn>
              <a:cxn ang="0">
                <a:pos x="connsiteX2" y="connsiteY2"/>
              </a:cxn>
            </a:cxnLst>
            <a:rect l="l" t="t" r="r" b="b"/>
            <a:pathLst>
              <a:path w="4822608" h="2411304">
                <a:moveTo>
                  <a:pt x="0" y="2411304"/>
                </a:moveTo>
                <a:lnTo>
                  <a:pt x="2411305" y="0"/>
                </a:lnTo>
                <a:lnTo>
                  <a:pt x="4822608" y="2411304"/>
                </a:lnTo>
                <a:close/>
              </a:path>
            </a:pathLst>
          </a:custGeom>
          <a:gradFill>
            <a:gsLst>
              <a:gs pos="0">
                <a:srgbClr val="623E87"/>
              </a:gs>
              <a:gs pos="55000">
                <a:srgbClr val="452B56"/>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1" name="Freeform 10">
            <a:extLst>
              <a:ext uri="{FF2B5EF4-FFF2-40B4-BE49-F238E27FC236}">
                <a16:creationId xmlns:a16="http://schemas.microsoft.com/office/drawing/2014/main" id="{DA0B993C-5B00-4D45-9EC3-EB4C3DE67F55}"/>
              </a:ext>
            </a:extLst>
          </p:cNvPr>
          <p:cNvSpPr/>
          <p:nvPr userDrawn="1"/>
        </p:nvSpPr>
        <p:spPr>
          <a:xfrm rot="2700000">
            <a:off x="8821963" y="747599"/>
            <a:ext cx="4352328" cy="926928"/>
          </a:xfrm>
          <a:custGeom>
            <a:avLst/>
            <a:gdLst>
              <a:gd name="connsiteX0" fmla="*/ 0 w 4352328"/>
              <a:gd name="connsiteY0" fmla="*/ 926928 h 926928"/>
              <a:gd name="connsiteX1" fmla="*/ 926928 w 4352328"/>
              <a:gd name="connsiteY1" fmla="*/ 0 h 926928"/>
              <a:gd name="connsiteX2" fmla="*/ 3425400 w 4352328"/>
              <a:gd name="connsiteY2" fmla="*/ 0 h 926928"/>
              <a:gd name="connsiteX3" fmla="*/ 4352328 w 4352328"/>
              <a:gd name="connsiteY3" fmla="*/ 926928 h 926928"/>
              <a:gd name="connsiteX4" fmla="*/ 0 w 4352328"/>
              <a:gd name="connsiteY4" fmla="*/ 926928 h 926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328" h="926928">
                <a:moveTo>
                  <a:pt x="0" y="926928"/>
                </a:moveTo>
                <a:lnTo>
                  <a:pt x="926928" y="0"/>
                </a:lnTo>
                <a:lnTo>
                  <a:pt x="3425400" y="0"/>
                </a:lnTo>
                <a:lnTo>
                  <a:pt x="4352328" y="926928"/>
                </a:lnTo>
                <a:lnTo>
                  <a:pt x="0" y="926928"/>
                </a:lnTo>
                <a:close/>
              </a:path>
            </a:pathLst>
          </a:cu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Oval 11">
            <a:extLst>
              <a:ext uri="{FF2B5EF4-FFF2-40B4-BE49-F238E27FC236}">
                <a16:creationId xmlns:a16="http://schemas.microsoft.com/office/drawing/2014/main" id="{D70947BD-607D-E846-A680-87C3C85905A6}"/>
              </a:ext>
            </a:extLst>
          </p:cNvPr>
          <p:cNvSpPr/>
          <p:nvPr userDrawn="1"/>
        </p:nvSpPr>
        <p:spPr>
          <a:xfrm>
            <a:off x="10812027" y="371789"/>
            <a:ext cx="1034980" cy="1034980"/>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Picture 14">
            <a:extLst>
              <a:ext uri="{FF2B5EF4-FFF2-40B4-BE49-F238E27FC236}">
                <a16:creationId xmlns:a16="http://schemas.microsoft.com/office/drawing/2014/main" id="{ED85D816-7083-3648-9B18-A857BE36C750}"/>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20495" y="285462"/>
            <a:ext cx="1200151" cy="1190550"/>
          </a:xfrm>
          <a:prstGeom prst="rect">
            <a:avLst/>
          </a:prstGeom>
        </p:spPr>
      </p:pic>
      <p:sp>
        <p:nvSpPr>
          <p:cNvPr id="21" name="Picture Placeholder 20">
            <a:extLst>
              <a:ext uri="{FF2B5EF4-FFF2-40B4-BE49-F238E27FC236}">
                <a16:creationId xmlns:a16="http://schemas.microsoft.com/office/drawing/2014/main" id="{9E9206DE-8C20-9E40-BA05-5A7AB97F5EC3}"/>
              </a:ext>
            </a:extLst>
          </p:cNvPr>
          <p:cNvSpPr>
            <a:spLocks noGrp="1"/>
          </p:cNvSpPr>
          <p:nvPr>
            <p:ph type="pic" sz="quarter" idx="10" hasCustomPrompt="1"/>
          </p:nvPr>
        </p:nvSpPr>
        <p:spPr>
          <a:xfrm>
            <a:off x="10734675" y="290705"/>
            <a:ext cx="1173271" cy="1173270"/>
          </a:xfrm>
          <a:custGeom>
            <a:avLst/>
            <a:gdLst>
              <a:gd name="connsiteX0" fmla="*/ 586635 w 1173270"/>
              <a:gd name="connsiteY0" fmla="*/ 0 h 1173270"/>
              <a:gd name="connsiteX1" fmla="*/ 1173270 w 1173270"/>
              <a:gd name="connsiteY1" fmla="*/ 586635 h 1173270"/>
              <a:gd name="connsiteX2" fmla="*/ 586635 w 1173270"/>
              <a:gd name="connsiteY2" fmla="*/ 1173270 h 1173270"/>
              <a:gd name="connsiteX3" fmla="*/ 0 w 1173270"/>
              <a:gd name="connsiteY3" fmla="*/ 586635 h 1173270"/>
              <a:gd name="connsiteX4" fmla="*/ 586635 w 1173270"/>
              <a:gd name="connsiteY4" fmla="*/ 0 h 117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0" h="1173270">
                <a:moveTo>
                  <a:pt x="586635" y="0"/>
                </a:moveTo>
                <a:cubicBezTo>
                  <a:pt x="910625" y="0"/>
                  <a:pt x="1173270" y="262645"/>
                  <a:pt x="1173270" y="586635"/>
                </a:cubicBezTo>
                <a:cubicBezTo>
                  <a:pt x="1173270" y="910625"/>
                  <a:pt x="910625" y="1173270"/>
                  <a:pt x="586635" y="1173270"/>
                </a:cubicBezTo>
                <a:cubicBezTo>
                  <a:pt x="262645" y="1173270"/>
                  <a:pt x="0" y="910625"/>
                  <a:pt x="0" y="586635"/>
                </a:cubicBezTo>
                <a:cubicBezTo>
                  <a:pt x="0" y="262645"/>
                  <a:pt x="262645" y="0"/>
                  <a:pt x="586635" y="0"/>
                </a:cubicBezTo>
                <a:close/>
              </a:path>
            </a:pathLst>
          </a:custGeom>
          <a:solidFill>
            <a:srgbClr val="081830"/>
          </a:solidFill>
        </p:spPr>
        <p:txBody>
          <a:bodyPr wrap="square" anchor="ctr">
            <a:noAutofit/>
          </a:bodyPr>
          <a:lstStyle>
            <a:lvl1pPr marL="0" indent="0" algn="ctr">
              <a:buNone/>
              <a:defRPr sz="900">
                <a:solidFill>
                  <a:schemeClr val="bg1"/>
                </a:solidFill>
              </a:defRPr>
            </a:lvl1pPr>
          </a:lstStyle>
          <a:p>
            <a:r>
              <a:rPr lang="en-US"/>
              <a:t>Change logo (optional)</a:t>
            </a:r>
          </a:p>
        </p:txBody>
      </p:sp>
    </p:spTree>
    <p:extLst>
      <p:ext uri="{BB962C8B-B14F-4D97-AF65-F5344CB8AC3E}">
        <p14:creationId xmlns:p14="http://schemas.microsoft.com/office/powerpoint/2010/main" val="3335179428"/>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userDrawn="1">
  <p:cSld name="Blue impact slide">
    <p:spTree>
      <p:nvGrpSpPr>
        <p:cNvPr id="1" name=""/>
        <p:cNvGrpSpPr/>
        <p:nvPr/>
      </p:nvGrpSpPr>
      <p:grpSpPr>
        <a:xfrm>
          <a:off x="0" y="0"/>
          <a:ext cx="0" cy="0"/>
          <a:chOff x="0" y="0"/>
          <a:chExt cx="0" cy="0"/>
        </a:xfrm>
      </p:grpSpPr>
      <p:sp>
        <p:nvSpPr>
          <p:cNvPr id="2" name="Rectangle 1"/>
          <p:cNvSpPr/>
          <p:nvPr userDrawn="1"/>
        </p:nvSpPr>
        <p:spPr>
          <a:xfrm>
            <a:off x="0" y="0"/>
            <a:ext cx="5231904" cy="6858000"/>
          </a:xfrm>
          <a:prstGeom prst="rect">
            <a:avLst/>
          </a:prstGeom>
          <a:solidFill>
            <a:srgbClr val="2737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Content Placeholder 2"/>
          <p:cNvSpPr>
            <a:spLocks noGrp="1"/>
          </p:cNvSpPr>
          <p:nvPr>
            <p:ph sz="quarter" idx="18" hasCustomPrompt="1"/>
          </p:nvPr>
        </p:nvSpPr>
        <p:spPr>
          <a:xfrm>
            <a:off x="5231904" y="1"/>
            <a:ext cx="6960096" cy="685799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Image/media area</a:t>
            </a:r>
          </a:p>
        </p:txBody>
      </p:sp>
      <p:sp>
        <p:nvSpPr>
          <p:cNvPr id="10" name="Text Placeholder 8"/>
          <p:cNvSpPr>
            <a:spLocks noGrp="1"/>
          </p:cNvSpPr>
          <p:nvPr>
            <p:ph type="body" sz="quarter" idx="14" hasCustomPrompt="1"/>
          </p:nvPr>
        </p:nvSpPr>
        <p:spPr>
          <a:xfrm>
            <a:off x="407368" y="404665"/>
            <a:ext cx="4440493" cy="5976662"/>
          </a:xfrm>
          <a:prstGeom prst="rect">
            <a:avLst/>
          </a:prstGeom>
        </p:spPr>
        <p:txBody>
          <a:bodyPr anchor="t" anchorCtr="0">
            <a:normAutofit/>
          </a:bodyPr>
          <a:lstStyle>
            <a:lvl1pPr marL="257175" indent="-257175">
              <a:lnSpc>
                <a:spcPct val="100000"/>
              </a:lnSpc>
              <a:buFont typeface="Arial" panose="020B0604020202020204" pitchFamily="34" charset="0"/>
              <a:buChar char="•"/>
              <a:defRPr sz="2000" b="0">
                <a:solidFill>
                  <a:schemeClr val="bg1"/>
                </a:solidFill>
                <a:latin typeface="Arial" charset="0"/>
                <a:ea typeface="Arial" charset="0"/>
                <a:cs typeface="Arial" charset="0"/>
              </a:defRPr>
            </a:lvl1pPr>
            <a:lvl2pPr>
              <a:lnSpc>
                <a:spcPct val="100000"/>
              </a:lnSpc>
              <a:defRPr sz="2000" b="0" i="0">
                <a:solidFill>
                  <a:schemeClr val="bg1"/>
                </a:solidFill>
                <a:latin typeface="Arial" charset="0"/>
                <a:ea typeface="Arial" charset="0"/>
                <a:cs typeface="Arial" charset="0"/>
              </a:defRPr>
            </a:lvl2pPr>
            <a:lvl3pPr>
              <a:lnSpc>
                <a:spcPct val="100000"/>
              </a:lnSpc>
              <a:defRPr sz="2000" b="0" i="0">
                <a:solidFill>
                  <a:schemeClr val="bg1"/>
                </a:solidFill>
                <a:latin typeface="Arial" charset="0"/>
                <a:ea typeface="Arial" charset="0"/>
                <a:cs typeface="Arial" charset="0"/>
              </a:defRPr>
            </a:lvl3pPr>
            <a:lvl4pPr>
              <a:lnSpc>
                <a:spcPct val="100000"/>
              </a:lnSpc>
              <a:defRPr sz="2000" b="0" i="0">
                <a:solidFill>
                  <a:schemeClr val="bg1"/>
                </a:solidFill>
                <a:latin typeface="Arial" charset="0"/>
                <a:ea typeface="Arial" charset="0"/>
                <a:cs typeface="Arial" charset="0"/>
              </a:defRPr>
            </a:lvl4pPr>
            <a:lvl5pPr>
              <a:lnSpc>
                <a:spcPct val="100000"/>
              </a:lnSpc>
              <a:defRPr sz="2000" b="0" i="0">
                <a:solidFill>
                  <a:schemeClr val="bg1"/>
                </a:solidFill>
                <a:latin typeface="Arial" charset="0"/>
                <a:ea typeface="Arial" charset="0"/>
                <a:cs typeface="Arial" charset="0"/>
              </a:defRPr>
            </a:lvl5pPr>
          </a:lstStyle>
          <a:p>
            <a:pPr lvl="0"/>
            <a:r>
              <a:rPr lang="en-US"/>
              <a:t>Body copy, Arial 20pt minimum</a:t>
            </a:r>
          </a:p>
          <a:p>
            <a:pPr lvl="0"/>
            <a:r>
              <a:rPr lang="en-US"/>
              <a:t>Bullet points should always be round</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283869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Title, Two column body copy">
    <p:spTree>
      <p:nvGrpSpPr>
        <p:cNvPr id="1" name=""/>
        <p:cNvGrpSpPr/>
        <p:nvPr/>
      </p:nvGrpSpPr>
      <p:grpSpPr>
        <a:xfrm>
          <a:off x="0" y="0"/>
          <a:ext cx="0" cy="0"/>
          <a:chOff x="0" y="0"/>
          <a:chExt cx="0" cy="0"/>
        </a:xfrm>
      </p:grpSpPr>
      <p:sp>
        <p:nvSpPr>
          <p:cNvPr id="7" name="Text Placeholder 8"/>
          <p:cNvSpPr>
            <a:spLocks noGrp="1"/>
          </p:cNvSpPr>
          <p:nvPr>
            <p:ph type="body" sz="quarter" idx="15" hasCustomPrompt="1"/>
          </p:nvPr>
        </p:nvSpPr>
        <p:spPr>
          <a:xfrm>
            <a:off x="407368" y="1412776"/>
            <a:ext cx="11377265" cy="4968550"/>
          </a:xfrm>
          <a:prstGeom prst="rect">
            <a:avLst/>
          </a:prstGeom>
        </p:spPr>
        <p:txBody>
          <a:bodyPr numCol="2" spcCol="144000" anchor="t" anchorCtr="0">
            <a:normAutofit/>
          </a:bodyPr>
          <a:lstStyle>
            <a:lvl1pPr marL="257175" indent="-257175">
              <a:lnSpc>
                <a:spcPct val="100000"/>
              </a:lnSpc>
              <a:buFont typeface="Arial" panose="020B0604020202020204" pitchFamily="34" charset="0"/>
              <a:buChar char="•"/>
              <a:defRPr sz="2000" b="0">
                <a:solidFill>
                  <a:schemeClr val="tx1"/>
                </a:solidFill>
                <a:latin typeface="Arial" charset="0"/>
                <a:ea typeface="Arial" charset="0"/>
                <a:cs typeface="Arial" charset="0"/>
              </a:defRPr>
            </a:lvl1pPr>
            <a:lvl2pPr>
              <a:lnSpc>
                <a:spcPct val="100000"/>
              </a:lnSpc>
              <a:defRPr sz="2000" b="0" i="0">
                <a:latin typeface="Arial" charset="0"/>
                <a:ea typeface="Arial" charset="0"/>
                <a:cs typeface="Arial" charset="0"/>
              </a:defRPr>
            </a:lvl2pPr>
            <a:lvl3pPr>
              <a:lnSpc>
                <a:spcPct val="100000"/>
              </a:lnSpc>
              <a:defRPr sz="2000" b="0" i="0">
                <a:latin typeface="Arial" charset="0"/>
                <a:ea typeface="Arial" charset="0"/>
                <a:cs typeface="Arial" charset="0"/>
              </a:defRPr>
            </a:lvl3pPr>
            <a:lvl4pPr>
              <a:lnSpc>
                <a:spcPct val="100000"/>
              </a:lnSpc>
              <a:defRPr sz="2000" b="0" i="0">
                <a:latin typeface="Arial" charset="0"/>
                <a:ea typeface="Arial" charset="0"/>
                <a:cs typeface="Arial" charset="0"/>
              </a:defRPr>
            </a:lvl4pPr>
            <a:lvl5pPr>
              <a:lnSpc>
                <a:spcPct val="100000"/>
              </a:lnSpc>
              <a:defRPr sz="2000" b="0" i="0">
                <a:latin typeface="Arial" charset="0"/>
                <a:ea typeface="Arial" charset="0"/>
                <a:cs typeface="Arial" charset="0"/>
              </a:defRPr>
            </a:lvl5pPr>
          </a:lstStyle>
          <a:p>
            <a:pPr lvl="0"/>
            <a:r>
              <a:rPr lang="en-GB"/>
              <a:t>Body copy, Arial 20pt minimum</a:t>
            </a:r>
          </a:p>
          <a:p>
            <a:pPr lvl="0"/>
            <a:r>
              <a:rPr lang="en-GB"/>
              <a:t>Column 1</a:t>
            </a:r>
          </a:p>
          <a:p>
            <a:pPr lvl="0"/>
            <a:r>
              <a:rPr lang="en-US"/>
              <a:t>Bullet points should always be circular</a:t>
            </a:r>
          </a:p>
          <a:p>
            <a:pPr lvl="1"/>
            <a:r>
              <a:rPr lang="en-US"/>
              <a:t>Second level</a:t>
            </a:r>
          </a:p>
          <a:p>
            <a:pPr lvl="2"/>
            <a:r>
              <a:rPr lang="en-US"/>
              <a:t>Third level</a:t>
            </a:r>
          </a:p>
          <a:p>
            <a:pPr lvl="3"/>
            <a:r>
              <a:rPr lang="en-US"/>
              <a:t>Fourth level</a:t>
            </a:r>
          </a:p>
          <a:p>
            <a:pPr lvl="4"/>
            <a:r>
              <a:rPr lang="en-US"/>
              <a:t>Fifth level</a:t>
            </a:r>
          </a:p>
          <a:p>
            <a:pPr lvl="4"/>
            <a:endParaRPr lang="en-US"/>
          </a:p>
          <a:p>
            <a:pPr lvl="0"/>
            <a:endParaRPr lang="en-GB"/>
          </a:p>
          <a:p>
            <a:pPr lvl="0"/>
            <a:endParaRPr lang="en-GB"/>
          </a:p>
          <a:p>
            <a:pPr lvl="0"/>
            <a:endParaRPr lang="en-GB"/>
          </a:p>
          <a:p>
            <a:pPr lvl="0"/>
            <a:endParaRPr lang="en-GB"/>
          </a:p>
          <a:p>
            <a:pPr lvl="0"/>
            <a:r>
              <a:rPr lang="en-GB"/>
              <a:t>Body copy, Arial 20pt minimum</a:t>
            </a:r>
          </a:p>
          <a:p>
            <a:pPr lvl="0"/>
            <a:r>
              <a:rPr lang="en-GB"/>
              <a:t>Column 2</a:t>
            </a:r>
          </a:p>
          <a:p>
            <a:pPr lvl="0"/>
            <a:r>
              <a:rPr lang="en-US"/>
              <a:t>Bullet points should always be circular</a:t>
            </a:r>
          </a:p>
          <a:p>
            <a:pPr lvl="1"/>
            <a:r>
              <a:rPr lang="en-US"/>
              <a:t>Second level</a:t>
            </a:r>
          </a:p>
          <a:p>
            <a:pPr lvl="2"/>
            <a:r>
              <a:rPr lang="en-US"/>
              <a:t>Third level</a:t>
            </a:r>
          </a:p>
          <a:p>
            <a:pPr lvl="3"/>
            <a:r>
              <a:rPr lang="en-US"/>
              <a:t>Fourth level</a:t>
            </a:r>
          </a:p>
          <a:p>
            <a:pPr lvl="4"/>
            <a:r>
              <a:rPr lang="en-US"/>
              <a:t>Fifth level</a:t>
            </a:r>
            <a:endParaRPr lang="en-GB"/>
          </a:p>
          <a:p>
            <a:pPr lvl="4"/>
            <a:endParaRPr lang="en-GB"/>
          </a:p>
        </p:txBody>
      </p:sp>
      <p:sp>
        <p:nvSpPr>
          <p:cNvPr id="4" name="Title Placeholder 1"/>
          <p:cNvSpPr>
            <a:spLocks noGrp="1"/>
          </p:cNvSpPr>
          <p:nvPr>
            <p:ph type="title" hasCustomPrompt="1"/>
          </p:nvPr>
        </p:nvSpPr>
        <p:spPr>
          <a:xfrm>
            <a:off x="1871531" y="403200"/>
            <a:ext cx="9911269" cy="864000"/>
          </a:xfrm>
          <a:prstGeom prst="rect">
            <a:avLst/>
          </a:prstGeom>
        </p:spPr>
        <p:txBody>
          <a:bodyPr vert="horz" lIns="91440" tIns="45720" rIns="91440" bIns="45720" rtlCol="0" anchor="ctr">
            <a:normAutofit/>
          </a:bodyPr>
          <a:lstStyle/>
          <a:p>
            <a:r>
              <a:rPr lang="en-US"/>
              <a:t>Slide Title, Arial Bold 24pt</a:t>
            </a:r>
            <a:endParaRPr lang="en-GB"/>
          </a:p>
        </p:txBody>
      </p:sp>
    </p:spTree>
    <p:extLst>
      <p:ext uri="{BB962C8B-B14F-4D97-AF65-F5344CB8AC3E}">
        <p14:creationId xmlns:p14="http://schemas.microsoft.com/office/powerpoint/2010/main" val="331868552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Presentation or Chapter Titl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871864" y="1700460"/>
            <a:ext cx="6264696" cy="2160588"/>
          </a:xfrm>
          <a:prstGeom prst="rect">
            <a:avLst/>
          </a:prstGeom>
        </p:spPr>
        <p:txBody>
          <a:bodyPr anchor="ctr"/>
          <a:lstStyle>
            <a:lvl1pPr marL="0" indent="0">
              <a:buNone/>
              <a:defRPr sz="3200" b="1" i="0">
                <a:solidFill>
                  <a:srgbClr val="0C406D"/>
                </a:solidFill>
                <a:latin typeface="Arial" charset="0"/>
                <a:ea typeface="Arial" charset="0"/>
                <a:cs typeface="Arial" charset="0"/>
              </a:defRPr>
            </a:lvl1pPr>
          </a:lstStyle>
          <a:p>
            <a:pPr lvl="0"/>
            <a:r>
              <a:rPr lang="en-GB"/>
              <a:t>Presentation or Chapter Title, Arial Bold 32pt</a:t>
            </a:r>
            <a:endParaRPr lang="en-US"/>
          </a:p>
        </p:txBody>
      </p:sp>
      <p:sp>
        <p:nvSpPr>
          <p:cNvPr id="11" name="Text Placeholder 8"/>
          <p:cNvSpPr>
            <a:spLocks noGrp="1"/>
          </p:cNvSpPr>
          <p:nvPr>
            <p:ph type="body" sz="quarter" idx="11" hasCustomPrompt="1"/>
          </p:nvPr>
        </p:nvSpPr>
        <p:spPr>
          <a:xfrm>
            <a:off x="4871864" y="4005064"/>
            <a:ext cx="6264696" cy="792088"/>
          </a:xfrm>
          <a:prstGeom prst="rect">
            <a:avLst/>
          </a:prstGeom>
        </p:spPr>
        <p:txBody>
          <a:bodyPr anchor="ctr"/>
          <a:lstStyle>
            <a:lvl1pPr marL="0" indent="0">
              <a:buNone/>
              <a:defRPr sz="2200" b="1" i="0">
                <a:solidFill>
                  <a:srgbClr val="0099C4"/>
                </a:solidFill>
                <a:latin typeface="Arial" charset="0"/>
                <a:ea typeface="Arial" charset="0"/>
                <a:cs typeface="Arial" charset="0"/>
              </a:defRPr>
            </a:lvl1pPr>
          </a:lstStyle>
          <a:p>
            <a:pPr lvl="0"/>
            <a:r>
              <a:rPr lang="en-GB"/>
              <a:t>Presenter’s Name and Title, Arial Bold 22pt</a:t>
            </a:r>
            <a:endParaRPr lang="en-US"/>
          </a:p>
        </p:txBody>
      </p:sp>
      <p:sp>
        <p:nvSpPr>
          <p:cNvPr id="13" name="Text Placeholder 8"/>
          <p:cNvSpPr>
            <a:spLocks noGrp="1"/>
          </p:cNvSpPr>
          <p:nvPr>
            <p:ph type="body" sz="quarter" idx="12" hasCustomPrompt="1"/>
          </p:nvPr>
        </p:nvSpPr>
        <p:spPr>
          <a:xfrm>
            <a:off x="4873469" y="4941168"/>
            <a:ext cx="6264696" cy="504056"/>
          </a:xfrm>
          <a:prstGeom prst="rect">
            <a:avLst/>
          </a:prstGeom>
        </p:spPr>
        <p:txBody>
          <a:bodyPr anchor="ctr"/>
          <a:lstStyle>
            <a:lvl1pPr marL="0" indent="0">
              <a:buNone/>
              <a:defRPr sz="2000" b="1" i="0">
                <a:solidFill>
                  <a:schemeClr val="tx1"/>
                </a:solidFill>
                <a:latin typeface="Arial" charset="0"/>
                <a:ea typeface="Arial" charset="0"/>
                <a:cs typeface="Arial" charset="0"/>
              </a:defRPr>
            </a:lvl1pPr>
          </a:lstStyle>
          <a:p>
            <a:pPr lvl="0"/>
            <a:r>
              <a:rPr lang="en-GB"/>
              <a:t>Date, Arial 20pt</a:t>
            </a:r>
            <a:endParaRPr lang="en-US"/>
          </a:p>
        </p:txBody>
      </p:sp>
      <p:sp>
        <p:nvSpPr>
          <p:cNvPr id="5" name="Text Placeholder 17"/>
          <p:cNvSpPr txBox="1">
            <a:spLocks/>
          </p:cNvSpPr>
          <p:nvPr userDrawn="1"/>
        </p:nvSpPr>
        <p:spPr>
          <a:xfrm>
            <a:off x="4871864" y="5661248"/>
            <a:ext cx="6264696" cy="504056"/>
          </a:xfrm>
          <a:prstGeom prst="rect">
            <a:avLst/>
          </a:prstGeom>
        </p:spPr>
        <p:txBody>
          <a:bodyPr anchor="ctr"/>
          <a:lstStyle>
            <a:lvl1pPr marL="0" indent="0" algn="l" defTabSz="914400" rtl="0" eaLnBrk="1" latinLnBrk="0" hangingPunct="1">
              <a:spcBef>
                <a:spcPct val="20000"/>
              </a:spcBef>
              <a:buClr>
                <a:srgbClr val="00B0F0"/>
              </a:buClr>
              <a:buFont typeface="Arial" panose="020B0604020202020204" pitchFamily="34" charset="0"/>
              <a:buNone/>
              <a:defRPr sz="2200" b="1" kern="1200" baseline="0">
                <a:solidFill>
                  <a:srgbClr val="091932"/>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ct val="20000"/>
              </a:spcBef>
              <a:buClr>
                <a:srgbClr val="00B0F0"/>
              </a:buClr>
              <a:buFont typeface="Arial" charset="0"/>
              <a:buChar char="•"/>
              <a:defRPr sz="2000" kern="1200">
                <a:solidFill>
                  <a:srgbClr val="666666"/>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Clr>
                <a:srgbClr val="00B0F0"/>
              </a:buClr>
              <a:buFont typeface="Courier New" charset="0"/>
              <a:buChar char="o"/>
              <a:defRPr sz="2000" kern="1200">
                <a:solidFill>
                  <a:srgbClr val="666666"/>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Clr>
                <a:srgbClr val="00B0F0"/>
              </a:buClr>
              <a:buFont typeface="Wingdings" charset="2"/>
              <a:buChar char="§"/>
              <a:defRPr sz="2000" kern="1200">
                <a:solidFill>
                  <a:srgbClr val="666666"/>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spcBef>
                <a:spcPct val="20000"/>
              </a:spcBef>
              <a:buClr>
                <a:srgbClr val="00B0F0"/>
              </a:buClr>
              <a:buFont typeface=".HelveticaNeueDeskInterface-Regular" charset="0"/>
              <a:buChar char="-"/>
              <a:defRPr sz="2000" kern="1200">
                <a:solidFill>
                  <a:srgbClr val="6666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b="0" err="1"/>
              <a:t>www.cranfield.ac.uk</a:t>
            </a:r>
            <a:endParaRPr lang="en-GB" sz="2400" b="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6000" y="1028112"/>
            <a:ext cx="3409000" cy="3409000"/>
          </a:xfrm>
          <a:prstGeom prst="rect">
            <a:avLst/>
          </a:prstGeom>
        </p:spPr>
      </p:pic>
    </p:spTree>
    <p:extLst>
      <p:ext uri="{BB962C8B-B14F-4D97-AF65-F5344CB8AC3E}">
        <p14:creationId xmlns:p14="http://schemas.microsoft.com/office/powerpoint/2010/main" val="368952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info x1 (Pur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315" y="365129"/>
            <a:ext cx="7570076" cy="1325563"/>
          </a:xfrm>
          <a:prstGeom prst="rect">
            <a:avLst/>
          </a:prstGeom>
        </p:spPr>
        <p:txBody>
          <a:bodyPr/>
          <a:lstStyle>
            <a:lvl1pPr>
              <a:defRPr b="1">
                <a:solidFill>
                  <a:srgbClr val="0A406C"/>
                </a:solidFill>
              </a:defRPr>
            </a:lvl1pPr>
          </a:lstStyle>
          <a:p>
            <a:r>
              <a:rPr lang="en-GB"/>
              <a:t>Contacts x1</a:t>
            </a:r>
            <a:endParaRPr lang="en-US"/>
          </a:p>
        </p:txBody>
      </p:sp>
      <p:sp>
        <p:nvSpPr>
          <p:cNvPr id="13" name="Text Placeholder 8">
            <a:extLst>
              <a:ext uri="{FF2B5EF4-FFF2-40B4-BE49-F238E27FC236}">
                <a16:creationId xmlns:a16="http://schemas.microsoft.com/office/drawing/2014/main" id="{7FE14EF7-2964-BC45-8684-F522DB0355EC}"/>
              </a:ext>
            </a:extLst>
          </p:cNvPr>
          <p:cNvSpPr txBox="1">
            <a:spLocks/>
          </p:cNvSpPr>
          <p:nvPr userDrawn="1"/>
        </p:nvSpPr>
        <p:spPr>
          <a:xfrm>
            <a:off x="9668447" y="6403690"/>
            <a:ext cx="2160240" cy="178379"/>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900" b="0" kern="1200">
                <a:solidFill>
                  <a:schemeClr val="bg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GB" sz="600">
                <a:solidFill>
                  <a:srgbClr val="0A406C"/>
                </a:solidFill>
              </a:rPr>
              <a:t>© Cranfield University </a:t>
            </a:r>
            <a:fld id="{9F749477-C6E1-0848-80BB-E9ECD956F19F}" type="datetime6">
              <a:rPr lang="en-GB" sz="600" smtClean="0">
                <a:solidFill>
                  <a:srgbClr val="0A406C"/>
                </a:solidFill>
              </a:rPr>
              <a:t>October 25</a:t>
            </a:fld>
            <a:endParaRPr lang="en-US" sz="600">
              <a:solidFill>
                <a:srgbClr val="0A406C"/>
              </a:solidFill>
            </a:endParaRPr>
          </a:p>
        </p:txBody>
      </p:sp>
      <p:sp>
        <p:nvSpPr>
          <p:cNvPr id="5" name="Picture Placeholder 4">
            <a:extLst>
              <a:ext uri="{FF2B5EF4-FFF2-40B4-BE49-F238E27FC236}">
                <a16:creationId xmlns:a16="http://schemas.microsoft.com/office/drawing/2014/main" id="{27527392-0132-9043-8E98-FF9EE1FBE401}"/>
              </a:ext>
            </a:extLst>
          </p:cNvPr>
          <p:cNvSpPr>
            <a:spLocks noGrp="1"/>
          </p:cNvSpPr>
          <p:nvPr>
            <p:ph type="pic" sz="quarter" idx="10" hasCustomPrompt="1"/>
          </p:nvPr>
        </p:nvSpPr>
        <p:spPr>
          <a:xfrm>
            <a:off x="407279" y="1939932"/>
            <a:ext cx="3371348" cy="2793433"/>
          </a:xfrm>
          <a:prstGeom prst="rect">
            <a:avLst/>
          </a:prstGeom>
          <a:noFill/>
          <a:ln w="12700">
            <a:noFill/>
          </a:ln>
        </p:spPr>
        <p:txBody>
          <a:bodyPr>
            <a:normAutofit/>
          </a:bodyPr>
          <a:lstStyle>
            <a:lvl1pPr marL="0" indent="0">
              <a:buNone/>
              <a:defRPr sz="1200"/>
            </a:lvl1pPr>
          </a:lstStyle>
          <a:p>
            <a:r>
              <a:rPr lang="en-US"/>
              <a:t>Click icon to add headshot</a:t>
            </a:r>
          </a:p>
        </p:txBody>
      </p:sp>
      <p:cxnSp>
        <p:nvCxnSpPr>
          <p:cNvPr id="11" name="Straight Connector 10">
            <a:extLst>
              <a:ext uri="{FF2B5EF4-FFF2-40B4-BE49-F238E27FC236}">
                <a16:creationId xmlns:a16="http://schemas.microsoft.com/office/drawing/2014/main" id="{B94003B4-01B8-954E-8A95-219160DD7D33}"/>
              </a:ext>
            </a:extLst>
          </p:cNvPr>
          <p:cNvCxnSpPr>
            <a:cxnSpLocks/>
          </p:cNvCxnSpPr>
          <p:nvPr userDrawn="1"/>
        </p:nvCxnSpPr>
        <p:spPr>
          <a:xfrm flipV="1">
            <a:off x="3916959" y="1921927"/>
            <a:ext cx="0" cy="2811437"/>
          </a:xfrm>
          <a:prstGeom prst="line">
            <a:avLst/>
          </a:prstGeom>
          <a:ln w="85725">
            <a:solidFill>
              <a:srgbClr val="623E87"/>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37F01780-A527-BE4B-827B-04AFB9DC98CA}"/>
              </a:ext>
            </a:extLst>
          </p:cNvPr>
          <p:cNvSpPr>
            <a:spLocks noGrp="1"/>
          </p:cNvSpPr>
          <p:nvPr>
            <p:ph type="body" sz="quarter" idx="11" hasCustomPrompt="1"/>
          </p:nvPr>
        </p:nvSpPr>
        <p:spPr>
          <a:xfrm>
            <a:off x="4194271" y="2620365"/>
            <a:ext cx="4626988" cy="2449179"/>
          </a:xfrm>
          <a:prstGeom prst="rect">
            <a:avLst/>
          </a:prstGeom>
        </p:spPr>
        <p:txBody>
          <a:bodyPr>
            <a:normAutofit/>
          </a:bodyPr>
          <a:lstStyle>
            <a:lvl1pPr marL="0" indent="0">
              <a:buNone/>
              <a:defRPr sz="1800" b="0">
                <a:solidFill>
                  <a:srgbClr val="081830"/>
                </a:solidFill>
              </a:defRPr>
            </a:lvl1pPr>
          </a:lstStyle>
          <a:p>
            <a:r>
              <a:rPr lang="en-GB"/>
              <a:t>Role</a:t>
            </a:r>
          </a:p>
          <a:p>
            <a:r>
              <a:rPr lang="en-GB" err="1"/>
              <a:t>email@cranfield.ac.uk</a:t>
            </a:r>
            <a:endParaRPr lang="en-GB"/>
          </a:p>
        </p:txBody>
      </p:sp>
      <p:sp>
        <p:nvSpPr>
          <p:cNvPr id="20" name="Text Placeholder 18">
            <a:extLst>
              <a:ext uri="{FF2B5EF4-FFF2-40B4-BE49-F238E27FC236}">
                <a16:creationId xmlns:a16="http://schemas.microsoft.com/office/drawing/2014/main" id="{2BFA7589-652B-B546-9D4C-8696AF138F4B}"/>
              </a:ext>
            </a:extLst>
          </p:cNvPr>
          <p:cNvSpPr>
            <a:spLocks noGrp="1"/>
          </p:cNvSpPr>
          <p:nvPr>
            <p:ph type="body" sz="quarter" idx="12" hasCustomPrompt="1"/>
          </p:nvPr>
        </p:nvSpPr>
        <p:spPr>
          <a:xfrm>
            <a:off x="4194268" y="1921921"/>
            <a:ext cx="4626992" cy="659914"/>
          </a:xfrm>
          <a:prstGeom prst="rect">
            <a:avLst/>
          </a:prstGeom>
        </p:spPr>
        <p:txBody>
          <a:bodyPr>
            <a:normAutofit/>
          </a:bodyPr>
          <a:lstStyle>
            <a:lvl1pPr marL="0" indent="0">
              <a:buNone/>
              <a:defRPr sz="1800" b="1">
                <a:solidFill>
                  <a:srgbClr val="452B56"/>
                </a:solidFill>
              </a:defRPr>
            </a:lvl1pPr>
          </a:lstStyle>
          <a:p>
            <a:r>
              <a:rPr lang="en-GB"/>
              <a:t>Person Name</a:t>
            </a:r>
          </a:p>
        </p:txBody>
      </p:sp>
      <p:sp>
        <p:nvSpPr>
          <p:cNvPr id="36" name="Rectangle 35">
            <a:extLst>
              <a:ext uri="{FF2B5EF4-FFF2-40B4-BE49-F238E27FC236}">
                <a16:creationId xmlns:a16="http://schemas.microsoft.com/office/drawing/2014/main" id="{C4464287-F7D6-5748-B9AE-933C3800B710}"/>
              </a:ext>
            </a:extLst>
          </p:cNvPr>
          <p:cNvSpPr/>
          <p:nvPr userDrawn="1"/>
        </p:nvSpPr>
        <p:spPr>
          <a:xfrm>
            <a:off x="407275" y="1921927"/>
            <a:ext cx="3371348" cy="2811437"/>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Freeform 22">
            <a:extLst>
              <a:ext uri="{FF2B5EF4-FFF2-40B4-BE49-F238E27FC236}">
                <a16:creationId xmlns:a16="http://schemas.microsoft.com/office/drawing/2014/main" id="{E23B842F-C1B4-2D4B-8E63-6EF0D26535BF}"/>
              </a:ext>
            </a:extLst>
          </p:cNvPr>
          <p:cNvSpPr/>
          <p:nvPr userDrawn="1"/>
        </p:nvSpPr>
        <p:spPr>
          <a:xfrm rot="2700000">
            <a:off x="9958431" y="-245341"/>
            <a:ext cx="3316765" cy="1658383"/>
          </a:xfrm>
          <a:custGeom>
            <a:avLst/>
            <a:gdLst>
              <a:gd name="connsiteX0" fmla="*/ 0 w 4822608"/>
              <a:gd name="connsiteY0" fmla="*/ 2411304 h 2411304"/>
              <a:gd name="connsiteX1" fmla="*/ 2411305 w 4822608"/>
              <a:gd name="connsiteY1" fmla="*/ 0 h 2411304"/>
              <a:gd name="connsiteX2" fmla="*/ 4822608 w 4822608"/>
              <a:gd name="connsiteY2" fmla="*/ 2411304 h 2411304"/>
            </a:gdLst>
            <a:ahLst/>
            <a:cxnLst>
              <a:cxn ang="0">
                <a:pos x="connsiteX0" y="connsiteY0"/>
              </a:cxn>
              <a:cxn ang="0">
                <a:pos x="connsiteX1" y="connsiteY1"/>
              </a:cxn>
              <a:cxn ang="0">
                <a:pos x="connsiteX2" y="connsiteY2"/>
              </a:cxn>
            </a:cxnLst>
            <a:rect l="l" t="t" r="r" b="b"/>
            <a:pathLst>
              <a:path w="4822608" h="2411304">
                <a:moveTo>
                  <a:pt x="0" y="2411304"/>
                </a:moveTo>
                <a:lnTo>
                  <a:pt x="2411305" y="0"/>
                </a:lnTo>
                <a:lnTo>
                  <a:pt x="4822608" y="2411304"/>
                </a:lnTo>
                <a:close/>
              </a:path>
            </a:pathLst>
          </a:custGeom>
          <a:gradFill>
            <a:gsLst>
              <a:gs pos="0">
                <a:srgbClr val="623E87"/>
              </a:gs>
              <a:gs pos="55000">
                <a:srgbClr val="452B56"/>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4" name="Freeform 23">
            <a:extLst>
              <a:ext uri="{FF2B5EF4-FFF2-40B4-BE49-F238E27FC236}">
                <a16:creationId xmlns:a16="http://schemas.microsoft.com/office/drawing/2014/main" id="{E308D741-C459-6149-BC51-AABFD6557BCA}"/>
              </a:ext>
            </a:extLst>
          </p:cNvPr>
          <p:cNvSpPr/>
          <p:nvPr userDrawn="1"/>
        </p:nvSpPr>
        <p:spPr>
          <a:xfrm rot="2700000">
            <a:off x="8821963" y="747599"/>
            <a:ext cx="4352328" cy="926928"/>
          </a:xfrm>
          <a:custGeom>
            <a:avLst/>
            <a:gdLst>
              <a:gd name="connsiteX0" fmla="*/ 0 w 4352328"/>
              <a:gd name="connsiteY0" fmla="*/ 926928 h 926928"/>
              <a:gd name="connsiteX1" fmla="*/ 926928 w 4352328"/>
              <a:gd name="connsiteY1" fmla="*/ 0 h 926928"/>
              <a:gd name="connsiteX2" fmla="*/ 3425400 w 4352328"/>
              <a:gd name="connsiteY2" fmla="*/ 0 h 926928"/>
              <a:gd name="connsiteX3" fmla="*/ 4352328 w 4352328"/>
              <a:gd name="connsiteY3" fmla="*/ 926928 h 926928"/>
              <a:gd name="connsiteX4" fmla="*/ 0 w 4352328"/>
              <a:gd name="connsiteY4" fmla="*/ 926928 h 926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328" h="926928">
                <a:moveTo>
                  <a:pt x="0" y="926928"/>
                </a:moveTo>
                <a:lnTo>
                  <a:pt x="926928" y="0"/>
                </a:lnTo>
                <a:lnTo>
                  <a:pt x="3425400" y="0"/>
                </a:lnTo>
                <a:lnTo>
                  <a:pt x="4352328" y="926928"/>
                </a:lnTo>
                <a:lnTo>
                  <a:pt x="0" y="926928"/>
                </a:lnTo>
                <a:close/>
              </a:path>
            </a:pathLst>
          </a:cu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5" name="Oval 24">
            <a:extLst>
              <a:ext uri="{FF2B5EF4-FFF2-40B4-BE49-F238E27FC236}">
                <a16:creationId xmlns:a16="http://schemas.microsoft.com/office/drawing/2014/main" id="{10A924D9-2E50-0F42-80DD-DCB7B0CF680A}"/>
              </a:ext>
            </a:extLst>
          </p:cNvPr>
          <p:cNvSpPr/>
          <p:nvPr userDrawn="1"/>
        </p:nvSpPr>
        <p:spPr>
          <a:xfrm>
            <a:off x="10812027" y="371789"/>
            <a:ext cx="1034980" cy="1034980"/>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6" name="Picture 25">
            <a:extLst>
              <a:ext uri="{FF2B5EF4-FFF2-40B4-BE49-F238E27FC236}">
                <a16:creationId xmlns:a16="http://schemas.microsoft.com/office/drawing/2014/main" id="{FF0A559D-1409-364A-8FF7-DAD5B86A6A7E}"/>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20498" y="285462"/>
            <a:ext cx="1200151" cy="1190550"/>
          </a:xfrm>
          <a:prstGeom prst="rect">
            <a:avLst/>
          </a:prstGeom>
        </p:spPr>
      </p:pic>
      <p:sp>
        <p:nvSpPr>
          <p:cNvPr id="27" name="Picture Placeholder 26">
            <a:extLst>
              <a:ext uri="{FF2B5EF4-FFF2-40B4-BE49-F238E27FC236}">
                <a16:creationId xmlns:a16="http://schemas.microsoft.com/office/drawing/2014/main" id="{1BA0EC78-AED4-2741-8971-F5253E65C8BF}"/>
              </a:ext>
            </a:extLst>
          </p:cNvPr>
          <p:cNvSpPr>
            <a:spLocks noGrp="1"/>
          </p:cNvSpPr>
          <p:nvPr>
            <p:ph type="pic" sz="quarter" idx="13" hasCustomPrompt="1"/>
          </p:nvPr>
        </p:nvSpPr>
        <p:spPr>
          <a:xfrm>
            <a:off x="10734678" y="290705"/>
            <a:ext cx="1173271" cy="1173270"/>
          </a:xfrm>
          <a:custGeom>
            <a:avLst/>
            <a:gdLst>
              <a:gd name="connsiteX0" fmla="*/ 586635 w 1173270"/>
              <a:gd name="connsiteY0" fmla="*/ 0 h 1173270"/>
              <a:gd name="connsiteX1" fmla="*/ 1173270 w 1173270"/>
              <a:gd name="connsiteY1" fmla="*/ 586635 h 1173270"/>
              <a:gd name="connsiteX2" fmla="*/ 586635 w 1173270"/>
              <a:gd name="connsiteY2" fmla="*/ 1173270 h 1173270"/>
              <a:gd name="connsiteX3" fmla="*/ 0 w 1173270"/>
              <a:gd name="connsiteY3" fmla="*/ 586635 h 1173270"/>
              <a:gd name="connsiteX4" fmla="*/ 586635 w 1173270"/>
              <a:gd name="connsiteY4" fmla="*/ 0 h 117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0" h="1173270">
                <a:moveTo>
                  <a:pt x="586635" y="0"/>
                </a:moveTo>
                <a:cubicBezTo>
                  <a:pt x="910625" y="0"/>
                  <a:pt x="1173270" y="262645"/>
                  <a:pt x="1173270" y="586635"/>
                </a:cubicBezTo>
                <a:cubicBezTo>
                  <a:pt x="1173270" y="910625"/>
                  <a:pt x="910625" y="1173270"/>
                  <a:pt x="586635" y="1173270"/>
                </a:cubicBezTo>
                <a:cubicBezTo>
                  <a:pt x="262645" y="1173270"/>
                  <a:pt x="0" y="910625"/>
                  <a:pt x="0" y="586635"/>
                </a:cubicBezTo>
                <a:cubicBezTo>
                  <a:pt x="0" y="262645"/>
                  <a:pt x="262645" y="0"/>
                  <a:pt x="586635" y="0"/>
                </a:cubicBezTo>
                <a:close/>
              </a:path>
            </a:pathLst>
          </a:custGeom>
          <a:solidFill>
            <a:srgbClr val="081830"/>
          </a:solidFill>
        </p:spPr>
        <p:txBody>
          <a:bodyPr wrap="square" anchor="ctr">
            <a:noAutofit/>
          </a:bodyPr>
          <a:lstStyle>
            <a:lvl1pPr marL="0" indent="0" algn="ctr">
              <a:buNone/>
              <a:defRPr sz="900">
                <a:solidFill>
                  <a:schemeClr val="bg1"/>
                </a:solidFill>
              </a:defRPr>
            </a:lvl1pPr>
          </a:lstStyle>
          <a:p>
            <a:r>
              <a:rPr lang="en-US"/>
              <a:t>Change logo (optional)</a:t>
            </a:r>
          </a:p>
        </p:txBody>
      </p:sp>
    </p:spTree>
    <p:extLst>
      <p:ext uri="{BB962C8B-B14F-4D97-AF65-F5344CB8AC3E}">
        <p14:creationId xmlns:p14="http://schemas.microsoft.com/office/powerpoint/2010/main" val="275320267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Sub, Body copy">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407368" y="1412776"/>
            <a:ext cx="11377264" cy="792088"/>
          </a:xfrm>
          <a:prstGeom prst="rect">
            <a:avLst/>
          </a:prstGeom>
        </p:spPr>
        <p:txBody>
          <a:bodyPr anchor="ctr" anchorCtr="0">
            <a:normAutofit/>
          </a:bodyPr>
          <a:lstStyle>
            <a:lvl1pPr marL="0" indent="0">
              <a:buNone/>
              <a:defRPr sz="2200" b="1">
                <a:solidFill>
                  <a:srgbClr val="0099C4"/>
                </a:solidFill>
                <a:latin typeface="Arial" charset="0"/>
                <a:ea typeface="Arial" charset="0"/>
                <a:cs typeface="Arial" charset="0"/>
              </a:defRPr>
            </a:lvl1pPr>
          </a:lstStyle>
          <a:p>
            <a:pPr lvl="0"/>
            <a:r>
              <a:rPr lang="en-GB"/>
              <a:t>Sub-header, Arial Bold 22pt</a:t>
            </a:r>
            <a:endParaRPr lang="en-US"/>
          </a:p>
        </p:txBody>
      </p:sp>
      <p:sp>
        <p:nvSpPr>
          <p:cNvPr id="13" name="Text Placeholder 8"/>
          <p:cNvSpPr>
            <a:spLocks noGrp="1"/>
          </p:cNvSpPr>
          <p:nvPr>
            <p:ph type="body" sz="quarter" idx="14" hasCustomPrompt="1"/>
          </p:nvPr>
        </p:nvSpPr>
        <p:spPr>
          <a:xfrm>
            <a:off x="407368" y="2348881"/>
            <a:ext cx="11377264" cy="3816000"/>
          </a:xfrm>
          <a:prstGeom prst="rect">
            <a:avLst/>
          </a:prstGeom>
        </p:spPr>
        <p:txBody>
          <a:bodyPr anchor="t" anchorCtr="0">
            <a:normAutofit/>
          </a:bodyPr>
          <a:lstStyle>
            <a:lvl1pPr marL="342900" indent="-342900">
              <a:lnSpc>
                <a:spcPct val="100000"/>
              </a:lnSpc>
              <a:buFont typeface="Arial" panose="020B0604020202020204" pitchFamily="34" charset="0"/>
              <a:buChar char="•"/>
              <a:defRPr sz="2000" b="0">
                <a:solidFill>
                  <a:schemeClr val="tx1"/>
                </a:solidFill>
                <a:latin typeface="Arial" charset="0"/>
                <a:ea typeface="Arial" charset="0"/>
                <a:cs typeface="Arial" charset="0"/>
              </a:defRPr>
            </a:lvl1pPr>
            <a:lvl2pPr>
              <a:lnSpc>
                <a:spcPct val="100000"/>
              </a:lnSpc>
              <a:defRPr sz="2000" b="0" i="0">
                <a:latin typeface="Arial" charset="0"/>
                <a:ea typeface="Arial" charset="0"/>
                <a:cs typeface="Arial" charset="0"/>
              </a:defRPr>
            </a:lvl2pPr>
            <a:lvl3pPr>
              <a:lnSpc>
                <a:spcPct val="100000"/>
              </a:lnSpc>
              <a:defRPr sz="2000" b="0" i="0">
                <a:latin typeface="Arial" charset="0"/>
                <a:ea typeface="Arial" charset="0"/>
                <a:cs typeface="Arial" charset="0"/>
              </a:defRPr>
            </a:lvl3pPr>
            <a:lvl4pPr>
              <a:lnSpc>
                <a:spcPct val="100000"/>
              </a:lnSpc>
              <a:defRPr sz="2000" b="0" i="0">
                <a:latin typeface="Arial" charset="0"/>
                <a:ea typeface="Arial" charset="0"/>
                <a:cs typeface="Arial" charset="0"/>
              </a:defRPr>
            </a:lvl4pPr>
            <a:lvl5pPr>
              <a:lnSpc>
                <a:spcPct val="100000"/>
              </a:lnSpc>
              <a:defRPr sz="2000" b="0" i="0">
                <a:latin typeface="Arial" charset="0"/>
                <a:ea typeface="Arial" charset="0"/>
                <a:cs typeface="Arial" charset="0"/>
              </a:defRPr>
            </a:lvl5pPr>
          </a:lstStyle>
          <a:p>
            <a:pPr lvl="0"/>
            <a:r>
              <a:rPr lang="en-US"/>
              <a:t>Body copy, Arial 20pt minimum</a:t>
            </a:r>
          </a:p>
          <a:p>
            <a:pPr lvl="0"/>
            <a:r>
              <a:rPr lang="en-US"/>
              <a:t>Bullet points should always be round</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8"/>
          <p:cNvSpPr>
            <a:spLocks noGrp="1"/>
          </p:cNvSpPr>
          <p:nvPr>
            <p:ph type="body" sz="quarter" idx="10" hasCustomPrompt="1"/>
          </p:nvPr>
        </p:nvSpPr>
        <p:spPr>
          <a:xfrm>
            <a:off x="407368" y="404664"/>
            <a:ext cx="11377264" cy="864096"/>
          </a:xfrm>
          <a:prstGeom prst="rect">
            <a:avLst/>
          </a:prstGeom>
        </p:spPr>
        <p:txBody>
          <a:bodyPr anchor="ctr">
            <a:normAutofit/>
          </a:bodyPr>
          <a:lstStyle>
            <a:lvl1pPr marL="0" indent="0">
              <a:buNone/>
              <a:defRPr sz="2800" b="1">
                <a:solidFill>
                  <a:srgbClr val="0C406D"/>
                </a:solidFill>
                <a:latin typeface="Arial" charset="0"/>
                <a:ea typeface="Arial" charset="0"/>
                <a:cs typeface="Arial" charset="0"/>
              </a:defRPr>
            </a:lvl1pPr>
          </a:lstStyle>
          <a:p>
            <a:pPr lvl="0"/>
            <a:r>
              <a:rPr lang="en-US"/>
              <a:t>Slide Title, Arial Bold 28pt</a:t>
            </a:r>
            <a:endParaRPr lang="en-GB"/>
          </a:p>
        </p:txBody>
      </p:sp>
    </p:spTree>
    <p:extLst>
      <p:ext uri="{BB962C8B-B14F-4D97-AF65-F5344CB8AC3E}">
        <p14:creationId xmlns:p14="http://schemas.microsoft.com/office/powerpoint/2010/main" val="418312349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Sub, Body copy, Image">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407368" y="1412776"/>
            <a:ext cx="6696744" cy="792088"/>
          </a:xfrm>
          <a:prstGeom prst="rect">
            <a:avLst/>
          </a:prstGeom>
        </p:spPr>
        <p:txBody>
          <a:bodyPr anchor="ctr" anchorCtr="0">
            <a:normAutofit/>
          </a:bodyPr>
          <a:lstStyle>
            <a:lvl1pPr marL="0" indent="0">
              <a:buNone/>
              <a:defRPr sz="2200" b="1">
                <a:solidFill>
                  <a:srgbClr val="0099C4"/>
                </a:solidFill>
                <a:latin typeface="Arial" charset="0"/>
                <a:ea typeface="Arial" charset="0"/>
                <a:cs typeface="Arial" charset="0"/>
              </a:defRPr>
            </a:lvl1pPr>
          </a:lstStyle>
          <a:p>
            <a:pPr lvl="0"/>
            <a:r>
              <a:rPr lang="en-GB"/>
              <a:t>Sub-header, Arial Bold 22pt</a:t>
            </a:r>
            <a:endParaRPr lang="en-US"/>
          </a:p>
        </p:txBody>
      </p:sp>
      <p:sp>
        <p:nvSpPr>
          <p:cNvPr id="13" name="Text Placeholder 8"/>
          <p:cNvSpPr>
            <a:spLocks noGrp="1"/>
          </p:cNvSpPr>
          <p:nvPr>
            <p:ph type="body" sz="quarter" idx="14" hasCustomPrompt="1"/>
          </p:nvPr>
        </p:nvSpPr>
        <p:spPr>
          <a:xfrm>
            <a:off x="407368" y="2348881"/>
            <a:ext cx="6696744" cy="3816000"/>
          </a:xfrm>
          <a:prstGeom prst="rect">
            <a:avLst/>
          </a:prstGeom>
        </p:spPr>
        <p:txBody>
          <a:bodyPr anchor="t" anchorCtr="0">
            <a:normAutofit/>
          </a:bodyPr>
          <a:lstStyle>
            <a:lvl1pPr marL="342900" indent="-342900">
              <a:lnSpc>
                <a:spcPct val="100000"/>
              </a:lnSpc>
              <a:buFont typeface="Arial" panose="020B0604020202020204" pitchFamily="34" charset="0"/>
              <a:buChar char="•"/>
              <a:defRPr sz="2000" b="0">
                <a:solidFill>
                  <a:schemeClr val="tx1"/>
                </a:solidFill>
                <a:latin typeface="Arial" charset="0"/>
                <a:ea typeface="Arial" charset="0"/>
                <a:cs typeface="Arial" charset="0"/>
              </a:defRPr>
            </a:lvl1pPr>
            <a:lvl2pPr>
              <a:lnSpc>
                <a:spcPct val="100000"/>
              </a:lnSpc>
              <a:defRPr sz="2000" b="0" i="0">
                <a:latin typeface="Arial" charset="0"/>
                <a:ea typeface="Arial" charset="0"/>
                <a:cs typeface="Arial" charset="0"/>
              </a:defRPr>
            </a:lvl2pPr>
            <a:lvl3pPr>
              <a:lnSpc>
                <a:spcPct val="100000"/>
              </a:lnSpc>
              <a:defRPr sz="2000" b="0" i="0">
                <a:latin typeface="Arial" charset="0"/>
                <a:ea typeface="Arial" charset="0"/>
                <a:cs typeface="Arial" charset="0"/>
              </a:defRPr>
            </a:lvl3pPr>
            <a:lvl4pPr>
              <a:lnSpc>
                <a:spcPct val="100000"/>
              </a:lnSpc>
              <a:defRPr sz="2000" b="0" i="0">
                <a:latin typeface="Arial" charset="0"/>
                <a:ea typeface="Arial" charset="0"/>
                <a:cs typeface="Arial" charset="0"/>
              </a:defRPr>
            </a:lvl4pPr>
            <a:lvl5pPr>
              <a:lnSpc>
                <a:spcPct val="100000"/>
              </a:lnSpc>
              <a:defRPr sz="2000" b="0" i="0">
                <a:latin typeface="Arial" charset="0"/>
                <a:ea typeface="Arial" charset="0"/>
                <a:cs typeface="Arial" charset="0"/>
              </a:defRPr>
            </a:lvl5pPr>
          </a:lstStyle>
          <a:p>
            <a:pPr lvl="0"/>
            <a:r>
              <a:rPr lang="en-US"/>
              <a:t>Body copy, Arial 20pt minimum</a:t>
            </a:r>
          </a:p>
          <a:p>
            <a:pPr lvl="0"/>
            <a:r>
              <a:rPr lang="en-US"/>
              <a:t>Bullet points should always be round</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8"/>
          <p:cNvSpPr>
            <a:spLocks noGrp="1"/>
          </p:cNvSpPr>
          <p:nvPr>
            <p:ph type="body" sz="quarter" idx="10" hasCustomPrompt="1"/>
          </p:nvPr>
        </p:nvSpPr>
        <p:spPr>
          <a:xfrm>
            <a:off x="407368" y="404664"/>
            <a:ext cx="11377264" cy="864096"/>
          </a:xfrm>
          <a:prstGeom prst="rect">
            <a:avLst/>
          </a:prstGeom>
        </p:spPr>
        <p:txBody>
          <a:bodyPr anchor="ctr">
            <a:normAutofit/>
          </a:bodyPr>
          <a:lstStyle>
            <a:lvl1pPr marL="0" indent="0">
              <a:buNone/>
              <a:defRPr sz="2800" b="1">
                <a:solidFill>
                  <a:srgbClr val="0C406D"/>
                </a:solidFill>
                <a:latin typeface="Arial" charset="0"/>
                <a:ea typeface="Arial" charset="0"/>
                <a:cs typeface="Arial" charset="0"/>
              </a:defRPr>
            </a:lvl1pPr>
          </a:lstStyle>
          <a:p>
            <a:pPr lvl="0"/>
            <a:r>
              <a:rPr lang="en-US"/>
              <a:t>Slide Title, Arial Bold 28pt</a:t>
            </a:r>
            <a:endParaRPr lang="en-GB"/>
          </a:p>
        </p:txBody>
      </p:sp>
      <p:sp>
        <p:nvSpPr>
          <p:cNvPr id="10" name="Content Placeholder 2"/>
          <p:cNvSpPr>
            <a:spLocks noGrp="1"/>
          </p:cNvSpPr>
          <p:nvPr>
            <p:ph sz="quarter" idx="17" hasCustomPrompt="1"/>
          </p:nvPr>
        </p:nvSpPr>
        <p:spPr>
          <a:xfrm>
            <a:off x="7248525" y="1412776"/>
            <a:ext cx="4535488" cy="4752105"/>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Image/media area</a:t>
            </a:r>
          </a:p>
        </p:txBody>
      </p:sp>
    </p:spTree>
    <p:extLst>
      <p:ext uri="{BB962C8B-B14F-4D97-AF65-F5344CB8AC3E}">
        <p14:creationId xmlns:p14="http://schemas.microsoft.com/office/powerpoint/2010/main" val="52643668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Body copy, Image">
    <p:spTree>
      <p:nvGrpSpPr>
        <p:cNvPr id="1" name=""/>
        <p:cNvGrpSpPr/>
        <p:nvPr/>
      </p:nvGrpSpPr>
      <p:grpSpPr>
        <a:xfrm>
          <a:off x="0" y="0"/>
          <a:ext cx="0" cy="0"/>
          <a:chOff x="0" y="0"/>
          <a:chExt cx="0" cy="0"/>
        </a:xfrm>
      </p:grpSpPr>
      <p:sp>
        <p:nvSpPr>
          <p:cNvPr id="12" name="Text Placeholder 8"/>
          <p:cNvSpPr>
            <a:spLocks noGrp="1"/>
          </p:cNvSpPr>
          <p:nvPr>
            <p:ph type="body" sz="quarter" idx="14" hasCustomPrompt="1"/>
          </p:nvPr>
        </p:nvSpPr>
        <p:spPr>
          <a:xfrm>
            <a:off x="407368" y="1412776"/>
            <a:ext cx="6696744" cy="4752105"/>
          </a:xfrm>
          <a:prstGeom prst="rect">
            <a:avLst/>
          </a:prstGeom>
        </p:spPr>
        <p:txBody>
          <a:bodyPr anchor="t" anchorCtr="0">
            <a:normAutofit/>
          </a:bodyPr>
          <a:lstStyle>
            <a:lvl1pPr marL="342900" indent="-342900">
              <a:lnSpc>
                <a:spcPct val="100000"/>
              </a:lnSpc>
              <a:buFont typeface="Arial" panose="020B0604020202020204" pitchFamily="34" charset="0"/>
              <a:buChar char="•"/>
              <a:defRPr sz="2000" b="0">
                <a:solidFill>
                  <a:schemeClr val="tx1"/>
                </a:solidFill>
                <a:latin typeface="Arial" charset="0"/>
                <a:ea typeface="Arial" charset="0"/>
                <a:cs typeface="Arial" charset="0"/>
              </a:defRPr>
            </a:lvl1pPr>
            <a:lvl2pPr>
              <a:lnSpc>
                <a:spcPct val="100000"/>
              </a:lnSpc>
              <a:defRPr sz="2000" b="0" i="0">
                <a:latin typeface="Arial" charset="0"/>
                <a:ea typeface="Arial" charset="0"/>
                <a:cs typeface="Arial" charset="0"/>
              </a:defRPr>
            </a:lvl2pPr>
            <a:lvl3pPr>
              <a:lnSpc>
                <a:spcPct val="100000"/>
              </a:lnSpc>
              <a:defRPr sz="2000" b="0" i="0">
                <a:latin typeface="Arial" charset="0"/>
                <a:ea typeface="Arial" charset="0"/>
                <a:cs typeface="Arial" charset="0"/>
              </a:defRPr>
            </a:lvl3pPr>
            <a:lvl4pPr>
              <a:lnSpc>
                <a:spcPct val="100000"/>
              </a:lnSpc>
              <a:defRPr sz="2000" b="0" i="0">
                <a:latin typeface="Arial" charset="0"/>
                <a:ea typeface="Arial" charset="0"/>
                <a:cs typeface="Arial" charset="0"/>
              </a:defRPr>
            </a:lvl4pPr>
            <a:lvl5pPr>
              <a:lnSpc>
                <a:spcPct val="100000"/>
              </a:lnSpc>
              <a:defRPr sz="2000" b="0" i="0">
                <a:latin typeface="Arial" charset="0"/>
                <a:ea typeface="Arial" charset="0"/>
                <a:cs typeface="Arial" charset="0"/>
              </a:defRPr>
            </a:lvl5pPr>
          </a:lstStyle>
          <a:p>
            <a:pPr lvl="0"/>
            <a:r>
              <a:rPr lang="en-US"/>
              <a:t>Body copy, Arial 20pt minimum</a:t>
            </a:r>
          </a:p>
          <a:p>
            <a:pPr lvl="0"/>
            <a:r>
              <a:rPr lang="en-US"/>
              <a:t>Bullet points should always be round</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8"/>
          <p:cNvSpPr>
            <a:spLocks noGrp="1"/>
          </p:cNvSpPr>
          <p:nvPr>
            <p:ph type="body" sz="quarter" idx="10" hasCustomPrompt="1"/>
          </p:nvPr>
        </p:nvSpPr>
        <p:spPr>
          <a:xfrm>
            <a:off x="407368" y="404664"/>
            <a:ext cx="11377264" cy="864096"/>
          </a:xfrm>
          <a:prstGeom prst="rect">
            <a:avLst/>
          </a:prstGeom>
        </p:spPr>
        <p:txBody>
          <a:bodyPr anchor="ctr">
            <a:normAutofit/>
          </a:bodyPr>
          <a:lstStyle>
            <a:lvl1pPr marL="0" indent="0">
              <a:buNone/>
              <a:defRPr sz="2800" b="1">
                <a:solidFill>
                  <a:srgbClr val="0C406D"/>
                </a:solidFill>
                <a:latin typeface="Arial" charset="0"/>
                <a:ea typeface="Arial" charset="0"/>
                <a:cs typeface="Arial" charset="0"/>
              </a:defRPr>
            </a:lvl1pPr>
          </a:lstStyle>
          <a:p>
            <a:pPr lvl="0"/>
            <a:r>
              <a:rPr lang="en-US"/>
              <a:t>Slide Title, Arial Bold 28pt</a:t>
            </a:r>
            <a:endParaRPr lang="en-GB"/>
          </a:p>
        </p:txBody>
      </p:sp>
      <p:sp>
        <p:nvSpPr>
          <p:cNvPr id="8" name="Content Placeholder 2"/>
          <p:cNvSpPr>
            <a:spLocks noGrp="1"/>
          </p:cNvSpPr>
          <p:nvPr>
            <p:ph sz="quarter" idx="17" hasCustomPrompt="1"/>
          </p:nvPr>
        </p:nvSpPr>
        <p:spPr>
          <a:xfrm>
            <a:off x="7248525" y="1412776"/>
            <a:ext cx="4535488" cy="4752105"/>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Image/media area</a:t>
            </a:r>
          </a:p>
        </p:txBody>
      </p:sp>
    </p:spTree>
    <p:extLst>
      <p:ext uri="{BB962C8B-B14F-4D97-AF65-F5344CB8AC3E}">
        <p14:creationId xmlns:p14="http://schemas.microsoft.com/office/powerpoint/2010/main" val="374124237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Two column body copy">
    <p:spTree>
      <p:nvGrpSpPr>
        <p:cNvPr id="1" name=""/>
        <p:cNvGrpSpPr/>
        <p:nvPr/>
      </p:nvGrpSpPr>
      <p:grpSpPr>
        <a:xfrm>
          <a:off x="0" y="0"/>
          <a:ext cx="0" cy="0"/>
          <a:chOff x="0" y="0"/>
          <a:chExt cx="0" cy="0"/>
        </a:xfrm>
      </p:grpSpPr>
      <p:sp>
        <p:nvSpPr>
          <p:cNvPr id="9" name="Text Placeholder 8"/>
          <p:cNvSpPr>
            <a:spLocks noGrp="1"/>
          </p:cNvSpPr>
          <p:nvPr>
            <p:ph type="body" sz="quarter" idx="16" hasCustomPrompt="1"/>
          </p:nvPr>
        </p:nvSpPr>
        <p:spPr>
          <a:xfrm>
            <a:off x="407366" y="1412776"/>
            <a:ext cx="11377265" cy="4752105"/>
          </a:xfrm>
          <a:prstGeom prst="rect">
            <a:avLst/>
          </a:prstGeom>
        </p:spPr>
        <p:txBody>
          <a:bodyPr numCol="2" spcCol="144000" anchor="t" anchorCtr="0">
            <a:normAutofit/>
          </a:bodyPr>
          <a:lstStyle>
            <a:lvl1pPr marL="342900" indent="-342900">
              <a:lnSpc>
                <a:spcPct val="100000"/>
              </a:lnSpc>
              <a:buFont typeface="Arial" panose="020B0604020202020204" pitchFamily="34" charset="0"/>
              <a:buChar char="•"/>
              <a:defRPr sz="2000" b="0">
                <a:solidFill>
                  <a:schemeClr val="tx1"/>
                </a:solidFill>
                <a:latin typeface="Arial" charset="0"/>
                <a:ea typeface="Arial" charset="0"/>
                <a:cs typeface="Arial" charset="0"/>
              </a:defRPr>
            </a:lvl1pPr>
            <a:lvl2pPr>
              <a:lnSpc>
                <a:spcPct val="100000"/>
              </a:lnSpc>
              <a:defRPr sz="2000" b="0" i="0">
                <a:latin typeface="Arial" charset="0"/>
                <a:ea typeface="Arial" charset="0"/>
                <a:cs typeface="Arial" charset="0"/>
              </a:defRPr>
            </a:lvl2pPr>
            <a:lvl3pPr>
              <a:lnSpc>
                <a:spcPct val="100000"/>
              </a:lnSpc>
              <a:defRPr sz="2000" b="0" i="0">
                <a:latin typeface="Arial" charset="0"/>
                <a:ea typeface="Arial" charset="0"/>
                <a:cs typeface="Arial" charset="0"/>
              </a:defRPr>
            </a:lvl3pPr>
            <a:lvl4pPr>
              <a:lnSpc>
                <a:spcPct val="100000"/>
              </a:lnSpc>
              <a:defRPr sz="2000" b="0" i="0">
                <a:latin typeface="Arial" charset="0"/>
                <a:ea typeface="Arial" charset="0"/>
                <a:cs typeface="Arial" charset="0"/>
              </a:defRPr>
            </a:lvl4pPr>
            <a:lvl5pPr>
              <a:lnSpc>
                <a:spcPct val="100000"/>
              </a:lnSpc>
              <a:defRPr sz="2000" b="0" i="0">
                <a:latin typeface="Arial" charset="0"/>
                <a:ea typeface="Arial" charset="0"/>
                <a:cs typeface="Arial" charset="0"/>
              </a:defRPr>
            </a:lvl5pPr>
          </a:lstStyle>
          <a:p>
            <a:pPr lvl="0"/>
            <a:r>
              <a:rPr lang="en-GB"/>
              <a:t>Body copy, Arial 20pt minimum</a:t>
            </a:r>
          </a:p>
          <a:p>
            <a:pPr lvl="0"/>
            <a:r>
              <a:rPr lang="en-GB"/>
              <a:t>Column 1</a:t>
            </a:r>
          </a:p>
          <a:p>
            <a:pPr lvl="0"/>
            <a:r>
              <a:rPr lang="en-US"/>
              <a:t>Bullet points should always be circular</a:t>
            </a:r>
          </a:p>
          <a:p>
            <a:pPr lvl="1"/>
            <a:r>
              <a:rPr lang="en-US"/>
              <a:t>Second level</a:t>
            </a:r>
          </a:p>
          <a:p>
            <a:pPr lvl="2"/>
            <a:r>
              <a:rPr lang="en-US"/>
              <a:t>Third level</a:t>
            </a:r>
          </a:p>
          <a:p>
            <a:pPr lvl="3"/>
            <a:r>
              <a:rPr lang="en-US"/>
              <a:t>Fourth level</a:t>
            </a:r>
          </a:p>
          <a:p>
            <a:pPr lvl="4"/>
            <a:r>
              <a:rPr lang="en-US"/>
              <a:t>Fifth level</a:t>
            </a:r>
          </a:p>
          <a:p>
            <a:pPr lvl="4"/>
            <a:endParaRPr lang="en-US"/>
          </a:p>
          <a:p>
            <a:pPr lvl="0"/>
            <a:endParaRPr lang="en-GB"/>
          </a:p>
          <a:p>
            <a:pPr lvl="0"/>
            <a:endParaRPr lang="en-GB"/>
          </a:p>
          <a:p>
            <a:pPr lvl="0"/>
            <a:endParaRPr lang="en-GB"/>
          </a:p>
          <a:p>
            <a:pPr lvl="0"/>
            <a:r>
              <a:rPr lang="en-GB"/>
              <a:t>Body copy, Arial 20pt minimum</a:t>
            </a:r>
          </a:p>
          <a:p>
            <a:pPr lvl="0"/>
            <a:r>
              <a:rPr lang="en-GB"/>
              <a:t>Column 2</a:t>
            </a:r>
          </a:p>
          <a:p>
            <a:pPr lvl="0"/>
            <a:r>
              <a:rPr lang="en-US"/>
              <a:t>Bullet points should always be circular</a:t>
            </a:r>
          </a:p>
          <a:p>
            <a:pPr lvl="1"/>
            <a:r>
              <a:rPr lang="en-US"/>
              <a:t>Second level</a:t>
            </a:r>
          </a:p>
          <a:p>
            <a:pPr lvl="2"/>
            <a:r>
              <a:rPr lang="en-US"/>
              <a:t>Third level</a:t>
            </a:r>
          </a:p>
          <a:p>
            <a:pPr lvl="3"/>
            <a:r>
              <a:rPr lang="en-US"/>
              <a:t>Fourth level</a:t>
            </a:r>
          </a:p>
          <a:p>
            <a:pPr lvl="4"/>
            <a:r>
              <a:rPr lang="en-US"/>
              <a:t>Fifth level</a:t>
            </a:r>
            <a:endParaRPr lang="en-GB"/>
          </a:p>
          <a:p>
            <a:pPr lvl="4"/>
            <a:endParaRPr lang="en-GB"/>
          </a:p>
          <a:p>
            <a:pPr lvl="4"/>
            <a:endParaRPr lang="en-GB"/>
          </a:p>
        </p:txBody>
      </p:sp>
      <p:sp>
        <p:nvSpPr>
          <p:cNvPr id="13" name="Text Placeholder 8"/>
          <p:cNvSpPr>
            <a:spLocks noGrp="1"/>
          </p:cNvSpPr>
          <p:nvPr>
            <p:ph type="body" sz="quarter" idx="10" hasCustomPrompt="1"/>
          </p:nvPr>
        </p:nvSpPr>
        <p:spPr>
          <a:xfrm>
            <a:off x="407368" y="404664"/>
            <a:ext cx="11377264" cy="864096"/>
          </a:xfrm>
          <a:prstGeom prst="rect">
            <a:avLst/>
          </a:prstGeom>
        </p:spPr>
        <p:txBody>
          <a:bodyPr anchor="ctr">
            <a:normAutofit/>
          </a:bodyPr>
          <a:lstStyle>
            <a:lvl1pPr marL="0" indent="0">
              <a:buNone/>
              <a:defRPr sz="2800" b="1">
                <a:solidFill>
                  <a:srgbClr val="0C406D"/>
                </a:solidFill>
                <a:latin typeface="Arial" charset="0"/>
                <a:ea typeface="Arial" charset="0"/>
                <a:cs typeface="Arial" charset="0"/>
              </a:defRPr>
            </a:lvl1pPr>
          </a:lstStyle>
          <a:p>
            <a:pPr lvl="0"/>
            <a:r>
              <a:rPr lang="en-US"/>
              <a:t>Slide Title, Arial Bold 28pt</a:t>
            </a:r>
            <a:endParaRPr lang="en-GB"/>
          </a:p>
        </p:txBody>
      </p:sp>
    </p:spTree>
    <p:extLst>
      <p:ext uri="{BB962C8B-B14F-4D97-AF65-F5344CB8AC3E}">
        <p14:creationId xmlns:p14="http://schemas.microsoft.com/office/powerpoint/2010/main" val="2415904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Large image area">
    <p:spTree>
      <p:nvGrpSpPr>
        <p:cNvPr id="1" name=""/>
        <p:cNvGrpSpPr/>
        <p:nvPr/>
      </p:nvGrpSpPr>
      <p:grpSpPr>
        <a:xfrm>
          <a:off x="0" y="0"/>
          <a:ext cx="0" cy="0"/>
          <a:chOff x="0" y="0"/>
          <a:chExt cx="0" cy="0"/>
        </a:xfrm>
      </p:grpSpPr>
      <p:sp>
        <p:nvSpPr>
          <p:cNvPr id="11" name="Text Placeholder 8"/>
          <p:cNvSpPr>
            <a:spLocks noGrp="1"/>
          </p:cNvSpPr>
          <p:nvPr>
            <p:ph type="body" sz="quarter" idx="10" hasCustomPrompt="1"/>
          </p:nvPr>
        </p:nvSpPr>
        <p:spPr>
          <a:xfrm>
            <a:off x="407368" y="404664"/>
            <a:ext cx="11377264" cy="864096"/>
          </a:xfrm>
          <a:prstGeom prst="rect">
            <a:avLst/>
          </a:prstGeom>
        </p:spPr>
        <p:txBody>
          <a:bodyPr anchor="ctr">
            <a:normAutofit/>
          </a:bodyPr>
          <a:lstStyle>
            <a:lvl1pPr marL="0" indent="0">
              <a:buNone/>
              <a:defRPr sz="2800" b="1">
                <a:solidFill>
                  <a:srgbClr val="0C406D"/>
                </a:solidFill>
                <a:latin typeface="Arial" charset="0"/>
                <a:ea typeface="Arial" charset="0"/>
                <a:cs typeface="Arial" charset="0"/>
              </a:defRPr>
            </a:lvl1pPr>
          </a:lstStyle>
          <a:p>
            <a:pPr lvl="0"/>
            <a:r>
              <a:rPr lang="en-US"/>
              <a:t>Slide Title, Arial Bold 28pt</a:t>
            </a:r>
            <a:endParaRPr lang="en-GB"/>
          </a:p>
        </p:txBody>
      </p:sp>
      <p:sp>
        <p:nvSpPr>
          <p:cNvPr id="7" name="Content Placeholder 2"/>
          <p:cNvSpPr>
            <a:spLocks noGrp="1"/>
          </p:cNvSpPr>
          <p:nvPr>
            <p:ph sz="quarter" idx="17" hasCustomPrompt="1"/>
          </p:nvPr>
        </p:nvSpPr>
        <p:spPr>
          <a:xfrm>
            <a:off x="407368" y="1412776"/>
            <a:ext cx="11376645" cy="4752105"/>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Image/media area</a:t>
            </a:r>
          </a:p>
        </p:txBody>
      </p:sp>
    </p:spTree>
    <p:extLst>
      <p:ext uri="{BB962C8B-B14F-4D97-AF65-F5344CB8AC3E}">
        <p14:creationId xmlns:p14="http://schemas.microsoft.com/office/powerpoint/2010/main" val="352137447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Body copy, Image">
    <p:spTree>
      <p:nvGrpSpPr>
        <p:cNvPr id="1" name=""/>
        <p:cNvGrpSpPr/>
        <p:nvPr/>
      </p:nvGrpSpPr>
      <p:grpSpPr>
        <a:xfrm>
          <a:off x="0" y="0"/>
          <a:ext cx="0" cy="0"/>
          <a:chOff x="0" y="0"/>
          <a:chExt cx="0" cy="0"/>
        </a:xfrm>
      </p:grpSpPr>
      <p:sp>
        <p:nvSpPr>
          <p:cNvPr id="8" name="Text Placeholder 8"/>
          <p:cNvSpPr>
            <a:spLocks noGrp="1"/>
          </p:cNvSpPr>
          <p:nvPr>
            <p:ph type="body" sz="quarter" idx="14" hasCustomPrompt="1"/>
          </p:nvPr>
        </p:nvSpPr>
        <p:spPr>
          <a:xfrm>
            <a:off x="407368" y="404664"/>
            <a:ext cx="6552728" cy="5760217"/>
          </a:xfrm>
          <a:prstGeom prst="rect">
            <a:avLst/>
          </a:prstGeom>
        </p:spPr>
        <p:txBody>
          <a:bodyPr anchor="t" anchorCtr="0">
            <a:normAutofit/>
          </a:bodyPr>
          <a:lstStyle>
            <a:lvl1pPr marL="342900" indent="-342900">
              <a:lnSpc>
                <a:spcPct val="100000"/>
              </a:lnSpc>
              <a:buFont typeface="Arial" panose="020B0604020202020204" pitchFamily="34" charset="0"/>
              <a:buChar char="•"/>
              <a:defRPr sz="2000" b="0" i="0">
                <a:solidFill>
                  <a:schemeClr val="tx1"/>
                </a:solidFill>
                <a:latin typeface="Arial" charset="0"/>
                <a:ea typeface="Arial" charset="0"/>
                <a:cs typeface="Arial" charset="0"/>
              </a:defRPr>
            </a:lvl1pPr>
            <a:lvl2pPr>
              <a:lnSpc>
                <a:spcPct val="100000"/>
              </a:lnSpc>
              <a:defRPr sz="2000" b="0" i="0"/>
            </a:lvl2pPr>
            <a:lvl3pPr>
              <a:lnSpc>
                <a:spcPct val="100000"/>
              </a:lnSpc>
              <a:defRPr sz="2000" b="0" i="0"/>
            </a:lvl3pPr>
            <a:lvl4pPr>
              <a:lnSpc>
                <a:spcPct val="100000"/>
              </a:lnSpc>
              <a:defRPr sz="2000" b="0" i="0"/>
            </a:lvl4pPr>
            <a:lvl5pPr marL="2171700" indent="-342900">
              <a:lnSpc>
                <a:spcPct val="100000"/>
              </a:lnSpc>
              <a:buFont typeface="Arial" panose="020B0604020202020204" pitchFamily="34" charset="0"/>
              <a:buChar char="•"/>
              <a:defRPr sz="2000" b="0" i="0"/>
            </a:lvl5pPr>
          </a:lstStyle>
          <a:p>
            <a:pPr lvl="0"/>
            <a:r>
              <a:rPr lang="en-GB"/>
              <a:t>Body copy, Arial 20pt minimum</a:t>
            </a:r>
          </a:p>
          <a:p>
            <a:pPr lvl="0"/>
            <a:r>
              <a:rPr lang="en-US"/>
              <a:t>Bullet points should always be circular</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12" name="Content Placeholder 2"/>
          <p:cNvSpPr>
            <a:spLocks noGrp="1"/>
          </p:cNvSpPr>
          <p:nvPr>
            <p:ph sz="quarter" idx="17" hasCustomPrompt="1"/>
          </p:nvPr>
        </p:nvSpPr>
        <p:spPr>
          <a:xfrm>
            <a:off x="7248525" y="404664"/>
            <a:ext cx="4535488" cy="5760217"/>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Image/media area</a:t>
            </a:r>
          </a:p>
        </p:txBody>
      </p:sp>
    </p:spTree>
    <p:extLst>
      <p:ext uri="{BB962C8B-B14F-4D97-AF65-F5344CB8AC3E}">
        <p14:creationId xmlns:p14="http://schemas.microsoft.com/office/powerpoint/2010/main" val="410503474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wo column body copy">
    <p:spTree>
      <p:nvGrpSpPr>
        <p:cNvPr id="1" name=""/>
        <p:cNvGrpSpPr/>
        <p:nvPr/>
      </p:nvGrpSpPr>
      <p:grpSpPr>
        <a:xfrm>
          <a:off x="0" y="0"/>
          <a:ext cx="0" cy="0"/>
          <a:chOff x="0" y="0"/>
          <a:chExt cx="0" cy="0"/>
        </a:xfrm>
      </p:grpSpPr>
      <p:sp>
        <p:nvSpPr>
          <p:cNvPr id="10" name="Text Placeholder 8"/>
          <p:cNvSpPr>
            <a:spLocks noGrp="1"/>
          </p:cNvSpPr>
          <p:nvPr>
            <p:ph type="body" sz="quarter" idx="16" hasCustomPrompt="1"/>
          </p:nvPr>
        </p:nvSpPr>
        <p:spPr>
          <a:xfrm>
            <a:off x="407366" y="404664"/>
            <a:ext cx="11377265" cy="5760217"/>
          </a:xfrm>
          <a:prstGeom prst="rect">
            <a:avLst/>
          </a:prstGeom>
        </p:spPr>
        <p:txBody>
          <a:bodyPr numCol="2" spcCol="144000" anchor="t" anchorCtr="0">
            <a:normAutofit/>
          </a:bodyPr>
          <a:lstStyle>
            <a:lvl1pPr marL="0" indent="0">
              <a:lnSpc>
                <a:spcPct val="100000"/>
              </a:lnSpc>
              <a:buNone/>
              <a:defRPr sz="2000" b="0">
                <a:solidFill>
                  <a:schemeClr val="tx1"/>
                </a:solidFill>
                <a:latin typeface="Arial" charset="0"/>
                <a:ea typeface="Arial" charset="0"/>
                <a:cs typeface="Arial" charset="0"/>
              </a:defRPr>
            </a:lvl1pPr>
            <a:lvl2pPr>
              <a:lnSpc>
                <a:spcPct val="100000"/>
              </a:lnSpc>
              <a:defRPr sz="2000" b="0" i="0">
                <a:latin typeface="Arial" charset="0"/>
                <a:ea typeface="Arial" charset="0"/>
                <a:cs typeface="Arial" charset="0"/>
              </a:defRPr>
            </a:lvl2pPr>
            <a:lvl3pPr>
              <a:lnSpc>
                <a:spcPct val="100000"/>
              </a:lnSpc>
              <a:defRPr sz="2000" b="0" i="0">
                <a:latin typeface="Arial" charset="0"/>
                <a:ea typeface="Arial" charset="0"/>
                <a:cs typeface="Arial" charset="0"/>
              </a:defRPr>
            </a:lvl3pPr>
            <a:lvl4pPr>
              <a:lnSpc>
                <a:spcPct val="100000"/>
              </a:lnSpc>
              <a:defRPr sz="2000" b="0" i="0">
                <a:latin typeface="Arial" charset="0"/>
                <a:ea typeface="Arial" charset="0"/>
                <a:cs typeface="Arial" charset="0"/>
              </a:defRPr>
            </a:lvl4pPr>
            <a:lvl5pPr>
              <a:lnSpc>
                <a:spcPct val="100000"/>
              </a:lnSpc>
              <a:defRPr sz="2000" b="0" i="0">
                <a:latin typeface="Arial" charset="0"/>
                <a:ea typeface="Arial" charset="0"/>
                <a:cs typeface="Arial" charset="0"/>
              </a:defRPr>
            </a:lvl5pPr>
          </a:lstStyle>
          <a:p>
            <a:pPr lvl="0"/>
            <a:r>
              <a:rPr lang="en-GB"/>
              <a:t>Body copy, Arial 20pt minimum</a:t>
            </a:r>
          </a:p>
          <a:p>
            <a:pPr lvl="0"/>
            <a:r>
              <a:rPr lang="en-GB"/>
              <a:t>Column 1</a:t>
            </a:r>
          </a:p>
          <a:p>
            <a:pPr lvl="0"/>
            <a:r>
              <a:rPr lang="en-US"/>
              <a:t>Bullet points should always be circular</a:t>
            </a:r>
          </a:p>
          <a:p>
            <a:pPr lvl="1"/>
            <a:r>
              <a:rPr lang="en-US"/>
              <a:t>Second level</a:t>
            </a:r>
          </a:p>
          <a:p>
            <a:pPr lvl="2"/>
            <a:r>
              <a:rPr lang="en-US"/>
              <a:t>Third level</a:t>
            </a:r>
          </a:p>
          <a:p>
            <a:pPr lvl="3"/>
            <a:r>
              <a:rPr lang="en-US"/>
              <a:t>Fourth level</a:t>
            </a:r>
          </a:p>
          <a:p>
            <a:pPr lvl="4"/>
            <a:r>
              <a:rPr lang="en-US"/>
              <a:t>Fifth level</a:t>
            </a:r>
          </a:p>
          <a:p>
            <a:pPr lvl="4"/>
            <a:endParaRPr lang="en-US"/>
          </a:p>
          <a:p>
            <a:pPr lvl="0"/>
            <a:endParaRPr lang="en-GB"/>
          </a:p>
          <a:p>
            <a:pPr lvl="0"/>
            <a:endParaRPr lang="en-GB"/>
          </a:p>
          <a:p>
            <a:pPr lvl="0"/>
            <a:endParaRPr lang="en-GB"/>
          </a:p>
          <a:p>
            <a:pPr lvl="0"/>
            <a:endParaRPr lang="en-GB"/>
          </a:p>
          <a:p>
            <a:pPr lvl="0"/>
            <a:endParaRPr lang="en-GB"/>
          </a:p>
          <a:p>
            <a:pPr lvl="0"/>
            <a:endParaRPr lang="en-GB"/>
          </a:p>
          <a:p>
            <a:pPr lvl="0"/>
            <a:r>
              <a:rPr lang="en-GB"/>
              <a:t>Body copy, Arial 20pt minimum</a:t>
            </a:r>
          </a:p>
          <a:p>
            <a:pPr lvl="0"/>
            <a:r>
              <a:rPr lang="en-GB"/>
              <a:t>Column 2</a:t>
            </a:r>
          </a:p>
          <a:p>
            <a:pPr lvl="0"/>
            <a:r>
              <a:rPr lang="en-US"/>
              <a:t>Bullet points should always be circular</a:t>
            </a:r>
          </a:p>
          <a:p>
            <a:pPr lvl="1"/>
            <a:r>
              <a:rPr lang="en-US"/>
              <a:t>Second level</a:t>
            </a:r>
          </a:p>
          <a:p>
            <a:pPr lvl="2"/>
            <a:r>
              <a:rPr lang="en-US"/>
              <a:t>Third level</a:t>
            </a:r>
          </a:p>
          <a:p>
            <a:pPr lvl="3"/>
            <a:r>
              <a:rPr lang="en-US"/>
              <a:t>Fourth level</a:t>
            </a:r>
          </a:p>
          <a:p>
            <a:pPr lvl="4"/>
            <a:r>
              <a:rPr lang="en-US"/>
              <a:t>Fifth level</a:t>
            </a:r>
            <a:endParaRPr lang="en-GB"/>
          </a:p>
          <a:p>
            <a:pPr lvl="4"/>
            <a:endParaRPr lang="en-GB"/>
          </a:p>
          <a:p>
            <a:pPr lvl="4"/>
            <a:endParaRPr lang="en-GB"/>
          </a:p>
        </p:txBody>
      </p:sp>
    </p:spTree>
    <p:extLst>
      <p:ext uri="{BB962C8B-B14F-4D97-AF65-F5344CB8AC3E}">
        <p14:creationId xmlns:p14="http://schemas.microsoft.com/office/powerpoint/2010/main" val="128094877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Large image area">
    <p:spTree>
      <p:nvGrpSpPr>
        <p:cNvPr id="1" name=""/>
        <p:cNvGrpSpPr/>
        <p:nvPr/>
      </p:nvGrpSpPr>
      <p:grpSpPr>
        <a:xfrm>
          <a:off x="0" y="0"/>
          <a:ext cx="0" cy="0"/>
          <a:chOff x="0" y="0"/>
          <a:chExt cx="0" cy="0"/>
        </a:xfrm>
      </p:grpSpPr>
      <p:sp>
        <p:nvSpPr>
          <p:cNvPr id="7" name="Content Placeholder 2"/>
          <p:cNvSpPr>
            <a:spLocks noGrp="1"/>
          </p:cNvSpPr>
          <p:nvPr>
            <p:ph sz="quarter" idx="17" hasCustomPrompt="1"/>
          </p:nvPr>
        </p:nvSpPr>
        <p:spPr>
          <a:xfrm>
            <a:off x="407368" y="404664"/>
            <a:ext cx="11376645" cy="5760217"/>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Image/media area</a:t>
            </a:r>
          </a:p>
        </p:txBody>
      </p:sp>
    </p:spTree>
    <p:extLst>
      <p:ext uri="{BB962C8B-B14F-4D97-AF65-F5344CB8AC3E}">
        <p14:creationId xmlns:p14="http://schemas.microsoft.com/office/powerpoint/2010/main" val="62820240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wo column images">
    <p:spTree>
      <p:nvGrpSpPr>
        <p:cNvPr id="1" name=""/>
        <p:cNvGrpSpPr/>
        <p:nvPr/>
      </p:nvGrpSpPr>
      <p:grpSpPr>
        <a:xfrm>
          <a:off x="0" y="0"/>
          <a:ext cx="0" cy="0"/>
          <a:chOff x="0" y="0"/>
          <a:chExt cx="0" cy="0"/>
        </a:xfrm>
      </p:grpSpPr>
      <p:sp>
        <p:nvSpPr>
          <p:cNvPr id="8" name="Content Placeholder 2"/>
          <p:cNvSpPr>
            <a:spLocks noGrp="1"/>
          </p:cNvSpPr>
          <p:nvPr>
            <p:ph sz="quarter" idx="19" hasCustomPrompt="1"/>
          </p:nvPr>
        </p:nvSpPr>
        <p:spPr>
          <a:xfrm>
            <a:off x="6168632" y="404662"/>
            <a:ext cx="5615381" cy="576021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Image/media area</a:t>
            </a:r>
          </a:p>
        </p:txBody>
      </p:sp>
      <p:sp>
        <p:nvSpPr>
          <p:cNvPr id="14" name="Content Placeholder 2"/>
          <p:cNvSpPr>
            <a:spLocks noGrp="1"/>
          </p:cNvSpPr>
          <p:nvPr>
            <p:ph sz="quarter" idx="20" hasCustomPrompt="1"/>
          </p:nvPr>
        </p:nvSpPr>
        <p:spPr>
          <a:xfrm>
            <a:off x="407368" y="404661"/>
            <a:ext cx="5615381" cy="576021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Image/media area</a:t>
            </a:r>
          </a:p>
        </p:txBody>
      </p:sp>
    </p:spTree>
    <p:extLst>
      <p:ext uri="{BB962C8B-B14F-4D97-AF65-F5344CB8AC3E}">
        <p14:creationId xmlns:p14="http://schemas.microsoft.com/office/powerpoint/2010/main" val="127897793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5200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act info x1 no photo (Pur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315" y="365129"/>
            <a:ext cx="7570076" cy="1325563"/>
          </a:xfrm>
          <a:prstGeom prst="rect">
            <a:avLst/>
          </a:prstGeom>
        </p:spPr>
        <p:txBody>
          <a:bodyPr/>
          <a:lstStyle>
            <a:lvl1pPr>
              <a:defRPr b="1">
                <a:solidFill>
                  <a:srgbClr val="0A406C"/>
                </a:solidFill>
              </a:defRPr>
            </a:lvl1pPr>
          </a:lstStyle>
          <a:p>
            <a:r>
              <a:rPr lang="en-GB"/>
              <a:t>Contacts x1 (no photo)</a:t>
            </a:r>
            <a:endParaRPr lang="en-US"/>
          </a:p>
        </p:txBody>
      </p:sp>
      <p:sp>
        <p:nvSpPr>
          <p:cNvPr id="13" name="Text Placeholder 8">
            <a:extLst>
              <a:ext uri="{FF2B5EF4-FFF2-40B4-BE49-F238E27FC236}">
                <a16:creationId xmlns:a16="http://schemas.microsoft.com/office/drawing/2014/main" id="{7FE14EF7-2964-BC45-8684-F522DB0355EC}"/>
              </a:ext>
            </a:extLst>
          </p:cNvPr>
          <p:cNvSpPr txBox="1">
            <a:spLocks/>
          </p:cNvSpPr>
          <p:nvPr userDrawn="1"/>
        </p:nvSpPr>
        <p:spPr>
          <a:xfrm>
            <a:off x="9668447" y="6403690"/>
            <a:ext cx="2160240" cy="178379"/>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900" b="0" kern="1200">
                <a:solidFill>
                  <a:schemeClr val="bg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GB" sz="600">
                <a:solidFill>
                  <a:srgbClr val="0A406C"/>
                </a:solidFill>
              </a:rPr>
              <a:t>© Cranfield University </a:t>
            </a:r>
            <a:fld id="{9F749477-C6E1-0848-80BB-E9ECD956F19F}" type="datetime6">
              <a:rPr lang="en-GB" sz="600" smtClean="0">
                <a:solidFill>
                  <a:srgbClr val="0A406C"/>
                </a:solidFill>
              </a:rPr>
              <a:t>October 25</a:t>
            </a:fld>
            <a:endParaRPr lang="en-US" sz="600">
              <a:solidFill>
                <a:srgbClr val="0A406C"/>
              </a:solidFill>
            </a:endParaRPr>
          </a:p>
        </p:txBody>
      </p:sp>
      <p:sp>
        <p:nvSpPr>
          <p:cNvPr id="19" name="Text Placeholder 18">
            <a:extLst>
              <a:ext uri="{FF2B5EF4-FFF2-40B4-BE49-F238E27FC236}">
                <a16:creationId xmlns:a16="http://schemas.microsoft.com/office/drawing/2014/main" id="{37F01780-A527-BE4B-827B-04AFB9DC98CA}"/>
              </a:ext>
            </a:extLst>
          </p:cNvPr>
          <p:cNvSpPr>
            <a:spLocks noGrp="1"/>
          </p:cNvSpPr>
          <p:nvPr>
            <p:ph type="body" sz="quarter" idx="11" hasCustomPrompt="1"/>
          </p:nvPr>
        </p:nvSpPr>
        <p:spPr>
          <a:xfrm>
            <a:off x="2435663" y="3201386"/>
            <a:ext cx="7422164" cy="2378316"/>
          </a:xfrm>
          <a:prstGeom prst="rect">
            <a:avLst/>
          </a:prstGeom>
          <a:solidFill>
            <a:schemeClr val="bg1">
              <a:lumMod val="95000"/>
            </a:schemeClr>
          </a:solidFill>
        </p:spPr>
        <p:txBody>
          <a:bodyPr>
            <a:normAutofit/>
          </a:bodyPr>
          <a:lstStyle>
            <a:lvl1pPr marL="0" indent="0">
              <a:buNone/>
              <a:defRPr sz="1800" b="0">
                <a:solidFill>
                  <a:srgbClr val="081830"/>
                </a:solidFill>
              </a:defRPr>
            </a:lvl1pPr>
          </a:lstStyle>
          <a:p>
            <a:r>
              <a:rPr lang="en-GB"/>
              <a:t>Role</a:t>
            </a:r>
          </a:p>
          <a:p>
            <a:r>
              <a:rPr lang="en-GB" err="1"/>
              <a:t>email@cranfield.ac.uk</a:t>
            </a:r>
            <a:endParaRPr lang="en-GB"/>
          </a:p>
        </p:txBody>
      </p:sp>
      <p:sp>
        <p:nvSpPr>
          <p:cNvPr id="20" name="Text Placeholder 18">
            <a:extLst>
              <a:ext uri="{FF2B5EF4-FFF2-40B4-BE49-F238E27FC236}">
                <a16:creationId xmlns:a16="http://schemas.microsoft.com/office/drawing/2014/main" id="{2BFA7589-652B-B546-9D4C-8696AF138F4B}"/>
              </a:ext>
            </a:extLst>
          </p:cNvPr>
          <p:cNvSpPr>
            <a:spLocks noGrp="1"/>
          </p:cNvSpPr>
          <p:nvPr>
            <p:ph type="body" sz="quarter" idx="12" hasCustomPrompt="1"/>
          </p:nvPr>
        </p:nvSpPr>
        <p:spPr>
          <a:xfrm>
            <a:off x="2435667" y="2432082"/>
            <a:ext cx="7422164" cy="659914"/>
          </a:xfrm>
          <a:prstGeom prst="rect">
            <a:avLst/>
          </a:prstGeom>
          <a:gradFill>
            <a:gsLst>
              <a:gs pos="0">
                <a:srgbClr val="623E87"/>
              </a:gs>
              <a:gs pos="100000">
                <a:srgbClr val="452B56"/>
              </a:gs>
            </a:gsLst>
            <a:lin ang="0" scaled="0"/>
          </a:gradFill>
        </p:spPr>
        <p:txBody>
          <a:bodyPr anchor="ctr">
            <a:normAutofit/>
          </a:bodyPr>
          <a:lstStyle>
            <a:lvl1pPr marL="0" indent="0">
              <a:buNone/>
              <a:defRPr sz="1800" b="1">
                <a:solidFill>
                  <a:schemeClr val="bg1"/>
                </a:solidFill>
              </a:defRPr>
            </a:lvl1pPr>
          </a:lstStyle>
          <a:p>
            <a:r>
              <a:rPr lang="en-GB"/>
              <a:t>Person Name</a:t>
            </a:r>
          </a:p>
        </p:txBody>
      </p:sp>
      <p:sp>
        <p:nvSpPr>
          <p:cNvPr id="23" name="Freeform 22">
            <a:extLst>
              <a:ext uri="{FF2B5EF4-FFF2-40B4-BE49-F238E27FC236}">
                <a16:creationId xmlns:a16="http://schemas.microsoft.com/office/drawing/2014/main" id="{E23B842F-C1B4-2D4B-8E63-6EF0D26535BF}"/>
              </a:ext>
            </a:extLst>
          </p:cNvPr>
          <p:cNvSpPr/>
          <p:nvPr userDrawn="1"/>
        </p:nvSpPr>
        <p:spPr>
          <a:xfrm rot="2700000">
            <a:off x="9958431" y="-245341"/>
            <a:ext cx="3316765" cy="1658383"/>
          </a:xfrm>
          <a:custGeom>
            <a:avLst/>
            <a:gdLst>
              <a:gd name="connsiteX0" fmla="*/ 0 w 4822608"/>
              <a:gd name="connsiteY0" fmla="*/ 2411304 h 2411304"/>
              <a:gd name="connsiteX1" fmla="*/ 2411305 w 4822608"/>
              <a:gd name="connsiteY1" fmla="*/ 0 h 2411304"/>
              <a:gd name="connsiteX2" fmla="*/ 4822608 w 4822608"/>
              <a:gd name="connsiteY2" fmla="*/ 2411304 h 2411304"/>
            </a:gdLst>
            <a:ahLst/>
            <a:cxnLst>
              <a:cxn ang="0">
                <a:pos x="connsiteX0" y="connsiteY0"/>
              </a:cxn>
              <a:cxn ang="0">
                <a:pos x="connsiteX1" y="connsiteY1"/>
              </a:cxn>
              <a:cxn ang="0">
                <a:pos x="connsiteX2" y="connsiteY2"/>
              </a:cxn>
            </a:cxnLst>
            <a:rect l="l" t="t" r="r" b="b"/>
            <a:pathLst>
              <a:path w="4822608" h="2411304">
                <a:moveTo>
                  <a:pt x="0" y="2411304"/>
                </a:moveTo>
                <a:lnTo>
                  <a:pt x="2411305" y="0"/>
                </a:lnTo>
                <a:lnTo>
                  <a:pt x="4822608" y="2411304"/>
                </a:lnTo>
                <a:close/>
              </a:path>
            </a:pathLst>
          </a:custGeom>
          <a:gradFill>
            <a:gsLst>
              <a:gs pos="0">
                <a:srgbClr val="623E87"/>
              </a:gs>
              <a:gs pos="55000">
                <a:srgbClr val="452B56"/>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4" name="Freeform 23">
            <a:extLst>
              <a:ext uri="{FF2B5EF4-FFF2-40B4-BE49-F238E27FC236}">
                <a16:creationId xmlns:a16="http://schemas.microsoft.com/office/drawing/2014/main" id="{E308D741-C459-6149-BC51-AABFD6557BCA}"/>
              </a:ext>
            </a:extLst>
          </p:cNvPr>
          <p:cNvSpPr/>
          <p:nvPr userDrawn="1"/>
        </p:nvSpPr>
        <p:spPr>
          <a:xfrm rot="2700000">
            <a:off x="8821963" y="747599"/>
            <a:ext cx="4352328" cy="926928"/>
          </a:xfrm>
          <a:custGeom>
            <a:avLst/>
            <a:gdLst>
              <a:gd name="connsiteX0" fmla="*/ 0 w 4352328"/>
              <a:gd name="connsiteY0" fmla="*/ 926928 h 926928"/>
              <a:gd name="connsiteX1" fmla="*/ 926928 w 4352328"/>
              <a:gd name="connsiteY1" fmla="*/ 0 h 926928"/>
              <a:gd name="connsiteX2" fmla="*/ 3425400 w 4352328"/>
              <a:gd name="connsiteY2" fmla="*/ 0 h 926928"/>
              <a:gd name="connsiteX3" fmla="*/ 4352328 w 4352328"/>
              <a:gd name="connsiteY3" fmla="*/ 926928 h 926928"/>
              <a:gd name="connsiteX4" fmla="*/ 0 w 4352328"/>
              <a:gd name="connsiteY4" fmla="*/ 926928 h 926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328" h="926928">
                <a:moveTo>
                  <a:pt x="0" y="926928"/>
                </a:moveTo>
                <a:lnTo>
                  <a:pt x="926928" y="0"/>
                </a:lnTo>
                <a:lnTo>
                  <a:pt x="3425400" y="0"/>
                </a:lnTo>
                <a:lnTo>
                  <a:pt x="4352328" y="926928"/>
                </a:lnTo>
                <a:lnTo>
                  <a:pt x="0" y="926928"/>
                </a:lnTo>
                <a:close/>
              </a:path>
            </a:pathLst>
          </a:cu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5" name="Oval 24">
            <a:extLst>
              <a:ext uri="{FF2B5EF4-FFF2-40B4-BE49-F238E27FC236}">
                <a16:creationId xmlns:a16="http://schemas.microsoft.com/office/drawing/2014/main" id="{10A924D9-2E50-0F42-80DD-DCB7B0CF680A}"/>
              </a:ext>
            </a:extLst>
          </p:cNvPr>
          <p:cNvSpPr/>
          <p:nvPr userDrawn="1"/>
        </p:nvSpPr>
        <p:spPr>
          <a:xfrm>
            <a:off x="10812027" y="371789"/>
            <a:ext cx="1034980" cy="1034980"/>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6" name="Picture 25">
            <a:extLst>
              <a:ext uri="{FF2B5EF4-FFF2-40B4-BE49-F238E27FC236}">
                <a16:creationId xmlns:a16="http://schemas.microsoft.com/office/drawing/2014/main" id="{FF0A559D-1409-364A-8FF7-DAD5B86A6A7E}"/>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20498" y="285462"/>
            <a:ext cx="1200151" cy="1190550"/>
          </a:xfrm>
          <a:prstGeom prst="rect">
            <a:avLst/>
          </a:prstGeom>
        </p:spPr>
      </p:pic>
      <p:sp>
        <p:nvSpPr>
          <p:cNvPr id="17" name="Picture Placeholder 16">
            <a:extLst>
              <a:ext uri="{FF2B5EF4-FFF2-40B4-BE49-F238E27FC236}">
                <a16:creationId xmlns:a16="http://schemas.microsoft.com/office/drawing/2014/main" id="{6B609935-71F5-0F42-ADCE-3FA78960CA0D}"/>
              </a:ext>
            </a:extLst>
          </p:cNvPr>
          <p:cNvSpPr>
            <a:spLocks noGrp="1"/>
          </p:cNvSpPr>
          <p:nvPr>
            <p:ph type="pic" sz="quarter" idx="10" hasCustomPrompt="1"/>
          </p:nvPr>
        </p:nvSpPr>
        <p:spPr>
          <a:xfrm>
            <a:off x="10734678" y="290705"/>
            <a:ext cx="1173271" cy="1173270"/>
          </a:xfrm>
          <a:custGeom>
            <a:avLst/>
            <a:gdLst>
              <a:gd name="connsiteX0" fmla="*/ 586635 w 1173270"/>
              <a:gd name="connsiteY0" fmla="*/ 0 h 1173270"/>
              <a:gd name="connsiteX1" fmla="*/ 1173270 w 1173270"/>
              <a:gd name="connsiteY1" fmla="*/ 586635 h 1173270"/>
              <a:gd name="connsiteX2" fmla="*/ 586635 w 1173270"/>
              <a:gd name="connsiteY2" fmla="*/ 1173270 h 1173270"/>
              <a:gd name="connsiteX3" fmla="*/ 0 w 1173270"/>
              <a:gd name="connsiteY3" fmla="*/ 586635 h 1173270"/>
              <a:gd name="connsiteX4" fmla="*/ 586635 w 1173270"/>
              <a:gd name="connsiteY4" fmla="*/ 0 h 117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0" h="1173270">
                <a:moveTo>
                  <a:pt x="586635" y="0"/>
                </a:moveTo>
                <a:cubicBezTo>
                  <a:pt x="910625" y="0"/>
                  <a:pt x="1173270" y="262645"/>
                  <a:pt x="1173270" y="586635"/>
                </a:cubicBezTo>
                <a:cubicBezTo>
                  <a:pt x="1173270" y="910625"/>
                  <a:pt x="910625" y="1173270"/>
                  <a:pt x="586635" y="1173270"/>
                </a:cubicBezTo>
                <a:cubicBezTo>
                  <a:pt x="262645" y="1173270"/>
                  <a:pt x="0" y="910625"/>
                  <a:pt x="0" y="586635"/>
                </a:cubicBezTo>
                <a:cubicBezTo>
                  <a:pt x="0" y="262645"/>
                  <a:pt x="262645" y="0"/>
                  <a:pt x="586635" y="0"/>
                </a:cubicBezTo>
                <a:close/>
              </a:path>
            </a:pathLst>
          </a:custGeom>
          <a:solidFill>
            <a:srgbClr val="081830"/>
          </a:solidFill>
        </p:spPr>
        <p:txBody>
          <a:bodyPr wrap="square" anchor="ctr">
            <a:noAutofit/>
          </a:bodyPr>
          <a:lstStyle>
            <a:lvl1pPr marL="0" indent="0" algn="ctr">
              <a:buNone/>
              <a:defRPr sz="900">
                <a:solidFill>
                  <a:schemeClr val="bg1"/>
                </a:solidFill>
              </a:defRPr>
            </a:lvl1pPr>
          </a:lstStyle>
          <a:p>
            <a:r>
              <a:rPr lang="en-US"/>
              <a:t>Change logo (optional)</a:t>
            </a:r>
          </a:p>
        </p:txBody>
      </p:sp>
    </p:spTree>
    <p:extLst>
      <p:ext uri="{BB962C8B-B14F-4D97-AF65-F5344CB8AC3E}">
        <p14:creationId xmlns:p14="http://schemas.microsoft.com/office/powerpoint/2010/main" val="206219794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6000" y="1028112"/>
            <a:ext cx="3409000" cy="3409000"/>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727848" y="4487818"/>
            <a:ext cx="3309496" cy="1836446"/>
          </a:xfrm>
          <a:prstGeom prst="rect">
            <a:avLst/>
          </a:prstGeom>
        </p:spPr>
      </p:pic>
      <p:sp>
        <p:nvSpPr>
          <p:cNvPr id="13" name="TextBox 12"/>
          <p:cNvSpPr txBox="1"/>
          <p:nvPr userDrawn="1"/>
        </p:nvSpPr>
        <p:spPr>
          <a:xfrm>
            <a:off x="4871864" y="2367553"/>
            <a:ext cx="658087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400" b="1" err="1">
                <a:solidFill>
                  <a:srgbClr val="0C406D"/>
                </a:solidFill>
                <a:latin typeface="Arial" charset="0"/>
                <a:ea typeface="Arial" charset="0"/>
                <a:cs typeface="Arial" charset="0"/>
              </a:rPr>
              <a:t>www.cranfield.ac.uk</a:t>
            </a:r>
            <a:endParaRPr lang="en-GB" sz="4400" b="1">
              <a:solidFill>
                <a:srgbClr val="0C406D"/>
              </a:solidFill>
              <a:latin typeface="Arial" charset="0"/>
              <a:ea typeface="Arial" charset="0"/>
              <a:cs typeface="Arial" charset="0"/>
            </a:endParaRPr>
          </a:p>
        </p:txBody>
      </p:sp>
      <p:sp>
        <p:nvSpPr>
          <p:cNvPr id="15" name="TextBox 14"/>
          <p:cNvSpPr txBox="1"/>
          <p:nvPr userDrawn="1"/>
        </p:nvSpPr>
        <p:spPr>
          <a:xfrm>
            <a:off x="4871864" y="3585210"/>
            <a:ext cx="63367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b="1">
                <a:solidFill>
                  <a:srgbClr val="0099C4"/>
                </a:solidFill>
                <a:latin typeface="Arial" charset="0"/>
                <a:ea typeface="Arial" charset="0"/>
                <a:cs typeface="Arial" charset="0"/>
              </a:rPr>
              <a:t>T: +44 (0)1234 750111</a:t>
            </a:r>
            <a:endParaRPr lang="en-US" sz="4000" b="1">
              <a:solidFill>
                <a:srgbClr val="0099C4"/>
              </a:solidFill>
              <a:latin typeface="Arial" charset="0"/>
              <a:ea typeface="Arial" charset="0"/>
              <a:cs typeface="Arial" charset="0"/>
            </a:endParaRPr>
          </a:p>
        </p:txBody>
      </p:sp>
    </p:spTree>
    <p:extLst>
      <p:ext uri="{BB962C8B-B14F-4D97-AF65-F5344CB8AC3E}">
        <p14:creationId xmlns:p14="http://schemas.microsoft.com/office/powerpoint/2010/main" val="581553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1" name="Text Placeholder 8">
            <a:extLst>
              <a:ext uri="{FF2B5EF4-FFF2-40B4-BE49-F238E27FC236}">
                <a16:creationId xmlns:a16="http://schemas.microsoft.com/office/drawing/2014/main" id="{9442AC80-08F2-DB44-92D8-33F5578E8D13}"/>
              </a:ext>
            </a:extLst>
          </p:cNvPr>
          <p:cNvSpPr txBox="1">
            <a:spLocks/>
          </p:cNvSpPr>
          <p:nvPr userDrawn="1"/>
        </p:nvSpPr>
        <p:spPr>
          <a:xfrm>
            <a:off x="232397" y="6373809"/>
            <a:ext cx="2160240" cy="178379"/>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900" b="0" kern="1200">
                <a:solidFill>
                  <a:schemeClr val="bg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GB" sz="600"/>
              <a:t>© Cranfield University </a:t>
            </a:r>
            <a:fld id="{9F749477-C6E1-0848-80BB-E9ECD956F19F}" type="datetime6">
              <a:rPr lang="en-GB" sz="600" smtClean="0"/>
              <a:pPr algn="l"/>
              <a:t>October 25</a:t>
            </a:fld>
            <a:endParaRPr lang="en-US" sz="600"/>
          </a:p>
        </p:txBody>
      </p:sp>
      <p:sp>
        <p:nvSpPr>
          <p:cNvPr id="6" name="Picture Placeholder 8">
            <a:extLst>
              <a:ext uri="{FF2B5EF4-FFF2-40B4-BE49-F238E27FC236}">
                <a16:creationId xmlns:a16="http://schemas.microsoft.com/office/drawing/2014/main" id="{F457D7F6-1C1E-4A12-AF89-FC6B49996901}"/>
              </a:ext>
            </a:extLst>
          </p:cNvPr>
          <p:cNvSpPr>
            <a:spLocks noGrp="1"/>
          </p:cNvSpPr>
          <p:nvPr>
            <p:ph type="pic" sz="quarter" idx="19"/>
          </p:nvPr>
        </p:nvSpPr>
        <p:spPr>
          <a:xfrm>
            <a:off x="5840635" y="-27292"/>
            <a:ext cx="6351366" cy="6920079"/>
          </a:xfrm>
          <a:custGeom>
            <a:avLst/>
            <a:gdLst>
              <a:gd name="connsiteX0" fmla="*/ 0 w 6921498"/>
              <a:gd name="connsiteY0" fmla="*/ 0 h 3564640"/>
              <a:gd name="connsiteX1" fmla="*/ 5139178 w 6921498"/>
              <a:gd name="connsiteY1" fmla="*/ 0 h 3564640"/>
              <a:gd name="connsiteX2" fmla="*/ 6921498 w 6921498"/>
              <a:gd name="connsiteY2" fmla="*/ 1782320 h 3564640"/>
              <a:gd name="connsiteX3" fmla="*/ 6921498 w 6921498"/>
              <a:gd name="connsiteY3" fmla="*/ 3564640 h 3564640"/>
              <a:gd name="connsiteX4" fmla="*/ 0 w 6921498"/>
              <a:gd name="connsiteY4" fmla="*/ 3564640 h 3564640"/>
              <a:gd name="connsiteX5" fmla="*/ 0 w 6921498"/>
              <a:gd name="connsiteY5" fmla="*/ 0 h 3564640"/>
              <a:gd name="connsiteX0" fmla="*/ 0 w 6921498"/>
              <a:gd name="connsiteY0" fmla="*/ 2782956 h 6347596"/>
              <a:gd name="connsiteX1" fmla="*/ 6898405 w 6921498"/>
              <a:gd name="connsiteY1" fmla="*/ 0 h 6347596"/>
              <a:gd name="connsiteX2" fmla="*/ 6921498 w 6921498"/>
              <a:gd name="connsiteY2" fmla="*/ 4565276 h 6347596"/>
              <a:gd name="connsiteX3" fmla="*/ 6921498 w 6921498"/>
              <a:gd name="connsiteY3" fmla="*/ 6347596 h 6347596"/>
              <a:gd name="connsiteX4" fmla="*/ 0 w 6921498"/>
              <a:gd name="connsiteY4" fmla="*/ 6347596 h 6347596"/>
              <a:gd name="connsiteX5" fmla="*/ 0 w 6921498"/>
              <a:gd name="connsiteY5" fmla="*/ 2782956 h 6347596"/>
              <a:gd name="connsiteX0" fmla="*/ 0 w 6935275"/>
              <a:gd name="connsiteY0" fmla="*/ 2828953 h 6393593"/>
              <a:gd name="connsiteX1" fmla="*/ 6935275 w 6935275"/>
              <a:gd name="connsiteY1" fmla="*/ 0 h 6393593"/>
              <a:gd name="connsiteX2" fmla="*/ 6921498 w 6935275"/>
              <a:gd name="connsiteY2" fmla="*/ 4611273 h 6393593"/>
              <a:gd name="connsiteX3" fmla="*/ 6921498 w 6935275"/>
              <a:gd name="connsiteY3" fmla="*/ 6393593 h 6393593"/>
              <a:gd name="connsiteX4" fmla="*/ 0 w 6935275"/>
              <a:gd name="connsiteY4" fmla="*/ 6393593 h 6393593"/>
              <a:gd name="connsiteX5" fmla="*/ 0 w 6935275"/>
              <a:gd name="connsiteY5" fmla="*/ 2828953 h 6393593"/>
              <a:gd name="connsiteX0" fmla="*/ 995461 w 6935275"/>
              <a:gd name="connsiteY0" fmla="*/ 32331 h 6393593"/>
              <a:gd name="connsiteX1" fmla="*/ 6935275 w 6935275"/>
              <a:gd name="connsiteY1" fmla="*/ 0 h 6393593"/>
              <a:gd name="connsiteX2" fmla="*/ 6921498 w 6935275"/>
              <a:gd name="connsiteY2" fmla="*/ 4611273 h 6393593"/>
              <a:gd name="connsiteX3" fmla="*/ 6921498 w 6935275"/>
              <a:gd name="connsiteY3" fmla="*/ 6393593 h 6393593"/>
              <a:gd name="connsiteX4" fmla="*/ 0 w 6935275"/>
              <a:gd name="connsiteY4" fmla="*/ 6393593 h 6393593"/>
              <a:gd name="connsiteX5" fmla="*/ 995461 w 6935275"/>
              <a:gd name="connsiteY5" fmla="*/ 32331 h 6393593"/>
              <a:gd name="connsiteX0" fmla="*/ 0 w 5939814"/>
              <a:gd name="connsiteY0" fmla="*/ 32331 h 6393593"/>
              <a:gd name="connsiteX1" fmla="*/ 5939814 w 5939814"/>
              <a:gd name="connsiteY1" fmla="*/ 0 h 6393593"/>
              <a:gd name="connsiteX2" fmla="*/ 5926037 w 5939814"/>
              <a:gd name="connsiteY2" fmla="*/ 4611273 h 6393593"/>
              <a:gd name="connsiteX3" fmla="*/ 5926037 w 5939814"/>
              <a:gd name="connsiteY3" fmla="*/ 6393593 h 6393593"/>
              <a:gd name="connsiteX4" fmla="*/ 2608477 w 5939814"/>
              <a:gd name="connsiteY4" fmla="*/ 6375193 h 6393593"/>
              <a:gd name="connsiteX5" fmla="*/ 0 w 5939814"/>
              <a:gd name="connsiteY5" fmla="*/ 32331 h 6393593"/>
              <a:gd name="connsiteX0" fmla="*/ 0 w 5939814"/>
              <a:gd name="connsiteY0" fmla="*/ 32331 h 6411992"/>
              <a:gd name="connsiteX1" fmla="*/ 5939814 w 5939814"/>
              <a:gd name="connsiteY1" fmla="*/ 0 h 6411992"/>
              <a:gd name="connsiteX2" fmla="*/ 5926037 w 5939814"/>
              <a:gd name="connsiteY2" fmla="*/ 4611273 h 6411992"/>
              <a:gd name="connsiteX3" fmla="*/ 5926037 w 5939814"/>
              <a:gd name="connsiteY3" fmla="*/ 6393593 h 6411992"/>
              <a:gd name="connsiteX4" fmla="*/ 2626911 w 5939814"/>
              <a:gd name="connsiteY4" fmla="*/ 6411992 h 6411992"/>
              <a:gd name="connsiteX5" fmla="*/ 0 w 5939814"/>
              <a:gd name="connsiteY5" fmla="*/ 32331 h 6411992"/>
              <a:gd name="connsiteX0" fmla="*/ 0 w 5939814"/>
              <a:gd name="connsiteY0" fmla="*/ 0 h 6379661"/>
              <a:gd name="connsiteX1" fmla="*/ 5939814 w 5939814"/>
              <a:gd name="connsiteY1" fmla="*/ 13666 h 6379661"/>
              <a:gd name="connsiteX2" fmla="*/ 5926037 w 5939814"/>
              <a:gd name="connsiteY2" fmla="*/ 4578942 h 6379661"/>
              <a:gd name="connsiteX3" fmla="*/ 5926037 w 5939814"/>
              <a:gd name="connsiteY3" fmla="*/ 6361262 h 6379661"/>
              <a:gd name="connsiteX4" fmla="*/ 2626911 w 5939814"/>
              <a:gd name="connsiteY4" fmla="*/ 6379661 h 6379661"/>
              <a:gd name="connsiteX5" fmla="*/ 0 w 5939814"/>
              <a:gd name="connsiteY5" fmla="*/ 0 h 6379661"/>
              <a:gd name="connsiteX0" fmla="*/ 0 w 5921380"/>
              <a:gd name="connsiteY0" fmla="*/ 0 h 6388860"/>
              <a:gd name="connsiteX1" fmla="*/ 5921380 w 5921380"/>
              <a:gd name="connsiteY1" fmla="*/ 22865 h 6388860"/>
              <a:gd name="connsiteX2" fmla="*/ 5907603 w 5921380"/>
              <a:gd name="connsiteY2" fmla="*/ 4588141 h 6388860"/>
              <a:gd name="connsiteX3" fmla="*/ 5907603 w 5921380"/>
              <a:gd name="connsiteY3" fmla="*/ 6370461 h 6388860"/>
              <a:gd name="connsiteX4" fmla="*/ 2608477 w 5921380"/>
              <a:gd name="connsiteY4" fmla="*/ 6388860 h 6388860"/>
              <a:gd name="connsiteX5" fmla="*/ 0 w 5921380"/>
              <a:gd name="connsiteY5" fmla="*/ 0 h 6388860"/>
              <a:gd name="connsiteX0" fmla="*/ 0 w 5902946"/>
              <a:gd name="connsiteY0" fmla="*/ 0 h 6370461"/>
              <a:gd name="connsiteX1" fmla="*/ 5902946 w 5902946"/>
              <a:gd name="connsiteY1" fmla="*/ 4466 h 6370461"/>
              <a:gd name="connsiteX2" fmla="*/ 5889169 w 5902946"/>
              <a:gd name="connsiteY2" fmla="*/ 4569742 h 6370461"/>
              <a:gd name="connsiteX3" fmla="*/ 5889169 w 5902946"/>
              <a:gd name="connsiteY3" fmla="*/ 6352062 h 6370461"/>
              <a:gd name="connsiteX4" fmla="*/ 2590043 w 5902946"/>
              <a:gd name="connsiteY4" fmla="*/ 6370461 h 6370461"/>
              <a:gd name="connsiteX5" fmla="*/ 0 w 5902946"/>
              <a:gd name="connsiteY5" fmla="*/ 0 h 6370461"/>
              <a:gd name="connsiteX0" fmla="*/ 0 w 5902946"/>
              <a:gd name="connsiteY0" fmla="*/ 0 h 6370461"/>
              <a:gd name="connsiteX1" fmla="*/ 5902946 w 5902946"/>
              <a:gd name="connsiteY1" fmla="*/ 4466 h 6370461"/>
              <a:gd name="connsiteX2" fmla="*/ 5889169 w 5902946"/>
              <a:gd name="connsiteY2" fmla="*/ 4569742 h 6370461"/>
              <a:gd name="connsiteX3" fmla="*/ 5898386 w 5902946"/>
              <a:gd name="connsiteY3" fmla="*/ 6342863 h 6370461"/>
              <a:gd name="connsiteX4" fmla="*/ 2590043 w 5902946"/>
              <a:gd name="connsiteY4" fmla="*/ 6370461 h 6370461"/>
              <a:gd name="connsiteX5" fmla="*/ 0 w 5902946"/>
              <a:gd name="connsiteY5" fmla="*/ 0 h 6370461"/>
              <a:gd name="connsiteX0" fmla="*/ 0 w 5912164"/>
              <a:gd name="connsiteY0" fmla="*/ 0 h 6370461"/>
              <a:gd name="connsiteX1" fmla="*/ 5912164 w 5912164"/>
              <a:gd name="connsiteY1" fmla="*/ 4466 h 6370461"/>
              <a:gd name="connsiteX2" fmla="*/ 5889169 w 5912164"/>
              <a:gd name="connsiteY2" fmla="*/ 4569742 h 6370461"/>
              <a:gd name="connsiteX3" fmla="*/ 5898386 w 5912164"/>
              <a:gd name="connsiteY3" fmla="*/ 6342863 h 6370461"/>
              <a:gd name="connsiteX4" fmla="*/ 2590043 w 5912164"/>
              <a:gd name="connsiteY4" fmla="*/ 6370461 h 6370461"/>
              <a:gd name="connsiteX5" fmla="*/ 0 w 5912164"/>
              <a:gd name="connsiteY5" fmla="*/ 0 h 6370461"/>
              <a:gd name="connsiteX0" fmla="*/ 0 w 5912164"/>
              <a:gd name="connsiteY0" fmla="*/ 0 h 6370461"/>
              <a:gd name="connsiteX1" fmla="*/ 5912164 w 5912164"/>
              <a:gd name="connsiteY1" fmla="*/ 4466 h 6370461"/>
              <a:gd name="connsiteX2" fmla="*/ 5889169 w 5912164"/>
              <a:gd name="connsiteY2" fmla="*/ 4569742 h 6370461"/>
              <a:gd name="connsiteX3" fmla="*/ 5898386 w 5912164"/>
              <a:gd name="connsiteY3" fmla="*/ 6342863 h 6370461"/>
              <a:gd name="connsiteX4" fmla="*/ 2590043 w 5912164"/>
              <a:gd name="connsiteY4" fmla="*/ 6370461 h 6370461"/>
              <a:gd name="connsiteX5" fmla="*/ 0 w 5912164"/>
              <a:gd name="connsiteY5" fmla="*/ 0 h 6370461"/>
              <a:gd name="connsiteX0" fmla="*/ 0 w 5898386"/>
              <a:gd name="connsiteY0" fmla="*/ 0 h 6370461"/>
              <a:gd name="connsiteX1" fmla="*/ 5889169 w 5898386"/>
              <a:gd name="connsiteY1" fmla="*/ 4569742 h 6370461"/>
              <a:gd name="connsiteX2" fmla="*/ 5898386 w 5898386"/>
              <a:gd name="connsiteY2" fmla="*/ 6342863 h 6370461"/>
              <a:gd name="connsiteX3" fmla="*/ 2590043 w 5898386"/>
              <a:gd name="connsiteY3" fmla="*/ 6370461 h 6370461"/>
              <a:gd name="connsiteX4" fmla="*/ 0 w 5898386"/>
              <a:gd name="connsiteY4" fmla="*/ 0 h 6370461"/>
              <a:gd name="connsiteX0" fmla="*/ 0 w 5899272"/>
              <a:gd name="connsiteY0" fmla="*/ 0 h 6370461"/>
              <a:gd name="connsiteX1" fmla="*/ 5898386 w 5899272"/>
              <a:gd name="connsiteY1" fmla="*/ 6833 h 6370461"/>
              <a:gd name="connsiteX2" fmla="*/ 5898386 w 5899272"/>
              <a:gd name="connsiteY2" fmla="*/ 6342863 h 6370461"/>
              <a:gd name="connsiteX3" fmla="*/ 2590043 w 5899272"/>
              <a:gd name="connsiteY3" fmla="*/ 6370461 h 6370461"/>
              <a:gd name="connsiteX4" fmla="*/ 0 w 5899272"/>
              <a:gd name="connsiteY4" fmla="*/ 0 h 6370461"/>
              <a:gd name="connsiteX0" fmla="*/ 0 w 5890055"/>
              <a:gd name="connsiteY0" fmla="*/ 20352 h 6363628"/>
              <a:gd name="connsiteX1" fmla="*/ 5889169 w 5890055"/>
              <a:gd name="connsiteY1" fmla="*/ 0 h 6363628"/>
              <a:gd name="connsiteX2" fmla="*/ 5889169 w 5890055"/>
              <a:gd name="connsiteY2" fmla="*/ 6336030 h 6363628"/>
              <a:gd name="connsiteX3" fmla="*/ 2580826 w 5890055"/>
              <a:gd name="connsiteY3" fmla="*/ 6363628 h 6363628"/>
              <a:gd name="connsiteX4" fmla="*/ 0 w 5890055"/>
              <a:gd name="connsiteY4" fmla="*/ 20352 h 6363628"/>
              <a:gd name="connsiteX0" fmla="*/ 0 w 5890055"/>
              <a:gd name="connsiteY0" fmla="*/ 2229 h 6345505"/>
              <a:gd name="connsiteX1" fmla="*/ 5889169 w 5890055"/>
              <a:gd name="connsiteY1" fmla="*/ 0 h 6345505"/>
              <a:gd name="connsiteX2" fmla="*/ 5889169 w 5890055"/>
              <a:gd name="connsiteY2" fmla="*/ 6317907 h 6345505"/>
              <a:gd name="connsiteX3" fmla="*/ 2580826 w 5890055"/>
              <a:gd name="connsiteY3" fmla="*/ 6345505 h 6345505"/>
              <a:gd name="connsiteX4" fmla="*/ 0 w 5890055"/>
              <a:gd name="connsiteY4" fmla="*/ 2229 h 6345505"/>
              <a:gd name="connsiteX0" fmla="*/ 0 w 5890055"/>
              <a:gd name="connsiteY0" fmla="*/ 11291 h 6345505"/>
              <a:gd name="connsiteX1" fmla="*/ 5889169 w 5890055"/>
              <a:gd name="connsiteY1" fmla="*/ 0 h 6345505"/>
              <a:gd name="connsiteX2" fmla="*/ 5889169 w 5890055"/>
              <a:gd name="connsiteY2" fmla="*/ 6317907 h 6345505"/>
              <a:gd name="connsiteX3" fmla="*/ 2580826 w 5890055"/>
              <a:gd name="connsiteY3" fmla="*/ 6345505 h 6345505"/>
              <a:gd name="connsiteX4" fmla="*/ 0 w 5890055"/>
              <a:gd name="connsiteY4" fmla="*/ 11291 h 6345505"/>
              <a:gd name="connsiteX0" fmla="*/ 0 w 5890055"/>
              <a:gd name="connsiteY0" fmla="*/ 2229 h 6336443"/>
              <a:gd name="connsiteX1" fmla="*/ 5889169 w 5890055"/>
              <a:gd name="connsiteY1" fmla="*/ 0 h 6336443"/>
              <a:gd name="connsiteX2" fmla="*/ 5889169 w 5890055"/>
              <a:gd name="connsiteY2" fmla="*/ 6308845 h 6336443"/>
              <a:gd name="connsiteX3" fmla="*/ 2580826 w 5890055"/>
              <a:gd name="connsiteY3" fmla="*/ 6336443 h 6336443"/>
              <a:gd name="connsiteX4" fmla="*/ 0 w 5890055"/>
              <a:gd name="connsiteY4" fmla="*/ 2229 h 6336443"/>
              <a:gd name="connsiteX0" fmla="*/ 0 w 5890055"/>
              <a:gd name="connsiteY0" fmla="*/ 2229 h 6327381"/>
              <a:gd name="connsiteX1" fmla="*/ 5889169 w 5890055"/>
              <a:gd name="connsiteY1" fmla="*/ 0 h 6327381"/>
              <a:gd name="connsiteX2" fmla="*/ 5889169 w 5890055"/>
              <a:gd name="connsiteY2" fmla="*/ 6308845 h 6327381"/>
              <a:gd name="connsiteX3" fmla="*/ 2590043 w 5890055"/>
              <a:gd name="connsiteY3" fmla="*/ 6327381 h 6327381"/>
              <a:gd name="connsiteX4" fmla="*/ 0 w 5890055"/>
              <a:gd name="connsiteY4" fmla="*/ 2229 h 6327381"/>
              <a:gd name="connsiteX0" fmla="*/ 0 w 5890055"/>
              <a:gd name="connsiteY0" fmla="*/ 2229 h 6308845"/>
              <a:gd name="connsiteX1" fmla="*/ 5889169 w 5890055"/>
              <a:gd name="connsiteY1" fmla="*/ 0 h 6308845"/>
              <a:gd name="connsiteX2" fmla="*/ 5889169 w 5890055"/>
              <a:gd name="connsiteY2" fmla="*/ 6308845 h 6308845"/>
              <a:gd name="connsiteX3" fmla="*/ 2580826 w 5890055"/>
              <a:gd name="connsiteY3" fmla="*/ 6300196 h 6308845"/>
              <a:gd name="connsiteX4" fmla="*/ 0 w 5890055"/>
              <a:gd name="connsiteY4" fmla="*/ 2229 h 6308845"/>
              <a:gd name="connsiteX0" fmla="*/ 0 w 5890055"/>
              <a:gd name="connsiteY0" fmla="*/ 2229 h 6327381"/>
              <a:gd name="connsiteX1" fmla="*/ 5889169 w 5890055"/>
              <a:gd name="connsiteY1" fmla="*/ 0 h 6327381"/>
              <a:gd name="connsiteX2" fmla="*/ 5889169 w 5890055"/>
              <a:gd name="connsiteY2" fmla="*/ 6308845 h 6327381"/>
              <a:gd name="connsiteX3" fmla="*/ 2599260 w 5890055"/>
              <a:gd name="connsiteY3" fmla="*/ 6327381 h 6327381"/>
              <a:gd name="connsiteX4" fmla="*/ 0 w 5890055"/>
              <a:gd name="connsiteY4" fmla="*/ 2229 h 6327381"/>
              <a:gd name="connsiteX0" fmla="*/ 0 w 5890055"/>
              <a:gd name="connsiteY0" fmla="*/ 2229 h 6309258"/>
              <a:gd name="connsiteX1" fmla="*/ 5889169 w 5890055"/>
              <a:gd name="connsiteY1" fmla="*/ 0 h 6309258"/>
              <a:gd name="connsiteX2" fmla="*/ 5889169 w 5890055"/>
              <a:gd name="connsiteY2" fmla="*/ 6308845 h 6309258"/>
              <a:gd name="connsiteX3" fmla="*/ 2599260 w 5890055"/>
              <a:gd name="connsiteY3" fmla="*/ 6309258 h 6309258"/>
              <a:gd name="connsiteX4" fmla="*/ 0 w 5890055"/>
              <a:gd name="connsiteY4" fmla="*/ 2229 h 6309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0055" h="6309258">
                <a:moveTo>
                  <a:pt x="0" y="2229"/>
                </a:moveTo>
                <a:lnTo>
                  <a:pt x="5889169" y="0"/>
                </a:lnTo>
                <a:cubicBezTo>
                  <a:pt x="5892241" y="591040"/>
                  <a:pt x="5886097" y="5717805"/>
                  <a:pt x="5889169" y="6308845"/>
                </a:cubicBezTo>
                <a:lnTo>
                  <a:pt x="2599260" y="6309258"/>
                </a:lnTo>
                <a:lnTo>
                  <a:pt x="0" y="2229"/>
                </a:lnTo>
                <a:close/>
              </a:path>
            </a:pathLst>
          </a:custGeom>
        </p:spPr>
        <p:txBody>
          <a:bodyPr/>
          <a:lstStyle>
            <a:lvl1pPr marL="0" indent="0">
              <a:buNone/>
              <a:defRPr/>
            </a:lvl1pPr>
          </a:lstStyle>
          <a:p>
            <a:endParaRPr lang="en-GB"/>
          </a:p>
        </p:txBody>
      </p:sp>
      <p:sp>
        <p:nvSpPr>
          <p:cNvPr id="7" name="Text Placeholder 8">
            <a:extLst>
              <a:ext uri="{FF2B5EF4-FFF2-40B4-BE49-F238E27FC236}">
                <a16:creationId xmlns:a16="http://schemas.microsoft.com/office/drawing/2014/main" id="{44E7697A-4413-4904-B1C1-6AA87D9AE05F}"/>
              </a:ext>
            </a:extLst>
          </p:cNvPr>
          <p:cNvSpPr txBox="1">
            <a:spLocks/>
          </p:cNvSpPr>
          <p:nvPr userDrawn="1"/>
        </p:nvSpPr>
        <p:spPr>
          <a:xfrm>
            <a:off x="232397" y="6373805"/>
            <a:ext cx="2160240" cy="178379"/>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900" b="0" kern="1200">
                <a:solidFill>
                  <a:schemeClr val="bg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GB" sz="600"/>
              <a:t>© Cranfield University </a:t>
            </a:r>
            <a:fld id="{9F749477-C6E1-0848-80BB-E9ECD956F19F}" type="datetime6">
              <a:rPr lang="en-GB" sz="600" smtClean="0"/>
              <a:pPr algn="l"/>
              <a:t>October 25</a:t>
            </a:fld>
            <a:endParaRPr lang="en-US" sz="600"/>
          </a:p>
        </p:txBody>
      </p:sp>
      <p:sp>
        <p:nvSpPr>
          <p:cNvPr id="8" name="Freeform 10">
            <a:extLst>
              <a:ext uri="{FF2B5EF4-FFF2-40B4-BE49-F238E27FC236}">
                <a16:creationId xmlns:a16="http://schemas.microsoft.com/office/drawing/2014/main" id="{913F362D-7467-46C5-908C-D18D4A85189B}"/>
              </a:ext>
            </a:extLst>
          </p:cNvPr>
          <p:cNvSpPr/>
          <p:nvPr userDrawn="1"/>
        </p:nvSpPr>
        <p:spPr>
          <a:xfrm>
            <a:off x="1" y="0"/>
            <a:ext cx="8616547" cy="6858000"/>
          </a:xfrm>
          <a:custGeom>
            <a:avLst/>
            <a:gdLst>
              <a:gd name="connsiteX0" fmla="*/ 0 w 8616547"/>
              <a:gd name="connsiteY0" fmla="*/ 0 h 6858000"/>
              <a:gd name="connsiteX1" fmla="*/ 5845736 w 8616547"/>
              <a:gd name="connsiteY1" fmla="*/ 0 h 6858000"/>
              <a:gd name="connsiteX2" fmla="*/ 8616547 w 8616547"/>
              <a:gd name="connsiteY2" fmla="*/ 6858000 h 6858000"/>
              <a:gd name="connsiteX3" fmla="*/ 0 w 8616547"/>
              <a:gd name="connsiteY3" fmla="*/ 6858000 h 6858000"/>
              <a:gd name="connsiteX4" fmla="*/ 0 w 86165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16547" h="6858000">
                <a:moveTo>
                  <a:pt x="0" y="0"/>
                </a:moveTo>
                <a:lnTo>
                  <a:pt x="5845736" y="0"/>
                </a:lnTo>
                <a:lnTo>
                  <a:pt x="8616547" y="6858000"/>
                </a:lnTo>
                <a:lnTo>
                  <a:pt x="0" y="6858000"/>
                </a:lnTo>
                <a:lnTo>
                  <a:pt x="0" y="0"/>
                </a:lnTo>
                <a:close/>
              </a:path>
            </a:pathLst>
          </a:custGeom>
          <a:gradFill>
            <a:gsLst>
              <a:gs pos="0">
                <a:srgbClr val="0A406C"/>
              </a:gs>
              <a:gs pos="100000">
                <a:srgbClr val="08183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 name="Subtitle 2">
            <a:extLst>
              <a:ext uri="{FF2B5EF4-FFF2-40B4-BE49-F238E27FC236}">
                <a16:creationId xmlns:a16="http://schemas.microsoft.com/office/drawing/2014/main" id="{56EA8ED6-A782-4A86-8202-751F1D658B71}"/>
              </a:ext>
            </a:extLst>
          </p:cNvPr>
          <p:cNvSpPr>
            <a:spLocks noGrp="1"/>
          </p:cNvSpPr>
          <p:nvPr>
            <p:ph type="subTitle" idx="1" hasCustomPrompt="1"/>
          </p:nvPr>
        </p:nvSpPr>
        <p:spPr>
          <a:xfrm>
            <a:off x="338667" y="2034771"/>
            <a:ext cx="5757333" cy="4033214"/>
          </a:xfrm>
          <a:prstGeom prst="rect">
            <a:avLst/>
          </a:prstGeom>
        </p:spPr>
        <p:txBody>
          <a:bodyPr/>
          <a:lstStyle>
            <a:lvl1pPr marL="257175" indent="-257175" algn="l">
              <a:buFont typeface="Arial" panose="020B0604020202020204" pitchFamily="34" charset="0"/>
              <a:buChar char="•"/>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Contents</a:t>
            </a:r>
            <a:endParaRPr lang="en-US"/>
          </a:p>
        </p:txBody>
      </p:sp>
      <p:sp>
        <p:nvSpPr>
          <p:cNvPr id="10" name="Title 6">
            <a:extLst>
              <a:ext uri="{FF2B5EF4-FFF2-40B4-BE49-F238E27FC236}">
                <a16:creationId xmlns:a16="http://schemas.microsoft.com/office/drawing/2014/main" id="{85D65346-C3FC-4094-9D9A-7E2DA9C0474F}"/>
              </a:ext>
            </a:extLst>
          </p:cNvPr>
          <p:cNvSpPr>
            <a:spLocks noGrp="1"/>
          </p:cNvSpPr>
          <p:nvPr>
            <p:ph type="title"/>
          </p:nvPr>
        </p:nvSpPr>
        <p:spPr>
          <a:xfrm>
            <a:off x="331301" y="365129"/>
            <a:ext cx="10515600" cy="1325563"/>
          </a:xfrm>
        </p:spPr>
        <p:txBody>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306948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Purple)">
    <p:bg>
      <p:bgPr>
        <a:solidFill>
          <a:schemeClr val="bg1"/>
        </a:solidFill>
        <a:effectLst/>
      </p:bgPr>
    </p:bg>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F7FF15FC-BA01-774B-A80E-4CCDCDC99AA2}"/>
              </a:ext>
            </a:extLst>
          </p:cNvPr>
          <p:cNvSpPr/>
          <p:nvPr userDrawn="1"/>
        </p:nvSpPr>
        <p:spPr>
          <a:xfrm>
            <a:off x="0" y="6785"/>
            <a:ext cx="12192000" cy="6858000"/>
          </a:xfrm>
          <a:custGeom>
            <a:avLst/>
            <a:gdLst>
              <a:gd name="connsiteX0" fmla="*/ 0 w 12192000"/>
              <a:gd name="connsiteY0" fmla="*/ 0 h 6858000"/>
              <a:gd name="connsiteX1" fmla="*/ 8894175 w 12192000"/>
              <a:gd name="connsiteY1" fmla="*/ 0 h 6858000"/>
              <a:gd name="connsiteX2" fmla="*/ 12192000 w 12192000"/>
              <a:gd name="connsiteY2" fmla="*/ 3297825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8894175" y="0"/>
                </a:lnTo>
                <a:lnTo>
                  <a:pt x="12192000" y="3297825"/>
                </a:lnTo>
                <a:lnTo>
                  <a:pt x="12192000" y="6858000"/>
                </a:lnTo>
                <a:lnTo>
                  <a:pt x="0" y="6858000"/>
                </a:lnTo>
                <a:close/>
              </a:path>
            </a:pathLst>
          </a:custGeom>
          <a:gradFill>
            <a:gsLst>
              <a:gs pos="0">
                <a:srgbClr val="623E87"/>
              </a:gs>
              <a:gs pos="100000">
                <a:srgbClr val="452B56"/>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Text Placeholder 8">
            <a:extLst>
              <a:ext uri="{FF2B5EF4-FFF2-40B4-BE49-F238E27FC236}">
                <a16:creationId xmlns:a16="http://schemas.microsoft.com/office/drawing/2014/main" id="{7FE14EF7-2964-BC45-8684-F522DB0355EC}"/>
              </a:ext>
            </a:extLst>
          </p:cNvPr>
          <p:cNvSpPr txBox="1">
            <a:spLocks/>
          </p:cNvSpPr>
          <p:nvPr userDrawn="1"/>
        </p:nvSpPr>
        <p:spPr>
          <a:xfrm>
            <a:off x="9456569" y="6492880"/>
            <a:ext cx="2160240" cy="178379"/>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900" b="0" kern="1200">
                <a:solidFill>
                  <a:schemeClr val="bg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GB" sz="600">
                <a:solidFill>
                  <a:schemeClr val="bg1"/>
                </a:solidFill>
              </a:rPr>
              <a:t>© Cranfield University </a:t>
            </a:r>
            <a:fld id="{9F749477-C6E1-0848-80BB-E9ECD956F19F}" type="datetime6">
              <a:rPr lang="en-GB" sz="600" smtClean="0">
                <a:solidFill>
                  <a:schemeClr val="bg1"/>
                </a:solidFill>
              </a:rPr>
              <a:t>October 25</a:t>
            </a:fld>
            <a:endParaRPr lang="en-US" sz="600">
              <a:solidFill>
                <a:schemeClr val="bg1"/>
              </a:solidFill>
            </a:endParaRPr>
          </a:p>
        </p:txBody>
      </p:sp>
      <p:sp>
        <p:nvSpPr>
          <p:cNvPr id="2" name="Title 1"/>
          <p:cNvSpPr>
            <a:spLocks noGrp="1"/>
          </p:cNvSpPr>
          <p:nvPr>
            <p:ph type="title" hasCustomPrompt="1"/>
          </p:nvPr>
        </p:nvSpPr>
        <p:spPr>
          <a:xfrm>
            <a:off x="407277" y="365129"/>
            <a:ext cx="5846379" cy="1325563"/>
          </a:xfrm>
          <a:prstGeom prst="rect">
            <a:avLst/>
          </a:prstGeom>
        </p:spPr>
        <p:txBody>
          <a:bodyPr/>
          <a:lstStyle>
            <a:lvl1pPr>
              <a:defRPr b="1">
                <a:solidFill>
                  <a:schemeClr val="bg1"/>
                </a:solidFill>
              </a:defRPr>
            </a:lvl1pPr>
          </a:lstStyle>
          <a:p>
            <a:r>
              <a:rPr lang="en-GB"/>
              <a:t>Slide title</a:t>
            </a:r>
            <a:endParaRPr lang="en-US"/>
          </a:p>
        </p:txBody>
      </p:sp>
      <p:sp>
        <p:nvSpPr>
          <p:cNvPr id="3" name="Content Placeholder 2"/>
          <p:cNvSpPr>
            <a:spLocks noGrp="1"/>
          </p:cNvSpPr>
          <p:nvPr>
            <p:ph idx="1" hasCustomPrompt="1"/>
          </p:nvPr>
        </p:nvSpPr>
        <p:spPr>
          <a:xfrm>
            <a:off x="407281" y="1939929"/>
            <a:ext cx="6844863" cy="338121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Body text here – add a background image to this slide</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Freeform 9">
            <a:extLst>
              <a:ext uri="{FF2B5EF4-FFF2-40B4-BE49-F238E27FC236}">
                <a16:creationId xmlns:a16="http://schemas.microsoft.com/office/drawing/2014/main" id="{9575E6AD-14EF-6041-8182-99CC0829B756}"/>
              </a:ext>
            </a:extLst>
          </p:cNvPr>
          <p:cNvSpPr/>
          <p:nvPr userDrawn="1"/>
        </p:nvSpPr>
        <p:spPr>
          <a:xfrm rot="2700000">
            <a:off x="9958431" y="-245341"/>
            <a:ext cx="3316765" cy="1658383"/>
          </a:xfrm>
          <a:custGeom>
            <a:avLst/>
            <a:gdLst>
              <a:gd name="connsiteX0" fmla="*/ 0 w 4822608"/>
              <a:gd name="connsiteY0" fmla="*/ 2411304 h 2411304"/>
              <a:gd name="connsiteX1" fmla="*/ 2411305 w 4822608"/>
              <a:gd name="connsiteY1" fmla="*/ 0 h 2411304"/>
              <a:gd name="connsiteX2" fmla="*/ 4822608 w 4822608"/>
              <a:gd name="connsiteY2" fmla="*/ 2411304 h 2411304"/>
            </a:gdLst>
            <a:ahLst/>
            <a:cxnLst>
              <a:cxn ang="0">
                <a:pos x="connsiteX0" y="connsiteY0"/>
              </a:cxn>
              <a:cxn ang="0">
                <a:pos x="connsiteX1" y="connsiteY1"/>
              </a:cxn>
              <a:cxn ang="0">
                <a:pos x="connsiteX2" y="connsiteY2"/>
              </a:cxn>
            </a:cxnLst>
            <a:rect l="l" t="t" r="r" b="b"/>
            <a:pathLst>
              <a:path w="4822608" h="2411304">
                <a:moveTo>
                  <a:pt x="0" y="2411304"/>
                </a:moveTo>
                <a:lnTo>
                  <a:pt x="2411305" y="0"/>
                </a:lnTo>
                <a:lnTo>
                  <a:pt x="4822608" y="2411304"/>
                </a:lnTo>
                <a:close/>
              </a:path>
            </a:pathLst>
          </a:custGeom>
          <a:gradFill>
            <a:gsLst>
              <a:gs pos="0">
                <a:srgbClr val="623E87"/>
              </a:gs>
              <a:gs pos="55000">
                <a:srgbClr val="452B56"/>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1" name="Freeform 10">
            <a:extLst>
              <a:ext uri="{FF2B5EF4-FFF2-40B4-BE49-F238E27FC236}">
                <a16:creationId xmlns:a16="http://schemas.microsoft.com/office/drawing/2014/main" id="{DA0B993C-5B00-4D45-9EC3-EB4C3DE67F55}"/>
              </a:ext>
            </a:extLst>
          </p:cNvPr>
          <p:cNvSpPr/>
          <p:nvPr userDrawn="1"/>
        </p:nvSpPr>
        <p:spPr>
          <a:xfrm rot="2700000">
            <a:off x="8821963" y="747599"/>
            <a:ext cx="4352328" cy="926928"/>
          </a:xfrm>
          <a:custGeom>
            <a:avLst/>
            <a:gdLst>
              <a:gd name="connsiteX0" fmla="*/ 0 w 4352328"/>
              <a:gd name="connsiteY0" fmla="*/ 926928 h 926928"/>
              <a:gd name="connsiteX1" fmla="*/ 926928 w 4352328"/>
              <a:gd name="connsiteY1" fmla="*/ 0 h 926928"/>
              <a:gd name="connsiteX2" fmla="*/ 3425400 w 4352328"/>
              <a:gd name="connsiteY2" fmla="*/ 0 h 926928"/>
              <a:gd name="connsiteX3" fmla="*/ 4352328 w 4352328"/>
              <a:gd name="connsiteY3" fmla="*/ 926928 h 926928"/>
              <a:gd name="connsiteX4" fmla="*/ 0 w 4352328"/>
              <a:gd name="connsiteY4" fmla="*/ 926928 h 926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328" h="926928">
                <a:moveTo>
                  <a:pt x="0" y="926928"/>
                </a:moveTo>
                <a:lnTo>
                  <a:pt x="926928" y="0"/>
                </a:lnTo>
                <a:lnTo>
                  <a:pt x="3425400" y="0"/>
                </a:lnTo>
                <a:lnTo>
                  <a:pt x="4352328" y="926928"/>
                </a:lnTo>
                <a:lnTo>
                  <a:pt x="0" y="926928"/>
                </a:lnTo>
                <a:close/>
              </a:path>
            </a:pathLst>
          </a:cu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Oval 11">
            <a:extLst>
              <a:ext uri="{FF2B5EF4-FFF2-40B4-BE49-F238E27FC236}">
                <a16:creationId xmlns:a16="http://schemas.microsoft.com/office/drawing/2014/main" id="{D70947BD-607D-E846-A680-87C3C85905A6}"/>
              </a:ext>
            </a:extLst>
          </p:cNvPr>
          <p:cNvSpPr/>
          <p:nvPr userDrawn="1"/>
        </p:nvSpPr>
        <p:spPr>
          <a:xfrm>
            <a:off x="10812027" y="371789"/>
            <a:ext cx="1034980" cy="1034980"/>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Picture 14">
            <a:extLst>
              <a:ext uri="{FF2B5EF4-FFF2-40B4-BE49-F238E27FC236}">
                <a16:creationId xmlns:a16="http://schemas.microsoft.com/office/drawing/2014/main" id="{ED85D816-7083-3648-9B18-A857BE36C750}"/>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20498" y="285462"/>
            <a:ext cx="1200151" cy="1190550"/>
          </a:xfrm>
          <a:prstGeom prst="rect">
            <a:avLst/>
          </a:prstGeom>
        </p:spPr>
      </p:pic>
      <p:sp>
        <p:nvSpPr>
          <p:cNvPr id="21" name="Picture Placeholder 20">
            <a:extLst>
              <a:ext uri="{FF2B5EF4-FFF2-40B4-BE49-F238E27FC236}">
                <a16:creationId xmlns:a16="http://schemas.microsoft.com/office/drawing/2014/main" id="{9E9206DE-8C20-9E40-BA05-5A7AB97F5EC3}"/>
              </a:ext>
            </a:extLst>
          </p:cNvPr>
          <p:cNvSpPr>
            <a:spLocks noGrp="1"/>
          </p:cNvSpPr>
          <p:nvPr>
            <p:ph type="pic" sz="quarter" idx="10" hasCustomPrompt="1"/>
          </p:nvPr>
        </p:nvSpPr>
        <p:spPr>
          <a:xfrm>
            <a:off x="10734678" y="290705"/>
            <a:ext cx="1173271" cy="1173270"/>
          </a:xfrm>
          <a:custGeom>
            <a:avLst/>
            <a:gdLst>
              <a:gd name="connsiteX0" fmla="*/ 586635 w 1173270"/>
              <a:gd name="connsiteY0" fmla="*/ 0 h 1173270"/>
              <a:gd name="connsiteX1" fmla="*/ 1173270 w 1173270"/>
              <a:gd name="connsiteY1" fmla="*/ 586635 h 1173270"/>
              <a:gd name="connsiteX2" fmla="*/ 586635 w 1173270"/>
              <a:gd name="connsiteY2" fmla="*/ 1173270 h 1173270"/>
              <a:gd name="connsiteX3" fmla="*/ 0 w 1173270"/>
              <a:gd name="connsiteY3" fmla="*/ 586635 h 1173270"/>
              <a:gd name="connsiteX4" fmla="*/ 586635 w 1173270"/>
              <a:gd name="connsiteY4" fmla="*/ 0 h 117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0" h="1173270">
                <a:moveTo>
                  <a:pt x="586635" y="0"/>
                </a:moveTo>
                <a:cubicBezTo>
                  <a:pt x="910625" y="0"/>
                  <a:pt x="1173270" y="262645"/>
                  <a:pt x="1173270" y="586635"/>
                </a:cubicBezTo>
                <a:cubicBezTo>
                  <a:pt x="1173270" y="910625"/>
                  <a:pt x="910625" y="1173270"/>
                  <a:pt x="586635" y="1173270"/>
                </a:cubicBezTo>
                <a:cubicBezTo>
                  <a:pt x="262645" y="1173270"/>
                  <a:pt x="0" y="910625"/>
                  <a:pt x="0" y="586635"/>
                </a:cubicBezTo>
                <a:cubicBezTo>
                  <a:pt x="0" y="262645"/>
                  <a:pt x="262645" y="0"/>
                  <a:pt x="586635" y="0"/>
                </a:cubicBezTo>
                <a:close/>
              </a:path>
            </a:pathLst>
          </a:custGeom>
          <a:solidFill>
            <a:srgbClr val="081830"/>
          </a:solidFill>
        </p:spPr>
        <p:txBody>
          <a:bodyPr wrap="square" anchor="ctr">
            <a:noAutofit/>
          </a:bodyPr>
          <a:lstStyle>
            <a:lvl1pPr marL="0" indent="0" algn="ctr">
              <a:buNone/>
              <a:defRPr sz="900">
                <a:solidFill>
                  <a:schemeClr val="bg1"/>
                </a:solidFill>
              </a:defRPr>
            </a:lvl1pPr>
          </a:lstStyle>
          <a:p>
            <a:r>
              <a:rPr lang="en-US"/>
              <a:t>Change logo (optional)</a:t>
            </a:r>
          </a:p>
        </p:txBody>
      </p:sp>
    </p:spTree>
    <p:extLst>
      <p:ext uri="{BB962C8B-B14F-4D97-AF65-F5344CB8AC3E}">
        <p14:creationId xmlns:p14="http://schemas.microsoft.com/office/powerpoint/2010/main" val="151313906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Blue)">
    <p:bg>
      <p:bgPr>
        <a:solidFill>
          <a:schemeClr val="bg1"/>
        </a:solidFill>
        <a:effectLst/>
      </p:bgPr>
    </p:bg>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F7FF15FC-BA01-774B-A80E-4CCDCDC99AA2}"/>
              </a:ext>
            </a:extLst>
          </p:cNvPr>
          <p:cNvSpPr/>
          <p:nvPr userDrawn="1"/>
        </p:nvSpPr>
        <p:spPr>
          <a:xfrm>
            <a:off x="0" y="6785"/>
            <a:ext cx="12192000" cy="6858000"/>
          </a:xfrm>
          <a:custGeom>
            <a:avLst/>
            <a:gdLst>
              <a:gd name="connsiteX0" fmla="*/ 0 w 12192000"/>
              <a:gd name="connsiteY0" fmla="*/ 0 h 6858000"/>
              <a:gd name="connsiteX1" fmla="*/ 8894175 w 12192000"/>
              <a:gd name="connsiteY1" fmla="*/ 0 h 6858000"/>
              <a:gd name="connsiteX2" fmla="*/ 12192000 w 12192000"/>
              <a:gd name="connsiteY2" fmla="*/ 3297825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8894175" y="0"/>
                </a:lnTo>
                <a:lnTo>
                  <a:pt x="12192000" y="3297825"/>
                </a:lnTo>
                <a:lnTo>
                  <a:pt x="12192000" y="6858000"/>
                </a:lnTo>
                <a:lnTo>
                  <a:pt x="0" y="6858000"/>
                </a:lnTo>
                <a:close/>
              </a:path>
            </a:pathLst>
          </a:custGeom>
          <a:solidFill>
            <a:srgbClr val="26366F"/>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Text Placeholder 8">
            <a:extLst>
              <a:ext uri="{FF2B5EF4-FFF2-40B4-BE49-F238E27FC236}">
                <a16:creationId xmlns:a16="http://schemas.microsoft.com/office/drawing/2014/main" id="{7FE14EF7-2964-BC45-8684-F522DB0355EC}"/>
              </a:ext>
            </a:extLst>
          </p:cNvPr>
          <p:cNvSpPr txBox="1">
            <a:spLocks/>
          </p:cNvSpPr>
          <p:nvPr userDrawn="1"/>
        </p:nvSpPr>
        <p:spPr>
          <a:xfrm>
            <a:off x="9456569" y="6492880"/>
            <a:ext cx="2160240" cy="178379"/>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900" b="0" kern="1200">
                <a:solidFill>
                  <a:schemeClr val="bg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GB" sz="600">
                <a:solidFill>
                  <a:schemeClr val="bg1"/>
                </a:solidFill>
              </a:rPr>
              <a:t>© Cranfield University </a:t>
            </a:r>
            <a:fld id="{9F749477-C6E1-0848-80BB-E9ECD956F19F}" type="datetime6">
              <a:rPr lang="en-GB" sz="600" smtClean="0">
                <a:solidFill>
                  <a:schemeClr val="bg1"/>
                </a:solidFill>
              </a:rPr>
              <a:t>October 25</a:t>
            </a:fld>
            <a:endParaRPr lang="en-US" sz="600">
              <a:solidFill>
                <a:schemeClr val="bg1"/>
              </a:solidFill>
            </a:endParaRPr>
          </a:p>
        </p:txBody>
      </p:sp>
      <p:sp>
        <p:nvSpPr>
          <p:cNvPr id="2" name="Title 1"/>
          <p:cNvSpPr>
            <a:spLocks noGrp="1"/>
          </p:cNvSpPr>
          <p:nvPr>
            <p:ph type="title" hasCustomPrompt="1"/>
          </p:nvPr>
        </p:nvSpPr>
        <p:spPr>
          <a:xfrm>
            <a:off x="407277" y="365129"/>
            <a:ext cx="5846379" cy="1325563"/>
          </a:xfrm>
          <a:prstGeom prst="rect">
            <a:avLst/>
          </a:prstGeom>
        </p:spPr>
        <p:txBody>
          <a:bodyPr/>
          <a:lstStyle>
            <a:lvl1pPr>
              <a:defRPr b="1">
                <a:solidFill>
                  <a:schemeClr val="bg1"/>
                </a:solidFill>
              </a:defRPr>
            </a:lvl1pPr>
          </a:lstStyle>
          <a:p>
            <a:r>
              <a:rPr lang="en-GB"/>
              <a:t>Slide title</a:t>
            </a:r>
            <a:endParaRPr lang="en-US"/>
          </a:p>
        </p:txBody>
      </p:sp>
      <p:sp>
        <p:nvSpPr>
          <p:cNvPr id="3" name="Content Placeholder 2"/>
          <p:cNvSpPr>
            <a:spLocks noGrp="1"/>
          </p:cNvSpPr>
          <p:nvPr>
            <p:ph idx="1" hasCustomPrompt="1"/>
          </p:nvPr>
        </p:nvSpPr>
        <p:spPr>
          <a:xfrm>
            <a:off x="407281" y="1939929"/>
            <a:ext cx="6844863" cy="338121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Body text here – add a background image to this slide</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Freeform 9">
            <a:extLst>
              <a:ext uri="{FF2B5EF4-FFF2-40B4-BE49-F238E27FC236}">
                <a16:creationId xmlns:a16="http://schemas.microsoft.com/office/drawing/2014/main" id="{9575E6AD-14EF-6041-8182-99CC0829B756}"/>
              </a:ext>
            </a:extLst>
          </p:cNvPr>
          <p:cNvSpPr/>
          <p:nvPr userDrawn="1"/>
        </p:nvSpPr>
        <p:spPr>
          <a:xfrm rot="2700000">
            <a:off x="9958431" y="-245341"/>
            <a:ext cx="3316765" cy="1658383"/>
          </a:xfrm>
          <a:custGeom>
            <a:avLst/>
            <a:gdLst>
              <a:gd name="connsiteX0" fmla="*/ 0 w 4822608"/>
              <a:gd name="connsiteY0" fmla="*/ 2411304 h 2411304"/>
              <a:gd name="connsiteX1" fmla="*/ 2411305 w 4822608"/>
              <a:gd name="connsiteY1" fmla="*/ 0 h 2411304"/>
              <a:gd name="connsiteX2" fmla="*/ 4822608 w 4822608"/>
              <a:gd name="connsiteY2" fmla="*/ 2411304 h 2411304"/>
            </a:gdLst>
            <a:ahLst/>
            <a:cxnLst>
              <a:cxn ang="0">
                <a:pos x="connsiteX0" y="connsiteY0"/>
              </a:cxn>
              <a:cxn ang="0">
                <a:pos x="connsiteX1" y="connsiteY1"/>
              </a:cxn>
              <a:cxn ang="0">
                <a:pos x="connsiteX2" y="connsiteY2"/>
              </a:cxn>
            </a:cxnLst>
            <a:rect l="l" t="t" r="r" b="b"/>
            <a:pathLst>
              <a:path w="4822608" h="2411304">
                <a:moveTo>
                  <a:pt x="0" y="2411304"/>
                </a:moveTo>
                <a:lnTo>
                  <a:pt x="2411305" y="0"/>
                </a:lnTo>
                <a:lnTo>
                  <a:pt x="4822608" y="2411304"/>
                </a:lnTo>
                <a:close/>
              </a:path>
            </a:pathLst>
          </a:custGeom>
          <a:gradFill>
            <a:gsLst>
              <a:gs pos="0">
                <a:srgbClr val="0099C3"/>
              </a:gs>
              <a:gs pos="55000">
                <a:srgbClr val="26366F"/>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1" name="Freeform 10">
            <a:extLst>
              <a:ext uri="{FF2B5EF4-FFF2-40B4-BE49-F238E27FC236}">
                <a16:creationId xmlns:a16="http://schemas.microsoft.com/office/drawing/2014/main" id="{DA0B993C-5B00-4D45-9EC3-EB4C3DE67F55}"/>
              </a:ext>
            </a:extLst>
          </p:cNvPr>
          <p:cNvSpPr/>
          <p:nvPr userDrawn="1"/>
        </p:nvSpPr>
        <p:spPr>
          <a:xfrm rot="2700000">
            <a:off x="8821963" y="747599"/>
            <a:ext cx="4352328" cy="926928"/>
          </a:xfrm>
          <a:custGeom>
            <a:avLst/>
            <a:gdLst>
              <a:gd name="connsiteX0" fmla="*/ 0 w 4352328"/>
              <a:gd name="connsiteY0" fmla="*/ 926928 h 926928"/>
              <a:gd name="connsiteX1" fmla="*/ 926928 w 4352328"/>
              <a:gd name="connsiteY1" fmla="*/ 0 h 926928"/>
              <a:gd name="connsiteX2" fmla="*/ 3425400 w 4352328"/>
              <a:gd name="connsiteY2" fmla="*/ 0 h 926928"/>
              <a:gd name="connsiteX3" fmla="*/ 4352328 w 4352328"/>
              <a:gd name="connsiteY3" fmla="*/ 926928 h 926928"/>
              <a:gd name="connsiteX4" fmla="*/ 0 w 4352328"/>
              <a:gd name="connsiteY4" fmla="*/ 926928 h 926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328" h="926928">
                <a:moveTo>
                  <a:pt x="0" y="926928"/>
                </a:moveTo>
                <a:lnTo>
                  <a:pt x="926928" y="0"/>
                </a:lnTo>
                <a:lnTo>
                  <a:pt x="3425400" y="0"/>
                </a:lnTo>
                <a:lnTo>
                  <a:pt x="4352328" y="926928"/>
                </a:lnTo>
                <a:lnTo>
                  <a:pt x="0" y="926928"/>
                </a:lnTo>
                <a:close/>
              </a:path>
            </a:pathLst>
          </a:cu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Oval 11">
            <a:extLst>
              <a:ext uri="{FF2B5EF4-FFF2-40B4-BE49-F238E27FC236}">
                <a16:creationId xmlns:a16="http://schemas.microsoft.com/office/drawing/2014/main" id="{D70947BD-607D-E846-A680-87C3C85905A6}"/>
              </a:ext>
            </a:extLst>
          </p:cNvPr>
          <p:cNvSpPr/>
          <p:nvPr userDrawn="1"/>
        </p:nvSpPr>
        <p:spPr>
          <a:xfrm>
            <a:off x="10812027" y="371789"/>
            <a:ext cx="1034980" cy="1034980"/>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Picture 14">
            <a:extLst>
              <a:ext uri="{FF2B5EF4-FFF2-40B4-BE49-F238E27FC236}">
                <a16:creationId xmlns:a16="http://schemas.microsoft.com/office/drawing/2014/main" id="{ED85D816-7083-3648-9B18-A857BE36C750}"/>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20498" y="285462"/>
            <a:ext cx="1200151" cy="1190550"/>
          </a:xfrm>
          <a:prstGeom prst="rect">
            <a:avLst/>
          </a:prstGeom>
        </p:spPr>
      </p:pic>
      <p:sp>
        <p:nvSpPr>
          <p:cNvPr id="21" name="Picture Placeholder 20">
            <a:extLst>
              <a:ext uri="{FF2B5EF4-FFF2-40B4-BE49-F238E27FC236}">
                <a16:creationId xmlns:a16="http://schemas.microsoft.com/office/drawing/2014/main" id="{9E9206DE-8C20-9E40-BA05-5A7AB97F5EC3}"/>
              </a:ext>
            </a:extLst>
          </p:cNvPr>
          <p:cNvSpPr>
            <a:spLocks noGrp="1"/>
          </p:cNvSpPr>
          <p:nvPr>
            <p:ph type="pic" sz="quarter" idx="10" hasCustomPrompt="1"/>
          </p:nvPr>
        </p:nvSpPr>
        <p:spPr>
          <a:xfrm>
            <a:off x="10734678" y="290705"/>
            <a:ext cx="1173271" cy="1173270"/>
          </a:xfrm>
          <a:custGeom>
            <a:avLst/>
            <a:gdLst>
              <a:gd name="connsiteX0" fmla="*/ 586635 w 1173270"/>
              <a:gd name="connsiteY0" fmla="*/ 0 h 1173270"/>
              <a:gd name="connsiteX1" fmla="*/ 1173270 w 1173270"/>
              <a:gd name="connsiteY1" fmla="*/ 586635 h 1173270"/>
              <a:gd name="connsiteX2" fmla="*/ 586635 w 1173270"/>
              <a:gd name="connsiteY2" fmla="*/ 1173270 h 1173270"/>
              <a:gd name="connsiteX3" fmla="*/ 0 w 1173270"/>
              <a:gd name="connsiteY3" fmla="*/ 586635 h 1173270"/>
              <a:gd name="connsiteX4" fmla="*/ 586635 w 1173270"/>
              <a:gd name="connsiteY4" fmla="*/ 0 h 117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0" h="1173270">
                <a:moveTo>
                  <a:pt x="586635" y="0"/>
                </a:moveTo>
                <a:cubicBezTo>
                  <a:pt x="910625" y="0"/>
                  <a:pt x="1173270" y="262645"/>
                  <a:pt x="1173270" y="586635"/>
                </a:cubicBezTo>
                <a:cubicBezTo>
                  <a:pt x="1173270" y="910625"/>
                  <a:pt x="910625" y="1173270"/>
                  <a:pt x="586635" y="1173270"/>
                </a:cubicBezTo>
                <a:cubicBezTo>
                  <a:pt x="262645" y="1173270"/>
                  <a:pt x="0" y="910625"/>
                  <a:pt x="0" y="586635"/>
                </a:cubicBezTo>
                <a:cubicBezTo>
                  <a:pt x="0" y="262645"/>
                  <a:pt x="262645" y="0"/>
                  <a:pt x="586635" y="0"/>
                </a:cubicBezTo>
                <a:close/>
              </a:path>
            </a:pathLst>
          </a:custGeom>
          <a:solidFill>
            <a:srgbClr val="081830"/>
          </a:solidFill>
        </p:spPr>
        <p:txBody>
          <a:bodyPr wrap="square" anchor="ctr">
            <a:noAutofit/>
          </a:bodyPr>
          <a:lstStyle>
            <a:lvl1pPr marL="0" indent="0" algn="ctr">
              <a:buNone/>
              <a:defRPr sz="900">
                <a:solidFill>
                  <a:schemeClr val="bg1"/>
                </a:solidFill>
              </a:defRPr>
            </a:lvl1pPr>
          </a:lstStyle>
          <a:p>
            <a:r>
              <a:rPr lang="en-US"/>
              <a:t>Change logo (optional)</a:t>
            </a:r>
          </a:p>
        </p:txBody>
      </p:sp>
    </p:spTree>
    <p:extLst>
      <p:ext uri="{BB962C8B-B14F-4D97-AF65-F5344CB8AC3E}">
        <p14:creationId xmlns:p14="http://schemas.microsoft.com/office/powerpoint/2010/main" val="270105807"/>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Green)">
    <p:bg>
      <p:bgPr>
        <a:solidFill>
          <a:schemeClr val="bg1"/>
        </a:solidFill>
        <a:effectLst/>
      </p:bgPr>
    </p:bg>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F7FF15FC-BA01-774B-A80E-4CCDCDC99AA2}"/>
              </a:ext>
            </a:extLst>
          </p:cNvPr>
          <p:cNvSpPr/>
          <p:nvPr userDrawn="1"/>
        </p:nvSpPr>
        <p:spPr>
          <a:xfrm>
            <a:off x="0" y="6785"/>
            <a:ext cx="12192000" cy="6858000"/>
          </a:xfrm>
          <a:custGeom>
            <a:avLst/>
            <a:gdLst>
              <a:gd name="connsiteX0" fmla="*/ 0 w 12192000"/>
              <a:gd name="connsiteY0" fmla="*/ 0 h 6858000"/>
              <a:gd name="connsiteX1" fmla="*/ 8894175 w 12192000"/>
              <a:gd name="connsiteY1" fmla="*/ 0 h 6858000"/>
              <a:gd name="connsiteX2" fmla="*/ 12192000 w 12192000"/>
              <a:gd name="connsiteY2" fmla="*/ 3297825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8894175" y="0"/>
                </a:lnTo>
                <a:lnTo>
                  <a:pt x="12192000" y="3297825"/>
                </a:lnTo>
                <a:lnTo>
                  <a:pt x="12192000" y="6858000"/>
                </a:lnTo>
                <a:lnTo>
                  <a:pt x="0" y="6858000"/>
                </a:lnTo>
                <a:close/>
              </a:path>
            </a:pathLst>
          </a:custGeom>
          <a:gradFill>
            <a:gsLst>
              <a:gs pos="100000">
                <a:srgbClr val="74981A"/>
              </a:gs>
              <a:gs pos="0">
                <a:srgbClr val="5A771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Text Placeholder 8">
            <a:extLst>
              <a:ext uri="{FF2B5EF4-FFF2-40B4-BE49-F238E27FC236}">
                <a16:creationId xmlns:a16="http://schemas.microsoft.com/office/drawing/2014/main" id="{7FE14EF7-2964-BC45-8684-F522DB0355EC}"/>
              </a:ext>
            </a:extLst>
          </p:cNvPr>
          <p:cNvSpPr txBox="1">
            <a:spLocks/>
          </p:cNvSpPr>
          <p:nvPr userDrawn="1"/>
        </p:nvSpPr>
        <p:spPr>
          <a:xfrm>
            <a:off x="9456569" y="6492880"/>
            <a:ext cx="2160240" cy="178379"/>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900" b="0" kern="1200">
                <a:solidFill>
                  <a:schemeClr val="bg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GB" sz="600">
                <a:solidFill>
                  <a:schemeClr val="bg1"/>
                </a:solidFill>
              </a:rPr>
              <a:t>© Cranfield University </a:t>
            </a:r>
            <a:fld id="{9F749477-C6E1-0848-80BB-E9ECD956F19F}" type="datetime6">
              <a:rPr lang="en-GB" sz="600" smtClean="0">
                <a:solidFill>
                  <a:schemeClr val="bg1"/>
                </a:solidFill>
              </a:rPr>
              <a:t>October 25</a:t>
            </a:fld>
            <a:endParaRPr lang="en-US" sz="600">
              <a:solidFill>
                <a:schemeClr val="bg1"/>
              </a:solidFill>
            </a:endParaRPr>
          </a:p>
        </p:txBody>
      </p:sp>
      <p:sp>
        <p:nvSpPr>
          <p:cNvPr id="2" name="Title 1"/>
          <p:cNvSpPr>
            <a:spLocks noGrp="1"/>
          </p:cNvSpPr>
          <p:nvPr>
            <p:ph type="title" hasCustomPrompt="1"/>
          </p:nvPr>
        </p:nvSpPr>
        <p:spPr>
          <a:xfrm>
            <a:off x="407277" y="365129"/>
            <a:ext cx="5846379" cy="1325563"/>
          </a:xfrm>
          <a:prstGeom prst="rect">
            <a:avLst/>
          </a:prstGeom>
        </p:spPr>
        <p:txBody>
          <a:bodyPr/>
          <a:lstStyle>
            <a:lvl1pPr>
              <a:defRPr b="1">
                <a:solidFill>
                  <a:schemeClr val="bg1"/>
                </a:solidFill>
              </a:defRPr>
            </a:lvl1pPr>
          </a:lstStyle>
          <a:p>
            <a:r>
              <a:rPr lang="en-GB"/>
              <a:t>Slide title</a:t>
            </a:r>
            <a:endParaRPr lang="en-US"/>
          </a:p>
        </p:txBody>
      </p:sp>
      <p:sp>
        <p:nvSpPr>
          <p:cNvPr id="3" name="Content Placeholder 2"/>
          <p:cNvSpPr>
            <a:spLocks noGrp="1"/>
          </p:cNvSpPr>
          <p:nvPr>
            <p:ph idx="1" hasCustomPrompt="1"/>
          </p:nvPr>
        </p:nvSpPr>
        <p:spPr>
          <a:xfrm>
            <a:off x="407281" y="1939929"/>
            <a:ext cx="6844863" cy="338121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Body text here – add a background image to this slide</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Freeform 9">
            <a:extLst>
              <a:ext uri="{FF2B5EF4-FFF2-40B4-BE49-F238E27FC236}">
                <a16:creationId xmlns:a16="http://schemas.microsoft.com/office/drawing/2014/main" id="{9575E6AD-14EF-6041-8182-99CC0829B756}"/>
              </a:ext>
            </a:extLst>
          </p:cNvPr>
          <p:cNvSpPr/>
          <p:nvPr userDrawn="1"/>
        </p:nvSpPr>
        <p:spPr>
          <a:xfrm rot="2700000">
            <a:off x="9958431" y="-245341"/>
            <a:ext cx="3316765" cy="1658383"/>
          </a:xfrm>
          <a:custGeom>
            <a:avLst/>
            <a:gdLst>
              <a:gd name="connsiteX0" fmla="*/ 0 w 4822608"/>
              <a:gd name="connsiteY0" fmla="*/ 2411304 h 2411304"/>
              <a:gd name="connsiteX1" fmla="*/ 2411305 w 4822608"/>
              <a:gd name="connsiteY1" fmla="*/ 0 h 2411304"/>
              <a:gd name="connsiteX2" fmla="*/ 4822608 w 4822608"/>
              <a:gd name="connsiteY2" fmla="*/ 2411304 h 2411304"/>
            </a:gdLst>
            <a:ahLst/>
            <a:cxnLst>
              <a:cxn ang="0">
                <a:pos x="connsiteX0" y="connsiteY0"/>
              </a:cxn>
              <a:cxn ang="0">
                <a:pos x="connsiteX1" y="connsiteY1"/>
              </a:cxn>
              <a:cxn ang="0">
                <a:pos x="connsiteX2" y="connsiteY2"/>
              </a:cxn>
            </a:cxnLst>
            <a:rect l="l" t="t" r="r" b="b"/>
            <a:pathLst>
              <a:path w="4822608" h="2411304">
                <a:moveTo>
                  <a:pt x="0" y="2411304"/>
                </a:moveTo>
                <a:lnTo>
                  <a:pt x="2411305" y="0"/>
                </a:lnTo>
                <a:lnTo>
                  <a:pt x="4822608" y="2411304"/>
                </a:lnTo>
                <a:close/>
              </a:path>
            </a:pathLst>
          </a:custGeom>
          <a:gradFill>
            <a:gsLst>
              <a:gs pos="0">
                <a:srgbClr val="94C21E"/>
              </a:gs>
              <a:gs pos="55000">
                <a:srgbClr val="5A7713"/>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1" name="Freeform 10">
            <a:extLst>
              <a:ext uri="{FF2B5EF4-FFF2-40B4-BE49-F238E27FC236}">
                <a16:creationId xmlns:a16="http://schemas.microsoft.com/office/drawing/2014/main" id="{DA0B993C-5B00-4D45-9EC3-EB4C3DE67F55}"/>
              </a:ext>
            </a:extLst>
          </p:cNvPr>
          <p:cNvSpPr/>
          <p:nvPr userDrawn="1"/>
        </p:nvSpPr>
        <p:spPr>
          <a:xfrm rot="2700000">
            <a:off x="8821963" y="747599"/>
            <a:ext cx="4352328" cy="926928"/>
          </a:xfrm>
          <a:custGeom>
            <a:avLst/>
            <a:gdLst>
              <a:gd name="connsiteX0" fmla="*/ 0 w 4352328"/>
              <a:gd name="connsiteY0" fmla="*/ 926928 h 926928"/>
              <a:gd name="connsiteX1" fmla="*/ 926928 w 4352328"/>
              <a:gd name="connsiteY1" fmla="*/ 0 h 926928"/>
              <a:gd name="connsiteX2" fmla="*/ 3425400 w 4352328"/>
              <a:gd name="connsiteY2" fmla="*/ 0 h 926928"/>
              <a:gd name="connsiteX3" fmla="*/ 4352328 w 4352328"/>
              <a:gd name="connsiteY3" fmla="*/ 926928 h 926928"/>
              <a:gd name="connsiteX4" fmla="*/ 0 w 4352328"/>
              <a:gd name="connsiteY4" fmla="*/ 926928 h 926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328" h="926928">
                <a:moveTo>
                  <a:pt x="0" y="926928"/>
                </a:moveTo>
                <a:lnTo>
                  <a:pt x="926928" y="0"/>
                </a:lnTo>
                <a:lnTo>
                  <a:pt x="3425400" y="0"/>
                </a:lnTo>
                <a:lnTo>
                  <a:pt x="4352328" y="926928"/>
                </a:lnTo>
                <a:lnTo>
                  <a:pt x="0" y="926928"/>
                </a:lnTo>
                <a:close/>
              </a:path>
            </a:pathLst>
          </a:cu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Oval 11">
            <a:extLst>
              <a:ext uri="{FF2B5EF4-FFF2-40B4-BE49-F238E27FC236}">
                <a16:creationId xmlns:a16="http://schemas.microsoft.com/office/drawing/2014/main" id="{D70947BD-607D-E846-A680-87C3C85905A6}"/>
              </a:ext>
            </a:extLst>
          </p:cNvPr>
          <p:cNvSpPr/>
          <p:nvPr userDrawn="1"/>
        </p:nvSpPr>
        <p:spPr>
          <a:xfrm>
            <a:off x="10812027" y="371789"/>
            <a:ext cx="1034980" cy="1034980"/>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Picture 14">
            <a:extLst>
              <a:ext uri="{FF2B5EF4-FFF2-40B4-BE49-F238E27FC236}">
                <a16:creationId xmlns:a16="http://schemas.microsoft.com/office/drawing/2014/main" id="{ED85D816-7083-3648-9B18-A857BE36C750}"/>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20498" y="285462"/>
            <a:ext cx="1200151" cy="1190550"/>
          </a:xfrm>
          <a:prstGeom prst="rect">
            <a:avLst/>
          </a:prstGeom>
        </p:spPr>
      </p:pic>
      <p:sp>
        <p:nvSpPr>
          <p:cNvPr id="21" name="Picture Placeholder 20">
            <a:extLst>
              <a:ext uri="{FF2B5EF4-FFF2-40B4-BE49-F238E27FC236}">
                <a16:creationId xmlns:a16="http://schemas.microsoft.com/office/drawing/2014/main" id="{9E9206DE-8C20-9E40-BA05-5A7AB97F5EC3}"/>
              </a:ext>
            </a:extLst>
          </p:cNvPr>
          <p:cNvSpPr>
            <a:spLocks noGrp="1"/>
          </p:cNvSpPr>
          <p:nvPr>
            <p:ph type="pic" sz="quarter" idx="10" hasCustomPrompt="1"/>
          </p:nvPr>
        </p:nvSpPr>
        <p:spPr>
          <a:xfrm>
            <a:off x="10734678" y="290705"/>
            <a:ext cx="1173271" cy="1173270"/>
          </a:xfrm>
          <a:custGeom>
            <a:avLst/>
            <a:gdLst>
              <a:gd name="connsiteX0" fmla="*/ 586635 w 1173270"/>
              <a:gd name="connsiteY0" fmla="*/ 0 h 1173270"/>
              <a:gd name="connsiteX1" fmla="*/ 1173270 w 1173270"/>
              <a:gd name="connsiteY1" fmla="*/ 586635 h 1173270"/>
              <a:gd name="connsiteX2" fmla="*/ 586635 w 1173270"/>
              <a:gd name="connsiteY2" fmla="*/ 1173270 h 1173270"/>
              <a:gd name="connsiteX3" fmla="*/ 0 w 1173270"/>
              <a:gd name="connsiteY3" fmla="*/ 586635 h 1173270"/>
              <a:gd name="connsiteX4" fmla="*/ 586635 w 1173270"/>
              <a:gd name="connsiteY4" fmla="*/ 0 h 117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0" h="1173270">
                <a:moveTo>
                  <a:pt x="586635" y="0"/>
                </a:moveTo>
                <a:cubicBezTo>
                  <a:pt x="910625" y="0"/>
                  <a:pt x="1173270" y="262645"/>
                  <a:pt x="1173270" y="586635"/>
                </a:cubicBezTo>
                <a:cubicBezTo>
                  <a:pt x="1173270" y="910625"/>
                  <a:pt x="910625" y="1173270"/>
                  <a:pt x="586635" y="1173270"/>
                </a:cubicBezTo>
                <a:cubicBezTo>
                  <a:pt x="262645" y="1173270"/>
                  <a:pt x="0" y="910625"/>
                  <a:pt x="0" y="586635"/>
                </a:cubicBezTo>
                <a:cubicBezTo>
                  <a:pt x="0" y="262645"/>
                  <a:pt x="262645" y="0"/>
                  <a:pt x="586635" y="0"/>
                </a:cubicBezTo>
                <a:close/>
              </a:path>
            </a:pathLst>
          </a:custGeom>
          <a:solidFill>
            <a:srgbClr val="081830"/>
          </a:solidFill>
        </p:spPr>
        <p:txBody>
          <a:bodyPr wrap="square" anchor="ctr">
            <a:noAutofit/>
          </a:bodyPr>
          <a:lstStyle>
            <a:lvl1pPr marL="0" indent="0" algn="ctr">
              <a:buNone/>
              <a:defRPr sz="900">
                <a:solidFill>
                  <a:schemeClr val="bg1"/>
                </a:solidFill>
              </a:defRPr>
            </a:lvl1pPr>
          </a:lstStyle>
          <a:p>
            <a:r>
              <a:rPr lang="en-US"/>
              <a:t>Change logo (optional)</a:t>
            </a:r>
          </a:p>
        </p:txBody>
      </p:sp>
    </p:spTree>
    <p:extLst>
      <p:ext uri="{BB962C8B-B14F-4D97-AF65-F5344CB8AC3E}">
        <p14:creationId xmlns:p14="http://schemas.microsoft.com/office/powerpoint/2010/main" val="442086927"/>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Pink)">
    <p:bg>
      <p:bgPr>
        <a:solidFill>
          <a:schemeClr val="bg1"/>
        </a:solidFill>
        <a:effectLst/>
      </p:bgPr>
    </p:bg>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9DF32DC6-F852-834B-AF6A-8BBD69ADAB7B}"/>
              </a:ext>
            </a:extLst>
          </p:cNvPr>
          <p:cNvSpPr/>
          <p:nvPr userDrawn="1"/>
        </p:nvSpPr>
        <p:spPr>
          <a:xfrm>
            <a:off x="0" y="6785"/>
            <a:ext cx="12192000" cy="6858000"/>
          </a:xfrm>
          <a:custGeom>
            <a:avLst/>
            <a:gdLst>
              <a:gd name="connsiteX0" fmla="*/ 0 w 12192000"/>
              <a:gd name="connsiteY0" fmla="*/ 0 h 6858000"/>
              <a:gd name="connsiteX1" fmla="*/ 8894175 w 12192000"/>
              <a:gd name="connsiteY1" fmla="*/ 0 h 6858000"/>
              <a:gd name="connsiteX2" fmla="*/ 12192000 w 12192000"/>
              <a:gd name="connsiteY2" fmla="*/ 3297825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8894175" y="0"/>
                </a:lnTo>
                <a:lnTo>
                  <a:pt x="12192000" y="3297825"/>
                </a:lnTo>
                <a:lnTo>
                  <a:pt x="12192000" y="6858000"/>
                </a:lnTo>
                <a:lnTo>
                  <a:pt x="0" y="6858000"/>
                </a:lnTo>
                <a:close/>
              </a:path>
            </a:pathLst>
          </a:custGeom>
          <a:solidFill>
            <a:srgbClr val="811F42"/>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Text Placeholder 8">
            <a:extLst>
              <a:ext uri="{FF2B5EF4-FFF2-40B4-BE49-F238E27FC236}">
                <a16:creationId xmlns:a16="http://schemas.microsoft.com/office/drawing/2014/main" id="{DE9255C6-40A9-CD45-9806-D5C3D7968F88}"/>
              </a:ext>
            </a:extLst>
          </p:cNvPr>
          <p:cNvSpPr txBox="1">
            <a:spLocks/>
          </p:cNvSpPr>
          <p:nvPr userDrawn="1"/>
        </p:nvSpPr>
        <p:spPr>
          <a:xfrm>
            <a:off x="9456569" y="6492880"/>
            <a:ext cx="2160240" cy="178379"/>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900" b="0" kern="1200">
                <a:solidFill>
                  <a:schemeClr val="bg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GB" sz="600">
                <a:solidFill>
                  <a:schemeClr val="bg1"/>
                </a:solidFill>
              </a:rPr>
              <a:t>© Cranfield University </a:t>
            </a:r>
            <a:fld id="{9F749477-C6E1-0848-80BB-E9ECD956F19F}" type="datetime6">
              <a:rPr lang="en-GB" sz="600" smtClean="0">
                <a:solidFill>
                  <a:schemeClr val="bg1"/>
                </a:solidFill>
              </a:rPr>
              <a:t>October 25</a:t>
            </a:fld>
            <a:endParaRPr lang="en-US" sz="600">
              <a:solidFill>
                <a:schemeClr val="bg1"/>
              </a:solidFill>
            </a:endParaRPr>
          </a:p>
        </p:txBody>
      </p:sp>
      <p:sp>
        <p:nvSpPr>
          <p:cNvPr id="17" name="Title 1">
            <a:extLst>
              <a:ext uri="{FF2B5EF4-FFF2-40B4-BE49-F238E27FC236}">
                <a16:creationId xmlns:a16="http://schemas.microsoft.com/office/drawing/2014/main" id="{268F6639-80CD-D84A-83E5-A4644AEF1FCD}"/>
              </a:ext>
            </a:extLst>
          </p:cNvPr>
          <p:cNvSpPr>
            <a:spLocks noGrp="1"/>
          </p:cNvSpPr>
          <p:nvPr>
            <p:ph type="title" hasCustomPrompt="1"/>
          </p:nvPr>
        </p:nvSpPr>
        <p:spPr>
          <a:xfrm>
            <a:off x="407277" y="365129"/>
            <a:ext cx="5846379" cy="1325563"/>
          </a:xfrm>
          <a:prstGeom prst="rect">
            <a:avLst/>
          </a:prstGeom>
        </p:spPr>
        <p:txBody>
          <a:bodyPr/>
          <a:lstStyle>
            <a:lvl1pPr>
              <a:defRPr b="1">
                <a:solidFill>
                  <a:schemeClr val="bg1"/>
                </a:solidFill>
              </a:defRPr>
            </a:lvl1pPr>
          </a:lstStyle>
          <a:p>
            <a:r>
              <a:rPr lang="en-GB"/>
              <a:t>Slide title</a:t>
            </a:r>
            <a:endParaRPr lang="en-US"/>
          </a:p>
        </p:txBody>
      </p:sp>
      <p:sp>
        <p:nvSpPr>
          <p:cNvPr id="18" name="Content Placeholder 2">
            <a:extLst>
              <a:ext uri="{FF2B5EF4-FFF2-40B4-BE49-F238E27FC236}">
                <a16:creationId xmlns:a16="http://schemas.microsoft.com/office/drawing/2014/main" id="{1A030BED-21E9-0746-BD88-DE28DAE9DBE2}"/>
              </a:ext>
            </a:extLst>
          </p:cNvPr>
          <p:cNvSpPr>
            <a:spLocks noGrp="1"/>
          </p:cNvSpPr>
          <p:nvPr>
            <p:ph idx="1" hasCustomPrompt="1"/>
          </p:nvPr>
        </p:nvSpPr>
        <p:spPr>
          <a:xfrm>
            <a:off x="407281" y="1939929"/>
            <a:ext cx="6844863" cy="338121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Body text here – add a background image to this slide</a:t>
            </a:r>
          </a:p>
          <a:p>
            <a:pPr lvl="1"/>
            <a:r>
              <a:rPr lang="en-GB"/>
              <a:t>Second level</a:t>
            </a:r>
          </a:p>
          <a:p>
            <a:pPr lvl="2"/>
            <a:r>
              <a:rPr lang="en-GB"/>
              <a:t>Third level</a:t>
            </a:r>
          </a:p>
          <a:p>
            <a:pPr lvl="3"/>
            <a:r>
              <a:rPr lang="en-GB"/>
              <a:t>Fourth level</a:t>
            </a:r>
          </a:p>
          <a:p>
            <a:pPr lvl="4"/>
            <a:r>
              <a:rPr lang="en-GB"/>
              <a:t>Fifth level</a:t>
            </a:r>
            <a:endParaRPr lang="en-US"/>
          </a:p>
        </p:txBody>
      </p:sp>
      <p:sp>
        <p:nvSpPr>
          <p:cNvPr id="20" name="Freeform 19">
            <a:extLst>
              <a:ext uri="{FF2B5EF4-FFF2-40B4-BE49-F238E27FC236}">
                <a16:creationId xmlns:a16="http://schemas.microsoft.com/office/drawing/2014/main" id="{4114D0BB-0635-B944-B5F2-E1589560A69D}"/>
              </a:ext>
            </a:extLst>
          </p:cNvPr>
          <p:cNvSpPr/>
          <p:nvPr userDrawn="1"/>
        </p:nvSpPr>
        <p:spPr>
          <a:xfrm rot="2700000">
            <a:off x="9958431" y="-245341"/>
            <a:ext cx="3316765" cy="1658383"/>
          </a:xfrm>
          <a:custGeom>
            <a:avLst/>
            <a:gdLst>
              <a:gd name="connsiteX0" fmla="*/ 0 w 4822608"/>
              <a:gd name="connsiteY0" fmla="*/ 2411304 h 2411304"/>
              <a:gd name="connsiteX1" fmla="*/ 2411305 w 4822608"/>
              <a:gd name="connsiteY1" fmla="*/ 0 h 2411304"/>
              <a:gd name="connsiteX2" fmla="*/ 4822608 w 4822608"/>
              <a:gd name="connsiteY2" fmla="*/ 2411304 h 2411304"/>
            </a:gdLst>
            <a:ahLst/>
            <a:cxnLst>
              <a:cxn ang="0">
                <a:pos x="connsiteX0" y="connsiteY0"/>
              </a:cxn>
              <a:cxn ang="0">
                <a:pos x="connsiteX1" y="connsiteY1"/>
              </a:cxn>
              <a:cxn ang="0">
                <a:pos x="connsiteX2" y="connsiteY2"/>
              </a:cxn>
            </a:cxnLst>
            <a:rect l="l" t="t" r="r" b="b"/>
            <a:pathLst>
              <a:path w="4822608" h="2411304">
                <a:moveTo>
                  <a:pt x="0" y="2411304"/>
                </a:moveTo>
                <a:lnTo>
                  <a:pt x="2411305" y="0"/>
                </a:lnTo>
                <a:lnTo>
                  <a:pt x="4822608" y="2411304"/>
                </a:lnTo>
                <a:close/>
              </a:path>
            </a:pathLst>
          </a:custGeom>
          <a:gradFill>
            <a:gsLst>
              <a:gs pos="0">
                <a:srgbClr val="D0366E"/>
              </a:gs>
              <a:gs pos="55000">
                <a:srgbClr val="811F42"/>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2" name="Freeform 21">
            <a:extLst>
              <a:ext uri="{FF2B5EF4-FFF2-40B4-BE49-F238E27FC236}">
                <a16:creationId xmlns:a16="http://schemas.microsoft.com/office/drawing/2014/main" id="{1E6C026E-30EF-5143-976D-9A7D972B7A49}"/>
              </a:ext>
            </a:extLst>
          </p:cNvPr>
          <p:cNvSpPr/>
          <p:nvPr userDrawn="1"/>
        </p:nvSpPr>
        <p:spPr>
          <a:xfrm rot="2700000">
            <a:off x="8821963" y="747599"/>
            <a:ext cx="4352328" cy="926928"/>
          </a:xfrm>
          <a:custGeom>
            <a:avLst/>
            <a:gdLst>
              <a:gd name="connsiteX0" fmla="*/ 0 w 4352328"/>
              <a:gd name="connsiteY0" fmla="*/ 926928 h 926928"/>
              <a:gd name="connsiteX1" fmla="*/ 926928 w 4352328"/>
              <a:gd name="connsiteY1" fmla="*/ 0 h 926928"/>
              <a:gd name="connsiteX2" fmla="*/ 3425400 w 4352328"/>
              <a:gd name="connsiteY2" fmla="*/ 0 h 926928"/>
              <a:gd name="connsiteX3" fmla="*/ 4352328 w 4352328"/>
              <a:gd name="connsiteY3" fmla="*/ 926928 h 926928"/>
              <a:gd name="connsiteX4" fmla="*/ 0 w 4352328"/>
              <a:gd name="connsiteY4" fmla="*/ 926928 h 926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328" h="926928">
                <a:moveTo>
                  <a:pt x="0" y="926928"/>
                </a:moveTo>
                <a:lnTo>
                  <a:pt x="926928" y="0"/>
                </a:lnTo>
                <a:lnTo>
                  <a:pt x="3425400" y="0"/>
                </a:lnTo>
                <a:lnTo>
                  <a:pt x="4352328" y="926928"/>
                </a:lnTo>
                <a:lnTo>
                  <a:pt x="0" y="926928"/>
                </a:lnTo>
                <a:close/>
              </a:path>
            </a:pathLst>
          </a:cu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3" name="Oval 22">
            <a:extLst>
              <a:ext uri="{FF2B5EF4-FFF2-40B4-BE49-F238E27FC236}">
                <a16:creationId xmlns:a16="http://schemas.microsoft.com/office/drawing/2014/main" id="{8F473F63-7F3A-CB46-8662-46146C05A83C}"/>
              </a:ext>
            </a:extLst>
          </p:cNvPr>
          <p:cNvSpPr/>
          <p:nvPr userDrawn="1"/>
        </p:nvSpPr>
        <p:spPr>
          <a:xfrm>
            <a:off x="10812027" y="371789"/>
            <a:ext cx="1034980" cy="1034980"/>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4" name="Picture 23">
            <a:extLst>
              <a:ext uri="{FF2B5EF4-FFF2-40B4-BE49-F238E27FC236}">
                <a16:creationId xmlns:a16="http://schemas.microsoft.com/office/drawing/2014/main" id="{E4E072BB-1DB5-8C43-89E0-76A553D5E13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20498" y="285462"/>
            <a:ext cx="1200151" cy="1190550"/>
          </a:xfrm>
          <a:prstGeom prst="rect">
            <a:avLst/>
          </a:prstGeom>
        </p:spPr>
      </p:pic>
      <p:sp>
        <p:nvSpPr>
          <p:cNvPr id="25" name="Picture Placeholder 20">
            <a:extLst>
              <a:ext uri="{FF2B5EF4-FFF2-40B4-BE49-F238E27FC236}">
                <a16:creationId xmlns:a16="http://schemas.microsoft.com/office/drawing/2014/main" id="{B86EAEDB-CDEE-4A4F-AFD0-A582456A317E}"/>
              </a:ext>
            </a:extLst>
          </p:cNvPr>
          <p:cNvSpPr>
            <a:spLocks noGrp="1"/>
          </p:cNvSpPr>
          <p:nvPr>
            <p:ph type="pic" sz="quarter" idx="10" hasCustomPrompt="1"/>
          </p:nvPr>
        </p:nvSpPr>
        <p:spPr>
          <a:xfrm>
            <a:off x="10734678" y="290705"/>
            <a:ext cx="1173271" cy="1173270"/>
          </a:xfrm>
          <a:custGeom>
            <a:avLst/>
            <a:gdLst>
              <a:gd name="connsiteX0" fmla="*/ 586635 w 1173270"/>
              <a:gd name="connsiteY0" fmla="*/ 0 h 1173270"/>
              <a:gd name="connsiteX1" fmla="*/ 1173270 w 1173270"/>
              <a:gd name="connsiteY1" fmla="*/ 586635 h 1173270"/>
              <a:gd name="connsiteX2" fmla="*/ 586635 w 1173270"/>
              <a:gd name="connsiteY2" fmla="*/ 1173270 h 1173270"/>
              <a:gd name="connsiteX3" fmla="*/ 0 w 1173270"/>
              <a:gd name="connsiteY3" fmla="*/ 586635 h 1173270"/>
              <a:gd name="connsiteX4" fmla="*/ 586635 w 1173270"/>
              <a:gd name="connsiteY4" fmla="*/ 0 h 117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0" h="1173270">
                <a:moveTo>
                  <a:pt x="586635" y="0"/>
                </a:moveTo>
                <a:cubicBezTo>
                  <a:pt x="910625" y="0"/>
                  <a:pt x="1173270" y="262645"/>
                  <a:pt x="1173270" y="586635"/>
                </a:cubicBezTo>
                <a:cubicBezTo>
                  <a:pt x="1173270" y="910625"/>
                  <a:pt x="910625" y="1173270"/>
                  <a:pt x="586635" y="1173270"/>
                </a:cubicBezTo>
                <a:cubicBezTo>
                  <a:pt x="262645" y="1173270"/>
                  <a:pt x="0" y="910625"/>
                  <a:pt x="0" y="586635"/>
                </a:cubicBezTo>
                <a:cubicBezTo>
                  <a:pt x="0" y="262645"/>
                  <a:pt x="262645" y="0"/>
                  <a:pt x="586635" y="0"/>
                </a:cubicBezTo>
                <a:close/>
              </a:path>
            </a:pathLst>
          </a:custGeom>
          <a:solidFill>
            <a:srgbClr val="081830"/>
          </a:solidFill>
        </p:spPr>
        <p:txBody>
          <a:bodyPr wrap="square" anchor="ctr">
            <a:noAutofit/>
          </a:bodyPr>
          <a:lstStyle>
            <a:lvl1pPr marL="0" indent="0" algn="ctr">
              <a:buNone/>
              <a:defRPr sz="900">
                <a:solidFill>
                  <a:schemeClr val="bg1"/>
                </a:solidFill>
              </a:defRPr>
            </a:lvl1pPr>
          </a:lstStyle>
          <a:p>
            <a:r>
              <a:rPr lang="en-US"/>
              <a:t>Change logo (optional)</a:t>
            </a:r>
          </a:p>
        </p:txBody>
      </p:sp>
    </p:spTree>
    <p:extLst>
      <p:ext uri="{BB962C8B-B14F-4D97-AF65-F5344CB8AC3E}">
        <p14:creationId xmlns:p14="http://schemas.microsoft.com/office/powerpoint/2010/main" val="2994514813"/>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Purpl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8FCBFA1-F566-A24B-847B-F7A15FCD587F}"/>
              </a:ext>
            </a:extLst>
          </p:cNvPr>
          <p:cNvSpPr>
            <a:spLocks noGrp="1"/>
          </p:cNvSpPr>
          <p:nvPr>
            <p:ph type="pic" sz="quarter" idx="11" hasCustomPrompt="1"/>
          </p:nvPr>
        </p:nvSpPr>
        <p:spPr>
          <a:xfrm>
            <a:off x="9306813" y="3681412"/>
            <a:ext cx="2115899" cy="2439988"/>
          </a:xfrm>
          <a:prstGeom prst="rect">
            <a:avLst/>
          </a:prstGeom>
        </p:spPr>
        <p:txBody>
          <a:bodyPr>
            <a:normAutofit/>
          </a:bodyPr>
          <a:lstStyle>
            <a:lvl1pPr marL="0" indent="0">
              <a:buNone/>
              <a:defRPr sz="1200">
                <a:solidFill>
                  <a:schemeClr val="bg1"/>
                </a:solidFill>
              </a:defRPr>
            </a:lvl1pPr>
          </a:lstStyle>
          <a:p>
            <a:r>
              <a:rPr lang="en-US"/>
              <a:t>Click the icon to add a headshot.</a:t>
            </a:r>
          </a:p>
        </p:txBody>
      </p:sp>
      <p:sp>
        <p:nvSpPr>
          <p:cNvPr id="2" name="Title 1"/>
          <p:cNvSpPr>
            <a:spLocks noGrp="1"/>
          </p:cNvSpPr>
          <p:nvPr>
            <p:ph type="title" hasCustomPrompt="1"/>
          </p:nvPr>
        </p:nvSpPr>
        <p:spPr>
          <a:xfrm>
            <a:off x="407278" y="365129"/>
            <a:ext cx="7570076" cy="1325563"/>
          </a:xfrm>
          <a:prstGeom prst="rect">
            <a:avLst/>
          </a:prstGeom>
        </p:spPr>
        <p:txBody>
          <a:bodyPr/>
          <a:lstStyle>
            <a:lvl1pPr>
              <a:defRPr b="1">
                <a:solidFill>
                  <a:srgbClr val="0A406C"/>
                </a:solidFill>
              </a:defRPr>
            </a:lvl1pPr>
          </a:lstStyle>
          <a:p>
            <a:r>
              <a:rPr lang="en-GB"/>
              <a:t>Quote purple</a:t>
            </a:r>
            <a:endParaRPr lang="en-US"/>
          </a:p>
        </p:txBody>
      </p:sp>
      <p:sp>
        <p:nvSpPr>
          <p:cNvPr id="13" name="Text Placeholder 8">
            <a:extLst>
              <a:ext uri="{FF2B5EF4-FFF2-40B4-BE49-F238E27FC236}">
                <a16:creationId xmlns:a16="http://schemas.microsoft.com/office/drawing/2014/main" id="{7FE14EF7-2964-BC45-8684-F522DB0355EC}"/>
              </a:ext>
            </a:extLst>
          </p:cNvPr>
          <p:cNvSpPr txBox="1">
            <a:spLocks/>
          </p:cNvSpPr>
          <p:nvPr userDrawn="1"/>
        </p:nvSpPr>
        <p:spPr>
          <a:xfrm>
            <a:off x="9668447" y="6403690"/>
            <a:ext cx="2160240" cy="178379"/>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900" b="0" kern="1200">
                <a:solidFill>
                  <a:schemeClr val="bg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GB" sz="600">
                <a:solidFill>
                  <a:srgbClr val="0A406C"/>
                </a:solidFill>
              </a:rPr>
              <a:t>© Cranfield University </a:t>
            </a:r>
            <a:fld id="{9F749477-C6E1-0848-80BB-E9ECD956F19F}" type="datetime6">
              <a:rPr lang="en-GB" sz="600" smtClean="0">
                <a:solidFill>
                  <a:srgbClr val="0A406C"/>
                </a:solidFill>
              </a:rPr>
              <a:t>October 25</a:t>
            </a:fld>
            <a:endParaRPr lang="en-US" sz="600">
              <a:solidFill>
                <a:srgbClr val="0A406C"/>
              </a:solidFill>
            </a:endParaRPr>
          </a:p>
        </p:txBody>
      </p:sp>
      <p:sp>
        <p:nvSpPr>
          <p:cNvPr id="6" name="Content Placeholder 5">
            <a:extLst>
              <a:ext uri="{FF2B5EF4-FFF2-40B4-BE49-F238E27FC236}">
                <a16:creationId xmlns:a16="http://schemas.microsoft.com/office/drawing/2014/main" id="{9ADA437E-3F8E-2446-AF6A-302E3CB0B4C5}"/>
              </a:ext>
            </a:extLst>
          </p:cNvPr>
          <p:cNvSpPr>
            <a:spLocks noGrp="1"/>
          </p:cNvSpPr>
          <p:nvPr>
            <p:ph sz="quarter" idx="10" hasCustomPrompt="1"/>
          </p:nvPr>
        </p:nvSpPr>
        <p:spPr>
          <a:xfrm>
            <a:off x="505744" y="2237781"/>
            <a:ext cx="8679461" cy="3883628"/>
          </a:xfrm>
          <a:prstGeom prst="rect">
            <a:avLst/>
          </a:prstGeom>
          <a:gradFill>
            <a:gsLst>
              <a:gs pos="0">
                <a:srgbClr val="623E87"/>
              </a:gs>
              <a:gs pos="100000">
                <a:srgbClr val="452B56"/>
              </a:gs>
            </a:gsLst>
            <a:lin ang="0" scaled="0"/>
          </a:gradFill>
        </p:spPr>
        <p:txBody>
          <a:bodyPr lIns="360000" tIns="360000" rIns="360000" bIns="360000">
            <a:normAutofit/>
          </a:bodyPr>
          <a:lstStyle>
            <a:lvl1pPr marL="0" indent="0">
              <a:lnSpc>
                <a:spcPct val="100000"/>
              </a:lnSpc>
              <a:buNone/>
              <a:defRPr lang="en-GB" sz="1800" b="0" i="0" smtClean="0">
                <a:solidFill>
                  <a:schemeClr val="bg1"/>
                </a:solidFill>
                <a:effectLst/>
              </a:defRPr>
            </a:lvl1pPr>
          </a:lstStyle>
          <a:p>
            <a:pPr lvl="0"/>
            <a:r>
              <a:rPr lang="en-GB"/>
              <a:t>“Quote quote quote quote quote quote quote quote quote quote quote quote quote quote quote quote”</a:t>
            </a:r>
          </a:p>
        </p:txBody>
      </p:sp>
      <p:sp>
        <p:nvSpPr>
          <p:cNvPr id="36" name="Text Placeholder 35">
            <a:extLst>
              <a:ext uri="{FF2B5EF4-FFF2-40B4-BE49-F238E27FC236}">
                <a16:creationId xmlns:a16="http://schemas.microsoft.com/office/drawing/2014/main" id="{1DA694FB-C5D1-E54D-B614-B49FC0F6CF96}"/>
              </a:ext>
            </a:extLst>
          </p:cNvPr>
          <p:cNvSpPr>
            <a:spLocks noGrp="1"/>
          </p:cNvSpPr>
          <p:nvPr>
            <p:ph type="body" sz="quarter" idx="13" hasCustomPrompt="1"/>
          </p:nvPr>
        </p:nvSpPr>
        <p:spPr>
          <a:xfrm>
            <a:off x="-1" y="2238376"/>
            <a:ext cx="407277" cy="3883025"/>
          </a:xfrm>
          <a:prstGeom prst="rect">
            <a:avLst/>
          </a:prstGeom>
          <a:solidFill>
            <a:srgbClr val="623E87"/>
          </a:solidFill>
        </p:spPr>
        <p:txBody>
          <a:bodyPr/>
          <a:lstStyle>
            <a:lvl1pPr marL="0" indent="0">
              <a:buNone/>
              <a:defRPr/>
            </a:lvl1pPr>
          </a:lstStyle>
          <a:p>
            <a:pPr lvl="0"/>
            <a:r>
              <a:rPr lang="en-US"/>
              <a:t> </a:t>
            </a:r>
          </a:p>
        </p:txBody>
      </p:sp>
      <p:sp>
        <p:nvSpPr>
          <p:cNvPr id="25" name="Freeform 24">
            <a:extLst>
              <a:ext uri="{FF2B5EF4-FFF2-40B4-BE49-F238E27FC236}">
                <a16:creationId xmlns:a16="http://schemas.microsoft.com/office/drawing/2014/main" id="{5890AA65-4B06-874B-9739-DB04DB376E9C}"/>
              </a:ext>
            </a:extLst>
          </p:cNvPr>
          <p:cNvSpPr/>
          <p:nvPr userDrawn="1"/>
        </p:nvSpPr>
        <p:spPr>
          <a:xfrm rot="2700000">
            <a:off x="9958431" y="-245341"/>
            <a:ext cx="3316765" cy="1658383"/>
          </a:xfrm>
          <a:custGeom>
            <a:avLst/>
            <a:gdLst>
              <a:gd name="connsiteX0" fmla="*/ 0 w 4822608"/>
              <a:gd name="connsiteY0" fmla="*/ 2411304 h 2411304"/>
              <a:gd name="connsiteX1" fmla="*/ 2411305 w 4822608"/>
              <a:gd name="connsiteY1" fmla="*/ 0 h 2411304"/>
              <a:gd name="connsiteX2" fmla="*/ 4822608 w 4822608"/>
              <a:gd name="connsiteY2" fmla="*/ 2411304 h 2411304"/>
            </a:gdLst>
            <a:ahLst/>
            <a:cxnLst>
              <a:cxn ang="0">
                <a:pos x="connsiteX0" y="connsiteY0"/>
              </a:cxn>
              <a:cxn ang="0">
                <a:pos x="connsiteX1" y="connsiteY1"/>
              </a:cxn>
              <a:cxn ang="0">
                <a:pos x="connsiteX2" y="connsiteY2"/>
              </a:cxn>
            </a:cxnLst>
            <a:rect l="l" t="t" r="r" b="b"/>
            <a:pathLst>
              <a:path w="4822608" h="2411304">
                <a:moveTo>
                  <a:pt x="0" y="2411304"/>
                </a:moveTo>
                <a:lnTo>
                  <a:pt x="2411305" y="0"/>
                </a:lnTo>
                <a:lnTo>
                  <a:pt x="4822608" y="2411304"/>
                </a:lnTo>
                <a:close/>
              </a:path>
            </a:pathLst>
          </a:custGeom>
          <a:gradFill>
            <a:gsLst>
              <a:gs pos="0">
                <a:srgbClr val="623E87"/>
              </a:gs>
              <a:gs pos="55000">
                <a:srgbClr val="452B56"/>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6" name="Freeform 25">
            <a:extLst>
              <a:ext uri="{FF2B5EF4-FFF2-40B4-BE49-F238E27FC236}">
                <a16:creationId xmlns:a16="http://schemas.microsoft.com/office/drawing/2014/main" id="{6173CCB1-3800-4C47-BDBC-48AA255090CF}"/>
              </a:ext>
            </a:extLst>
          </p:cNvPr>
          <p:cNvSpPr/>
          <p:nvPr userDrawn="1"/>
        </p:nvSpPr>
        <p:spPr>
          <a:xfrm rot="2700000">
            <a:off x="8821963" y="747599"/>
            <a:ext cx="4352328" cy="926928"/>
          </a:xfrm>
          <a:custGeom>
            <a:avLst/>
            <a:gdLst>
              <a:gd name="connsiteX0" fmla="*/ 0 w 4352328"/>
              <a:gd name="connsiteY0" fmla="*/ 926928 h 926928"/>
              <a:gd name="connsiteX1" fmla="*/ 926928 w 4352328"/>
              <a:gd name="connsiteY1" fmla="*/ 0 h 926928"/>
              <a:gd name="connsiteX2" fmla="*/ 3425400 w 4352328"/>
              <a:gd name="connsiteY2" fmla="*/ 0 h 926928"/>
              <a:gd name="connsiteX3" fmla="*/ 4352328 w 4352328"/>
              <a:gd name="connsiteY3" fmla="*/ 926928 h 926928"/>
              <a:gd name="connsiteX4" fmla="*/ 0 w 4352328"/>
              <a:gd name="connsiteY4" fmla="*/ 926928 h 926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328" h="926928">
                <a:moveTo>
                  <a:pt x="0" y="926928"/>
                </a:moveTo>
                <a:lnTo>
                  <a:pt x="926928" y="0"/>
                </a:lnTo>
                <a:lnTo>
                  <a:pt x="3425400" y="0"/>
                </a:lnTo>
                <a:lnTo>
                  <a:pt x="4352328" y="926928"/>
                </a:lnTo>
                <a:lnTo>
                  <a:pt x="0" y="926928"/>
                </a:lnTo>
                <a:close/>
              </a:path>
            </a:pathLst>
          </a:cu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7" name="Oval 26">
            <a:extLst>
              <a:ext uri="{FF2B5EF4-FFF2-40B4-BE49-F238E27FC236}">
                <a16:creationId xmlns:a16="http://schemas.microsoft.com/office/drawing/2014/main" id="{EAB2F7E7-A19C-0C4D-A85B-CA0C37570436}"/>
              </a:ext>
            </a:extLst>
          </p:cNvPr>
          <p:cNvSpPr/>
          <p:nvPr userDrawn="1"/>
        </p:nvSpPr>
        <p:spPr>
          <a:xfrm>
            <a:off x="10812027" y="371789"/>
            <a:ext cx="1034980" cy="1034980"/>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8" name="Picture 27">
            <a:extLst>
              <a:ext uri="{FF2B5EF4-FFF2-40B4-BE49-F238E27FC236}">
                <a16:creationId xmlns:a16="http://schemas.microsoft.com/office/drawing/2014/main" id="{02F9277E-F058-9145-99C2-4C4D3F40D60E}"/>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20498" y="285462"/>
            <a:ext cx="1200151" cy="1190550"/>
          </a:xfrm>
          <a:prstGeom prst="rect">
            <a:avLst/>
          </a:prstGeom>
        </p:spPr>
      </p:pic>
      <p:sp>
        <p:nvSpPr>
          <p:cNvPr id="30" name="Picture Placeholder 29">
            <a:extLst>
              <a:ext uri="{FF2B5EF4-FFF2-40B4-BE49-F238E27FC236}">
                <a16:creationId xmlns:a16="http://schemas.microsoft.com/office/drawing/2014/main" id="{2A188442-88BD-F049-ACD9-CAD8BF5FF3EF}"/>
              </a:ext>
            </a:extLst>
          </p:cNvPr>
          <p:cNvSpPr>
            <a:spLocks noGrp="1"/>
          </p:cNvSpPr>
          <p:nvPr>
            <p:ph type="pic" sz="quarter" idx="14" hasCustomPrompt="1"/>
          </p:nvPr>
        </p:nvSpPr>
        <p:spPr>
          <a:xfrm>
            <a:off x="10734678" y="290705"/>
            <a:ext cx="1173271" cy="1173270"/>
          </a:xfrm>
          <a:custGeom>
            <a:avLst/>
            <a:gdLst>
              <a:gd name="connsiteX0" fmla="*/ 586635 w 1173270"/>
              <a:gd name="connsiteY0" fmla="*/ 0 h 1173270"/>
              <a:gd name="connsiteX1" fmla="*/ 1173270 w 1173270"/>
              <a:gd name="connsiteY1" fmla="*/ 586635 h 1173270"/>
              <a:gd name="connsiteX2" fmla="*/ 586635 w 1173270"/>
              <a:gd name="connsiteY2" fmla="*/ 1173270 h 1173270"/>
              <a:gd name="connsiteX3" fmla="*/ 0 w 1173270"/>
              <a:gd name="connsiteY3" fmla="*/ 586635 h 1173270"/>
              <a:gd name="connsiteX4" fmla="*/ 586635 w 1173270"/>
              <a:gd name="connsiteY4" fmla="*/ 0 h 117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0" h="1173270">
                <a:moveTo>
                  <a:pt x="586635" y="0"/>
                </a:moveTo>
                <a:cubicBezTo>
                  <a:pt x="910625" y="0"/>
                  <a:pt x="1173270" y="262645"/>
                  <a:pt x="1173270" y="586635"/>
                </a:cubicBezTo>
                <a:cubicBezTo>
                  <a:pt x="1173270" y="910625"/>
                  <a:pt x="910625" y="1173270"/>
                  <a:pt x="586635" y="1173270"/>
                </a:cubicBezTo>
                <a:cubicBezTo>
                  <a:pt x="262645" y="1173270"/>
                  <a:pt x="0" y="910625"/>
                  <a:pt x="0" y="586635"/>
                </a:cubicBezTo>
                <a:cubicBezTo>
                  <a:pt x="0" y="262645"/>
                  <a:pt x="262645" y="0"/>
                  <a:pt x="586635" y="0"/>
                </a:cubicBezTo>
                <a:close/>
              </a:path>
            </a:pathLst>
          </a:custGeom>
          <a:solidFill>
            <a:srgbClr val="081830"/>
          </a:solidFill>
        </p:spPr>
        <p:txBody>
          <a:bodyPr wrap="square" anchor="ctr">
            <a:noAutofit/>
          </a:bodyPr>
          <a:lstStyle>
            <a:lvl1pPr marL="0" indent="0" algn="ctr">
              <a:buNone/>
              <a:defRPr sz="900">
                <a:solidFill>
                  <a:schemeClr val="bg1"/>
                </a:solidFill>
              </a:defRPr>
            </a:lvl1pPr>
          </a:lstStyle>
          <a:p>
            <a:r>
              <a:rPr lang="en-US"/>
              <a:t>Change logo (optional)</a:t>
            </a:r>
          </a:p>
        </p:txBody>
      </p:sp>
      <p:sp>
        <p:nvSpPr>
          <p:cNvPr id="4" name="Content Placeholder 3">
            <a:extLst>
              <a:ext uri="{FF2B5EF4-FFF2-40B4-BE49-F238E27FC236}">
                <a16:creationId xmlns:a16="http://schemas.microsoft.com/office/drawing/2014/main" id="{AF78E2D3-8065-C64F-8F3C-C1BF577C56AD}"/>
              </a:ext>
            </a:extLst>
          </p:cNvPr>
          <p:cNvSpPr>
            <a:spLocks noGrp="1"/>
          </p:cNvSpPr>
          <p:nvPr>
            <p:ph sz="quarter" idx="15" hasCustomPrompt="1"/>
          </p:nvPr>
        </p:nvSpPr>
        <p:spPr>
          <a:xfrm>
            <a:off x="779392" y="4583910"/>
            <a:ext cx="8253771" cy="1345243"/>
          </a:xfrm>
        </p:spPr>
        <p:txBody>
          <a:bodyPr anchor="b">
            <a:normAutofit/>
          </a:bodyPr>
          <a:lstStyle>
            <a:lvl1pPr marL="0" indent="0">
              <a:lnSpc>
                <a:spcPct val="100000"/>
              </a:lnSpc>
              <a:buNone/>
              <a:defRPr sz="1650">
                <a:solidFill>
                  <a:schemeClr val="bg1"/>
                </a:solidFill>
              </a:defRPr>
            </a:lvl1pPr>
          </a:lstStyle>
          <a:p>
            <a:pPr lvl="0"/>
            <a:r>
              <a:rPr lang="en-GB"/>
              <a:t>[Title] [First name] [Surname], [Job title], [Company],</a:t>
            </a:r>
          </a:p>
          <a:p>
            <a:pPr lvl="0"/>
            <a:r>
              <a:rPr lang="en-GB"/>
              <a:t>([Course title] [Qualification] [Year of completion])</a:t>
            </a:r>
          </a:p>
        </p:txBody>
      </p:sp>
    </p:spTree>
    <p:extLst>
      <p:ext uri="{BB962C8B-B14F-4D97-AF65-F5344CB8AC3E}">
        <p14:creationId xmlns:p14="http://schemas.microsoft.com/office/powerpoint/2010/main" val="2164411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urpl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7278" y="365129"/>
            <a:ext cx="8099535" cy="1325563"/>
          </a:xfrm>
          <a:prstGeom prst="rect">
            <a:avLst/>
          </a:prstGeom>
        </p:spPr>
        <p:txBody>
          <a:bodyPr/>
          <a:lstStyle>
            <a:lvl1pPr>
              <a:lnSpc>
                <a:spcPct val="100000"/>
              </a:lnSpc>
              <a:defRPr b="1">
                <a:solidFill>
                  <a:srgbClr val="0A406C"/>
                </a:solidFill>
              </a:defRPr>
            </a:lvl1pPr>
          </a:lstStyle>
          <a:p>
            <a:r>
              <a:rPr lang="en-GB"/>
              <a:t>Slide title</a:t>
            </a:r>
            <a:endParaRPr lang="en-US"/>
          </a:p>
        </p:txBody>
      </p:sp>
      <p:sp>
        <p:nvSpPr>
          <p:cNvPr id="3" name="Content Placeholder 2"/>
          <p:cNvSpPr>
            <a:spLocks noGrp="1"/>
          </p:cNvSpPr>
          <p:nvPr>
            <p:ph idx="1" hasCustomPrompt="1"/>
          </p:nvPr>
        </p:nvSpPr>
        <p:spPr>
          <a:xfrm>
            <a:off x="407277" y="2795757"/>
            <a:ext cx="10138803" cy="3381211"/>
          </a:xfrm>
          <a:prstGeom prst="rect">
            <a:avLst/>
          </a:prstGeom>
        </p:spPr>
        <p:txBody>
          <a:bodyPr/>
          <a:lstStyle>
            <a:lvl1pPr>
              <a:lnSpc>
                <a:spcPct val="100000"/>
              </a:lnSpc>
              <a:defRPr>
                <a:solidFill>
                  <a:srgbClr val="081830"/>
                </a:solidFill>
              </a:defRPr>
            </a:lvl1pPr>
            <a:lvl2pPr>
              <a:lnSpc>
                <a:spcPct val="100000"/>
              </a:lnSpc>
              <a:defRPr>
                <a:solidFill>
                  <a:srgbClr val="081830"/>
                </a:solidFill>
              </a:defRPr>
            </a:lvl2pPr>
            <a:lvl3pPr>
              <a:lnSpc>
                <a:spcPct val="100000"/>
              </a:lnSpc>
              <a:defRPr>
                <a:solidFill>
                  <a:srgbClr val="081830"/>
                </a:solidFill>
              </a:defRPr>
            </a:lvl3pPr>
            <a:lvl4pPr>
              <a:lnSpc>
                <a:spcPct val="100000"/>
              </a:lnSpc>
              <a:defRPr>
                <a:solidFill>
                  <a:srgbClr val="081830"/>
                </a:solidFill>
              </a:defRPr>
            </a:lvl4pPr>
            <a:lvl5pPr>
              <a:lnSpc>
                <a:spcPct val="100000"/>
              </a:lnSpc>
              <a:defRPr>
                <a:solidFill>
                  <a:srgbClr val="081830"/>
                </a:solidFill>
              </a:defRPr>
            </a:lvl5pPr>
          </a:lstStyle>
          <a:p>
            <a:pPr lvl="0"/>
            <a:r>
              <a:rPr lang="en-GB"/>
              <a:t>Click to add body text</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Freeform 13">
            <a:extLst>
              <a:ext uri="{FF2B5EF4-FFF2-40B4-BE49-F238E27FC236}">
                <a16:creationId xmlns:a16="http://schemas.microsoft.com/office/drawing/2014/main" id="{4E371CE9-F4A7-514B-960D-C2F3C033750D}"/>
              </a:ext>
            </a:extLst>
          </p:cNvPr>
          <p:cNvSpPr/>
          <p:nvPr userDrawn="1"/>
        </p:nvSpPr>
        <p:spPr>
          <a:xfrm rot="2700000">
            <a:off x="9958431" y="-245341"/>
            <a:ext cx="3316765" cy="1658383"/>
          </a:xfrm>
          <a:custGeom>
            <a:avLst/>
            <a:gdLst>
              <a:gd name="connsiteX0" fmla="*/ 0 w 4822608"/>
              <a:gd name="connsiteY0" fmla="*/ 2411304 h 2411304"/>
              <a:gd name="connsiteX1" fmla="*/ 2411305 w 4822608"/>
              <a:gd name="connsiteY1" fmla="*/ 0 h 2411304"/>
              <a:gd name="connsiteX2" fmla="*/ 4822608 w 4822608"/>
              <a:gd name="connsiteY2" fmla="*/ 2411304 h 2411304"/>
            </a:gdLst>
            <a:ahLst/>
            <a:cxnLst>
              <a:cxn ang="0">
                <a:pos x="connsiteX0" y="connsiteY0"/>
              </a:cxn>
              <a:cxn ang="0">
                <a:pos x="connsiteX1" y="connsiteY1"/>
              </a:cxn>
              <a:cxn ang="0">
                <a:pos x="connsiteX2" y="connsiteY2"/>
              </a:cxn>
            </a:cxnLst>
            <a:rect l="l" t="t" r="r" b="b"/>
            <a:pathLst>
              <a:path w="4822608" h="2411304">
                <a:moveTo>
                  <a:pt x="0" y="2411304"/>
                </a:moveTo>
                <a:lnTo>
                  <a:pt x="2411305" y="0"/>
                </a:lnTo>
                <a:lnTo>
                  <a:pt x="4822608" y="2411304"/>
                </a:lnTo>
                <a:close/>
              </a:path>
            </a:pathLst>
          </a:custGeom>
          <a:gradFill>
            <a:gsLst>
              <a:gs pos="0">
                <a:srgbClr val="623E87"/>
              </a:gs>
              <a:gs pos="55000">
                <a:srgbClr val="452B56"/>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20">
            <a:extLst>
              <a:ext uri="{FF2B5EF4-FFF2-40B4-BE49-F238E27FC236}">
                <a16:creationId xmlns:a16="http://schemas.microsoft.com/office/drawing/2014/main" id="{440194CE-8F7F-1644-B3BB-FD55176A2F2A}"/>
              </a:ext>
            </a:extLst>
          </p:cNvPr>
          <p:cNvSpPr/>
          <p:nvPr userDrawn="1"/>
        </p:nvSpPr>
        <p:spPr>
          <a:xfrm rot="2700000">
            <a:off x="8821963" y="747599"/>
            <a:ext cx="4352328" cy="926928"/>
          </a:xfrm>
          <a:custGeom>
            <a:avLst/>
            <a:gdLst>
              <a:gd name="connsiteX0" fmla="*/ 0 w 4352328"/>
              <a:gd name="connsiteY0" fmla="*/ 926928 h 926928"/>
              <a:gd name="connsiteX1" fmla="*/ 926928 w 4352328"/>
              <a:gd name="connsiteY1" fmla="*/ 0 h 926928"/>
              <a:gd name="connsiteX2" fmla="*/ 3425400 w 4352328"/>
              <a:gd name="connsiteY2" fmla="*/ 0 h 926928"/>
              <a:gd name="connsiteX3" fmla="*/ 4352328 w 4352328"/>
              <a:gd name="connsiteY3" fmla="*/ 926928 h 926928"/>
              <a:gd name="connsiteX4" fmla="*/ 0 w 4352328"/>
              <a:gd name="connsiteY4" fmla="*/ 926928 h 926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328" h="926928">
                <a:moveTo>
                  <a:pt x="0" y="926928"/>
                </a:moveTo>
                <a:lnTo>
                  <a:pt x="926928" y="0"/>
                </a:lnTo>
                <a:lnTo>
                  <a:pt x="3425400" y="0"/>
                </a:lnTo>
                <a:lnTo>
                  <a:pt x="4352328" y="926928"/>
                </a:lnTo>
                <a:lnTo>
                  <a:pt x="0" y="926928"/>
                </a:lnTo>
                <a:close/>
              </a:path>
            </a:pathLst>
          </a:cu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Oval 15">
            <a:extLst>
              <a:ext uri="{FF2B5EF4-FFF2-40B4-BE49-F238E27FC236}">
                <a16:creationId xmlns:a16="http://schemas.microsoft.com/office/drawing/2014/main" id="{F7573F97-5D0C-EB4F-B0F0-F3BAC51FDD97}"/>
              </a:ext>
            </a:extLst>
          </p:cNvPr>
          <p:cNvSpPr/>
          <p:nvPr userDrawn="1"/>
        </p:nvSpPr>
        <p:spPr>
          <a:xfrm>
            <a:off x="10812027" y="371789"/>
            <a:ext cx="1034980" cy="1034980"/>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a:extLst>
              <a:ext uri="{FF2B5EF4-FFF2-40B4-BE49-F238E27FC236}">
                <a16:creationId xmlns:a16="http://schemas.microsoft.com/office/drawing/2014/main" id="{F74A6085-DB6F-D049-AB30-A1C5B52D2C9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20498" y="285462"/>
            <a:ext cx="1200151" cy="1190550"/>
          </a:xfrm>
          <a:prstGeom prst="rect">
            <a:avLst/>
          </a:prstGeom>
        </p:spPr>
      </p:pic>
      <p:sp>
        <p:nvSpPr>
          <p:cNvPr id="9" name="Text Placeholder 8">
            <a:extLst>
              <a:ext uri="{FF2B5EF4-FFF2-40B4-BE49-F238E27FC236}">
                <a16:creationId xmlns:a16="http://schemas.microsoft.com/office/drawing/2014/main" id="{13989198-0118-0A4C-85EB-6E6554187995}"/>
              </a:ext>
            </a:extLst>
          </p:cNvPr>
          <p:cNvSpPr>
            <a:spLocks noGrp="1"/>
          </p:cNvSpPr>
          <p:nvPr>
            <p:ph type="body" sz="quarter" idx="10" hasCustomPrompt="1"/>
          </p:nvPr>
        </p:nvSpPr>
        <p:spPr>
          <a:xfrm>
            <a:off x="407281" y="1823409"/>
            <a:ext cx="9261169" cy="806285"/>
          </a:xfrm>
          <a:prstGeom prst="rect">
            <a:avLst/>
          </a:prstGeom>
        </p:spPr>
        <p:txBody>
          <a:bodyPr/>
          <a:lstStyle>
            <a:lvl1pPr marL="0" indent="0">
              <a:lnSpc>
                <a:spcPct val="100000"/>
              </a:lnSpc>
              <a:buNone/>
              <a:defRPr b="1">
                <a:solidFill>
                  <a:srgbClr val="623E87"/>
                </a:solidFill>
              </a:defRPr>
            </a:lvl1pPr>
          </a:lstStyle>
          <a:p>
            <a:pPr lvl="0"/>
            <a:r>
              <a:rPr lang="en-US"/>
              <a:t>Click to add a </a:t>
            </a:r>
            <a:r>
              <a:rPr lang="en-US" err="1"/>
              <a:t>subheader</a:t>
            </a:r>
            <a:endParaRPr lang="en-US"/>
          </a:p>
        </p:txBody>
      </p:sp>
      <p:sp>
        <p:nvSpPr>
          <p:cNvPr id="13" name="Text Placeholder 8">
            <a:extLst>
              <a:ext uri="{FF2B5EF4-FFF2-40B4-BE49-F238E27FC236}">
                <a16:creationId xmlns:a16="http://schemas.microsoft.com/office/drawing/2014/main" id="{7FE14EF7-2964-BC45-8684-F522DB0355EC}"/>
              </a:ext>
            </a:extLst>
          </p:cNvPr>
          <p:cNvSpPr txBox="1">
            <a:spLocks/>
          </p:cNvSpPr>
          <p:nvPr userDrawn="1"/>
        </p:nvSpPr>
        <p:spPr>
          <a:xfrm>
            <a:off x="9668447" y="6403690"/>
            <a:ext cx="2160240" cy="178379"/>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900" b="0" kern="1200">
                <a:solidFill>
                  <a:schemeClr val="bg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GB" sz="600">
                <a:solidFill>
                  <a:srgbClr val="0A406C"/>
                </a:solidFill>
              </a:rPr>
              <a:t>© Cranfield University </a:t>
            </a:r>
            <a:fld id="{9F749477-C6E1-0848-80BB-E9ECD956F19F}" type="datetime6">
              <a:rPr lang="en-GB" sz="600" smtClean="0">
                <a:solidFill>
                  <a:srgbClr val="0A406C"/>
                </a:solidFill>
              </a:rPr>
              <a:t>October 25</a:t>
            </a:fld>
            <a:endParaRPr lang="en-US" sz="600">
              <a:solidFill>
                <a:srgbClr val="0A406C"/>
              </a:solidFill>
            </a:endParaRPr>
          </a:p>
        </p:txBody>
      </p:sp>
      <p:sp>
        <p:nvSpPr>
          <p:cNvPr id="24" name="Picture Placeholder 23">
            <a:extLst>
              <a:ext uri="{FF2B5EF4-FFF2-40B4-BE49-F238E27FC236}">
                <a16:creationId xmlns:a16="http://schemas.microsoft.com/office/drawing/2014/main" id="{85C13CF6-96F0-2846-976E-6DAF848B7172}"/>
              </a:ext>
            </a:extLst>
          </p:cNvPr>
          <p:cNvSpPr>
            <a:spLocks noGrp="1"/>
          </p:cNvSpPr>
          <p:nvPr>
            <p:ph type="pic" sz="quarter" idx="11" hasCustomPrompt="1"/>
          </p:nvPr>
        </p:nvSpPr>
        <p:spPr>
          <a:xfrm>
            <a:off x="10734678" y="290705"/>
            <a:ext cx="1173271" cy="1173270"/>
          </a:xfrm>
          <a:custGeom>
            <a:avLst/>
            <a:gdLst>
              <a:gd name="connsiteX0" fmla="*/ 586635 w 1173270"/>
              <a:gd name="connsiteY0" fmla="*/ 0 h 1173270"/>
              <a:gd name="connsiteX1" fmla="*/ 1173270 w 1173270"/>
              <a:gd name="connsiteY1" fmla="*/ 586635 h 1173270"/>
              <a:gd name="connsiteX2" fmla="*/ 586635 w 1173270"/>
              <a:gd name="connsiteY2" fmla="*/ 1173270 h 1173270"/>
              <a:gd name="connsiteX3" fmla="*/ 0 w 1173270"/>
              <a:gd name="connsiteY3" fmla="*/ 586635 h 1173270"/>
              <a:gd name="connsiteX4" fmla="*/ 586635 w 1173270"/>
              <a:gd name="connsiteY4" fmla="*/ 0 h 117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0" h="1173270">
                <a:moveTo>
                  <a:pt x="586635" y="0"/>
                </a:moveTo>
                <a:cubicBezTo>
                  <a:pt x="910625" y="0"/>
                  <a:pt x="1173270" y="262645"/>
                  <a:pt x="1173270" y="586635"/>
                </a:cubicBezTo>
                <a:cubicBezTo>
                  <a:pt x="1173270" y="910625"/>
                  <a:pt x="910625" y="1173270"/>
                  <a:pt x="586635" y="1173270"/>
                </a:cubicBezTo>
                <a:cubicBezTo>
                  <a:pt x="262645" y="1173270"/>
                  <a:pt x="0" y="910625"/>
                  <a:pt x="0" y="586635"/>
                </a:cubicBezTo>
                <a:cubicBezTo>
                  <a:pt x="0" y="262645"/>
                  <a:pt x="262645" y="0"/>
                  <a:pt x="586635" y="0"/>
                </a:cubicBezTo>
                <a:close/>
              </a:path>
            </a:pathLst>
          </a:custGeom>
          <a:solidFill>
            <a:srgbClr val="081830"/>
          </a:solidFill>
        </p:spPr>
        <p:txBody>
          <a:bodyPr wrap="square" anchor="ctr">
            <a:noAutofit/>
          </a:bodyPr>
          <a:lstStyle>
            <a:lvl1pPr marL="0" indent="0" algn="ctr">
              <a:buNone/>
              <a:defRPr sz="900">
                <a:solidFill>
                  <a:schemeClr val="bg1"/>
                </a:solidFill>
              </a:defRPr>
            </a:lvl1pPr>
          </a:lstStyle>
          <a:p>
            <a:r>
              <a:rPr lang="en-US"/>
              <a:t>Change logo (optional)</a:t>
            </a:r>
          </a:p>
        </p:txBody>
      </p:sp>
    </p:spTree>
    <p:extLst>
      <p:ext uri="{BB962C8B-B14F-4D97-AF65-F5344CB8AC3E}">
        <p14:creationId xmlns:p14="http://schemas.microsoft.com/office/powerpoint/2010/main" val="9911026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8FCBFA1-F566-A24B-847B-F7A15FCD587F}"/>
              </a:ext>
            </a:extLst>
          </p:cNvPr>
          <p:cNvSpPr>
            <a:spLocks noGrp="1"/>
          </p:cNvSpPr>
          <p:nvPr>
            <p:ph type="pic" sz="quarter" idx="11" hasCustomPrompt="1"/>
          </p:nvPr>
        </p:nvSpPr>
        <p:spPr>
          <a:xfrm>
            <a:off x="9296709" y="3671998"/>
            <a:ext cx="2115899" cy="2439988"/>
          </a:xfrm>
          <a:prstGeom prst="rect">
            <a:avLst/>
          </a:prstGeom>
        </p:spPr>
        <p:txBody>
          <a:bodyPr>
            <a:normAutofit/>
          </a:bodyPr>
          <a:lstStyle>
            <a:lvl1pPr marL="0" indent="0">
              <a:buNone/>
              <a:defRPr sz="1200">
                <a:solidFill>
                  <a:schemeClr val="bg1"/>
                </a:solidFill>
              </a:defRPr>
            </a:lvl1pPr>
          </a:lstStyle>
          <a:p>
            <a:r>
              <a:rPr lang="en-US"/>
              <a:t>Click the icon to add a headshot.</a:t>
            </a:r>
          </a:p>
        </p:txBody>
      </p:sp>
      <p:sp>
        <p:nvSpPr>
          <p:cNvPr id="2" name="Title 1"/>
          <p:cNvSpPr>
            <a:spLocks noGrp="1"/>
          </p:cNvSpPr>
          <p:nvPr>
            <p:ph type="title" hasCustomPrompt="1"/>
          </p:nvPr>
        </p:nvSpPr>
        <p:spPr>
          <a:xfrm>
            <a:off x="407278" y="365129"/>
            <a:ext cx="7570076" cy="1325563"/>
          </a:xfrm>
          <a:prstGeom prst="rect">
            <a:avLst/>
          </a:prstGeom>
        </p:spPr>
        <p:txBody>
          <a:bodyPr/>
          <a:lstStyle>
            <a:lvl1pPr>
              <a:defRPr b="1">
                <a:solidFill>
                  <a:srgbClr val="0A406C"/>
                </a:solidFill>
              </a:defRPr>
            </a:lvl1pPr>
          </a:lstStyle>
          <a:p>
            <a:r>
              <a:rPr lang="en-GB"/>
              <a:t>Quote blue</a:t>
            </a:r>
            <a:endParaRPr lang="en-US"/>
          </a:p>
        </p:txBody>
      </p:sp>
      <p:sp>
        <p:nvSpPr>
          <p:cNvPr id="13" name="Text Placeholder 8">
            <a:extLst>
              <a:ext uri="{FF2B5EF4-FFF2-40B4-BE49-F238E27FC236}">
                <a16:creationId xmlns:a16="http://schemas.microsoft.com/office/drawing/2014/main" id="{7FE14EF7-2964-BC45-8684-F522DB0355EC}"/>
              </a:ext>
            </a:extLst>
          </p:cNvPr>
          <p:cNvSpPr txBox="1">
            <a:spLocks/>
          </p:cNvSpPr>
          <p:nvPr userDrawn="1"/>
        </p:nvSpPr>
        <p:spPr>
          <a:xfrm>
            <a:off x="9668447" y="6403690"/>
            <a:ext cx="2160240" cy="178379"/>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900" b="0" kern="1200">
                <a:solidFill>
                  <a:schemeClr val="bg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GB" sz="600">
                <a:solidFill>
                  <a:srgbClr val="0A406C"/>
                </a:solidFill>
              </a:rPr>
              <a:t>© Cranfield University </a:t>
            </a:r>
            <a:fld id="{9F749477-C6E1-0848-80BB-E9ECD956F19F}" type="datetime6">
              <a:rPr lang="en-GB" sz="600" smtClean="0">
                <a:solidFill>
                  <a:srgbClr val="0A406C"/>
                </a:solidFill>
              </a:rPr>
              <a:t>October 25</a:t>
            </a:fld>
            <a:endParaRPr lang="en-US" sz="600">
              <a:solidFill>
                <a:srgbClr val="0A406C"/>
              </a:solidFill>
            </a:endParaRPr>
          </a:p>
        </p:txBody>
      </p:sp>
      <p:sp>
        <p:nvSpPr>
          <p:cNvPr id="6" name="Content Placeholder 5">
            <a:extLst>
              <a:ext uri="{FF2B5EF4-FFF2-40B4-BE49-F238E27FC236}">
                <a16:creationId xmlns:a16="http://schemas.microsoft.com/office/drawing/2014/main" id="{9ADA437E-3F8E-2446-AF6A-302E3CB0B4C5}"/>
              </a:ext>
            </a:extLst>
          </p:cNvPr>
          <p:cNvSpPr>
            <a:spLocks noGrp="1"/>
          </p:cNvSpPr>
          <p:nvPr>
            <p:ph sz="quarter" idx="10" hasCustomPrompt="1"/>
          </p:nvPr>
        </p:nvSpPr>
        <p:spPr>
          <a:xfrm>
            <a:off x="505744" y="2237781"/>
            <a:ext cx="8679461" cy="3883628"/>
          </a:xfrm>
          <a:prstGeom prst="rect">
            <a:avLst/>
          </a:prstGeom>
          <a:solidFill>
            <a:srgbClr val="26366F"/>
          </a:solidFill>
        </p:spPr>
        <p:txBody>
          <a:bodyPr lIns="360000" tIns="360000" rIns="360000" bIns="360000">
            <a:normAutofit/>
          </a:bodyPr>
          <a:lstStyle>
            <a:lvl1pPr marL="0" indent="0">
              <a:lnSpc>
                <a:spcPct val="100000"/>
              </a:lnSpc>
              <a:buNone/>
              <a:defRPr lang="en-GB" sz="1800" b="0" i="0" smtClean="0">
                <a:solidFill>
                  <a:schemeClr val="bg1"/>
                </a:solidFill>
                <a:effectLst/>
              </a:defRPr>
            </a:lvl1pPr>
          </a:lstStyle>
          <a:p>
            <a:pPr lvl="0"/>
            <a:r>
              <a:rPr lang="en-GB"/>
              <a:t>“Quote quote quote quote quote quote quote quote quote quote quote quote quote quote quote quote”</a:t>
            </a:r>
          </a:p>
        </p:txBody>
      </p:sp>
      <p:sp>
        <p:nvSpPr>
          <p:cNvPr id="36" name="Text Placeholder 35">
            <a:extLst>
              <a:ext uri="{FF2B5EF4-FFF2-40B4-BE49-F238E27FC236}">
                <a16:creationId xmlns:a16="http://schemas.microsoft.com/office/drawing/2014/main" id="{1DA694FB-C5D1-E54D-B614-B49FC0F6CF96}"/>
              </a:ext>
            </a:extLst>
          </p:cNvPr>
          <p:cNvSpPr>
            <a:spLocks noGrp="1"/>
          </p:cNvSpPr>
          <p:nvPr>
            <p:ph type="body" sz="quarter" idx="13" hasCustomPrompt="1"/>
          </p:nvPr>
        </p:nvSpPr>
        <p:spPr>
          <a:xfrm>
            <a:off x="-1" y="2238376"/>
            <a:ext cx="407277" cy="3883025"/>
          </a:xfrm>
          <a:prstGeom prst="rect">
            <a:avLst/>
          </a:prstGeom>
          <a:solidFill>
            <a:srgbClr val="26366F"/>
          </a:solidFill>
        </p:spPr>
        <p:txBody>
          <a:bodyPr/>
          <a:lstStyle>
            <a:lvl1pPr marL="0" indent="0">
              <a:buNone/>
              <a:defRPr/>
            </a:lvl1pPr>
          </a:lstStyle>
          <a:p>
            <a:pPr lvl="0"/>
            <a:r>
              <a:rPr lang="en-US"/>
              <a:t> </a:t>
            </a:r>
          </a:p>
        </p:txBody>
      </p:sp>
      <p:sp>
        <p:nvSpPr>
          <p:cNvPr id="25" name="Freeform 24">
            <a:extLst>
              <a:ext uri="{FF2B5EF4-FFF2-40B4-BE49-F238E27FC236}">
                <a16:creationId xmlns:a16="http://schemas.microsoft.com/office/drawing/2014/main" id="{5890AA65-4B06-874B-9739-DB04DB376E9C}"/>
              </a:ext>
            </a:extLst>
          </p:cNvPr>
          <p:cNvSpPr/>
          <p:nvPr userDrawn="1"/>
        </p:nvSpPr>
        <p:spPr>
          <a:xfrm rot="2700000">
            <a:off x="9958431" y="-245341"/>
            <a:ext cx="3316765" cy="1658383"/>
          </a:xfrm>
          <a:custGeom>
            <a:avLst/>
            <a:gdLst>
              <a:gd name="connsiteX0" fmla="*/ 0 w 4822608"/>
              <a:gd name="connsiteY0" fmla="*/ 2411304 h 2411304"/>
              <a:gd name="connsiteX1" fmla="*/ 2411305 w 4822608"/>
              <a:gd name="connsiteY1" fmla="*/ 0 h 2411304"/>
              <a:gd name="connsiteX2" fmla="*/ 4822608 w 4822608"/>
              <a:gd name="connsiteY2" fmla="*/ 2411304 h 2411304"/>
            </a:gdLst>
            <a:ahLst/>
            <a:cxnLst>
              <a:cxn ang="0">
                <a:pos x="connsiteX0" y="connsiteY0"/>
              </a:cxn>
              <a:cxn ang="0">
                <a:pos x="connsiteX1" y="connsiteY1"/>
              </a:cxn>
              <a:cxn ang="0">
                <a:pos x="connsiteX2" y="connsiteY2"/>
              </a:cxn>
            </a:cxnLst>
            <a:rect l="l" t="t" r="r" b="b"/>
            <a:pathLst>
              <a:path w="4822608" h="2411304">
                <a:moveTo>
                  <a:pt x="0" y="2411304"/>
                </a:moveTo>
                <a:lnTo>
                  <a:pt x="2411305" y="0"/>
                </a:lnTo>
                <a:lnTo>
                  <a:pt x="4822608" y="2411304"/>
                </a:lnTo>
                <a:close/>
              </a:path>
            </a:pathLst>
          </a:custGeom>
          <a:gradFill>
            <a:gsLst>
              <a:gs pos="0">
                <a:srgbClr val="0099C3"/>
              </a:gs>
              <a:gs pos="55000">
                <a:srgbClr val="26366F"/>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6" name="Freeform 25">
            <a:extLst>
              <a:ext uri="{FF2B5EF4-FFF2-40B4-BE49-F238E27FC236}">
                <a16:creationId xmlns:a16="http://schemas.microsoft.com/office/drawing/2014/main" id="{6173CCB1-3800-4C47-BDBC-48AA255090CF}"/>
              </a:ext>
            </a:extLst>
          </p:cNvPr>
          <p:cNvSpPr/>
          <p:nvPr userDrawn="1"/>
        </p:nvSpPr>
        <p:spPr>
          <a:xfrm rot="2700000">
            <a:off x="8821963" y="747599"/>
            <a:ext cx="4352328" cy="926928"/>
          </a:xfrm>
          <a:custGeom>
            <a:avLst/>
            <a:gdLst>
              <a:gd name="connsiteX0" fmla="*/ 0 w 4352328"/>
              <a:gd name="connsiteY0" fmla="*/ 926928 h 926928"/>
              <a:gd name="connsiteX1" fmla="*/ 926928 w 4352328"/>
              <a:gd name="connsiteY1" fmla="*/ 0 h 926928"/>
              <a:gd name="connsiteX2" fmla="*/ 3425400 w 4352328"/>
              <a:gd name="connsiteY2" fmla="*/ 0 h 926928"/>
              <a:gd name="connsiteX3" fmla="*/ 4352328 w 4352328"/>
              <a:gd name="connsiteY3" fmla="*/ 926928 h 926928"/>
              <a:gd name="connsiteX4" fmla="*/ 0 w 4352328"/>
              <a:gd name="connsiteY4" fmla="*/ 926928 h 926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328" h="926928">
                <a:moveTo>
                  <a:pt x="0" y="926928"/>
                </a:moveTo>
                <a:lnTo>
                  <a:pt x="926928" y="0"/>
                </a:lnTo>
                <a:lnTo>
                  <a:pt x="3425400" y="0"/>
                </a:lnTo>
                <a:lnTo>
                  <a:pt x="4352328" y="926928"/>
                </a:lnTo>
                <a:lnTo>
                  <a:pt x="0" y="926928"/>
                </a:lnTo>
                <a:close/>
              </a:path>
            </a:pathLst>
          </a:cu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7" name="Oval 26">
            <a:extLst>
              <a:ext uri="{FF2B5EF4-FFF2-40B4-BE49-F238E27FC236}">
                <a16:creationId xmlns:a16="http://schemas.microsoft.com/office/drawing/2014/main" id="{EAB2F7E7-A19C-0C4D-A85B-CA0C37570436}"/>
              </a:ext>
            </a:extLst>
          </p:cNvPr>
          <p:cNvSpPr/>
          <p:nvPr userDrawn="1"/>
        </p:nvSpPr>
        <p:spPr>
          <a:xfrm>
            <a:off x="10812027" y="371789"/>
            <a:ext cx="1034980" cy="1034980"/>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8" name="Picture 27">
            <a:extLst>
              <a:ext uri="{FF2B5EF4-FFF2-40B4-BE49-F238E27FC236}">
                <a16:creationId xmlns:a16="http://schemas.microsoft.com/office/drawing/2014/main" id="{02F9277E-F058-9145-99C2-4C4D3F40D60E}"/>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20498" y="285462"/>
            <a:ext cx="1200151" cy="1190550"/>
          </a:xfrm>
          <a:prstGeom prst="rect">
            <a:avLst/>
          </a:prstGeom>
        </p:spPr>
      </p:pic>
      <p:sp>
        <p:nvSpPr>
          <p:cNvPr id="30" name="Picture Placeholder 29">
            <a:extLst>
              <a:ext uri="{FF2B5EF4-FFF2-40B4-BE49-F238E27FC236}">
                <a16:creationId xmlns:a16="http://schemas.microsoft.com/office/drawing/2014/main" id="{2A188442-88BD-F049-ACD9-CAD8BF5FF3EF}"/>
              </a:ext>
            </a:extLst>
          </p:cNvPr>
          <p:cNvSpPr>
            <a:spLocks noGrp="1"/>
          </p:cNvSpPr>
          <p:nvPr>
            <p:ph type="pic" sz="quarter" idx="14" hasCustomPrompt="1"/>
          </p:nvPr>
        </p:nvSpPr>
        <p:spPr>
          <a:xfrm>
            <a:off x="10734678" y="290705"/>
            <a:ext cx="1173271" cy="1173270"/>
          </a:xfrm>
          <a:custGeom>
            <a:avLst/>
            <a:gdLst>
              <a:gd name="connsiteX0" fmla="*/ 586635 w 1173270"/>
              <a:gd name="connsiteY0" fmla="*/ 0 h 1173270"/>
              <a:gd name="connsiteX1" fmla="*/ 1173270 w 1173270"/>
              <a:gd name="connsiteY1" fmla="*/ 586635 h 1173270"/>
              <a:gd name="connsiteX2" fmla="*/ 586635 w 1173270"/>
              <a:gd name="connsiteY2" fmla="*/ 1173270 h 1173270"/>
              <a:gd name="connsiteX3" fmla="*/ 0 w 1173270"/>
              <a:gd name="connsiteY3" fmla="*/ 586635 h 1173270"/>
              <a:gd name="connsiteX4" fmla="*/ 586635 w 1173270"/>
              <a:gd name="connsiteY4" fmla="*/ 0 h 117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0" h="1173270">
                <a:moveTo>
                  <a:pt x="586635" y="0"/>
                </a:moveTo>
                <a:cubicBezTo>
                  <a:pt x="910625" y="0"/>
                  <a:pt x="1173270" y="262645"/>
                  <a:pt x="1173270" y="586635"/>
                </a:cubicBezTo>
                <a:cubicBezTo>
                  <a:pt x="1173270" y="910625"/>
                  <a:pt x="910625" y="1173270"/>
                  <a:pt x="586635" y="1173270"/>
                </a:cubicBezTo>
                <a:cubicBezTo>
                  <a:pt x="262645" y="1173270"/>
                  <a:pt x="0" y="910625"/>
                  <a:pt x="0" y="586635"/>
                </a:cubicBezTo>
                <a:cubicBezTo>
                  <a:pt x="0" y="262645"/>
                  <a:pt x="262645" y="0"/>
                  <a:pt x="586635" y="0"/>
                </a:cubicBezTo>
                <a:close/>
              </a:path>
            </a:pathLst>
          </a:custGeom>
          <a:solidFill>
            <a:srgbClr val="081830"/>
          </a:solidFill>
        </p:spPr>
        <p:txBody>
          <a:bodyPr wrap="square" anchor="ctr">
            <a:noAutofit/>
          </a:bodyPr>
          <a:lstStyle>
            <a:lvl1pPr marL="0" indent="0" algn="ctr">
              <a:buNone/>
              <a:defRPr sz="900">
                <a:solidFill>
                  <a:schemeClr val="bg1"/>
                </a:solidFill>
              </a:defRPr>
            </a:lvl1pPr>
          </a:lstStyle>
          <a:p>
            <a:r>
              <a:rPr lang="en-US"/>
              <a:t>Change logo (optional)</a:t>
            </a:r>
          </a:p>
        </p:txBody>
      </p:sp>
      <p:sp>
        <p:nvSpPr>
          <p:cNvPr id="4" name="Content Placeholder 3">
            <a:extLst>
              <a:ext uri="{FF2B5EF4-FFF2-40B4-BE49-F238E27FC236}">
                <a16:creationId xmlns:a16="http://schemas.microsoft.com/office/drawing/2014/main" id="{AF78E2D3-8065-C64F-8F3C-C1BF577C56AD}"/>
              </a:ext>
            </a:extLst>
          </p:cNvPr>
          <p:cNvSpPr>
            <a:spLocks noGrp="1"/>
          </p:cNvSpPr>
          <p:nvPr>
            <p:ph sz="quarter" idx="15" hasCustomPrompt="1"/>
          </p:nvPr>
        </p:nvSpPr>
        <p:spPr>
          <a:xfrm>
            <a:off x="779392" y="4583910"/>
            <a:ext cx="8253771" cy="1345243"/>
          </a:xfrm>
        </p:spPr>
        <p:txBody>
          <a:bodyPr anchor="b">
            <a:normAutofit/>
          </a:bodyPr>
          <a:lstStyle>
            <a:lvl1pPr marL="0" indent="0">
              <a:lnSpc>
                <a:spcPct val="100000"/>
              </a:lnSpc>
              <a:buNone/>
              <a:defRPr sz="1650">
                <a:solidFill>
                  <a:schemeClr val="bg1"/>
                </a:solidFill>
              </a:defRPr>
            </a:lvl1pPr>
          </a:lstStyle>
          <a:p>
            <a:pPr lvl="0"/>
            <a:r>
              <a:rPr lang="en-GB"/>
              <a:t>[Title] [First name] [Surname], [Job title], [Company],</a:t>
            </a:r>
          </a:p>
          <a:p>
            <a:pPr lvl="0"/>
            <a:r>
              <a:rPr lang="en-GB"/>
              <a:t>([Course title] [Qualification] [Year of completion])</a:t>
            </a:r>
          </a:p>
        </p:txBody>
      </p:sp>
    </p:spTree>
    <p:extLst>
      <p:ext uri="{BB962C8B-B14F-4D97-AF65-F5344CB8AC3E}">
        <p14:creationId xmlns:p14="http://schemas.microsoft.com/office/powerpoint/2010/main" val="3395551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Green)">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8FCBFA1-F566-A24B-847B-F7A15FCD587F}"/>
              </a:ext>
            </a:extLst>
          </p:cNvPr>
          <p:cNvSpPr>
            <a:spLocks noGrp="1"/>
          </p:cNvSpPr>
          <p:nvPr>
            <p:ph type="pic" sz="quarter" idx="11" hasCustomPrompt="1"/>
          </p:nvPr>
        </p:nvSpPr>
        <p:spPr>
          <a:xfrm>
            <a:off x="9296709" y="3681412"/>
            <a:ext cx="2115899" cy="2439988"/>
          </a:xfrm>
          <a:prstGeom prst="rect">
            <a:avLst/>
          </a:prstGeom>
        </p:spPr>
        <p:txBody>
          <a:bodyPr>
            <a:normAutofit/>
          </a:bodyPr>
          <a:lstStyle>
            <a:lvl1pPr marL="0" indent="0">
              <a:lnSpc>
                <a:spcPct val="100000"/>
              </a:lnSpc>
              <a:buNone/>
              <a:defRPr sz="1200">
                <a:solidFill>
                  <a:schemeClr val="bg1"/>
                </a:solidFill>
              </a:defRPr>
            </a:lvl1pPr>
          </a:lstStyle>
          <a:p>
            <a:r>
              <a:rPr lang="en-US"/>
              <a:t>Click the icon to add a headshot.</a:t>
            </a:r>
          </a:p>
        </p:txBody>
      </p:sp>
      <p:sp>
        <p:nvSpPr>
          <p:cNvPr id="2" name="Title 1"/>
          <p:cNvSpPr>
            <a:spLocks noGrp="1"/>
          </p:cNvSpPr>
          <p:nvPr>
            <p:ph type="title" hasCustomPrompt="1"/>
          </p:nvPr>
        </p:nvSpPr>
        <p:spPr>
          <a:xfrm>
            <a:off x="407278" y="365129"/>
            <a:ext cx="7570076" cy="1325563"/>
          </a:xfrm>
          <a:prstGeom prst="rect">
            <a:avLst/>
          </a:prstGeom>
        </p:spPr>
        <p:txBody>
          <a:bodyPr/>
          <a:lstStyle>
            <a:lvl1pPr>
              <a:lnSpc>
                <a:spcPct val="100000"/>
              </a:lnSpc>
              <a:defRPr b="1">
                <a:solidFill>
                  <a:srgbClr val="0A406C"/>
                </a:solidFill>
              </a:defRPr>
            </a:lvl1pPr>
          </a:lstStyle>
          <a:p>
            <a:r>
              <a:rPr lang="en-GB"/>
              <a:t>Quote green</a:t>
            </a:r>
            <a:endParaRPr lang="en-US"/>
          </a:p>
        </p:txBody>
      </p:sp>
      <p:sp>
        <p:nvSpPr>
          <p:cNvPr id="13" name="Text Placeholder 8">
            <a:extLst>
              <a:ext uri="{FF2B5EF4-FFF2-40B4-BE49-F238E27FC236}">
                <a16:creationId xmlns:a16="http://schemas.microsoft.com/office/drawing/2014/main" id="{7FE14EF7-2964-BC45-8684-F522DB0355EC}"/>
              </a:ext>
            </a:extLst>
          </p:cNvPr>
          <p:cNvSpPr txBox="1">
            <a:spLocks/>
          </p:cNvSpPr>
          <p:nvPr userDrawn="1"/>
        </p:nvSpPr>
        <p:spPr>
          <a:xfrm>
            <a:off x="9668447" y="6403690"/>
            <a:ext cx="2160240" cy="178379"/>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900" b="0" kern="1200">
                <a:solidFill>
                  <a:schemeClr val="bg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lnSpc>
                <a:spcPct val="100000"/>
              </a:lnSpc>
            </a:pPr>
            <a:r>
              <a:rPr lang="en-GB" sz="600">
                <a:solidFill>
                  <a:srgbClr val="0A406C"/>
                </a:solidFill>
              </a:rPr>
              <a:t>© Cranfield University </a:t>
            </a:r>
            <a:fld id="{9F749477-C6E1-0848-80BB-E9ECD956F19F}" type="datetime6">
              <a:rPr lang="en-GB" sz="600" smtClean="0">
                <a:solidFill>
                  <a:srgbClr val="0A406C"/>
                </a:solidFill>
              </a:rPr>
              <a:pPr algn="r">
                <a:lnSpc>
                  <a:spcPct val="100000"/>
                </a:lnSpc>
              </a:pPr>
              <a:t>October 25</a:t>
            </a:fld>
            <a:endParaRPr lang="en-US" sz="600">
              <a:solidFill>
                <a:srgbClr val="0A406C"/>
              </a:solidFill>
            </a:endParaRPr>
          </a:p>
        </p:txBody>
      </p:sp>
      <p:sp>
        <p:nvSpPr>
          <p:cNvPr id="6" name="Content Placeholder 5">
            <a:extLst>
              <a:ext uri="{FF2B5EF4-FFF2-40B4-BE49-F238E27FC236}">
                <a16:creationId xmlns:a16="http://schemas.microsoft.com/office/drawing/2014/main" id="{9ADA437E-3F8E-2446-AF6A-302E3CB0B4C5}"/>
              </a:ext>
            </a:extLst>
          </p:cNvPr>
          <p:cNvSpPr>
            <a:spLocks noGrp="1"/>
          </p:cNvSpPr>
          <p:nvPr>
            <p:ph sz="quarter" idx="10" hasCustomPrompt="1"/>
          </p:nvPr>
        </p:nvSpPr>
        <p:spPr>
          <a:xfrm>
            <a:off x="505744" y="2237781"/>
            <a:ext cx="8679461" cy="3883628"/>
          </a:xfrm>
          <a:prstGeom prst="rect">
            <a:avLst/>
          </a:prstGeom>
          <a:solidFill>
            <a:srgbClr val="5A7713"/>
          </a:solidFill>
        </p:spPr>
        <p:txBody>
          <a:bodyPr lIns="360000" tIns="360000" rIns="360000" bIns="360000">
            <a:normAutofit/>
          </a:bodyPr>
          <a:lstStyle>
            <a:lvl1pPr marL="0" indent="0">
              <a:lnSpc>
                <a:spcPct val="100000"/>
              </a:lnSpc>
              <a:buNone/>
              <a:defRPr lang="en-GB" sz="1800" b="0" i="0" smtClean="0">
                <a:solidFill>
                  <a:schemeClr val="bg1"/>
                </a:solidFill>
                <a:effectLst/>
              </a:defRPr>
            </a:lvl1pPr>
          </a:lstStyle>
          <a:p>
            <a:pPr lvl="0"/>
            <a:r>
              <a:rPr lang="en-GB"/>
              <a:t>“Quote quote quote quote quote quote quote quote quote quote quote quote quote quote quote quote”</a:t>
            </a:r>
          </a:p>
        </p:txBody>
      </p:sp>
      <p:sp>
        <p:nvSpPr>
          <p:cNvPr id="36" name="Text Placeholder 35">
            <a:extLst>
              <a:ext uri="{FF2B5EF4-FFF2-40B4-BE49-F238E27FC236}">
                <a16:creationId xmlns:a16="http://schemas.microsoft.com/office/drawing/2014/main" id="{1DA694FB-C5D1-E54D-B614-B49FC0F6CF96}"/>
              </a:ext>
            </a:extLst>
          </p:cNvPr>
          <p:cNvSpPr>
            <a:spLocks noGrp="1"/>
          </p:cNvSpPr>
          <p:nvPr>
            <p:ph type="body" sz="quarter" idx="13" hasCustomPrompt="1"/>
          </p:nvPr>
        </p:nvSpPr>
        <p:spPr>
          <a:xfrm>
            <a:off x="-1" y="2238376"/>
            <a:ext cx="407277" cy="3883025"/>
          </a:xfrm>
          <a:prstGeom prst="rect">
            <a:avLst/>
          </a:prstGeom>
          <a:solidFill>
            <a:srgbClr val="5A7713"/>
          </a:solidFill>
        </p:spPr>
        <p:txBody>
          <a:bodyPr/>
          <a:lstStyle>
            <a:lvl1pPr marL="0" indent="0">
              <a:lnSpc>
                <a:spcPct val="100000"/>
              </a:lnSpc>
              <a:buNone/>
              <a:defRPr/>
            </a:lvl1pPr>
          </a:lstStyle>
          <a:p>
            <a:pPr lvl="0"/>
            <a:r>
              <a:rPr lang="en-US"/>
              <a:t> </a:t>
            </a:r>
          </a:p>
        </p:txBody>
      </p:sp>
      <p:sp>
        <p:nvSpPr>
          <p:cNvPr id="25" name="Freeform 24">
            <a:extLst>
              <a:ext uri="{FF2B5EF4-FFF2-40B4-BE49-F238E27FC236}">
                <a16:creationId xmlns:a16="http://schemas.microsoft.com/office/drawing/2014/main" id="{5890AA65-4B06-874B-9739-DB04DB376E9C}"/>
              </a:ext>
            </a:extLst>
          </p:cNvPr>
          <p:cNvSpPr/>
          <p:nvPr userDrawn="1"/>
        </p:nvSpPr>
        <p:spPr>
          <a:xfrm rot="2700000">
            <a:off x="9958431" y="-245341"/>
            <a:ext cx="3316765" cy="1658383"/>
          </a:xfrm>
          <a:custGeom>
            <a:avLst/>
            <a:gdLst>
              <a:gd name="connsiteX0" fmla="*/ 0 w 4822608"/>
              <a:gd name="connsiteY0" fmla="*/ 2411304 h 2411304"/>
              <a:gd name="connsiteX1" fmla="*/ 2411305 w 4822608"/>
              <a:gd name="connsiteY1" fmla="*/ 0 h 2411304"/>
              <a:gd name="connsiteX2" fmla="*/ 4822608 w 4822608"/>
              <a:gd name="connsiteY2" fmla="*/ 2411304 h 2411304"/>
            </a:gdLst>
            <a:ahLst/>
            <a:cxnLst>
              <a:cxn ang="0">
                <a:pos x="connsiteX0" y="connsiteY0"/>
              </a:cxn>
              <a:cxn ang="0">
                <a:pos x="connsiteX1" y="connsiteY1"/>
              </a:cxn>
              <a:cxn ang="0">
                <a:pos x="connsiteX2" y="connsiteY2"/>
              </a:cxn>
            </a:cxnLst>
            <a:rect l="l" t="t" r="r" b="b"/>
            <a:pathLst>
              <a:path w="4822608" h="2411304">
                <a:moveTo>
                  <a:pt x="0" y="2411304"/>
                </a:moveTo>
                <a:lnTo>
                  <a:pt x="2411305" y="0"/>
                </a:lnTo>
                <a:lnTo>
                  <a:pt x="4822608" y="2411304"/>
                </a:lnTo>
                <a:close/>
              </a:path>
            </a:pathLst>
          </a:custGeom>
          <a:gradFill>
            <a:gsLst>
              <a:gs pos="0">
                <a:srgbClr val="94C21E"/>
              </a:gs>
              <a:gs pos="55000">
                <a:srgbClr val="5A7713"/>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pPr>
            <a:endParaRPr lang="en-US" sz="1350"/>
          </a:p>
        </p:txBody>
      </p:sp>
      <p:sp>
        <p:nvSpPr>
          <p:cNvPr id="26" name="Freeform 25">
            <a:extLst>
              <a:ext uri="{FF2B5EF4-FFF2-40B4-BE49-F238E27FC236}">
                <a16:creationId xmlns:a16="http://schemas.microsoft.com/office/drawing/2014/main" id="{6173CCB1-3800-4C47-BDBC-48AA255090CF}"/>
              </a:ext>
            </a:extLst>
          </p:cNvPr>
          <p:cNvSpPr/>
          <p:nvPr userDrawn="1"/>
        </p:nvSpPr>
        <p:spPr>
          <a:xfrm rot="2700000">
            <a:off x="8821963" y="747599"/>
            <a:ext cx="4352328" cy="926928"/>
          </a:xfrm>
          <a:custGeom>
            <a:avLst/>
            <a:gdLst>
              <a:gd name="connsiteX0" fmla="*/ 0 w 4352328"/>
              <a:gd name="connsiteY0" fmla="*/ 926928 h 926928"/>
              <a:gd name="connsiteX1" fmla="*/ 926928 w 4352328"/>
              <a:gd name="connsiteY1" fmla="*/ 0 h 926928"/>
              <a:gd name="connsiteX2" fmla="*/ 3425400 w 4352328"/>
              <a:gd name="connsiteY2" fmla="*/ 0 h 926928"/>
              <a:gd name="connsiteX3" fmla="*/ 4352328 w 4352328"/>
              <a:gd name="connsiteY3" fmla="*/ 926928 h 926928"/>
              <a:gd name="connsiteX4" fmla="*/ 0 w 4352328"/>
              <a:gd name="connsiteY4" fmla="*/ 926928 h 926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328" h="926928">
                <a:moveTo>
                  <a:pt x="0" y="926928"/>
                </a:moveTo>
                <a:lnTo>
                  <a:pt x="926928" y="0"/>
                </a:lnTo>
                <a:lnTo>
                  <a:pt x="3425400" y="0"/>
                </a:lnTo>
                <a:lnTo>
                  <a:pt x="4352328" y="926928"/>
                </a:lnTo>
                <a:lnTo>
                  <a:pt x="0" y="926928"/>
                </a:lnTo>
                <a:close/>
              </a:path>
            </a:pathLst>
          </a:cu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pPr>
            <a:endParaRPr lang="en-US" sz="1350"/>
          </a:p>
        </p:txBody>
      </p:sp>
      <p:sp>
        <p:nvSpPr>
          <p:cNvPr id="27" name="Oval 26">
            <a:extLst>
              <a:ext uri="{FF2B5EF4-FFF2-40B4-BE49-F238E27FC236}">
                <a16:creationId xmlns:a16="http://schemas.microsoft.com/office/drawing/2014/main" id="{EAB2F7E7-A19C-0C4D-A85B-CA0C37570436}"/>
              </a:ext>
            </a:extLst>
          </p:cNvPr>
          <p:cNvSpPr/>
          <p:nvPr userDrawn="1"/>
        </p:nvSpPr>
        <p:spPr>
          <a:xfrm>
            <a:off x="10812027" y="371789"/>
            <a:ext cx="1034980" cy="1034980"/>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sz="1350"/>
          </a:p>
        </p:txBody>
      </p:sp>
      <p:pic>
        <p:nvPicPr>
          <p:cNvPr id="28" name="Picture 27">
            <a:extLst>
              <a:ext uri="{FF2B5EF4-FFF2-40B4-BE49-F238E27FC236}">
                <a16:creationId xmlns:a16="http://schemas.microsoft.com/office/drawing/2014/main" id="{02F9277E-F058-9145-99C2-4C4D3F40D60E}"/>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20498" y="285462"/>
            <a:ext cx="1200151" cy="1190550"/>
          </a:xfrm>
          <a:prstGeom prst="rect">
            <a:avLst/>
          </a:prstGeom>
        </p:spPr>
      </p:pic>
      <p:sp>
        <p:nvSpPr>
          <p:cNvPr id="30" name="Picture Placeholder 29">
            <a:extLst>
              <a:ext uri="{FF2B5EF4-FFF2-40B4-BE49-F238E27FC236}">
                <a16:creationId xmlns:a16="http://schemas.microsoft.com/office/drawing/2014/main" id="{2A188442-88BD-F049-ACD9-CAD8BF5FF3EF}"/>
              </a:ext>
            </a:extLst>
          </p:cNvPr>
          <p:cNvSpPr>
            <a:spLocks noGrp="1"/>
          </p:cNvSpPr>
          <p:nvPr>
            <p:ph type="pic" sz="quarter" idx="14" hasCustomPrompt="1"/>
          </p:nvPr>
        </p:nvSpPr>
        <p:spPr>
          <a:xfrm>
            <a:off x="10734678" y="290705"/>
            <a:ext cx="1173271" cy="1173270"/>
          </a:xfrm>
          <a:custGeom>
            <a:avLst/>
            <a:gdLst>
              <a:gd name="connsiteX0" fmla="*/ 586635 w 1173270"/>
              <a:gd name="connsiteY0" fmla="*/ 0 h 1173270"/>
              <a:gd name="connsiteX1" fmla="*/ 1173270 w 1173270"/>
              <a:gd name="connsiteY1" fmla="*/ 586635 h 1173270"/>
              <a:gd name="connsiteX2" fmla="*/ 586635 w 1173270"/>
              <a:gd name="connsiteY2" fmla="*/ 1173270 h 1173270"/>
              <a:gd name="connsiteX3" fmla="*/ 0 w 1173270"/>
              <a:gd name="connsiteY3" fmla="*/ 586635 h 1173270"/>
              <a:gd name="connsiteX4" fmla="*/ 586635 w 1173270"/>
              <a:gd name="connsiteY4" fmla="*/ 0 h 117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0" h="1173270">
                <a:moveTo>
                  <a:pt x="586635" y="0"/>
                </a:moveTo>
                <a:cubicBezTo>
                  <a:pt x="910625" y="0"/>
                  <a:pt x="1173270" y="262645"/>
                  <a:pt x="1173270" y="586635"/>
                </a:cubicBezTo>
                <a:cubicBezTo>
                  <a:pt x="1173270" y="910625"/>
                  <a:pt x="910625" y="1173270"/>
                  <a:pt x="586635" y="1173270"/>
                </a:cubicBezTo>
                <a:cubicBezTo>
                  <a:pt x="262645" y="1173270"/>
                  <a:pt x="0" y="910625"/>
                  <a:pt x="0" y="586635"/>
                </a:cubicBezTo>
                <a:cubicBezTo>
                  <a:pt x="0" y="262645"/>
                  <a:pt x="262645" y="0"/>
                  <a:pt x="586635" y="0"/>
                </a:cubicBezTo>
                <a:close/>
              </a:path>
            </a:pathLst>
          </a:custGeom>
          <a:solidFill>
            <a:srgbClr val="081830"/>
          </a:solidFill>
        </p:spPr>
        <p:txBody>
          <a:bodyPr wrap="square" anchor="ctr">
            <a:noAutofit/>
          </a:bodyPr>
          <a:lstStyle>
            <a:lvl1pPr marL="0" indent="0" algn="ctr">
              <a:lnSpc>
                <a:spcPct val="100000"/>
              </a:lnSpc>
              <a:buNone/>
              <a:defRPr sz="900">
                <a:solidFill>
                  <a:schemeClr val="bg1"/>
                </a:solidFill>
              </a:defRPr>
            </a:lvl1pPr>
          </a:lstStyle>
          <a:p>
            <a:r>
              <a:rPr lang="en-US"/>
              <a:t>Change logo (optional)</a:t>
            </a:r>
          </a:p>
        </p:txBody>
      </p:sp>
      <p:sp>
        <p:nvSpPr>
          <p:cNvPr id="4" name="Content Placeholder 3">
            <a:extLst>
              <a:ext uri="{FF2B5EF4-FFF2-40B4-BE49-F238E27FC236}">
                <a16:creationId xmlns:a16="http://schemas.microsoft.com/office/drawing/2014/main" id="{AF78E2D3-8065-C64F-8F3C-C1BF577C56AD}"/>
              </a:ext>
            </a:extLst>
          </p:cNvPr>
          <p:cNvSpPr>
            <a:spLocks noGrp="1"/>
          </p:cNvSpPr>
          <p:nvPr>
            <p:ph sz="quarter" idx="15" hasCustomPrompt="1"/>
          </p:nvPr>
        </p:nvSpPr>
        <p:spPr>
          <a:xfrm>
            <a:off x="779392" y="4583910"/>
            <a:ext cx="8253771" cy="1345243"/>
          </a:xfrm>
        </p:spPr>
        <p:txBody>
          <a:bodyPr anchor="b">
            <a:normAutofit/>
          </a:bodyPr>
          <a:lstStyle>
            <a:lvl1pPr marL="0" indent="0">
              <a:lnSpc>
                <a:spcPct val="100000"/>
              </a:lnSpc>
              <a:buNone/>
              <a:defRPr sz="1650">
                <a:solidFill>
                  <a:schemeClr val="bg1"/>
                </a:solidFill>
              </a:defRPr>
            </a:lvl1pPr>
          </a:lstStyle>
          <a:p>
            <a:pPr lvl="0"/>
            <a:r>
              <a:rPr lang="en-GB"/>
              <a:t>[Title] [First name] [Surname], [Job title], [Company],</a:t>
            </a:r>
          </a:p>
          <a:p>
            <a:pPr lvl="0"/>
            <a:r>
              <a:rPr lang="en-GB"/>
              <a:t>([Course title] [Qualification] [Year of completion])</a:t>
            </a:r>
          </a:p>
        </p:txBody>
      </p:sp>
    </p:spTree>
    <p:extLst>
      <p:ext uri="{BB962C8B-B14F-4D97-AF65-F5344CB8AC3E}">
        <p14:creationId xmlns:p14="http://schemas.microsoft.com/office/powerpoint/2010/main" val="110056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ink)">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8FCBFA1-F566-A24B-847B-F7A15FCD587F}"/>
              </a:ext>
            </a:extLst>
          </p:cNvPr>
          <p:cNvSpPr>
            <a:spLocks noGrp="1"/>
          </p:cNvSpPr>
          <p:nvPr>
            <p:ph type="pic" sz="quarter" idx="11" hasCustomPrompt="1"/>
          </p:nvPr>
        </p:nvSpPr>
        <p:spPr>
          <a:xfrm>
            <a:off x="9296709" y="3681412"/>
            <a:ext cx="2115899" cy="2439988"/>
          </a:xfrm>
          <a:prstGeom prst="rect">
            <a:avLst/>
          </a:prstGeom>
        </p:spPr>
        <p:txBody>
          <a:bodyPr>
            <a:normAutofit/>
          </a:bodyPr>
          <a:lstStyle>
            <a:lvl1pPr marL="0" indent="0">
              <a:lnSpc>
                <a:spcPct val="100000"/>
              </a:lnSpc>
              <a:buNone/>
              <a:defRPr sz="1200">
                <a:solidFill>
                  <a:schemeClr val="bg1"/>
                </a:solidFill>
              </a:defRPr>
            </a:lvl1pPr>
          </a:lstStyle>
          <a:p>
            <a:r>
              <a:rPr lang="en-US"/>
              <a:t>Click the icon to add a headshot.</a:t>
            </a:r>
          </a:p>
        </p:txBody>
      </p:sp>
      <p:sp>
        <p:nvSpPr>
          <p:cNvPr id="2" name="Title 1"/>
          <p:cNvSpPr>
            <a:spLocks noGrp="1"/>
          </p:cNvSpPr>
          <p:nvPr>
            <p:ph type="title" hasCustomPrompt="1"/>
          </p:nvPr>
        </p:nvSpPr>
        <p:spPr>
          <a:xfrm>
            <a:off x="407278" y="365129"/>
            <a:ext cx="7570076" cy="1325563"/>
          </a:xfrm>
          <a:prstGeom prst="rect">
            <a:avLst/>
          </a:prstGeom>
        </p:spPr>
        <p:txBody>
          <a:bodyPr/>
          <a:lstStyle>
            <a:lvl1pPr>
              <a:lnSpc>
                <a:spcPct val="100000"/>
              </a:lnSpc>
              <a:defRPr b="1">
                <a:solidFill>
                  <a:srgbClr val="0A406C"/>
                </a:solidFill>
              </a:defRPr>
            </a:lvl1pPr>
          </a:lstStyle>
          <a:p>
            <a:r>
              <a:rPr lang="en-GB"/>
              <a:t>Quote pink</a:t>
            </a:r>
            <a:endParaRPr lang="en-US"/>
          </a:p>
        </p:txBody>
      </p:sp>
      <p:sp>
        <p:nvSpPr>
          <p:cNvPr id="13" name="Text Placeholder 8">
            <a:extLst>
              <a:ext uri="{FF2B5EF4-FFF2-40B4-BE49-F238E27FC236}">
                <a16:creationId xmlns:a16="http://schemas.microsoft.com/office/drawing/2014/main" id="{7FE14EF7-2964-BC45-8684-F522DB0355EC}"/>
              </a:ext>
            </a:extLst>
          </p:cNvPr>
          <p:cNvSpPr txBox="1">
            <a:spLocks/>
          </p:cNvSpPr>
          <p:nvPr userDrawn="1"/>
        </p:nvSpPr>
        <p:spPr>
          <a:xfrm>
            <a:off x="9668447" y="6403690"/>
            <a:ext cx="2160240" cy="178379"/>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900" b="0" kern="1200">
                <a:solidFill>
                  <a:schemeClr val="bg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lnSpc>
                <a:spcPct val="100000"/>
              </a:lnSpc>
            </a:pPr>
            <a:r>
              <a:rPr lang="en-GB" sz="600">
                <a:solidFill>
                  <a:srgbClr val="0A406C"/>
                </a:solidFill>
              </a:rPr>
              <a:t>© Cranfield University </a:t>
            </a:r>
            <a:fld id="{9F749477-C6E1-0848-80BB-E9ECD956F19F}" type="datetime6">
              <a:rPr lang="en-GB" sz="600" smtClean="0">
                <a:solidFill>
                  <a:srgbClr val="0A406C"/>
                </a:solidFill>
              </a:rPr>
              <a:pPr algn="r">
                <a:lnSpc>
                  <a:spcPct val="100000"/>
                </a:lnSpc>
              </a:pPr>
              <a:t>October 25</a:t>
            </a:fld>
            <a:endParaRPr lang="en-US" sz="600">
              <a:solidFill>
                <a:srgbClr val="0A406C"/>
              </a:solidFill>
            </a:endParaRPr>
          </a:p>
        </p:txBody>
      </p:sp>
      <p:sp>
        <p:nvSpPr>
          <p:cNvPr id="6" name="Content Placeholder 5">
            <a:extLst>
              <a:ext uri="{FF2B5EF4-FFF2-40B4-BE49-F238E27FC236}">
                <a16:creationId xmlns:a16="http://schemas.microsoft.com/office/drawing/2014/main" id="{9ADA437E-3F8E-2446-AF6A-302E3CB0B4C5}"/>
              </a:ext>
            </a:extLst>
          </p:cNvPr>
          <p:cNvSpPr>
            <a:spLocks noGrp="1"/>
          </p:cNvSpPr>
          <p:nvPr>
            <p:ph sz="quarter" idx="10" hasCustomPrompt="1"/>
          </p:nvPr>
        </p:nvSpPr>
        <p:spPr>
          <a:xfrm>
            <a:off x="505744" y="2237781"/>
            <a:ext cx="8679461" cy="3883628"/>
          </a:xfrm>
          <a:prstGeom prst="rect">
            <a:avLst/>
          </a:prstGeom>
          <a:solidFill>
            <a:srgbClr val="811F42"/>
          </a:solidFill>
        </p:spPr>
        <p:txBody>
          <a:bodyPr lIns="360000" tIns="360000" rIns="360000" bIns="360000">
            <a:normAutofit/>
          </a:bodyPr>
          <a:lstStyle>
            <a:lvl1pPr marL="0" indent="0">
              <a:lnSpc>
                <a:spcPct val="100000"/>
              </a:lnSpc>
              <a:buNone/>
              <a:defRPr lang="en-GB" sz="1800" b="0" i="0" smtClean="0">
                <a:solidFill>
                  <a:schemeClr val="bg1"/>
                </a:solidFill>
                <a:effectLst/>
              </a:defRPr>
            </a:lvl1pPr>
          </a:lstStyle>
          <a:p>
            <a:pPr lvl="0"/>
            <a:r>
              <a:rPr lang="en-GB"/>
              <a:t>“Quote quote quote quote quote quote quote quote quote quote quote quote quote quote quote quote”</a:t>
            </a:r>
          </a:p>
        </p:txBody>
      </p:sp>
      <p:sp>
        <p:nvSpPr>
          <p:cNvPr id="36" name="Text Placeholder 35">
            <a:extLst>
              <a:ext uri="{FF2B5EF4-FFF2-40B4-BE49-F238E27FC236}">
                <a16:creationId xmlns:a16="http://schemas.microsoft.com/office/drawing/2014/main" id="{1DA694FB-C5D1-E54D-B614-B49FC0F6CF96}"/>
              </a:ext>
            </a:extLst>
          </p:cNvPr>
          <p:cNvSpPr>
            <a:spLocks noGrp="1"/>
          </p:cNvSpPr>
          <p:nvPr>
            <p:ph type="body" sz="quarter" idx="13" hasCustomPrompt="1"/>
          </p:nvPr>
        </p:nvSpPr>
        <p:spPr>
          <a:xfrm>
            <a:off x="-1" y="2238376"/>
            <a:ext cx="407277" cy="3883025"/>
          </a:xfrm>
          <a:prstGeom prst="rect">
            <a:avLst/>
          </a:prstGeom>
          <a:solidFill>
            <a:srgbClr val="811F42"/>
          </a:solidFill>
        </p:spPr>
        <p:txBody>
          <a:bodyPr/>
          <a:lstStyle>
            <a:lvl1pPr marL="0" indent="0">
              <a:lnSpc>
                <a:spcPct val="100000"/>
              </a:lnSpc>
              <a:buNone/>
              <a:defRPr/>
            </a:lvl1pPr>
          </a:lstStyle>
          <a:p>
            <a:pPr lvl="0"/>
            <a:r>
              <a:rPr lang="en-US"/>
              <a:t> </a:t>
            </a:r>
          </a:p>
        </p:txBody>
      </p:sp>
      <p:sp>
        <p:nvSpPr>
          <p:cNvPr id="25" name="Freeform 24">
            <a:extLst>
              <a:ext uri="{FF2B5EF4-FFF2-40B4-BE49-F238E27FC236}">
                <a16:creationId xmlns:a16="http://schemas.microsoft.com/office/drawing/2014/main" id="{5890AA65-4B06-874B-9739-DB04DB376E9C}"/>
              </a:ext>
            </a:extLst>
          </p:cNvPr>
          <p:cNvSpPr/>
          <p:nvPr userDrawn="1"/>
        </p:nvSpPr>
        <p:spPr>
          <a:xfrm rot="2700000">
            <a:off x="9958431" y="-245341"/>
            <a:ext cx="3316765" cy="1658383"/>
          </a:xfrm>
          <a:custGeom>
            <a:avLst/>
            <a:gdLst>
              <a:gd name="connsiteX0" fmla="*/ 0 w 4822608"/>
              <a:gd name="connsiteY0" fmla="*/ 2411304 h 2411304"/>
              <a:gd name="connsiteX1" fmla="*/ 2411305 w 4822608"/>
              <a:gd name="connsiteY1" fmla="*/ 0 h 2411304"/>
              <a:gd name="connsiteX2" fmla="*/ 4822608 w 4822608"/>
              <a:gd name="connsiteY2" fmla="*/ 2411304 h 2411304"/>
            </a:gdLst>
            <a:ahLst/>
            <a:cxnLst>
              <a:cxn ang="0">
                <a:pos x="connsiteX0" y="connsiteY0"/>
              </a:cxn>
              <a:cxn ang="0">
                <a:pos x="connsiteX1" y="connsiteY1"/>
              </a:cxn>
              <a:cxn ang="0">
                <a:pos x="connsiteX2" y="connsiteY2"/>
              </a:cxn>
            </a:cxnLst>
            <a:rect l="l" t="t" r="r" b="b"/>
            <a:pathLst>
              <a:path w="4822608" h="2411304">
                <a:moveTo>
                  <a:pt x="0" y="2411304"/>
                </a:moveTo>
                <a:lnTo>
                  <a:pt x="2411305" y="0"/>
                </a:lnTo>
                <a:lnTo>
                  <a:pt x="4822608" y="2411304"/>
                </a:lnTo>
                <a:close/>
              </a:path>
            </a:pathLst>
          </a:custGeom>
          <a:gradFill>
            <a:gsLst>
              <a:gs pos="0">
                <a:srgbClr val="D0366E"/>
              </a:gs>
              <a:gs pos="54000">
                <a:srgbClr val="811F42"/>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pPr>
            <a:endParaRPr lang="en-US" sz="1350"/>
          </a:p>
        </p:txBody>
      </p:sp>
      <p:sp>
        <p:nvSpPr>
          <p:cNvPr id="26" name="Freeform 25">
            <a:extLst>
              <a:ext uri="{FF2B5EF4-FFF2-40B4-BE49-F238E27FC236}">
                <a16:creationId xmlns:a16="http://schemas.microsoft.com/office/drawing/2014/main" id="{6173CCB1-3800-4C47-BDBC-48AA255090CF}"/>
              </a:ext>
            </a:extLst>
          </p:cNvPr>
          <p:cNvSpPr/>
          <p:nvPr userDrawn="1"/>
        </p:nvSpPr>
        <p:spPr>
          <a:xfrm rot="2700000">
            <a:off x="8821963" y="747599"/>
            <a:ext cx="4352328" cy="926928"/>
          </a:xfrm>
          <a:custGeom>
            <a:avLst/>
            <a:gdLst>
              <a:gd name="connsiteX0" fmla="*/ 0 w 4352328"/>
              <a:gd name="connsiteY0" fmla="*/ 926928 h 926928"/>
              <a:gd name="connsiteX1" fmla="*/ 926928 w 4352328"/>
              <a:gd name="connsiteY1" fmla="*/ 0 h 926928"/>
              <a:gd name="connsiteX2" fmla="*/ 3425400 w 4352328"/>
              <a:gd name="connsiteY2" fmla="*/ 0 h 926928"/>
              <a:gd name="connsiteX3" fmla="*/ 4352328 w 4352328"/>
              <a:gd name="connsiteY3" fmla="*/ 926928 h 926928"/>
              <a:gd name="connsiteX4" fmla="*/ 0 w 4352328"/>
              <a:gd name="connsiteY4" fmla="*/ 926928 h 926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328" h="926928">
                <a:moveTo>
                  <a:pt x="0" y="926928"/>
                </a:moveTo>
                <a:lnTo>
                  <a:pt x="926928" y="0"/>
                </a:lnTo>
                <a:lnTo>
                  <a:pt x="3425400" y="0"/>
                </a:lnTo>
                <a:lnTo>
                  <a:pt x="4352328" y="926928"/>
                </a:lnTo>
                <a:lnTo>
                  <a:pt x="0" y="926928"/>
                </a:lnTo>
                <a:close/>
              </a:path>
            </a:pathLst>
          </a:cu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pPr>
            <a:endParaRPr lang="en-US" sz="1350"/>
          </a:p>
        </p:txBody>
      </p:sp>
      <p:sp>
        <p:nvSpPr>
          <p:cNvPr id="27" name="Oval 26">
            <a:extLst>
              <a:ext uri="{FF2B5EF4-FFF2-40B4-BE49-F238E27FC236}">
                <a16:creationId xmlns:a16="http://schemas.microsoft.com/office/drawing/2014/main" id="{EAB2F7E7-A19C-0C4D-A85B-CA0C37570436}"/>
              </a:ext>
            </a:extLst>
          </p:cNvPr>
          <p:cNvSpPr/>
          <p:nvPr userDrawn="1"/>
        </p:nvSpPr>
        <p:spPr>
          <a:xfrm>
            <a:off x="10812027" y="371789"/>
            <a:ext cx="1034980" cy="1034980"/>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sz="1350"/>
          </a:p>
        </p:txBody>
      </p:sp>
      <p:pic>
        <p:nvPicPr>
          <p:cNvPr id="28" name="Picture 27">
            <a:extLst>
              <a:ext uri="{FF2B5EF4-FFF2-40B4-BE49-F238E27FC236}">
                <a16:creationId xmlns:a16="http://schemas.microsoft.com/office/drawing/2014/main" id="{02F9277E-F058-9145-99C2-4C4D3F40D60E}"/>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20498" y="285462"/>
            <a:ext cx="1200151" cy="1190550"/>
          </a:xfrm>
          <a:prstGeom prst="rect">
            <a:avLst/>
          </a:prstGeom>
        </p:spPr>
      </p:pic>
      <p:sp>
        <p:nvSpPr>
          <p:cNvPr id="30" name="Picture Placeholder 29">
            <a:extLst>
              <a:ext uri="{FF2B5EF4-FFF2-40B4-BE49-F238E27FC236}">
                <a16:creationId xmlns:a16="http://schemas.microsoft.com/office/drawing/2014/main" id="{2A188442-88BD-F049-ACD9-CAD8BF5FF3EF}"/>
              </a:ext>
            </a:extLst>
          </p:cNvPr>
          <p:cNvSpPr>
            <a:spLocks noGrp="1"/>
          </p:cNvSpPr>
          <p:nvPr>
            <p:ph type="pic" sz="quarter" idx="14" hasCustomPrompt="1"/>
          </p:nvPr>
        </p:nvSpPr>
        <p:spPr>
          <a:xfrm>
            <a:off x="10734678" y="290705"/>
            <a:ext cx="1173271" cy="1173270"/>
          </a:xfrm>
          <a:custGeom>
            <a:avLst/>
            <a:gdLst>
              <a:gd name="connsiteX0" fmla="*/ 586635 w 1173270"/>
              <a:gd name="connsiteY0" fmla="*/ 0 h 1173270"/>
              <a:gd name="connsiteX1" fmla="*/ 1173270 w 1173270"/>
              <a:gd name="connsiteY1" fmla="*/ 586635 h 1173270"/>
              <a:gd name="connsiteX2" fmla="*/ 586635 w 1173270"/>
              <a:gd name="connsiteY2" fmla="*/ 1173270 h 1173270"/>
              <a:gd name="connsiteX3" fmla="*/ 0 w 1173270"/>
              <a:gd name="connsiteY3" fmla="*/ 586635 h 1173270"/>
              <a:gd name="connsiteX4" fmla="*/ 586635 w 1173270"/>
              <a:gd name="connsiteY4" fmla="*/ 0 h 117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0" h="1173270">
                <a:moveTo>
                  <a:pt x="586635" y="0"/>
                </a:moveTo>
                <a:cubicBezTo>
                  <a:pt x="910625" y="0"/>
                  <a:pt x="1173270" y="262645"/>
                  <a:pt x="1173270" y="586635"/>
                </a:cubicBezTo>
                <a:cubicBezTo>
                  <a:pt x="1173270" y="910625"/>
                  <a:pt x="910625" y="1173270"/>
                  <a:pt x="586635" y="1173270"/>
                </a:cubicBezTo>
                <a:cubicBezTo>
                  <a:pt x="262645" y="1173270"/>
                  <a:pt x="0" y="910625"/>
                  <a:pt x="0" y="586635"/>
                </a:cubicBezTo>
                <a:cubicBezTo>
                  <a:pt x="0" y="262645"/>
                  <a:pt x="262645" y="0"/>
                  <a:pt x="586635" y="0"/>
                </a:cubicBezTo>
                <a:close/>
              </a:path>
            </a:pathLst>
          </a:custGeom>
          <a:solidFill>
            <a:srgbClr val="081830"/>
          </a:solidFill>
        </p:spPr>
        <p:txBody>
          <a:bodyPr wrap="square" anchor="ctr">
            <a:noAutofit/>
          </a:bodyPr>
          <a:lstStyle>
            <a:lvl1pPr marL="0" indent="0" algn="ctr">
              <a:lnSpc>
                <a:spcPct val="100000"/>
              </a:lnSpc>
              <a:buNone/>
              <a:defRPr sz="900">
                <a:solidFill>
                  <a:schemeClr val="bg1"/>
                </a:solidFill>
              </a:defRPr>
            </a:lvl1pPr>
          </a:lstStyle>
          <a:p>
            <a:r>
              <a:rPr lang="en-US"/>
              <a:t>Change logo (optional)</a:t>
            </a:r>
          </a:p>
        </p:txBody>
      </p:sp>
      <p:sp>
        <p:nvSpPr>
          <p:cNvPr id="4" name="Content Placeholder 3">
            <a:extLst>
              <a:ext uri="{FF2B5EF4-FFF2-40B4-BE49-F238E27FC236}">
                <a16:creationId xmlns:a16="http://schemas.microsoft.com/office/drawing/2014/main" id="{AF78E2D3-8065-C64F-8F3C-C1BF577C56AD}"/>
              </a:ext>
            </a:extLst>
          </p:cNvPr>
          <p:cNvSpPr>
            <a:spLocks noGrp="1"/>
          </p:cNvSpPr>
          <p:nvPr>
            <p:ph sz="quarter" idx="15" hasCustomPrompt="1"/>
          </p:nvPr>
        </p:nvSpPr>
        <p:spPr>
          <a:xfrm>
            <a:off x="779392" y="4583910"/>
            <a:ext cx="8253771" cy="1345243"/>
          </a:xfrm>
        </p:spPr>
        <p:txBody>
          <a:bodyPr anchor="b">
            <a:normAutofit/>
          </a:bodyPr>
          <a:lstStyle>
            <a:lvl1pPr marL="0" indent="0">
              <a:lnSpc>
                <a:spcPct val="100000"/>
              </a:lnSpc>
              <a:buNone/>
              <a:defRPr sz="1650">
                <a:solidFill>
                  <a:schemeClr val="bg1"/>
                </a:solidFill>
              </a:defRPr>
            </a:lvl1pPr>
          </a:lstStyle>
          <a:p>
            <a:pPr lvl="0"/>
            <a:r>
              <a:rPr lang="en-GB"/>
              <a:t>[Title] [First name] [Surname], [Job title], [Company],</a:t>
            </a:r>
          </a:p>
          <a:p>
            <a:pPr lvl="0"/>
            <a:r>
              <a:rPr lang="en-GB"/>
              <a:t>([Course title] [Qualification] [Year of completion])</a:t>
            </a:r>
          </a:p>
        </p:txBody>
      </p:sp>
    </p:spTree>
    <p:extLst>
      <p:ext uri="{BB962C8B-B14F-4D97-AF65-F5344CB8AC3E}">
        <p14:creationId xmlns:p14="http://schemas.microsoft.com/office/powerpoint/2010/main" val="31316361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x2 (Pur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7278" y="365129"/>
            <a:ext cx="7570076" cy="1325563"/>
          </a:xfrm>
          <a:prstGeom prst="rect">
            <a:avLst/>
          </a:prstGeom>
        </p:spPr>
        <p:txBody>
          <a:bodyPr/>
          <a:lstStyle>
            <a:lvl1pPr>
              <a:defRPr b="1">
                <a:solidFill>
                  <a:srgbClr val="0A406C"/>
                </a:solidFill>
              </a:defRPr>
            </a:lvl1pPr>
          </a:lstStyle>
          <a:p>
            <a:r>
              <a:rPr lang="en-GB"/>
              <a:t>Double quote purple</a:t>
            </a:r>
            <a:endParaRPr lang="en-US"/>
          </a:p>
        </p:txBody>
      </p:sp>
      <p:sp>
        <p:nvSpPr>
          <p:cNvPr id="13" name="Text Placeholder 8">
            <a:extLst>
              <a:ext uri="{FF2B5EF4-FFF2-40B4-BE49-F238E27FC236}">
                <a16:creationId xmlns:a16="http://schemas.microsoft.com/office/drawing/2014/main" id="{7FE14EF7-2964-BC45-8684-F522DB0355EC}"/>
              </a:ext>
            </a:extLst>
          </p:cNvPr>
          <p:cNvSpPr txBox="1">
            <a:spLocks/>
          </p:cNvSpPr>
          <p:nvPr userDrawn="1"/>
        </p:nvSpPr>
        <p:spPr>
          <a:xfrm>
            <a:off x="9668447" y="6403690"/>
            <a:ext cx="2160240" cy="178379"/>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900" b="0" kern="1200">
                <a:solidFill>
                  <a:schemeClr val="bg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GB" sz="600">
                <a:solidFill>
                  <a:srgbClr val="0A406C"/>
                </a:solidFill>
              </a:rPr>
              <a:t>© Cranfield University </a:t>
            </a:r>
            <a:fld id="{9F749477-C6E1-0848-80BB-E9ECD956F19F}" type="datetime6">
              <a:rPr lang="en-GB" sz="600" smtClean="0">
                <a:solidFill>
                  <a:srgbClr val="0A406C"/>
                </a:solidFill>
              </a:rPr>
              <a:t>October 25</a:t>
            </a:fld>
            <a:endParaRPr lang="en-US" sz="600">
              <a:solidFill>
                <a:srgbClr val="0A406C"/>
              </a:solidFill>
            </a:endParaRPr>
          </a:p>
        </p:txBody>
      </p:sp>
      <p:sp>
        <p:nvSpPr>
          <p:cNvPr id="6" name="Content Placeholder 5">
            <a:extLst>
              <a:ext uri="{FF2B5EF4-FFF2-40B4-BE49-F238E27FC236}">
                <a16:creationId xmlns:a16="http://schemas.microsoft.com/office/drawing/2014/main" id="{9ADA437E-3F8E-2446-AF6A-302E3CB0B4C5}"/>
              </a:ext>
            </a:extLst>
          </p:cNvPr>
          <p:cNvSpPr>
            <a:spLocks noGrp="1"/>
          </p:cNvSpPr>
          <p:nvPr>
            <p:ph sz="quarter" idx="10" hasCustomPrompt="1"/>
          </p:nvPr>
        </p:nvSpPr>
        <p:spPr>
          <a:xfrm>
            <a:off x="505741" y="1818409"/>
            <a:ext cx="9552659" cy="2270414"/>
          </a:xfrm>
          <a:prstGeom prst="rect">
            <a:avLst/>
          </a:prstGeom>
          <a:gradFill>
            <a:gsLst>
              <a:gs pos="0">
                <a:srgbClr val="623E87"/>
              </a:gs>
              <a:gs pos="100000">
                <a:srgbClr val="452B56"/>
              </a:gs>
            </a:gsLst>
            <a:lin ang="0" scaled="0"/>
          </a:gradFill>
        </p:spPr>
        <p:txBody>
          <a:bodyPr lIns="360000" tIns="360000" rIns="360000" bIns="360000">
            <a:normAutofit/>
          </a:bodyPr>
          <a:lstStyle>
            <a:lvl1pPr marL="0" indent="0">
              <a:buNone/>
              <a:defRPr sz="1800">
                <a:solidFill>
                  <a:schemeClr val="bg1"/>
                </a:solidFill>
              </a:defRPr>
            </a:lvl1pPr>
          </a:lstStyle>
          <a:p>
            <a:pPr lvl="0"/>
            <a:r>
              <a:rPr lang="en-GB"/>
              <a:t>“Quote quote quote quote quote quote quote quote quote quote quote quote quote quote quote quote”</a:t>
            </a:r>
          </a:p>
        </p:txBody>
      </p:sp>
      <p:sp>
        <p:nvSpPr>
          <p:cNvPr id="36" name="Text Placeholder 35">
            <a:extLst>
              <a:ext uri="{FF2B5EF4-FFF2-40B4-BE49-F238E27FC236}">
                <a16:creationId xmlns:a16="http://schemas.microsoft.com/office/drawing/2014/main" id="{1DA694FB-C5D1-E54D-B614-B49FC0F6CF96}"/>
              </a:ext>
            </a:extLst>
          </p:cNvPr>
          <p:cNvSpPr>
            <a:spLocks noGrp="1"/>
          </p:cNvSpPr>
          <p:nvPr>
            <p:ph type="body" sz="quarter" idx="13" hasCustomPrompt="1"/>
          </p:nvPr>
        </p:nvSpPr>
        <p:spPr>
          <a:xfrm>
            <a:off x="-1" y="1819038"/>
            <a:ext cx="407277" cy="2270062"/>
          </a:xfrm>
          <a:prstGeom prst="rect">
            <a:avLst/>
          </a:prstGeom>
          <a:solidFill>
            <a:srgbClr val="623E87"/>
          </a:solidFill>
        </p:spPr>
        <p:txBody>
          <a:bodyPr/>
          <a:lstStyle>
            <a:lvl1pPr marL="0" indent="0">
              <a:buNone/>
              <a:defRPr/>
            </a:lvl1pPr>
          </a:lstStyle>
          <a:p>
            <a:pPr lvl="0"/>
            <a:r>
              <a:rPr lang="en-US"/>
              <a:t> </a:t>
            </a:r>
          </a:p>
        </p:txBody>
      </p:sp>
      <p:sp>
        <p:nvSpPr>
          <p:cNvPr id="19" name="Content Placeholder 5">
            <a:extLst>
              <a:ext uri="{FF2B5EF4-FFF2-40B4-BE49-F238E27FC236}">
                <a16:creationId xmlns:a16="http://schemas.microsoft.com/office/drawing/2014/main" id="{B2FD743E-7C72-1B42-829A-5DF06D6715AB}"/>
              </a:ext>
            </a:extLst>
          </p:cNvPr>
          <p:cNvSpPr>
            <a:spLocks noGrp="1"/>
          </p:cNvSpPr>
          <p:nvPr>
            <p:ph sz="quarter" idx="14" hasCustomPrompt="1"/>
          </p:nvPr>
        </p:nvSpPr>
        <p:spPr>
          <a:xfrm>
            <a:off x="505741" y="4273268"/>
            <a:ext cx="9552659" cy="2270413"/>
          </a:xfrm>
          <a:prstGeom prst="rect">
            <a:avLst/>
          </a:prstGeom>
          <a:gradFill>
            <a:gsLst>
              <a:gs pos="0">
                <a:srgbClr val="623E87"/>
              </a:gs>
              <a:gs pos="100000">
                <a:srgbClr val="452B56"/>
              </a:gs>
            </a:gsLst>
            <a:lin ang="0" scaled="0"/>
          </a:gradFill>
        </p:spPr>
        <p:txBody>
          <a:bodyPr lIns="360000" tIns="360000" rIns="360000" bIns="360000">
            <a:normAutofit/>
          </a:bodyPr>
          <a:lstStyle>
            <a:lvl1pPr marL="0" indent="0">
              <a:buNone/>
              <a:defRPr sz="1800">
                <a:solidFill>
                  <a:schemeClr val="bg1"/>
                </a:solidFill>
              </a:defRPr>
            </a:lvl1pPr>
          </a:lstStyle>
          <a:p>
            <a:pPr lvl="0"/>
            <a:r>
              <a:rPr lang="en-GB"/>
              <a:t>“Quote quote quote quote quote quote quote quote quote quote quote quote quote quote quote quote”</a:t>
            </a:r>
          </a:p>
        </p:txBody>
      </p:sp>
      <p:sp>
        <p:nvSpPr>
          <p:cNvPr id="20" name="Text Placeholder 35">
            <a:extLst>
              <a:ext uri="{FF2B5EF4-FFF2-40B4-BE49-F238E27FC236}">
                <a16:creationId xmlns:a16="http://schemas.microsoft.com/office/drawing/2014/main" id="{38F798BD-1CC7-A247-958B-0E090398A2CD}"/>
              </a:ext>
            </a:extLst>
          </p:cNvPr>
          <p:cNvSpPr>
            <a:spLocks noGrp="1"/>
          </p:cNvSpPr>
          <p:nvPr>
            <p:ph type="body" sz="quarter" idx="15" hasCustomPrompt="1"/>
          </p:nvPr>
        </p:nvSpPr>
        <p:spPr>
          <a:xfrm>
            <a:off x="-1" y="4273897"/>
            <a:ext cx="407277" cy="2270061"/>
          </a:xfrm>
          <a:prstGeom prst="rect">
            <a:avLst/>
          </a:prstGeom>
          <a:solidFill>
            <a:srgbClr val="623E87"/>
          </a:solidFill>
        </p:spPr>
        <p:txBody>
          <a:bodyPr/>
          <a:lstStyle>
            <a:lvl1pPr marL="0" indent="0">
              <a:buNone/>
              <a:defRPr/>
            </a:lvl1pPr>
          </a:lstStyle>
          <a:p>
            <a:pPr lvl="0"/>
            <a:r>
              <a:rPr lang="en-US"/>
              <a:t> </a:t>
            </a:r>
          </a:p>
        </p:txBody>
      </p:sp>
      <p:sp>
        <p:nvSpPr>
          <p:cNvPr id="21" name="Freeform 20">
            <a:extLst>
              <a:ext uri="{FF2B5EF4-FFF2-40B4-BE49-F238E27FC236}">
                <a16:creationId xmlns:a16="http://schemas.microsoft.com/office/drawing/2014/main" id="{1C0E72EB-9785-7646-B5BD-B079535A5F80}"/>
              </a:ext>
            </a:extLst>
          </p:cNvPr>
          <p:cNvSpPr/>
          <p:nvPr userDrawn="1"/>
        </p:nvSpPr>
        <p:spPr>
          <a:xfrm rot="2700000">
            <a:off x="9958431" y="-245341"/>
            <a:ext cx="3316765" cy="1658383"/>
          </a:xfrm>
          <a:custGeom>
            <a:avLst/>
            <a:gdLst>
              <a:gd name="connsiteX0" fmla="*/ 0 w 4822608"/>
              <a:gd name="connsiteY0" fmla="*/ 2411304 h 2411304"/>
              <a:gd name="connsiteX1" fmla="*/ 2411305 w 4822608"/>
              <a:gd name="connsiteY1" fmla="*/ 0 h 2411304"/>
              <a:gd name="connsiteX2" fmla="*/ 4822608 w 4822608"/>
              <a:gd name="connsiteY2" fmla="*/ 2411304 h 2411304"/>
            </a:gdLst>
            <a:ahLst/>
            <a:cxnLst>
              <a:cxn ang="0">
                <a:pos x="connsiteX0" y="connsiteY0"/>
              </a:cxn>
              <a:cxn ang="0">
                <a:pos x="connsiteX1" y="connsiteY1"/>
              </a:cxn>
              <a:cxn ang="0">
                <a:pos x="connsiteX2" y="connsiteY2"/>
              </a:cxn>
            </a:cxnLst>
            <a:rect l="l" t="t" r="r" b="b"/>
            <a:pathLst>
              <a:path w="4822608" h="2411304">
                <a:moveTo>
                  <a:pt x="0" y="2411304"/>
                </a:moveTo>
                <a:lnTo>
                  <a:pt x="2411305" y="0"/>
                </a:lnTo>
                <a:lnTo>
                  <a:pt x="4822608" y="2411304"/>
                </a:lnTo>
                <a:close/>
              </a:path>
            </a:pathLst>
          </a:custGeom>
          <a:gradFill>
            <a:gsLst>
              <a:gs pos="0">
                <a:srgbClr val="623E87"/>
              </a:gs>
              <a:gs pos="55000">
                <a:srgbClr val="452B56"/>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2" name="Freeform 21">
            <a:extLst>
              <a:ext uri="{FF2B5EF4-FFF2-40B4-BE49-F238E27FC236}">
                <a16:creationId xmlns:a16="http://schemas.microsoft.com/office/drawing/2014/main" id="{19973A26-BCB5-B24D-BAE8-44E8D9F360D1}"/>
              </a:ext>
            </a:extLst>
          </p:cNvPr>
          <p:cNvSpPr/>
          <p:nvPr userDrawn="1"/>
        </p:nvSpPr>
        <p:spPr>
          <a:xfrm rot="2700000">
            <a:off x="8821963" y="747599"/>
            <a:ext cx="4352328" cy="926928"/>
          </a:xfrm>
          <a:custGeom>
            <a:avLst/>
            <a:gdLst>
              <a:gd name="connsiteX0" fmla="*/ 0 w 4352328"/>
              <a:gd name="connsiteY0" fmla="*/ 926928 h 926928"/>
              <a:gd name="connsiteX1" fmla="*/ 926928 w 4352328"/>
              <a:gd name="connsiteY1" fmla="*/ 0 h 926928"/>
              <a:gd name="connsiteX2" fmla="*/ 3425400 w 4352328"/>
              <a:gd name="connsiteY2" fmla="*/ 0 h 926928"/>
              <a:gd name="connsiteX3" fmla="*/ 4352328 w 4352328"/>
              <a:gd name="connsiteY3" fmla="*/ 926928 h 926928"/>
              <a:gd name="connsiteX4" fmla="*/ 0 w 4352328"/>
              <a:gd name="connsiteY4" fmla="*/ 926928 h 926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328" h="926928">
                <a:moveTo>
                  <a:pt x="0" y="926928"/>
                </a:moveTo>
                <a:lnTo>
                  <a:pt x="926928" y="0"/>
                </a:lnTo>
                <a:lnTo>
                  <a:pt x="3425400" y="0"/>
                </a:lnTo>
                <a:lnTo>
                  <a:pt x="4352328" y="926928"/>
                </a:lnTo>
                <a:lnTo>
                  <a:pt x="0" y="926928"/>
                </a:lnTo>
                <a:close/>
              </a:path>
            </a:pathLst>
          </a:cu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3" name="Oval 22">
            <a:extLst>
              <a:ext uri="{FF2B5EF4-FFF2-40B4-BE49-F238E27FC236}">
                <a16:creationId xmlns:a16="http://schemas.microsoft.com/office/drawing/2014/main" id="{E201E0E0-1FEC-4642-972A-2F6DB63A22A0}"/>
              </a:ext>
            </a:extLst>
          </p:cNvPr>
          <p:cNvSpPr/>
          <p:nvPr userDrawn="1"/>
        </p:nvSpPr>
        <p:spPr>
          <a:xfrm>
            <a:off x="10812027" y="371789"/>
            <a:ext cx="1034980" cy="1034980"/>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4" name="Picture 23">
            <a:extLst>
              <a:ext uri="{FF2B5EF4-FFF2-40B4-BE49-F238E27FC236}">
                <a16:creationId xmlns:a16="http://schemas.microsoft.com/office/drawing/2014/main" id="{BF04A550-6BD2-9A45-BFAD-236A5891F070}"/>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20498" y="285462"/>
            <a:ext cx="1200151" cy="1190550"/>
          </a:xfrm>
          <a:prstGeom prst="rect">
            <a:avLst/>
          </a:prstGeom>
        </p:spPr>
      </p:pic>
      <p:sp>
        <p:nvSpPr>
          <p:cNvPr id="25" name="Picture Placeholder 24">
            <a:extLst>
              <a:ext uri="{FF2B5EF4-FFF2-40B4-BE49-F238E27FC236}">
                <a16:creationId xmlns:a16="http://schemas.microsoft.com/office/drawing/2014/main" id="{C116755A-CAD1-B143-9C18-7BF53DD4803D}"/>
              </a:ext>
            </a:extLst>
          </p:cNvPr>
          <p:cNvSpPr>
            <a:spLocks noGrp="1"/>
          </p:cNvSpPr>
          <p:nvPr>
            <p:ph type="pic" sz="quarter" idx="16" hasCustomPrompt="1"/>
          </p:nvPr>
        </p:nvSpPr>
        <p:spPr>
          <a:xfrm>
            <a:off x="10734678" y="290705"/>
            <a:ext cx="1173271" cy="1173270"/>
          </a:xfrm>
          <a:custGeom>
            <a:avLst/>
            <a:gdLst>
              <a:gd name="connsiteX0" fmla="*/ 586635 w 1173270"/>
              <a:gd name="connsiteY0" fmla="*/ 0 h 1173270"/>
              <a:gd name="connsiteX1" fmla="*/ 1173270 w 1173270"/>
              <a:gd name="connsiteY1" fmla="*/ 586635 h 1173270"/>
              <a:gd name="connsiteX2" fmla="*/ 586635 w 1173270"/>
              <a:gd name="connsiteY2" fmla="*/ 1173270 h 1173270"/>
              <a:gd name="connsiteX3" fmla="*/ 0 w 1173270"/>
              <a:gd name="connsiteY3" fmla="*/ 586635 h 1173270"/>
              <a:gd name="connsiteX4" fmla="*/ 586635 w 1173270"/>
              <a:gd name="connsiteY4" fmla="*/ 0 h 117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0" h="1173270">
                <a:moveTo>
                  <a:pt x="586635" y="0"/>
                </a:moveTo>
                <a:cubicBezTo>
                  <a:pt x="910625" y="0"/>
                  <a:pt x="1173270" y="262645"/>
                  <a:pt x="1173270" y="586635"/>
                </a:cubicBezTo>
                <a:cubicBezTo>
                  <a:pt x="1173270" y="910625"/>
                  <a:pt x="910625" y="1173270"/>
                  <a:pt x="586635" y="1173270"/>
                </a:cubicBezTo>
                <a:cubicBezTo>
                  <a:pt x="262645" y="1173270"/>
                  <a:pt x="0" y="910625"/>
                  <a:pt x="0" y="586635"/>
                </a:cubicBezTo>
                <a:cubicBezTo>
                  <a:pt x="0" y="262645"/>
                  <a:pt x="262645" y="0"/>
                  <a:pt x="586635" y="0"/>
                </a:cubicBezTo>
                <a:close/>
              </a:path>
            </a:pathLst>
          </a:custGeom>
          <a:solidFill>
            <a:srgbClr val="081830"/>
          </a:solidFill>
        </p:spPr>
        <p:txBody>
          <a:bodyPr wrap="square" anchor="ctr">
            <a:noAutofit/>
          </a:bodyPr>
          <a:lstStyle>
            <a:lvl1pPr marL="0" indent="0" algn="ctr">
              <a:buNone/>
              <a:defRPr sz="900">
                <a:solidFill>
                  <a:schemeClr val="bg1"/>
                </a:solidFill>
              </a:defRPr>
            </a:lvl1pPr>
          </a:lstStyle>
          <a:p>
            <a:r>
              <a:rPr lang="en-US"/>
              <a:t>Change logo (optional)</a:t>
            </a:r>
          </a:p>
        </p:txBody>
      </p:sp>
    </p:spTree>
    <p:extLst>
      <p:ext uri="{BB962C8B-B14F-4D97-AF65-F5344CB8AC3E}">
        <p14:creationId xmlns:p14="http://schemas.microsoft.com/office/powerpoint/2010/main" val="9471375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Quote x2 (Pur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7278" y="365129"/>
            <a:ext cx="7570076" cy="1325563"/>
          </a:xfrm>
          <a:prstGeom prst="rect">
            <a:avLst/>
          </a:prstGeom>
        </p:spPr>
        <p:txBody>
          <a:bodyPr/>
          <a:lstStyle>
            <a:lvl1pPr>
              <a:defRPr b="1">
                <a:solidFill>
                  <a:srgbClr val="0A406C"/>
                </a:solidFill>
              </a:defRPr>
            </a:lvl1pPr>
          </a:lstStyle>
          <a:p>
            <a:r>
              <a:rPr lang="en-GB"/>
              <a:t>Double quote green</a:t>
            </a:r>
            <a:endParaRPr lang="en-US"/>
          </a:p>
        </p:txBody>
      </p:sp>
      <p:sp>
        <p:nvSpPr>
          <p:cNvPr id="13" name="Text Placeholder 8">
            <a:extLst>
              <a:ext uri="{FF2B5EF4-FFF2-40B4-BE49-F238E27FC236}">
                <a16:creationId xmlns:a16="http://schemas.microsoft.com/office/drawing/2014/main" id="{7FE14EF7-2964-BC45-8684-F522DB0355EC}"/>
              </a:ext>
            </a:extLst>
          </p:cNvPr>
          <p:cNvSpPr txBox="1">
            <a:spLocks/>
          </p:cNvSpPr>
          <p:nvPr userDrawn="1"/>
        </p:nvSpPr>
        <p:spPr>
          <a:xfrm>
            <a:off x="9668447" y="6403690"/>
            <a:ext cx="2160240" cy="178379"/>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900" b="0" kern="1200">
                <a:solidFill>
                  <a:schemeClr val="bg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GB" sz="600">
                <a:solidFill>
                  <a:srgbClr val="0A406C"/>
                </a:solidFill>
              </a:rPr>
              <a:t>© Cranfield University </a:t>
            </a:r>
            <a:fld id="{9F749477-C6E1-0848-80BB-E9ECD956F19F}" type="datetime6">
              <a:rPr lang="en-GB" sz="600" smtClean="0">
                <a:solidFill>
                  <a:srgbClr val="0A406C"/>
                </a:solidFill>
              </a:rPr>
              <a:t>October 25</a:t>
            </a:fld>
            <a:endParaRPr lang="en-US" sz="600">
              <a:solidFill>
                <a:srgbClr val="0A406C"/>
              </a:solidFill>
            </a:endParaRPr>
          </a:p>
        </p:txBody>
      </p:sp>
      <p:sp>
        <p:nvSpPr>
          <p:cNvPr id="6" name="Content Placeholder 5">
            <a:extLst>
              <a:ext uri="{FF2B5EF4-FFF2-40B4-BE49-F238E27FC236}">
                <a16:creationId xmlns:a16="http://schemas.microsoft.com/office/drawing/2014/main" id="{9ADA437E-3F8E-2446-AF6A-302E3CB0B4C5}"/>
              </a:ext>
            </a:extLst>
          </p:cNvPr>
          <p:cNvSpPr>
            <a:spLocks noGrp="1"/>
          </p:cNvSpPr>
          <p:nvPr>
            <p:ph sz="quarter" idx="10" hasCustomPrompt="1"/>
          </p:nvPr>
        </p:nvSpPr>
        <p:spPr>
          <a:xfrm>
            <a:off x="505741" y="1818409"/>
            <a:ext cx="9552659" cy="2270414"/>
          </a:xfrm>
          <a:prstGeom prst="rect">
            <a:avLst/>
          </a:prstGeom>
          <a:solidFill>
            <a:srgbClr val="5A7713"/>
          </a:solidFill>
        </p:spPr>
        <p:txBody>
          <a:bodyPr lIns="360000" tIns="360000" rIns="360000" bIns="360000">
            <a:normAutofit/>
          </a:bodyPr>
          <a:lstStyle>
            <a:lvl1pPr marL="0" indent="0">
              <a:buNone/>
              <a:defRPr sz="1800">
                <a:solidFill>
                  <a:schemeClr val="bg1"/>
                </a:solidFill>
              </a:defRPr>
            </a:lvl1pPr>
          </a:lstStyle>
          <a:p>
            <a:pPr lvl="0"/>
            <a:r>
              <a:rPr lang="en-GB"/>
              <a:t>“Quote quote quote quote quote quote quote quote quote quote quote quote quote quote quote quote”</a:t>
            </a:r>
          </a:p>
        </p:txBody>
      </p:sp>
      <p:sp>
        <p:nvSpPr>
          <p:cNvPr id="36" name="Text Placeholder 35">
            <a:extLst>
              <a:ext uri="{FF2B5EF4-FFF2-40B4-BE49-F238E27FC236}">
                <a16:creationId xmlns:a16="http://schemas.microsoft.com/office/drawing/2014/main" id="{1DA694FB-C5D1-E54D-B614-B49FC0F6CF96}"/>
              </a:ext>
            </a:extLst>
          </p:cNvPr>
          <p:cNvSpPr>
            <a:spLocks noGrp="1"/>
          </p:cNvSpPr>
          <p:nvPr>
            <p:ph type="body" sz="quarter" idx="13" hasCustomPrompt="1"/>
          </p:nvPr>
        </p:nvSpPr>
        <p:spPr>
          <a:xfrm>
            <a:off x="-1" y="1819038"/>
            <a:ext cx="407277" cy="2270062"/>
          </a:xfrm>
          <a:prstGeom prst="rect">
            <a:avLst/>
          </a:prstGeom>
          <a:solidFill>
            <a:srgbClr val="5A7713"/>
          </a:solidFill>
        </p:spPr>
        <p:txBody>
          <a:bodyPr/>
          <a:lstStyle>
            <a:lvl1pPr marL="0" indent="0">
              <a:buNone/>
              <a:defRPr/>
            </a:lvl1pPr>
          </a:lstStyle>
          <a:p>
            <a:pPr lvl="0"/>
            <a:r>
              <a:rPr lang="en-US"/>
              <a:t> </a:t>
            </a:r>
          </a:p>
        </p:txBody>
      </p:sp>
      <p:sp>
        <p:nvSpPr>
          <p:cNvPr id="19" name="Content Placeholder 5">
            <a:extLst>
              <a:ext uri="{FF2B5EF4-FFF2-40B4-BE49-F238E27FC236}">
                <a16:creationId xmlns:a16="http://schemas.microsoft.com/office/drawing/2014/main" id="{B2FD743E-7C72-1B42-829A-5DF06D6715AB}"/>
              </a:ext>
            </a:extLst>
          </p:cNvPr>
          <p:cNvSpPr>
            <a:spLocks noGrp="1"/>
          </p:cNvSpPr>
          <p:nvPr>
            <p:ph sz="quarter" idx="14" hasCustomPrompt="1"/>
          </p:nvPr>
        </p:nvSpPr>
        <p:spPr>
          <a:xfrm>
            <a:off x="505741" y="4273268"/>
            <a:ext cx="9552659" cy="2270413"/>
          </a:xfrm>
          <a:prstGeom prst="rect">
            <a:avLst/>
          </a:prstGeom>
          <a:solidFill>
            <a:srgbClr val="5A7713"/>
          </a:solidFill>
        </p:spPr>
        <p:txBody>
          <a:bodyPr lIns="360000" tIns="360000" rIns="360000" bIns="360000">
            <a:normAutofit/>
          </a:bodyPr>
          <a:lstStyle>
            <a:lvl1pPr marL="0" indent="0">
              <a:buNone/>
              <a:defRPr sz="1800">
                <a:solidFill>
                  <a:schemeClr val="bg1"/>
                </a:solidFill>
              </a:defRPr>
            </a:lvl1pPr>
          </a:lstStyle>
          <a:p>
            <a:pPr lvl="0"/>
            <a:r>
              <a:rPr lang="en-GB"/>
              <a:t>“Quote quote quote quote quote quote quote quote quote quote quote quote quote quote quote quote”</a:t>
            </a:r>
          </a:p>
        </p:txBody>
      </p:sp>
      <p:sp>
        <p:nvSpPr>
          <p:cNvPr id="20" name="Text Placeholder 35">
            <a:extLst>
              <a:ext uri="{FF2B5EF4-FFF2-40B4-BE49-F238E27FC236}">
                <a16:creationId xmlns:a16="http://schemas.microsoft.com/office/drawing/2014/main" id="{38F798BD-1CC7-A247-958B-0E090398A2CD}"/>
              </a:ext>
            </a:extLst>
          </p:cNvPr>
          <p:cNvSpPr>
            <a:spLocks noGrp="1"/>
          </p:cNvSpPr>
          <p:nvPr>
            <p:ph type="body" sz="quarter" idx="15" hasCustomPrompt="1"/>
          </p:nvPr>
        </p:nvSpPr>
        <p:spPr>
          <a:xfrm>
            <a:off x="-1" y="4273897"/>
            <a:ext cx="407277" cy="2270061"/>
          </a:xfrm>
          <a:prstGeom prst="rect">
            <a:avLst/>
          </a:prstGeom>
          <a:solidFill>
            <a:srgbClr val="5A7713"/>
          </a:solidFill>
        </p:spPr>
        <p:txBody>
          <a:bodyPr/>
          <a:lstStyle>
            <a:lvl1pPr marL="0" indent="0">
              <a:buNone/>
              <a:defRPr/>
            </a:lvl1pPr>
          </a:lstStyle>
          <a:p>
            <a:pPr lvl="0"/>
            <a:r>
              <a:rPr lang="en-US"/>
              <a:t> </a:t>
            </a:r>
          </a:p>
        </p:txBody>
      </p:sp>
      <p:sp>
        <p:nvSpPr>
          <p:cNvPr id="21" name="Freeform 20">
            <a:extLst>
              <a:ext uri="{FF2B5EF4-FFF2-40B4-BE49-F238E27FC236}">
                <a16:creationId xmlns:a16="http://schemas.microsoft.com/office/drawing/2014/main" id="{1C0E72EB-9785-7646-B5BD-B079535A5F80}"/>
              </a:ext>
            </a:extLst>
          </p:cNvPr>
          <p:cNvSpPr/>
          <p:nvPr userDrawn="1"/>
        </p:nvSpPr>
        <p:spPr>
          <a:xfrm rot="2700000">
            <a:off x="9958431" y="-245341"/>
            <a:ext cx="3316765" cy="1658383"/>
          </a:xfrm>
          <a:custGeom>
            <a:avLst/>
            <a:gdLst>
              <a:gd name="connsiteX0" fmla="*/ 0 w 4822608"/>
              <a:gd name="connsiteY0" fmla="*/ 2411304 h 2411304"/>
              <a:gd name="connsiteX1" fmla="*/ 2411305 w 4822608"/>
              <a:gd name="connsiteY1" fmla="*/ 0 h 2411304"/>
              <a:gd name="connsiteX2" fmla="*/ 4822608 w 4822608"/>
              <a:gd name="connsiteY2" fmla="*/ 2411304 h 2411304"/>
            </a:gdLst>
            <a:ahLst/>
            <a:cxnLst>
              <a:cxn ang="0">
                <a:pos x="connsiteX0" y="connsiteY0"/>
              </a:cxn>
              <a:cxn ang="0">
                <a:pos x="connsiteX1" y="connsiteY1"/>
              </a:cxn>
              <a:cxn ang="0">
                <a:pos x="connsiteX2" y="connsiteY2"/>
              </a:cxn>
            </a:cxnLst>
            <a:rect l="l" t="t" r="r" b="b"/>
            <a:pathLst>
              <a:path w="4822608" h="2411304">
                <a:moveTo>
                  <a:pt x="0" y="2411304"/>
                </a:moveTo>
                <a:lnTo>
                  <a:pt x="2411305" y="0"/>
                </a:lnTo>
                <a:lnTo>
                  <a:pt x="4822608" y="2411304"/>
                </a:lnTo>
                <a:close/>
              </a:path>
            </a:pathLst>
          </a:custGeom>
          <a:gradFill>
            <a:gsLst>
              <a:gs pos="0">
                <a:srgbClr val="94C21E"/>
              </a:gs>
              <a:gs pos="55000">
                <a:srgbClr val="5A7713"/>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2" name="Freeform 21">
            <a:extLst>
              <a:ext uri="{FF2B5EF4-FFF2-40B4-BE49-F238E27FC236}">
                <a16:creationId xmlns:a16="http://schemas.microsoft.com/office/drawing/2014/main" id="{19973A26-BCB5-B24D-BAE8-44E8D9F360D1}"/>
              </a:ext>
            </a:extLst>
          </p:cNvPr>
          <p:cNvSpPr/>
          <p:nvPr userDrawn="1"/>
        </p:nvSpPr>
        <p:spPr>
          <a:xfrm rot="2700000">
            <a:off x="8821963" y="747599"/>
            <a:ext cx="4352328" cy="926928"/>
          </a:xfrm>
          <a:custGeom>
            <a:avLst/>
            <a:gdLst>
              <a:gd name="connsiteX0" fmla="*/ 0 w 4352328"/>
              <a:gd name="connsiteY0" fmla="*/ 926928 h 926928"/>
              <a:gd name="connsiteX1" fmla="*/ 926928 w 4352328"/>
              <a:gd name="connsiteY1" fmla="*/ 0 h 926928"/>
              <a:gd name="connsiteX2" fmla="*/ 3425400 w 4352328"/>
              <a:gd name="connsiteY2" fmla="*/ 0 h 926928"/>
              <a:gd name="connsiteX3" fmla="*/ 4352328 w 4352328"/>
              <a:gd name="connsiteY3" fmla="*/ 926928 h 926928"/>
              <a:gd name="connsiteX4" fmla="*/ 0 w 4352328"/>
              <a:gd name="connsiteY4" fmla="*/ 926928 h 926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328" h="926928">
                <a:moveTo>
                  <a:pt x="0" y="926928"/>
                </a:moveTo>
                <a:lnTo>
                  <a:pt x="926928" y="0"/>
                </a:lnTo>
                <a:lnTo>
                  <a:pt x="3425400" y="0"/>
                </a:lnTo>
                <a:lnTo>
                  <a:pt x="4352328" y="926928"/>
                </a:lnTo>
                <a:lnTo>
                  <a:pt x="0" y="926928"/>
                </a:lnTo>
                <a:close/>
              </a:path>
            </a:pathLst>
          </a:cu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3" name="Oval 22">
            <a:extLst>
              <a:ext uri="{FF2B5EF4-FFF2-40B4-BE49-F238E27FC236}">
                <a16:creationId xmlns:a16="http://schemas.microsoft.com/office/drawing/2014/main" id="{E201E0E0-1FEC-4642-972A-2F6DB63A22A0}"/>
              </a:ext>
            </a:extLst>
          </p:cNvPr>
          <p:cNvSpPr/>
          <p:nvPr userDrawn="1"/>
        </p:nvSpPr>
        <p:spPr>
          <a:xfrm>
            <a:off x="10812027" y="371789"/>
            <a:ext cx="1034980" cy="1034980"/>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4" name="Picture 23">
            <a:extLst>
              <a:ext uri="{FF2B5EF4-FFF2-40B4-BE49-F238E27FC236}">
                <a16:creationId xmlns:a16="http://schemas.microsoft.com/office/drawing/2014/main" id="{BF04A550-6BD2-9A45-BFAD-236A5891F070}"/>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20498" y="285462"/>
            <a:ext cx="1200151" cy="1190550"/>
          </a:xfrm>
          <a:prstGeom prst="rect">
            <a:avLst/>
          </a:prstGeom>
        </p:spPr>
      </p:pic>
      <p:sp>
        <p:nvSpPr>
          <p:cNvPr id="25" name="Picture Placeholder 24">
            <a:extLst>
              <a:ext uri="{FF2B5EF4-FFF2-40B4-BE49-F238E27FC236}">
                <a16:creationId xmlns:a16="http://schemas.microsoft.com/office/drawing/2014/main" id="{C116755A-CAD1-B143-9C18-7BF53DD4803D}"/>
              </a:ext>
            </a:extLst>
          </p:cNvPr>
          <p:cNvSpPr>
            <a:spLocks noGrp="1"/>
          </p:cNvSpPr>
          <p:nvPr>
            <p:ph type="pic" sz="quarter" idx="16" hasCustomPrompt="1"/>
          </p:nvPr>
        </p:nvSpPr>
        <p:spPr>
          <a:xfrm>
            <a:off x="10734678" y="290705"/>
            <a:ext cx="1173271" cy="1173270"/>
          </a:xfrm>
          <a:custGeom>
            <a:avLst/>
            <a:gdLst>
              <a:gd name="connsiteX0" fmla="*/ 586635 w 1173270"/>
              <a:gd name="connsiteY0" fmla="*/ 0 h 1173270"/>
              <a:gd name="connsiteX1" fmla="*/ 1173270 w 1173270"/>
              <a:gd name="connsiteY1" fmla="*/ 586635 h 1173270"/>
              <a:gd name="connsiteX2" fmla="*/ 586635 w 1173270"/>
              <a:gd name="connsiteY2" fmla="*/ 1173270 h 1173270"/>
              <a:gd name="connsiteX3" fmla="*/ 0 w 1173270"/>
              <a:gd name="connsiteY3" fmla="*/ 586635 h 1173270"/>
              <a:gd name="connsiteX4" fmla="*/ 586635 w 1173270"/>
              <a:gd name="connsiteY4" fmla="*/ 0 h 117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0" h="1173270">
                <a:moveTo>
                  <a:pt x="586635" y="0"/>
                </a:moveTo>
                <a:cubicBezTo>
                  <a:pt x="910625" y="0"/>
                  <a:pt x="1173270" y="262645"/>
                  <a:pt x="1173270" y="586635"/>
                </a:cubicBezTo>
                <a:cubicBezTo>
                  <a:pt x="1173270" y="910625"/>
                  <a:pt x="910625" y="1173270"/>
                  <a:pt x="586635" y="1173270"/>
                </a:cubicBezTo>
                <a:cubicBezTo>
                  <a:pt x="262645" y="1173270"/>
                  <a:pt x="0" y="910625"/>
                  <a:pt x="0" y="586635"/>
                </a:cubicBezTo>
                <a:cubicBezTo>
                  <a:pt x="0" y="262645"/>
                  <a:pt x="262645" y="0"/>
                  <a:pt x="586635" y="0"/>
                </a:cubicBezTo>
                <a:close/>
              </a:path>
            </a:pathLst>
          </a:custGeom>
          <a:solidFill>
            <a:srgbClr val="081830"/>
          </a:solidFill>
        </p:spPr>
        <p:txBody>
          <a:bodyPr wrap="square" anchor="ctr">
            <a:noAutofit/>
          </a:bodyPr>
          <a:lstStyle>
            <a:lvl1pPr marL="0" indent="0" algn="ctr">
              <a:buNone/>
              <a:defRPr sz="900">
                <a:solidFill>
                  <a:schemeClr val="bg1"/>
                </a:solidFill>
              </a:defRPr>
            </a:lvl1pPr>
          </a:lstStyle>
          <a:p>
            <a:r>
              <a:rPr lang="en-US"/>
              <a:t>Change logo (optional)</a:t>
            </a:r>
          </a:p>
        </p:txBody>
      </p:sp>
    </p:spTree>
    <p:extLst>
      <p:ext uri="{BB962C8B-B14F-4D97-AF65-F5344CB8AC3E}">
        <p14:creationId xmlns:p14="http://schemas.microsoft.com/office/powerpoint/2010/main" val="3384295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x2 (Pi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7278" y="365129"/>
            <a:ext cx="7570076" cy="1325563"/>
          </a:xfrm>
          <a:prstGeom prst="rect">
            <a:avLst/>
          </a:prstGeom>
        </p:spPr>
        <p:txBody>
          <a:bodyPr/>
          <a:lstStyle>
            <a:lvl1pPr>
              <a:defRPr b="1">
                <a:solidFill>
                  <a:srgbClr val="0A406C"/>
                </a:solidFill>
              </a:defRPr>
            </a:lvl1pPr>
          </a:lstStyle>
          <a:p>
            <a:r>
              <a:rPr lang="en-GB"/>
              <a:t>Double quote pink</a:t>
            </a:r>
            <a:endParaRPr lang="en-US"/>
          </a:p>
        </p:txBody>
      </p:sp>
      <p:sp>
        <p:nvSpPr>
          <p:cNvPr id="13" name="Text Placeholder 8">
            <a:extLst>
              <a:ext uri="{FF2B5EF4-FFF2-40B4-BE49-F238E27FC236}">
                <a16:creationId xmlns:a16="http://schemas.microsoft.com/office/drawing/2014/main" id="{7FE14EF7-2964-BC45-8684-F522DB0355EC}"/>
              </a:ext>
            </a:extLst>
          </p:cNvPr>
          <p:cNvSpPr txBox="1">
            <a:spLocks/>
          </p:cNvSpPr>
          <p:nvPr userDrawn="1"/>
        </p:nvSpPr>
        <p:spPr>
          <a:xfrm>
            <a:off x="9668447" y="6403690"/>
            <a:ext cx="2160240" cy="178379"/>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900" b="0" kern="1200">
                <a:solidFill>
                  <a:schemeClr val="bg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GB" sz="600">
                <a:solidFill>
                  <a:srgbClr val="0A406C"/>
                </a:solidFill>
              </a:rPr>
              <a:t>© Cranfield University </a:t>
            </a:r>
            <a:fld id="{9F749477-C6E1-0848-80BB-E9ECD956F19F}" type="datetime6">
              <a:rPr lang="en-GB" sz="600" smtClean="0">
                <a:solidFill>
                  <a:srgbClr val="0A406C"/>
                </a:solidFill>
              </a:rPr>
              <a:t>October 25</a:t>
            </a:fld>
            <a:endParaRPr lang="en-US" sz="600">
              <a:solidFill>
                <a:srgbClr val="0A406C"/>
              </a:solidFill>
            </a:endParaRPr>
          </a:p>
        </p:txBody>
      </p:sp>
      <p:sp>
        <p:nvSpPr>
          <p:cNvPr id="6" name="Content Placeholder 5">
            <a:extLst>
              <a:ext uri="{FF2B5EF4-FFF2-40B4-BE49-F238E27FC236}">
                <a16:creationId xmlns:a16="http://schemas.microsoft.com/office/drawing/2014/main" id="{9ADA437E-3F8E-2446-AF6A-302E3CB0B4C5}"/>
              </a:ext>
            </a:extLst>
          </p:cNvPr>
          <p:cNvSpPr>
            <a:spLocks noGrp="1"/>
          </p:cNvSpPr>
          <p:nvPr>
            <p:ph sz="quarter" idx="10" hasCustomPrompt="1"/>
          </p:nvPr>
        </p:nvSpPr>
        <p:spPr>
          <a:xfrm>
            <a:off x="505741" y="1818409"/>
            <a:ext cx="9552659" cy="2270414"/>
          </a:xfrm>
          <a:prstGeom prst="rect">
            <a:avLst/>
          </a:prstGeom>
          <a:solidFill>
            <a:srgbClr val="811F42"/>
          </a:solidFill>
        </p:spPr>
        <p:txBody>
          <a:bodyPr lIns="360000" tIns="360000" rIns="360000" bIns="360000">
            <a:normAutofit/>
          </a:bodyPr>
          <a:lstStyle>
            <a:lvl1pPr marL="0" indent="0">
              <a:buNone/>
              <a:defRPr sz="1800">
                <a:solidFill>
                  <a:schemeClr val="bg1"/>
                </a:solidFill>
              </a:defRPr>
            </a:lvl1pPr>
          </a:lstStyle>
          <a:p>
            <a:pPr lvl="0"/>
            <a:r>
              <a:rPr lang="en-GB"/>
              <a:t>“Quote quote quote quote quote quote quote quote quote quote quote quote quote quote quote quote”</a:t>
            </a:r>
          </a:p>
        </p:txBody>
      </p:sp>
      <p:sp>
        <p:nvSpPr>
          <p:cNvPr id="36" name="Text Placeholder 35">
            <a:extLst>
              <a:ext uri="{FF2B5EF4-FFF2-40B4-BE49-F238E27FC236}">
                <a16:creationId xmlns:a16="http://schemas.microsoft.com/office/drawing/2014/main" id="{1DA694FB-C5D1-E54D-B614-B49FC0F6CF96}"/>
              </a:ext>
            </a:extLst>
          </p:cNvPr>
          <p:cNvSpPr>
            <a:spLocks noGrp="1"/>
          </p:cNvSpPr>
          <p:nvPr>
            <p:ph type="body" sz="quarter" idx="13" hasCustomPrompt="1"/>
          </p:nvPr>
        </p:nvSpPr>
        <p:spPr>
          <a:xfrm>
            <a:off x="-1" y="1819038"/>
            <a:ext cx="407277" cy="2270062"/>
          </a:xfrm>
          <a:prstGeom prst="rect">
            <a:avLst/>
          </a:prstGeom>
          <a:solidFill>
            <a:srgbClr val="811F42"/>
          </a:solidFill>
        </p:spPr>
        <p:txBody>
          <a:bodyPr/>
          <a:lstStyle>
            <a:lvl1pPr marL="0" indent="0">
              <a:buNone/>
              <a:defRPr/>
            </a:lvl1pPr>
          </a:lstStyle>
          <a:p>
            <a:pPr lvl="0"/>
            <a:r>
              <a:rPr lang="en-US"/>
              <a:t> </a:t>
            </a:r>
          </a:p>
        </p:txBody>
      </p:sp>
      <p:sp>
        <p:nvSpPr>
          <p:cNvPr id="19" name="Content Placeholder 5">
            <a:extLst>
              <a:ext uri="{FF2B5EF4-FFF2-40B4-BE49-F238E27FC236}">
                <a16:creationId xmlns:a16="http://schemas.microsoft.com/office/drawing/2014/main" id="{B2FD743E-7C72-1B42-829A-5DF06D6715AB}"/>
              </a:ext>
            </a:extLst>
          </p:cNvPr>
          <p:cNvSpPr>
            <a:spLocks noGrp="1"/>
          </p:cNvSpPr>
          <p:nvPr>
            <p:ph sz="quarter" idx="14" hasCustomPrompt="1"/>
          </p:nvPr>
        </p:nvSpPr>
        <p:spPr>
          <a:xfrm>
            <a:off x="505741" y="4273268"/>
            <a:ext cx="9552659" cy="2270413"/>
          </a:xfrm>
          <a:prstGeom prst="rect">
            <a:avLst/>
          </a:prstGeom>
          <a:solidFill>
            <a:srgbClr val="811F42"/>
          </a:solidFill>
        </p:spPr>
        <p:txBody>
          <a:bodyPr lIns="360000" tIns="360000" rIns="360000" bIns="360000">
            <a:normAutofit/>
          </a:bodyPr>
          <a:lstStyle>
            <a:lvl1pPr marL="0" indent="0">
              <a:buNone/>
              <a:defRPr sz="1800">
                <a:solidFill>
                  <a:schemeClr val="bg1"/>
                </a:solidFill>
              </a:defRPr>
            </a:lvl1pPr>
          </a:lstStyle>
          <a:p>
            <a:pPr lvl="0"/>
            <a:r>
              <a:rPr lang="en-GB"/>
              <a:t>“Quote quote quote quote quote quote quote quote quote quote quote quote quote quote quote quote”</a:t>
            </a:r>
          </a:p>
        </p:txBody>
      </p:sp>
      <p:sp>
        <p:nvSpPr>
          <p:cNvPr id="20" name="Text Placeholder 35">
            <a:extLst>
              <a:ext uri="{FF2B5EF4-FFF2-40B4-BE49-F238E27FC236}">
                <a16:creationId xmlns:a16="http://schemas.microsoft.com/office/drawing/2014/main" id="{38F798BD-1CC7-A247-958B-0E090398A2CD}"/>
              </a:ext>
            </a:extLst>
          </p:cNvPr>
          <p:cNvSpPr>
            <a:spLocks noGrp="1"/>
          </p:cNvSpPr>
          <p:nvPr>
            <p:ph type="body" sz="quarter" idx="15" hasCustomPrompt="1"/>
          </p:nvPr>
        </p:nvSpPr>
        <p:spPr>
          <a:xfrm>
            <a:off x="-1" y="4273897"/>
            <a:ext cx="407277" cy="2270061"/>
          </a:xfrm>
          <a:prstGeom prst="rect">
            <a:avLst/>
          </a:prstGeom>
          <a:solidFill>
            <a:srgbClr val="811F42"/>
          </a:solidFill>
        </p:spPr>
        <p:txBody>
          <a:bodyPr/>
          <a:lstStyle>
            <a:lvl1pPr marL="0" indent="0">
              <a:buNone/>
              <a:defRPr/>
            </a:lvl1pPr>
          </a:lstStyle>
          <a:p>
            <a:pPr lvl="0"/>
            <a:r>
              <a:rPr lang="en-US"/>
              <a:t> </a:t>
            </a:r>
          </a:p>
        </p:txBody>
      </p:sp>
      <p:sp>
        <p:nvSpPr>
          <p:cNvPr id="21" name="Freeform 20">
            <a:extLst>
              <a:ext uri="{FF2B5EF4-FFF2-40B4-BE49-F238E27FC236}">
                <a16:creationId xmlns:a16="http://schemas.microsoft.com/office/drawing/2014/main" id="{1C0E72EB-9785-7646-B5BD-B079535A5F80}"/>
              </a:ext>
            </a:extLst>
          </p:cNvPr>
          <p:cNvSpPr/>
          <p:nvPr userDrawn="1"/>
        </p:nvSpPr>
        <p:spPr>
          <a:xfrm rot="2700000">
            <a:off x="9958431" y="-245341"/>
            <a:ext cx="3316765" cy="1658383"/>
          </a:xfrm>
          <a:custGeom>
            <a:avLst/>
            <a:gdLst>
              <a:gd name="connsiteX0" fmla="*/ 0 w 4822608"/>
              <a:gd name="connsiteY0" fmla="*/ 2411304 h 2411304"/>
              <a:gd name="connsiteX1" fmla="*/ 2411305 w 4822608"/>
              <a:gd name="connsiteY1" fmla="*/ 0 h 2411304"/>
              <a:gd name="connsiteX2" fmla="*/ 4822608 w 4822608"/>
              <a:gd name="connsiteY2" fmla="*/ 2411304 h 2411304"/>
            </a:gdLst>
            <a:ahLst/>
            <a:cxnLst>
              <a:cxn ang="0">
                <a:pos x="connsiteX0" y="connsiteY0"/>
              </a:cxn>
              <a:cxn ang="0">
                <a:pos x="connsiteX1" y="connsiteY1"/>
              </a:cxn>
              <a:cxn ang="0">
                <a:pos x="connsiteX2" y="connsiteY2"/>
              </a:cxn>
            </a:cxnLst>
            <a:rect l="l" t="t" r="r" b="b"/>
            <a:pathLst>
              <a:path w="4822608" h="2411304">
                <a:moveTo>
                  <a:pt x="0" y="2411304"/>
                </a:moveTo>
                <a:lnTo>
                  <a:pt x="2411305" y="0"/>
                </a:lnTo>
                <a:lnTo>
                  <a:pt x="4822608" y="2411304"/>
                </a:lnTo>
                <a:close/>
              </a:path>
            </a:pathLst>
          </a:custGeom>
          <a:gradFill>
            <a:gsLst>
              <a:gs pos="0">
                <a:srgbClr val="D0366E"/>
              </a:gs>
              <a:gs pos="55000">
                <a:srgbClr val="811F42"/>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2" name="Freeform 21">
            <a:extLst>
              <a:ext uri="{FF2B5EF4-FFF2-40B4-BE49-F238E27FC236}">
                <a16:creationId xmlns:a16="http://schemas.microsoft.com/office/drawing/2014/main" id="{19973A26-BCB5-B24D-BAE8-44E8D9F360D1}"/>
              </a:ext>
            </a:extLst>
          </p:cNvPr>
          <p:cNvSpPr/>
          <p:nvPr userDrawn="1"/>
        </p:nvSpPr>
        <p:spPr>
          <a:xfrm rot="2700000">
            <a:off x="8821963" y="747599"/>
            <a:ext cx="4352328" cy="926928"/>
          </a:xfrm>
          <a:custGeom>
            <a:avLst/>
            <a:gdLst>
              <a:gd name="connsiteX0" fmla="*/ 0 w 4352328"/>
              <a:gd name="connsiteY0" fmla="*/ 926928 h 926928"/>
              <a:gd name="connsiteX1" fmla="*/ 926928 w 4352328"/>
              <a:gd name="connsiteY1" fmla="*/ 0 h 926928"/>
              <a:gd name="connsiteX2" fmla="*/ 3425400 w 4352328"/>
              <a:gd name="connsiteY2" fmla="*/ 0 h 926928"/>
              <a:gd name="connsiteX3" fmla="*/ 4352328 w 4352328"/>
              <a:gd name="connsiteY3" fmla="*/ 926928 h 926928"/>
              <a:gd name="connsiteX4" fmla="*/ 0 w 4352328"/>
              <a:gd name="connsiteY4" fmla="*/ 926928 h 926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328" h="926928">
                <a:moveTo>
                  <a:pt x="0" y="926928"/>
                </a:moveTo>
                <a:lnTo>
                  <a:pt x="926928" y="0"/>
                </a:lnTo>
                <a:lnTo>
                  <a:pt x="3425400" y="0"/>
                </a:lnTo>
                <a:lnTo>
                  <a:pt x="4352328" y="926928"/>
                </a:lnTo>
                <a:lnTo>
                  <a:pt x="0" y="926928"/>
                </a:lnTo>
                <a:close/>
              </a:path>
            </a:pathLst>
          </a:cu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3" name="Oval 22">
            <a:extLst>
              <a:ext uri="{FF2B5EF4-FFF2-40B4-BE49-F238E27FC236}">
                <a16:creationId xmlns:a16="http://schemas.microsoft.com/office/drawing/2014/main" id="{E201E0E0-1FEC-4642-972A-2F6DB63A22A0}"/>
              </a:ext>
            </a:extLst>
          </p:cNvPr>
          <p:cNvSpPr/>
          <p:nvPr userDrawn="1"/>
        </p:nvSpPr>
        <p:spPr>
          <a:xfrm>
            <a:off x="10812027" y="371789"/>
            <a:ext cx="1034980" cy="1034980"/>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4" name="Picture 23">
            <a:extLst>
              <a:ext uri="{FF2B5EF4-FFF2-40B4-BE49-F238E27FC236}">
                <a16:creationId xmlns:a16="http://schemas.microsoft.com/office/drawing/2014/main" id="{BF04A550-6BD2-9A45-BFAD-236A5891F070}"/>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20498" y="285462"/>
            <a:ext cx="1200151" cy="1190550"/>
          </a:xfrm>
          <a:prstGeom prst="rect">
            <a:avLst/>
          </a:prstGeom>
        </p:spPr>
      </p:pic>
      <p:sp>
        <p:nvSpPr>
          <p:cNvPr id="25" name="Picture Placeholder 24">
            <a:extLst>
              <a:ext uri="{FF2B5EF4-FFF2-40B4-BE49-F238E27FC236}">
                <a16:creationId xmlns:a16="http://schemas.microsoft.com/office/drawing/2014/main" id="{C116755A-CAD1-B143-9C18-7BF53DD4803D}"/>
              </a:ext>
            </a:extLst>
          </p:cNvPr>
          <p:cNvSpPr>
            <a:spLocks noGrp="1"/>
          </p:cNvSpPr>
          <p:nvPr>
            <p:ph type="pic" sz="quarter" idx="16" hasCustomPrompt="1"/>
          </p:nvPr>
        </p:nvSpPr>
        <p:spPr>
          <a:xfrm>
            <a:off x="10734678" y="290705"/>
            <a:ext cx="1173271" cy="1173270"/>
          </a:xfrm>
          <a:custGeom>
            <a:avLst/>
            <a:gdLst>
              <a:gd name="connsiteX0" fmla="*/ 586635 w 1173270"/>
              <a:gd name="connsiteY0" fmla="*/ 0 h 1173270"/>
              <a:gd name="connsiteX1" fmla="*/ 1173270 w 1173270"/>
              <a:gd name="connsiteY1" fmla="*/ 586635 h 1173270"/>
              <a:gd name="connsiteX2" fmla="*/ 586635 w 1173270"/>
              <a:gd name="connsiteY2" fmla="*/ 1173270 h 1173270"/>
              <a:gd name="connsiteX3" fmla="*/ 0 w 1173270"/>
              <a:gd name="connsiteY3" fmla="*/ 586635 h 1173270"/>
              <a:gd name="connsiteX4" fmla="*/ 586635 w 1173270"/>
              <a:gd name="connsiteY4" fmla="*/ 0 h 117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0" h="1173270">
                <a:moveTo>
                  <a:pt x="586635" y="0"/>
                </a:moveTo>
                <a:cubicBezTo>
                  <a:pt x="910625" y="0"/>
                  <a:pt x="1173270" y="262645"/>
                  <a:pt x="1173270" y="586635"/>
                </a:cubicBezTo>
                <a:cubicBezTo>
                  <a:pt x="1173270" y="910625"/>
                  <a:pt x="910625" y="1173270"/>
                  <a:pt x="586635" y="1173270"/>
                </a:cubicBezTo>
                <a:cubicBezTo>
                  <a:pt x="262645" y="1173270"/>
                  <a:pt x="0" y="910625"/>
                  <a:pt x="0" y="586635"/>
                </a:cubicBezTo>
                <a:cubicBezTo>
                  <a:pt x="0" y="262645"/>
                  <a:pt x="262645" y="0"/>
                  <a:pt x="586635" y="0"/>
                </a:cubicBezTo>
                <a:close/>
              </a:path>
            </a:pathLst>
          </a:custGeom>
          <a:solidFill>
            <a:srgbClr val="081830"/>
          </a:solidFill>
        </p:spPr>
        <p:txBody>
          <a:bodyPr wrap="square" anchor="ctr">
            <a:noAutofit/>
          </a:bodyPr>
          <a:lstStyle>
            <a:lvl1pPr marL="0" indent="0" algn="ctr">
              <a:buNone/>
              <a:defRPr sz="900">
                <a:solidFill>
                  <a:schemeClr val="bg1"/>
                </a:solidFill>
              </a:defRPr>
            </a:lvl1pPr>
          </a:lstStyle>
          <a:p>
            <a:r>
              <a:rPr lang="en-US"/>
              <a:t>Change logo (optional)</a:t>
            </a:r>
          </a:p>
        </p:txBody>
      </p:sp>
    </p:spTree>
    <p:extLst>
      <p:ext uri="{BB962C8B-B14F-4D97-AF65-F5344CB8AC3E}">
        <p14:creationId xmlns:p14="http://schemas.microsoft.com/office/powerpoint/2010/main" val="16633119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Quote x2 (Purple)">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E03E2350-7C7A-9E46-A024-BC2D617B408F}"/>
              </a:ext>
            </a:extLst>
          </p:cNvPr>
          <p:cNvSpPr/>
          <p:nvPr userDrawn="1"/>
        </p:nvSpPr>
        <p:spPr>
          <a:xfrm rot="2700000">
            <a:off x="9958431" y="-245341"/>
            <a:ext cx="3316765" cy="1658383"/>
          </a:xfrm>
          <a:custGeom>
            <a:avLst/>
            <a:gdLst>
              <a:gd name="connsiteX0" fmla="*/ 0 w 4822608"/>
              <a:gd name="connsiteY0" fmla="*/ 2411304 h 2411304"/>
              <a:gd name="connsiteX1" fmla="*/ 2411305 w 4822608"/>
              <a:gd name="connsiteY1" fmla="*/ 0 h 2411304"/>
              <a:gd name="connsiteX2" fmla="*/ 4822608 w 4822608"/>
              <a:gd name="connsiteY2" fmla="*/ 2411304 h 2411304"/>
            </a:gdLst>
            <a:ahLst/>
            <a:cxnLst>
              <a:cxn ang="0">
                <a:pos x="connsiteX0" y="connsiteY0"/>
              </a:cxn>
              <a:cxn ang="0">
                <a:pos x="connsiteX1" y="connsiteY1"/>
              </a:cxn>
              <a:cxn ang="0">
                <a:pos x="connsiteX2" y="connsiteY2"/>
              </a:cxn>
            </a:cxnLst>
            <a:rect l="l" t="t" r="r" b="b"/>
            <a:pathLst>
              <a:path w="4822608" h="2411304">
                <a:moveTo>
                  <a:pt x="0" y="2411304"/>
                </a:moveTo>
                <a:lnTo>
                  <a:pt x="2411305" y="0"/>
                </a:lnTo>
                <a:lnTo>
                  <a:pt x="4822608" y="2411304"/>
                </a:lnTo>
                <a:close/>
              </a:path>
            </a:pathLst>
          </a:custGeom>
          <a:gradFill>
            <a:gsLst>
              <a:gs pos="0">
                <a:srgbClr val="0099C3"/>
              </a:gs>
              <a:gs pos="55000">
                <a:srgbClr val="26366F"/>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p:cNvSpPr>
            <a:spLocks noGrp="1"/>
          </p:cNvSpPr>
          <p:nvPr>
            <p:ph type="title" hasCustomPrompt="1"/>
          </p:nvPr>
        </p:nvSpPr>
        <p:spPr>
          <a:xfrm>
            <a:off x="407278" y="365129"/>
            <a:ext cx="7570076" cy="1325563"/>
          </a:xfrm>
          <a:prstGeom prst="rect">
            <a:avLst/>
          </a:prstGeom>
        </p:spPr>
        <p:txBody>
          <a:bodyPr/>
          <a:lstStyle>
            <a:lvl1pPr>
              <a:defRPr b="1">
                <a:solidFill>
                  <a:srgbClr val="0A406C"/>
                </a:solidFill>
              </a:defRPr>
            </a:lvl1pPr>
          </a:lstStyle>
          <a:p>
            <a:r>
              <a:rPr lang="en-GB"/>
              <a:t>Double quote blue</a:t>
            </a:r>
            <a:endParaRPr lang="en-US"/>
          </a:p>
        </p:txBody>
      </p:sp>
      <p:sp>
        <p:nvSpPr>
          <p:cNvPr id="13" name="Text Placeholder 8">
            <a:extLst>
              <a:ext uri="{FF2B5EF4-FFF2-40B4-BE49-F238E27FC236}">
                <a16:creationId xmlns:a16="http://schemas.microsoft.com/office/drawing/2014/main" id="{7FE14EF7-2964-BC45-8684-F522DB0355EC}"/>
              </a:ext>
            </a:extLst>
          </p:cNvPr>
          <p:cNvSpPr txBox="1">
            <a:spLocks/>
          </p:cNvSpPr>
          <p:nvPr userDrawn="1"/>
        </p:nvSpPr>
        <p:spPr>
          <a:xfrm>
            <a:off x="9668447" y="6403690"/>
            <a:ext cx="2160240" cy="178379"/>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900" b="0" kern="1200">
                <a:solidFill>
                  <a:schemeClr val="bg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GB" sz="600">
                <a:solidFill>
                  <a:srgbClr val="0A406C"/>
                </a:solidFill>
              </a:rPr>
              <a:t>© Cranfield University </a:t>
            </a:r>
            <a:fld id="{9F749477-C6E1-0848-80BB-E9ECD956F19F}" type="datetime6">
              <a:rPr lang="en-GB" sz="600" smtClean="0">
                <a:solidFill>
                  <a:srgbClr val="0A406C"/>
                </a:solidFill>
              </a:rPr>
              <a:t>October 25</a:t>
            </a:fld>
            <a:endParaRPr lang="en-US" sz="600">
              <a:solidFill>
                <a:srgbClr val="0A406C"/>
              </a:solidFill>
            </a:endParaRPr>
          </a:p>
        </p:txBody>
      </p:sp>
      <p:sp>
        <p:nvSpPr>
          <p:cNvPr id="6" name="Content Placeholder 5">
            <a:extLst>
              <a:ext uri="{FF2B5EF4-FFF2-40B4-BE49-F238E27FC236}">
                <a16:creationId xmlns:a16="http://schemas.microsoft.com/office/drawing/2014/main" id="{9ADA437E-3F8E-2446-AF6A-302E3CB0B4C5}"/>
              </a:ext>
            </a:extLst>
          </p:cNvPr>
          <p:cNvSpPr>
            <a:spLocks noGrp="1"/>
          </p:cNvSpPr>
          <p:nvPr>
            <p:ph sz="quarter" idx="10" hasCustomPrompt="1"/>
          </p:nvPr>
        </p:nvSpPr>
        <p:spPr>
          <a:xfrm>
            <a:off x="505741" y="1818409"/>
            <a:ext cx="9552659" cy="2270414"/>
          </a:xfrm>
          <a:prstGeom prst="rect">
            <a:avLst/>
          </a:prstGeom>
          <a:solidFill>
            <a:srgbClr val="26366F"/>
          </a:solidFill>
        </p:spPr>
        <p:txBody>
          <a:bodyPr lIns="360000" tIns="360000" rIns="360000" bIns="360000">
            <a:normAutofit/>
          </a:bodyPr>
          <a:lstStyle>
            <a:lvl1pPr marL="0" indent="0">
              <a:buNone/>
              <a:defRPr sz="1800">
                <a:solidFill>
                  <a:schemeClr val="bg1"/>
                </a:solidFill>
              </a:defRPr>
            </a:lvl1pPr>
          </a:lstStyle>
          <a:p>
            <a:pPr lvl="0"/>
            <a:r>
              <a:rPr lang="en-GB"/>
              <a:t>“Quote quote quote quote quote quote quote quote quote quote quote quote quote quote quote quote”</a:t>
            </a:r>
          </a:p>
        </p:txBody>
      </p:sp>
      <p:sp>
        <p:nvSpPr>
          <p:cNvPr id="36" name="Text Placeholder 35">
            <a:extLst>
              <a:ext uri="{FF2B5EF4-FFF2-40B4-BE49-F238E27FC236}">
                <a16:creationId xmlns:a16="http://schemas.microsoft.com/office/drawing/2014/main" id="{1DA694FB-C5D1-E54D-B614-B49FC0F6CF96}"/>
              </a:ext>
            </a:extLst>
          </p:cNvPr>
          <p:cNvSpPr>
            <a:spLocks noGrp="1"/>
          </p:cNvSpPr>
          <p:nvPr>
            <p:ph type="body" sz="quarter" idx="13" hasCustomPrompt="1"/>
          </p:nvPr>
        </p:nvSpPr>
        <p:spPr>
          <a:xfrm>
            <a:off x="-1" y="1819038"/>
            <a:ext cx="407277" cy="2270062"/>
          </a:xfrm>
          <a:prstGeom prst="rect">
            <a:avLst/>
          </a:prstGeom>
          <a:solidFill>
            <a:srgbClr val="26366F"/>
          </a:solidFill>
        </p:spPr>
        <p:txBody>
          <a:bodyPr/>
          <a:lstStyle>
            <a:lvl1pPr marL="0" indent="0">
              <a:buNone/>
              <a:defRPr/>
            </a:lvl1pPr>
          </a:lstStyle>
          <a:p>
            <a:pPr lvl="0"/>
            <a:r>
              <a:rPr lang="en-US"/>
              <a:t> </a:t>
            </a:r>
          </a:p>
        </p:txBody>
      </p:sp>
      <p:sp>
        <p:nvSpPr>
          <p:cNvPr id="19" name="Content Placeholder 5">
            <a:extLst>
              <a:ext uri="{FF2B5EF4-FFF2-40B4-BE49-F238E27FC236}">
                <a16:creationId xmlns:a16="http://schemas.microsoft.com/office/drawing/2014/main" id="{B2FD743E-7C72-1B42-829A-5DF06D6715AB}"/>
              </a:ext>
            </a:extLst>
          </p:cNvPr>
          <p:cNvSpPr>
            <a:spLocks noGrp="1"/>
          </p:cNvSpPr>
          <p:nvPr>
            <p:ph sz="quarter" idx="14" hasCustomPrompt="1"/>
          </p:nvPr>
        </p:nvSpPr>
        <p:spPr>
          <a:xfrm>
            <a:off x="505741" y="4273268"/>
            <a:ext cx="9552659" cy="2270413"/>
          </a:xfrm>
          <a:prstGeom prst="rect">
            <a:avLst/>
          </a:prstGeom>
          <a:solidFill>
            <a:srgbClr val="26366F"/>
          </a:solidFill>
        </p:spPr>
        <p:txBody>
          <a:bodyPr lIns="360000" tIns="360000" rIns="360000" bIns="360000">
            <a:normAutofit/>
          </a:bodyPr>
          <a:lstStyle>
            <a:lvl1pPr marL="0" indent="0">
              <a:buNone/>
              <a:defRPr sz="1800">
                <a:solidFill>
                  <a:schemeClr val="bg1"/>
                </a:solidFill>
              </a:defRPr>
            </a:lvl1pPr>
          </a:lstStyle>
          <a:p>
            <a:pPr lvl="0"/>
            <a:r>
              <a:rPr lang="en-GB"/>
              <a:t>“Quote quote quote quote quote quote quote quote quote quote quote quote quote quote quote quote”</a:t>
            </a:r>
          </a:p>
        </p:txBody>
      </p:sp>
      <p:sp>
        <p:nvSpPr>
          <p:cNvPr id="20" name="Text Placeholder 35">
            <a:extLst>
              <a:ext uri="{FF2B5EF4-FFF2-40B4-BE49-F238E27FC236}">
                <a16:creationId xmlns:a16="http://schemas.microsoft.com/office/drawing/2014/main" id="{38F798BD-1CC7-A247-958B-0E090398A2CD}"/>
              </a:ext>
            </a:extLst>
          </p:cNvPr>
          <p:cNvSpPr>
            <a:spLocks noGrp="1"/>
          </p:cNvSpPr>
          <p:nvPr>
            <p:ph type="body" sz="quarter" idx="15" hasCustomPrompt="1"/>
          </p:nvPr>
        </p:nvSpPr>
        <p:spPr>
          <a:xfrm>
            <a:off x="-1" y="4273897"/>
            <a:ext cx="407277" cy="2270061"/>
          </a:xfrm>
          <a:prstGeom prst="rect">
            <a:avLst/>
          </a:prstGeom>
          <a:solidFill>
            <a:srgbClr val="26366F"/>
          </a:solidFill>
        </p:spPr>
        <p:txBody>
          <a:bodyPr/>
          <a:lstStyle>
            <a:lvl1pPr marL="0" indent="0">
              <a:buNone/>
              <a:defRPr/>
            </a:lvl1pPr>
          </a:lstStyle>
          <a:p>
            <a:pPr lvl="0"/>
            <a:r>
              <a:rPr lang="en-US"/>
              <a:t> </a:t>
            </a:r>
          </a:p>
        </p:txBody>
      </p:sp>
      <p:sp>
        <p:nvSpPr>
          <p:cNvPr id="22" name="Freeform 21">
            <a:extLst>
              <a:ext uri="{FF2B5EF4-FFF2-40B4-BE49-F238E27FC236}">
                <a16:creationId xmlns:a16="http://schemas.microsoft.com/office/drawing/2014/main" id="{19973A26-BCB5-B24D-BAE8-44E8D9F360D1}"/>
              </a:ext>
            </a:extLst>
          </p:cNvPr>
          <p:cNvSpPr/>
          <p:nvPr userDrawn="1"/>
        </p:nvSpPr>
        <p:spPr>
          <a:xfrm rot="2700000">
            <a:off x="8821963" y="747599"/>
            <a:ext cx="4352328" cy="926928"/>
          </a:xfrm>
          <a:custGeom>
            <a:avLst/>
            <a:gdLst>
              <a:gd name="connsiteX0" fmla="*/ 0 w 4352328"/>
              <a:gd name="connsiteY0" fmla="*/ 926928 h 926928"/>
              <a:gd name="connsiteX1" fmla="*/ 926928 w 4352328"/>
              <a:gd name="connsiteY1" fmla="*/ 0 h 926928"/>
              <a:gd name="connsiteX2" fmla="*/ 3425400 w 4352328"/>
              <a:gd name="connsiteY2" fmla="*/ 0 h 926928"/>
              <a:gd name="connsiteX3" fmla="*/ 4352328 w 4352328"/>
              <a:gd name="connsiteY3" fmla="*/ 926928 h 926928"/>
              <a:gd name="connsiteX4" fmla="*/ 0 w 4352328"/>
              <a:gd name="connsiteY4" fmla="*/ 926928 h 926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328" h="926928">
                <a:moveTo>
                  <a:pt x="0" y="926928"/>
                </a:moveTo>
                <a:lnTo>
                  <a:pt x="926928" y="0"/>
                </a:lnTo>
                <a:lnTo>
                  <a:pt x="3425400" y="0"/>
                </a:lnTo>
                <a:lnTo>
                  <a:pt x="4352328" y="926928"/>
                </a:lnTo>
                <a:lnTo>
                  <a:pt x="0" y="926928"/>
                </a:lnTo>
                <a:close/>
              </a:path>
            </a:pathLst>
          </a:cu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3" name="Oval 22">
            <a:extLst>
              <a:ext uri="{FF2B5EF4-FFF2-40B4-BE49-F238E27FC236}">
                <a16:creationId xmlns:a16="http://schemas.microsoft.com/office/drawing/2014/main" id="{E201E0E0-1FEC-4642-972A-2F6DB63A22A0}"/>
              </a:ext>
            </a:extLst>
          </p:cNvPr>
          <p:cNvSpPr/>
          <p:nvPr userDrawn="1"/>
        </p:nvSpPr>
        <p:spPr>
          <a:xfrm>
            <a:off x="10812027" y="371789"/>
            <a:ext cx="1034980" cy="1034980"/>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4" name="Picture 23">
            <a:extLst>
              <a:ext uri="{FF2B5EF4-FFF2-40B4-BE49-F238E27FC236}">
                <a16:creationId xmlns:a16="http://schemas.microsoft.com/office/drawing/2014/main" id="{BF04A550-6BD2-9A45-BFAD-236A5891F070}"/>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20498" y="285462"/>
            <a:ext cx="1200151" cy="1190550"/>
          </a:xfrm>
          <a:prstGeom prst="rect">
            <a:avLst/>
          </a:prstGeom>
        </p:spPr>
      </p:pic>
      <p:sp>
        <p:nvSpPr>
          <p:cNvPr id="25" name="Picture Placeholder 24">
            <a:extLst>
              <a:ext uri="{FF2B5EF4-FFF2-40B4-BE49-F238E27FC236}">
                <a16:creationId xmlns:a16="http://schemas.microsoft.com/office/drawing/2014/main" id="{C116755A-CAD1-B143-9C18-7BF53DD4803D}"/>
              </a:ext>
            </a:extLst>
          </p:cNvPr>
          <p:cNvSpPr>
            <a:spLocks noGrp="1"/>
          </p:cNvSpPr>
          <p:nvPr>
            <p:ph type="pic" sz="quarter" idx="16" hasCustomPrompt="1"/>
          </p:nvPr>
        </p:nvSpPr>
        <p:spPr>
          <a:xfrm>
            <a:off x="10734678" y="290705"/>
            <a:ext cx="1173271" cy="1173270"/>
          </a:xfrm>
          <a:custGeom>
            <a:avLst/>
            <a:gdLst>
              <a:gd name="connsiteX0" fmla="*/ 586635 w 1173270"/>
              <a:gd name="connsiteY0" fmla="*/ 0 h 1173270"/>
              <a:gd name="connsiteX1" fmla="*/ 1173270 w 1173270"/>
              <a:gd name="connsiteY1" fmla="*/ 586635 h 1173270"/>
              <a:gd name="connsiteX2" fmla="*/ 586635 w 1173270"/>
              <a:gd name="connsiteY2" fmla="*/ 1173270 h 1173270"/>
              <a:gd name="connsiteX3" fmla="*/ 0 w 1173270"/>
              <a:gd name="connsiteY3" fmla="*/ 586635 h 1173270"/>
              <a:gd name="connsiteX4" fmla="*/ 586635 w 1173270"/>
              <a:gd name="connsiteY4" fmla="*/ 0 h 117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0" h="1173270">
                <a:moveTo>
                  <a:pt x="586635" y="0"/>
                </a:moveTo>
                <a:cubicBezTo>
                  <a:pt x="910625" y="0"/>
                  <a:pt x="1173270" y="262645"/>
                  <a:pt x="1173270" y="586635"/>
                </a:cubicBezTo>
                <a:cubicBezTo>
                  <a:pt x="1173270" y="910625"/>
                  <a:pt x="910625" y="1173270"/>
                  <a:pt x="586635" y="1173270"/>
                </a:cubicBezTo>
                <a:cubicBezTo>
                  <a:pt x="262645" y="1173270"/>
                  <a:pt x="0" y="910625"/>
                  <a:pt x="0" y="586635"/>
                </a:cubicBezTo>
                <a:cubicBezTo>
                  <a:pt x="0" y="262645"/>
                  <a:pt x="262645" y="0"/>
                  <a:pt x="586635" y="0"/>
                </a:cubicBezTo>
                <a:close/>
              </a:path>
            </a:pathLst>
          </a:custGeom>
          <a:solidFill>
            <a:srgbClr val="081830"/>
          </a:solidFill>
        </p:spPr>
        <p:txBody>
          <a:bodyPr wrap="square" anchor="ctr">
            <a:noAutofit/>
          </a:bodyPr>
          <a:lstStyle>
            <a:lvl1pPr marL="0" indent="0" algn="ctr">
              <a:buNone/>
              <a:defRPr sz="900">
                <a:solidFill>
                  <a:schemeClr val="bg1"/>
                </a:solidFill>
              </a:defRPr>
            </a:lvl1pPr>
          </a:lstStyle>
          <a:p>
            <a:r>
              <a:rPr lang="en-US"/>
              <a:t>Change logo (optional)</a:t>
            </a:r>
          </a:p>
        </p:txBody>
      </p:sp>
    </p:spTree>
    <p:extLst>
      <p:ext uri="{BB962C8B-B14F-4D97-AF65-F5344CB8AC3E}">
        <p14:creationId xmlns:p14="http://schemas.microsoft.com/office/powerpoint/2010/main" val="25422786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acilities (Pur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315" y="365129"/>
            <a:ext cx="7570076" cy="1325563"/>
          </a:xfrm>
          <a:prstGeom prst="rect">
            <a:avLst/>
          </a:prstGeom>
        </p:spPr>
        <p:txBody>
          <a:bodyPr/>
          <a:lstStyle>
            <a:lvl1pPr>
              <a:defRPr b="1">
                <a:solidFill>
                  <a:srgbClr val="0A406C"/>
                </a:solidFill>
              </a:defRPr>
            </a:lvl1pPr>
          </a:lstStyle>
          <a:p>
            <a:r>
              <a:rPr lang="en-GB"/>
              <a:t>Facilities</a:t>
            </a:r>
            <a:endParaRPr lang="en-US"/>
          </a:p>
        </p:txBody>
      </p:sp>
      <p:sp>
        <p:nvSpPr>
          <p:cNvPr id="13" name="Text Placeholder 8">
            <a:extLst>
              <a:ext uri="{FF2B5EF4-FFF2-40B4-BE49-F238E27FC236}">
                <a16:creationId xmlns:a16="http://schemas.microsoft.com/office/drawing/2014/main" id="{7FE14EF7-2964-BC45-8684-F522DB0355EC}"/>
              </a:ext>
            </a:extLst>
          </p:cNvPr>
          <p:cNvSpPr txBox="1">
            <a:spLocks/>
          </p:cNvSpPr>
          <p:nvPr userDrawn="1"/>
        </p:nvSpPr>
        <p:spPr>
          <a:xfrm>
            <a:off x="9668447" y="6403690"/>
            <a:ext cx="2160240" cy="178379"/>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900" b="0" kern="1200">
                <a:solidFill>
                  <a:schemeClr val="bg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GB" sz="600">
                <a:solidFill>
                  <a:srgbClr val="0A406C"/>
                </a:solidFill>
              </a:rPr>
              <a:t>© Cranfield University </a:t>
            </a:r>
            <a:fld id="{9F749477-C6E1-0848-80BB-E9ECD956F19F}" type="datetime6">
              <a:rPr lang="en-GB" sz="600" smtClean="0">
                <a:solidFill>
                  <a:srgbClr val="0A406C"/>
                </a:solidFill>
              </a:rPr>
              <a:t>October 25</a:t>
            </a:fld>
            <a:endParaRPr lang="en-US" sz="600">
              <a:solidFill>
                <a:srgbClr val="0A406C"/>
              </a:solidFill>
            </a:endParaRPr>
          </a:p>
        </p:txBody>
      </p:sp>
      <p:sp>
        <p:nvSpPr>
          <p:cNvPr id="5" name="Picture Placeholder 4">
            <a:extLst>
              <a:ext uri="{FF2B5EF4-FFF2-40B4-BE49-F238E27FC236}">
                <a16:creationId xmlns:a16="http://schemas.microsoft.com/office/drawing/2014/main" id="{27527392-0132-9043-8E98-FF9EE1FBE401}"/>
              </a:ext>
            </a:extLst>
          </p:cNvPr>
          <p:cNvSpPr>
            <a:spLocks noGrp="1"/>
          </p:cNvSpPr>
          <p:nvPr>
            <p:ph type="pic" sz="quarter" idx="10" hasCustomPrompt="1"/>
          </p:nvPr>
        </p:nvSpPr>
        <p:spPr>
          <a:xfrm>
            <a:off x="407276" y="1939926"/>
            <a:ext cx="2987565" cy="1745264"/>
          </a:xfrm>
          <a:prstGeom prst="rect">
            <a:avLst/>
          </a:prstGeom>
          <a:noFill/>
          <a:ln w="12700">
            <a:noFill/>
          </a:ln>
        </p:spPr>
        <p:txBody>
          <a:bodyPr>
            <a:normAutofit/>
          </a:bodyPr>
          <a:lstStyle>
            <a:lvl1pPr marL="0" indent="0">
              <a:buNone/>
              <a:defRPr sz="1200"/>
            </a:lvl1pPr>
          </a:lstStyle>
          <a:p>
            <a:r>
              <a:rPr lang="en-US"/>
              <a:t>Click icon to add photo of facility</a:t>
            </a:r>
          </a:p>
        </p:txBody>
      </p:sp>
      <p:sp>
        <p:nvSpPr>
          <p:cNvPr id="19" name="Text Placeholder 18">
            <a:extLst>
              <a:ext uri="{FF2B5EF4-FFF2-40B4-BE49-F238E27FC236}">
                <a16:creationId xmlns:a16="http://schemas.microsoft.com/office/drawing/2014/main" id="{37F01780-A527-BE4B-827B-04AFB9DC98CA}"/>
              </a:ext>
            </a:extLst>
          </p:cNvPr>
          <p:cNvSpPr>
            <a:spLocks noGrp="1"/>
          </p:cNvSpPr>
          <p:nvPr>
            <p:ph type="body" sz="quarter" idx="11" hasCustomPrompt="1"/>
          </p:nvPr>
        </p:nvSpPr>
        <p:spPr>
          <a:xfrm>
            <a:off x="407993" y="4403835"/>
            <a:ext cx="2986087" cy="1828800"/>
          </a:xfrm>
          <a:prstGeom prst="rect">
            <a:avLst/>
          </a:prstGeom>
          <a:solidFill>
            <a:schemeClr val="bg1">
              <a:lumMod val="95000"/>
            </a:schemeClr>
          </a:solidFill>
        </p:spPr>
        <p:txBody>
          <a:bodyPr>
            <a:normAutofit/>
          </a:bodyPr>
          <a:lstStyle>
            <a:lvl1pPr marL="0" indent="0">
              <a:buNone/>
              <a:defRPr sz="1350" b="0">
                <a:solidFill>
                  <a:srgbClr val="081830"/>
                </a:solidFill>
              </a:defRPr>
            </a:lvl1pPr>
          </a:lstStyle>
          <a:p>
            <a:r>
              <a:rPr lang="en-GB"/>
              <a:t>Facility description</a:t>
            </a:r>
          </a:p>
        </p:txBody>
      </p:sp>
      <p:sp>
        <p:nvSpPr>
          <p:cNvPr id="20" name="Text Placeholder 18">
            <a:extLst>
              <a:ext uri="{FF2B5EF4-FFF2-40B4-BE49-F238E27FC236}">
                <a16:creationId xmlns:a16="http://schemas.microsoft.com/office/drawing/2014/main" id="{2BFA7589-652B-B546-9D4C-8696AF138F4B}"/>
              </a:ext>
            </a:extLst>
          </p:cNvPr>
          <p:cNvSpPr>
            <a:spLocks noGrp="1"/>
          </p:cNvSpPr>
          <p:nvPr>
            <p:ph type="body" sz="quarter" idx="12" hasCustomPrompt="1"/>
          </p:nvPr>
        </p:nvSpPr>
        <p:spPr>
          <a:xfrm>
            <a:off x="407993" y="3703188"/>
            <a:ext cx="2986087" cy="700646"/>
          </a:xfrm>
          <a:prstGeom prst="rect">
            <a:avLst/>
          </a:prstGeom>
          <a:solidFill>
            <a:srgbClr val="623E87"/>
          </a:solidFill>
        </p:spPr>
        <p:txBody>
          <a:bodyPr>
            <a:normAutofit/>
          </a:bodyPr>
          <a:lstStyle>
            <a:lvl1pPr marL="0" indent="0">
              <a:buNone/>
              <a:defRPr sz="1350" b="1">
                <a:solidFill>
                  <a:schemeClr val="bg1"/>
                </a:solidFill>
              </a:defRPr>
            </a:lvl1pPr>
          </a:lstStyle>
          <a:p>
            <a:r>
              <a:rPr lang="en-GB"/>
              <a:t>Name of facility</a:t>
            </a:r>
          </a:p>
        </p:txBody>
      </p:sp>
      <p:sp>
        <p:nvSpPr>
          <p:cNvPr id="23" name="Picture Placeholder 4">
            <a:extLst>
              <a:ext uri="{FF2B5EF4-FFF2-40B4-BE49-F238E27FC236}">
                <a16:creationId xmlns:a16="http://schemas.microsoft.com/office/drawing/2014/main" id="{31F77F19-B181-E542-A209-8E125F1BB30A}"/>
              </a:ext>
            </a:extLst>
          </p:cNvPr>
          <p:cNvSpPr>
            <a:spLocks noGrp="1"/>
          </p:cNvSpPr>
          <p:nvPr>
            <p:ph type="pic" sz="quarter" idx="13" hasCustomPrompt="1"/>
          </p:nvPr>
        </p:nvSpPr>
        <p:spPr>
          <a:xfrm>
            <a:off x="3678987" y="1939926"/>
            <a:ext cx="2986087" cy="1745264"/>
          </a:xfrm>
          <a:prstGeom prst="rect">
            <a:avLst/>
          </a:prstGeom>
          <a:noFill/>
          <a:ln w="12700">
            <a:noFill/>
          </a:ln>
        </p:spPr>
        <p:txBody>
          <a:bodyPr>
            <a:normAutofit/>
          </a:bodyPr>
          <a:lstStyle>
            <a:lvl1pPr marL="0" indent="0">
              <a:buNone/>
              <a:defRPr sz="1200"/>
            </a:lvl1pPr>
          </a:lstStyle>
          <a:p>
            <a:r>
              <a:rPr lang="en-US"/>
              <a:t>Click icon to add photo of facility</a:t>
            </a:r>
          </a:p>
        </p:txBody>
      </p:sp>
      <p:sp>
        <p:nvSpPr>
          <p:cNvPr id="24" name="Text Placeholder 18">
            <a:extLst>
              <a:ext uri="{FF2B5EF4-FFF2-40B4-BE49-F238E27FC236}">
                <a16:creationId xmlns:a16="http://schemas.microsoft.com/office/drawing/2014/main" id="{C0E94EB3-2FAF-9945-9FCC-D3EC464BFCAB}"/>
              </a:ext>
            </a:extLst>
          </p:cNvPr>
          <p:cNvSpPr>
            <a:spLocks noGrp="1"/>
          </p:cNvSpPr>
          <p:nvPr>
            <p:ph type="body" sz="quarter" idx="14" hasCustomPrompt="1"/>
          </p:nvPr>
        </p:nvSpPr>
        <p:spPr>
          <a:xfrm>
            <a:off x="3679699" y="4403835"/>
            <a:ext cx="2986087" cy="1828800"/>
          </a:xfrm>
          <a:prstGeom prst="rect">
            <a:avLst/>
          </a:prstGeom>
          <a:solidFill>
            <a:schemeClr val="bg1">
              <a:lumMod val="95000"/>
            </a:schemeClr>
          </a:solidFill>
        </p:spPr>
        <p:txBody>
          <a:bodyPr>
            <a:normAutofit/>
          </a:bodyPr>
          <a:lstStyle>
            <a:lvl1pPr marL="0" indent="0">
              <a:buNone/>
              <a:defRPr sz="1350" b="0">
                <a:solidFill>
                  <a:srgbClr val="081830"/>
                </a:solidFill>
              </a:defRPr>
            </a:lvl1pPr>
          </a:lstStyle>
          <a:p>
            <a:r>
              <a:rPr lang="en-GB"/>
              <a:t>Facility description</a:t>
            </a:r>
          </a:p>
        </p:txBody>
      </p:sp>
      <p:sp>
        <p:nvSpPr>
          <p:cNvPr id="25" name="Text Placeholder 18">
            <a:extLst>
              <a:ext uri="{FF2B5EF4-FFF2-40B4-BE49-F238E27FC236}">
                <a16:creationId xmlns:a16="http://schemas.microsoft.com/office/drawing/2014/main" id="{A86EEF94-23E5-B647-8AA9-43A8A0D0D41C}"/>
              </a:ext>
            </a:extLst>
          </p:cNvPr>
          <p:cNvSpPr>
            <a:spLocks noGrp="1"/>
          </p:cNvSpPr>
          <p:nvPr>
            <p:ph type="body" sz="quarter" idx="15" hasCustomPrompt="1"/>
          </p:nvPr>
        </p:nvSpPr>
        <p:spPr>
          <a:xfrm>
            <a:off x="3679699" y="3703188"/>
            <a:ext cx="2986087" cy="700646"/>
          </a:xfrm>
          <a:prstGeom prst="rect">
            <a:avLst/>
          </a:prstGeom>
          <a:solidFill>
            <a:srgbClr val="623E87"/>
          </a:solidFill>
        </p:spPr>
        <p:txBody>
          <a:bodyPr>
            <a:normAutofit/>
          </a:bodyPr>
          <a:lstStyle>
            <a:lvl1pPr marL="0" indent="0">
              <a:buNone/>
              <a:defRPr sz="1350" b="1">
                <a:solidFill>
                  <a:schemeClr val="bg1"/>
                </a:solidFill>
              </a:defRPr>
            </a:lvl1pPr>
          </a:lstStyle>
          <a:p>
            <a:r>
              <a:rPr lang="en-GB"/>
              <a:t>Name of facility</a:t>
            </a:r>
          </a:p>
        </p:txBody>
      </p:sp>
      <p:sp>
        <p:nvSpPr>
          <p:cNvPr id="27" name="Picture Placeholder 4">
            <a:extLst>
              <a:ext uri="{FF2B5EF4-FFF2-40B4-BE49-F238E27FC236}">
                <a16:creationId xmlns:a16="http://schemas.microsoft.com/office/drawing/2014/main" id="{9E55E43E-4754-6141-9E49-341DA74612D6}"/>
              </a:ext>
            </a:extLst>
          </p:cNvPr>
          <p:cNvSpPr>
            <a:spLocks noGrp="1"/>
          </p:cNvSpPr>
          <p:nvPr>
            <p:ph type="pic" sz="quarter" idx="16" hasCustomPrompt="1"/>
          </p:nvPr>
        </p:nvSpPr>
        <p:spPr>
          <a:xfrm>
            <a:off x="6891968" y="1939926"/>
            <a:ext cx="2987565" cy="1745264"/>
          </a:xfrm>
          <a:prstGeom prst="rect">
            <a:avLst/>
          </a:prstGeom>
          <a:noFill/>
          <a:ln w="12700">
            <a:noFill/>
          </a:ln>
        </p:spPr>
        <p:txBody>
          <a:bodyPr>
            <a:normAutofit/>
          </a:bodyPr>
          <a:lstStyle>
            <a:lvl1pPr marL="0" indent="0">
              <a:buNone/>
              <a:defRPr sz="1200"/>
            </a:lvl1pPr>
          </a:lstStyle>
          <a:p>
            <a:r>
              <a:rPr lang="en-US"/>
              <a:t>Click icon to add photo of facility</a:t>
            </a:r>
          </a:p>
        </p:txBody>
      </p:sp>
      <p:sp>
        <p:nvSpPr>
          <p:cNvPr id="28" name="Text Placeholder 18">
            <a:extLst>
              <a:ext uri="{FF2B5EF4-FFF2-40B4-BE49-F238E27FC236}">
                <a16:creationId xmlns:a16="http://schemas.microsoft.com/office/drawing/2014/main" id="{81110EE3-AD63-8648-AE98-4F49FFB33767}"/>
              </a:ext>
            </a:extLst>
          </p:cNvPr>
          <p:cNvSpPr>
            <a:spLocks noGrp="1"/>
          </p:cNvSpPr>
          <p:nvPr>
            <p:ph type="body" sz="quarter" idx="17" hasCustomPrompt="1"/>
          </p:nvPr>
        </p:nvSpPr>
        <p:spPr>
          <a:xfrm>
            <a:off x="6892682" y="4403835"/>
            <a:ext cx="2986087" cy="1828800"/>
          </a:xfrm>
          <a:prstGeom prst="rect">
            <a:avLst/>
          </a:prstGeom>
          <a:solidFill>
            <a:schemeClr val="bg1">
              <a:lumMod val="95000"/>
            </a:schemeClr>
          </a:solidFill>
        </p:spPr>
        <p:txBody>
          <a:bodyPr>
            <a:normAutofit/>
          </a:bodyPr>
          <a:lstStyle>
            <a:lvl1pPr marL="0" indent="0">
              <a:buNone/>
              <a:defRPr sz="1350" b="0">
                <a:solidFill>
                  <a:srgbClr val="081830"/>
                </a:solidFill>
              </a:defRPr>
            </a:lvl1pPr>
          </a:lstStyle>
          <a:p>
            <a:r>
              <a:rPr lang="en-GB"/>
              <a:t>Facility description</a:t>
            </a:r>
          </a:p>
        </p:txBody>
      </p:sp>
      <p:sp>
        <p:nvSpPr>
          <p:cNvPr id="29" name="Text Placeholder 18">
            <a:extLst>
              <a:ext uri="{FF2B5EF4-FFF2-40B4-BE49-F238E27FC236}">
                <a16:creationId xmlns:a16="http://schemas.microsoft.com/office/drawing/2014/main" id="{B6CEC7B8-100B-A544-9345-5649C31490DF}"/>
              </a:ext>
            </a:extLst>
          </p:cNvPr>
          <p:cNvSpPr>
            <a:spLocks noGrp="1"/>
          </p:cNvSpPr>
          <p:nvPr>
            <p:ph type="body" sz="quarter" idx="18" hasCustomPrompt="1"/>
          </p:nvPr>
        </p:nvSpPr>
        <p:spPr>
          <a:xfrm>
            <a:off x="6892682" y="3703188"/>
            <a:ext cx="2986087" cy="700646"/>
          </a:xfrm>
          <a:prstGeom prst="rect">
            <a:avLst/>
          </a:prstGeom>
          <a:solidFill>
            <a:srgbClr val="623E87"/>
          </a:solidFill>
        </p:spPr>
        <p:txBody>
          <a:bodyPr>
            <a:normAutofit/>
          </a:bodyPr>
          <a:lstStyle>
            <a:lvl1pPr marL="0" indent="0">
              <a:buNone/>
              <a:defRPr sz="1350" b="1">
                <a:solidFill>
                  <a:schemeClr val="bg1"/>
                </a:solidFill>
              </a:defRPr>
            </a:lvl1pPr>
          </a:lstStyle>
          <a:p>
            <a:r>
              <a:rPr lang="en-GB"/>
              <a:t>Name of facility</a:t>
            </a:r>
          </a:p>
        </p:txBody>
      </p:sp>
      <p:sp>
        <p:nvSpPr>
          <p:cNvPr id="17" name="Freeform 16">
            <a:extLst>
              <a:ext uri="{FF2B5EF4-FFF2-40B4-BE49-F238E27FC236}">
                <a16:creationId xmlns:a16="http://schemas.microsoft.com/office/drawing/2014/main" id="{642281AB-909E-BF4D-8149-1BC66A630AE0}"/>
              </a:ext>
            </a:extLst>
          </p:cNvPr>
          <p:cNvSpPr/>
          <p:nvPr userDrawn="1"/>
        </p:nvSpPr>
        <p:spPr>
          <a:xfrm rot="2700000">
            <a:off x="9958431" y="-245341"/>
            <a:ext cx="3316765" cy="1658383"/>
          </a:xfrm>
          <a:custGeom>
            <a:avLst/>
            <a:gdLst>
              <a:gd name="connsiteX0" fmla="*/ 0 w 4822608"/>
              <a:gd name="connsiteY0" fmla="*/ 2411304 h 2411304"/>
              <a:gd name="connsiteX1" fmla="*/ 2411305 w 4822608"/>
              <a:gd name="connsiteY1" fmla="*/ 0 h 2411304"/>
              <a:gd name="connsiteX2" fmla="*/ 4822608 w 4822608"/>
              <a:gd name="connsiteY2" fmla="*/ 2411304 h 2411304"/>
            </a:gdLst>
            <a:ahLst/>
            <a:cxnLst>
              <a:cxn ang="0">
                <a:pos x="connsiteX0" y="connsiteY0"/>
              </a:cxn>
              <a:cxn ang="0">
                <a:pos x="connsiteX1" y="connsiteY1"/>
              </a:cxn>
              <a:cxn ang="0">
                <a:pos x="connsiteX2" y="connsiteY2"/>
              </a:cxn>
            </a:cxnLst>
            <a:rect l="l" t="t" r="r" b="b"/>
            <a:pathLst>
              <a:path w="4822608" h="2411304">
                <a:moveTo>
                  <a:pt x="0" y="2411304"/>
                </a:moveTo>
                <a:lnTo>
                  <a:pt x="2411305" y="0"/>
                </a:lnTo>
                <a:lnTo>
                  <a:pt x="4822608" y="2411304"/>
                </a:lnTo>
                <a:close/>
              </a:path>
            </a:pathLst>
          </a:custGeom>
          <a:gradFill>
            <a:gsLst>
              <a:gs pos="0">
                <a:srgbClr val="623E87"/>
              </a:gs>
              <a:gs pos="55000">
                <a:srgbClr val="452B56"/>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20">
            <a:extLst>
              <a:ext uri="{FF2B5EF4-FFF2-40B4-BE49-F238E27FC236}">
                <a16:creationId xmlns:a16="http://schemas.microsoft.com/office/drawing/2014/main" id="{D9B85D20-8358-CE44-A753-9EEA177AAE6A}"/>
              </a:ext>
            </a:extLst>
          </p:cNvPr>
          <p:cNvSpPr/>
          <p:nvPr userDrawn="1"/>
        </p:nvSpPr>
        <p:spPr>
          <a:xfrm rot="2700000">
            <a:off x="8821963" y="747599"/>
            <a:ext cx="4352328" cy="926928"/>
          </a:xfrm>
          <a:custGeom>
            <a:avLst/>
            <a:gdLst>
              <a:gd name="connsiteX0" fmla="*/ 0 w 4352328"/>
              <a:gd name="connsiteY0" fmla="*/ 926928 h 926928"/>
              <a:gd name="connsiteX1" fmla="*/ 926928 w 4352328"/>
              <a:gd name="connsiteY1" fmla="*/ 0 h 926928"/>
              <a:gd name="connsiteX2" fmla="*/ 3425400 w 4352328"/>
              <a:gd name="connsiteY2" fmla="*/ 0 h 926928"/>
              <a:gd name="connsiteX3" fmla="*/ 4352328 w 4352328"/>
              <a:gd name="connsiteY3" fmla="*/ 926928 h 926928"/>
              <a:gd name="connsiteX4" fmla="*/ 0 w 4352328"/>
              <a:gd name="connsiteY4" fmla="*/ 926928 h 926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328" h="926928">
                <a:moveTo>
                  <a:pt x="0" y="926928"/>
                </a:moveTo>
                <a:lnTo>
                  <a:pt x="926928" y="0"/>
                </a:lnTo>
                <a:lnTo>
                  <a:pt x="3425400" y="0"/>
                </a:lnTo>
                <a:lnTo>
                  <a:pt x="4352328" y="926928"/>
                </a:lnTo>
                <a:lnTo>
                  <a:pt x="0" y="926928"/>
                </a:lnTo>
                <a:close/>
              </a:path>
            </a:pathLst>
          </a:cu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2" name="Oval 21">
            <a:extLst>
              <a:ext uri="{FF2B5EF4-FFF2-40B4-BE49-F238E27FC236}">
                <a16:creationId xmlns:a16="http://schemas.microsoft.com/office/drawing/2014/main" id="{78FF5A48-4661-2249-8FCC-72D6A4823701}"/>
              </a:ext>
            </a:extLst>
          </p:cNvPr>
          <p:cNvSpPr/>
          <p:nvPr userDrawn="1"/>
        </p:nvSpPr>
        <p:spPr>
          <a:xfrm>
            <a:off x="10812027" y="371789"/>
            <a:ext cx="1034980" cy="1034980"/>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6" name="Picture 25">
            <a:extLst>
              <a:ext uri="{FF2B5EF4-FFF2-40B4-BE49-F238E27FC236}">
                <a16:creationId xmlns:a16="http://schemas.microsoft.com/office/drawing/2014/main" id="{11431B29-A23D-2340-979C-51919317008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20498" y="285462"/>
            <a:ext cx="1200151" cy="1190550"/>
          </a:xfrm>
          <a:prstGeom prst="rect">
            <a:avLst/>
          </a:prstGeom>
        </p:spPr>
      </p:pic>
      <p:sp>
        <p:nvSpPr>
          <p:cNvPr id="30" name="Picture Placeholder 29">
            <a:extLst>
              <a:ext uri="{FF2B5EF4-FFF2-40B4-BE49-F238E27FC236}">
                <a16:creationId xmlns:a16="http://schemas.microsoft.com/office/drawing/2014/main" id="{558A0550-C86F-A145-8AB4-3CA87DB5A5D7}"/>
              </a:ext>
            </a:extLst>
          </p:cNvPr>
          <p:cNvSpPr>
            <a:spLocks noGrp="1"/>
          </p:cNvSpPr>
          <p:nvPr>
            <p:ph type="pic" sz="quarter" idx="19" hasCustomPrompt="1"/>
          </p:nvPr>
        </p:nvSpPr>
        <p:spPr>
          <a:xfrm>
            <a:off x="10734678" y="290705"/>
            <a:ext cx="1173271" cy="1173270"/>
          </a:xfrm>
          <a:custGeom>
            <a:avLst/>
            <a:gdLst>
              <a:gd name="connsiteX0" fmla="*/ 586635 w 1173270"/>
              <a:gd name="connsiteY0" fmla="*/ 0 h 1173270"/>
              <a:gd name="connsiteX1" fmla="*/ 1173270 w 1173270"/>
              <a:gd name="connsiteY1" fmla="*/ 586635 h 1173270"/>
              <a:gd name="connsiteX2" fmla="*/ 586635 w 1173270"/>
              <a:gd name="connsiteY2" fmla="*/ 1173270 h 1173270"/>
              <a:gd name="connsiteX3" fmla="*/ 0 w 1173270"/>
              <a:gd name="connsiteY3" fmla="*/ 586635 h 1173270"/>
              <a:gd name="connsiteX4" fmla="*/ 586635 w 1173270"/>
              <a:gd name="connsiteY4" fmla="*/ 0 h 117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0" h="1173270">
                <a:moveTo>
                  <a:pt x="586635" y="0"/>
                </a:moveTo>
                <a:cubicBezTo>
                  <a:pt x="910625" y="0"/>
                  <a:pt x="1173270" y="262645"/>
                  <a:pt x="1173270" y="586635"/>
                </a:cubicBezTo>
                <a:cubicBezTo>
                  <a:pt x="1173270" y="910625"/>
                  <a:pt x="910625" y="1173270"/>
                  <a:pt x="586635" y="1173270"/>
                </a:cubicBezTo>
                <a:cubicBezTo>
                  <a:pt x="262645" y="1173270"/>
                  <a:pt x="0" y="910625"/>
                  <a:pt x="0" y="586635"/>
                </a:cubicBezTo>
                <a:cubicBezTo>
                  <a:pt x="0" y="262645"/>
                  <a:pt x="262645" y="0"/>
                  <a:pt x="586635" y="0"/>
                </a:cubicBezTo>
                <a:close/>
              </a:path>
            </a:pathLst>
          </a:custGeom>
          <a:solidFill>
            <a:srgbClr val="081830"/>
          </a:solidFill>
        </p:spPr>
        <p:txBody>
          <a:bodyPr wrap="square" anchor="ctr">
            <a:noAutofit/>
          </a:bodyPr>
          <a:lstStyle>
            <a:lvl1pPr marL="0" indent="0" algn="ctr">
              <a:buNone/>
              <a:defRPr sz="900">
                <a:solidFill>
                  <a:schemeClr val="bg1"/>
                </a:solidFill>
              </a:defRPr>
            </a:lvl1pPr>
          </a:lstStyle>
          <a:p>
            <a:r>
              <a:rPr lang="en-US"/>
              <a:t>Change logo (optional)</a:t>
            </a:r>
          </a:p>
        </p:txBody>
      </p:sp>
    </p:spTree>
    <p:extLst>
      <p:ext uri="{BB962C8B-B14F-4D97-AF65-F5344CB8AC3E}">
        <p14:creationId xmlns:p14="http://schemas.microsoft.com/office/powerpoint/2010/main" val="1751693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acilities (Gre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315" y="365129"/>
            <a:ext cx="7570076" cy="1325563"/>
          </a:xfrm>
          <a:prstGeom prst="rect">
            <a:avLst/>
          </a:prstGeom>
        </p:spPr>
        <p:txBody>
          <a:bodyPr/>
          <a:lstStyle>
            <a:lvl1pPr>
              <a:defRPr b="1">
                <a:solidFill>
                  <a:srgbClr val="0A406C"/>
                </a:solidFill>
              </a:defRPr>
            </a:lvl1pPr>
          </a:lstStyle>
          <a:p>
            <a:r>
              <a:rPr lang="en-GB"/>
              <a:t>Facilities</a:t>
            </a:r>
            <a:endParaRPr lang="en-US"/>
          </a:p>
        </p:txBody>
      </p:sp>
      <p:sp>
        <p:nvSpPr>
          <p:cNvPr id="13" name="Text Placeholder 8">
            <a:extLst>
              <a:ext uri="{FF2B5EF4-FFF2-40B4-BE49-F238E27FC236}">
                <a16:creationId xmlns:a16="http://schemas.microsoft.com/office/drawing/2014/main" id="{7FE14EF7-2964-BC45-8684-F522DB0355EC}"/>
              </a:ext>
            </a:extLst>
          </p:cNvPr>
          <p:cNvSpPr txBox="1">
            <a:spLocks/>
          </p:cNvSpPr>
          <p:nvPr userDrawn="1"/>
        </p:nvSpPr>
        <p:spPr>
          <a:xfrm>
            <a:off x="9668447" y="6403690"/>
            <a:ext cx="2160240" cy="178379"/>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900" b="0" kern="1200">
                <a:solidFill>
                  <a:schemeClr val="bg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GB" sz="600">
                <a:solidFill>
                  <a:srgbClr val="0A406C"/>
                </a:solidFill>
              </a:rPr>
              <a:t>© Cranfield University </a:t>
            </a:r>
            <a:fld id="{9F749477-C6E1-0848-80BB-E9ECD956F19F}" type="datetime6">
              <a:rPr lang="en-GB" sz="600" smtClean="0">
                <a:solidFill>
                  <a:srgbClr val="0A406C"/>
                </a:solidFill>
              </a:rPr>
              <a:t>October 25</a:t>
            </a:fld>
            <a:endParaRPr lang="en-US" sz="600">
              <a:solidFill>
                <a:srgbClr val="0A406C"/>
              </a:solidFill>
            </a:endParaRPr>
          </a:p>
        </p:txBody>
      </p:sp>
      <p:sp>
        <p:nvSpPr>
          <p:cNvPr id="5" name="Picture Placeholder 4">
            <a:extLst>
              <a:ext uri="{FF2B5EF4-FFF2-40B4-BE49-F238E27FC236}">
                <a16:creationId xmlns:a16="http://schemas.microsoft.com/office/drawing/2014/main" id="{27527392-0132-9043-8E98-FF9EE1FBE401}"/>
              </a:ext>
            </a:extLst>
          </p:cNvPr>
          <p:cNvSpPr>
            <a:spLocks noGrp="1"/>
          </p:cNvSpPr>
          <p:nvPr>
            <p:ph type="pic" sz="quarter" idx="10" hasCustomPrompt="1"/>
          </p:nvPr>
        </p:nvSpPr>
        <p:spPr>
          <a:xfrm>
            <a:off x="407276" y="1939926"/>
            <a:ext cx="2987565" cy="1745264"/>
          </a:xfrm>
          <a:prstGeom prst="rect">
            <a:avLst/>
          </a:prstGeom>
          <a:noFill/>
          <a:ln w="12700">
            <a:noFill/>
          </a:ln>
        </p:spPr>
        <p:txBody>
          <a:bodyPr>
            <a:normAutofit/>
          </a:bodyPr>
          <a:lstStyle>
            <a:lvl1pPr marL="0" indent="0">
              <a:buNone/>
              <a:defRPr sz="1200"/>
            </a:lvl1pPr>
          </a:lstStyle>
          <a:p>
            <a:r>
              <a:rPr lang="en-US"/>
              <a:t>Click icon to add photo of facility</a:t>
            </a:r>
          </a:p>
        </p:txBody>
      </p:sp>
      <p:sp>
        <p:nvSpPr>
          <p:cNvPr id="19" name="Text Placeholder 18">
            <a:extLst>
              <a:ext uri="{FF2B5EF4-FFF2-40B4-BE49-F238E27FC236}">
                <a16:creationId xmlns:a16="http://schemas.microsoft.com/office/drawing/2014/main" id="{37F01780-A527-BE4B-827B-04AFB9DC98CA}"/>
              </a:ext>
            </a:extLst>
          </p:cNvPr>
          <p:cNvSpPr>
            <a:spLocks noGrp="1"/>
          </p:cNvSpPr>
          <p:nvPr>
            <p:ph type="body" sz="quarter" idx="11" hasCustomPrompt="1"/>
          </p:nvPr>
        </p:nvSpPr>
        <p:spPr>
          <a:xfrm>
            <a:off x="407993" y="4403835"/>
            <a:ext cx="2986087" cy="1828800"/>
          </a:xfrm>
          <a:prstGeom prst="rect">
            <a:avLst/>
          </a:prstGeom>
          <a:solidFill>
            <a:schemeClr val="bg1">
              <a:lumMod val="95000"/>
            </a:schemeClr>
          </a:solidFill>
        </p:spPr>
        <p:txBody>
          <a:bodyPr>
            <a:normAutofit/>
          </a:bodyPr>
          <a:lstStyle>
            <a:lvl1pPr marL="0" indent="0">
              <a:buNone/>
              <a:defRPr sz="1350" b="0">
                <a:solidFill>
                  <a:srgbClr val="081830"/>
                </a:solidFill>
              </a:defRPr>
            </a:lvl1pPr>
          </a:lstStyle>
          <a:p>
            <a:r>
              <a:rPr lang="en-GB"/>
              <a:t>Facility description</a:t>
            </a:r>
          </a:p>
        </p:txBody>
      </p:sp>
      <p:sp>
        <p:nvSpPr>
          <p:cNvPr id="20" name="Text Placeholder 18">
            <a:extLst>
              <a:ext uri="{FF2B5EF4-FFF2-40B4-BE49-F238E27FC236}">
                <a16:creationId xmlns:a16="http://schemas.microsoft.com/office/drawing/2014/main" id="{2BFA7589-652B-B546-9D4C-8696AF138F4B}"/>
              </a:ext>
            </a:extLst>
          </p:cNvPr>
          <p:cNvSpPr>
            <a:spLocks noGrp="1"/>
          </p:cNvSpPr>
          <p:nvPr>
            <p:ph type="body" sz="quarter" idx="12" hasCustomPrompt="1"/>
          </p:nvPr>
        </p:nvSpPr>
        <p:spPr>
          <a:xfrm>
            <a:off x="407993" y="3703188"/>
            <a:ext cx="2986087" cy="700646"/>
          </a:xfrm>
          <a:prstGeom prst="rect">
            <a:avLst/>
          </a:prstGeom>
          <a:solidFill>
            <a:srgbClr val="5A7713"/>
          </a:solidFill>
        </p:spPr>
        <p:txBody>
          <a:bodyPr>
            <a:normAutofit/>
          </a:bodyPr>
          <a:lstStyle>
            <a:lvl1pPr marL="0" indent="0">
              <a:buNone/>
              <a:defRPr sz="1350" b="1">
                <a:solidFill>
                  <a:schemeClr val="bg1"/>
                </a:solidFill>
              </a:defRPr>
            </a:lvl1pPr>
          </a:lstStyle>
          <a:p>
            <a:r>
              <a:rPr lang="en-GB"/>
              <a:t>Name of facility</a:t>
            </a:r>
          </a:p>
        </p:txBody>
      </p:sp>
      <p:sp>
        <p:nvSpPr>
          <p:cNvPr id="23" name="Picture Placeholder 4">
            <a:extLst>
              <a:ext uri="{FF2B5EF4-FFF2-40B4-BE49-F238E27FC236}">
                <a16:creationId xmlns:a16="http://schemas.microsoft.com/office/drawing/2014/main" id="{31F77F19-B181-E542-A209-8E125F1BB30A}"/>
              </a:ext>
            </a:extLst>
          </p:cNvPr>
          <p:cNvSpPr>
            <a:spLocks noGrp="1"/>
          </p:cNvSpPr>
          <p:nvPr>
            <p:ph type="pic" sz="quarter" idx="13" hasCustomPrompt="1"/>
          </p:nvPr>
        </p:nvSpPr>
        <p:spPr>
          <a:xfrm>
            <a:off x="3678987" y="1939926"/>
            <a:ext cx="2986087" cy="1745264"/>
          </a:xfrm>
          <a:prstGeom prst="rect">
            <a:avLst/>
          </a:prstGeom>
          <a:noFill/>
          <a:ln w="12700">
            <a:noFill/>
          </a:ln>
        </p:spPr>
        <p:txBody>
          <a:bodyPr>
            <a:normAutofit/>
          </a:bodyPr>
          <a:lstStyle>
            <a:lvl1pPr marL="0" indent="0">
              <a:buNone/>
              <a:defRPr sz="1200"/>
            </a:lvl1pPr>
          </a:lstStyle>
          <a:p>
            <a:r>
              <a:rPr lang="en-US"/>
              <a:t>Click icon to add photo of facility</a:t>
            </a:r>
          </a:p>
        </p:txBody>
      </p:sp>
      <p:sp>
        <p:nvSpPr>
          <p:cNvPr id="24" name="Text Placeholder 18">
            <a:extLst>
              <a:ext uri="{FF2B5EF4-FFF2-40B4-BE49-F238E27FC236}">
                <a16:creationId xmlns:a16="http://schemas.microsoft.com/office/drawing/2014/main" id="{C0E94EB3-2FAF-9945-9FCC-D3EC464BFCAB}"/>
              </a:ext>
            </a:extLst>
          </p:cNvPr>
          <p:cNvSpPr>
            <a:spLocks noGrp="1"/>
          </p:cNvSpPr>
          <p:nvPr>
            <p:ph type="body" sz="quarter" idx="14" hasCustomPrompt="1"/>
          </p:nvPr>
        </p:nvSpPr>
        <p:spPr>
          <a:xfrm>
            <a:off x="3679699" y="4403835"/>
            <a:ext cx="2986087" cy="1828800"/>
          </a:xfrm>
          <a:prstGeom prst="rect">
            <a:avLst/>
          </a:prstGeom>
          <a:solidFill>
            <a:schemeClr val="bg1">
              <a:lumMod val="95000"/>
            </a:schemeClr>
          </a:solidFill>
        </p:spPr>
        <p:txBody>
          <a:bodyPr>
            <a:normAutofit/>
          </a:bodyPr>
          <a:lstStyle>
            <a:lvl1pPr marL="0" indent="0">
              <a:buNone/>
              <a:defRPr sz="1350" b="0">
                <a:solidFill>
                  <a:srgbClr val="081830"/>
                </a:solidFill>
              </a:defRPr>
            </a:lvl1pPr>
          </a:lstStyle>
          <a:p>
            <a:r>
              <a:rPr lang="en-GB"/>
              <a:t>Facility description</a:t>
            </a:r>
          </a:p>
        </p:txBody>
      </p:sp>
      <p:sp>
        <p:nvSpPr>
          <p:cNvPr id="25" name="Text Placeholder 18">
            <a:extLst>
              <a:ext uri="{FF2B5EF4-FFF2-40B4-BE49-F238E27FC236}">
                <a16:creationId xmlns:a16="http://schemas.microsoft.com/office/drawing/2014/main" id="{A86EEF94-23E5-B647-8AA9-43A8A0D0D41C}"/>
              </a:ext>
            </a:extLst>
          </p:cNvPr>
          <p:cNvSpPr>
            <a:spLocks noGrp="1"/>
          </p:cNvSpPr>
          <p:nvPr>
            <p:ph type="body" sz="quarter" idx="15" hasCustomPrompt="1"/>
          </p:nvPr>
        </p:nvSpPr>
        <p:spPr>
          <a:xfrm>
            <a:off x="3679699" y="3703188"/>
            <a:ext cx="2986087" cy="700646"/>
          </a:xfrm>
          <a:prstGeom prst="rect">
            <a:avLst/>
          </a:prstGeom>
          <a:solidFill>
            <a:srgbClr val="5A7713"/>
          </a:solidFill>
        </p:spPr>
        <p:txBody>
          <a:bodyPr>
            <a:normAutofit/>
          </a:bodyPr>
          <a:lstStyle>
            <a:lvl1pPr marL="0" indent="0">
              <a:buNone/>
              <a:defRPr sz="1350" b="1">
                <a:solidFill>
                  <a:schemeClr val="bg1"/>
                </a:solidFill>
              </a:defRPr>
            </a:lvl1pPr>
          </a:lstStyle>
          <a:p>
            <a:r>
              <a:rPr lang="en-GB"/>
              <a:t>Name of facility</a:t>
            </a:r>
          </a:p>
        </p:txBody>
      </p:sp>
      <p:sp>
        <p:nvSpPr>
          <p:cNvPr id="27" name="Picture Placeholder 4">
            <a:extLst>
              <a:ext uri="{FF2B5EF4-FFF2-40B4-BE49-F238E27FC236}">
                <a16:creationId xmlns:a16="http://schemas.microsoft.com/office/drawing/2014/main" id="{9E55E43E-4754-6141-9E49-341DA74612D6}"/>
              </a:ext>
            </a:extLst>
          </p:cNvPr>
          <p:cNvSpPr>
            <a:spLocks noGrp="1"/>
          </p:cNvSpPr>
          <p:nvPr>
            <p:ph type="pic" sz="quarter" idx="16" hasCustomPrompt="1"/>
          </p:nvPr>
        </p:nvSpPr>
        <p:spPr>
          <a:xfrm>
            <a:off x="6891968" y="1939926"/>
            <a:ext cx="2987565" cy="1745264"/>
          </a:xfrm>
          <a:prstGeom prst="rect">
            <a:avLst/>
          </a:prstGeom>
          <a:noFill/>
          <a:ln w="12700">
            <a:noFill/>
          </a:ln>
        </p:spPr>
        <p:txBody>
          <a:bodyPr>
            <a:normAutofit/>
          </a:bodyPr>
          <a:lstStyle>
            <a:lvl1pPr marL="0" indent="0">
              <a:buNone/>
              <a:defRPr sz="1200"/>
            </a:lvl1pPr>
          </a:lstStyle>
          <a:p>
            <a:r>
              <a:rPr lang="en-US"/>
              <a:t>Click icon to add photo of facility</a:t>
            </a:r>
          </a:p>
        </p:txBody>
      </p:sp>
      <p:sp>
        <p:nvSpPr>
          <p:cNvPr id="28" name="Text Placeholder 18">
            <a:extLst>
              <a:ext uri="{FF2B5EF4-FFF2-40B4-BE49-F238E27FC236}">
                <a16:creationId xmlns:a16="http://schemas.microsoft.com/office/drawing/2014/main" id="{81110EE3-AD63-8648-AE98-4F49FFB33767}"/>
              </a:ext>
            </a:extLst>
          </p:cNvPr>
          <p:cNvSpPr>
            <a:spLocks noGrp="1"/>
          </p:cNvSpPr>
          <p:nvPr>
            <p:ph type="body" sz="quarter" idx="17" hasCustomPrompt="1"/>
          </p:nvPr>
        </p:nvSpPr>
        <p:spPr>
          <a:xfrm>
            <a:off x="6892682" y="4403835"/>
            <a:ext cx="2986087" cy="1828800"/>
          </a:xfrm>
          <a:prstGeom prst="rect">
            <a:avLst/>
          </a:prstGeom>
          <a:solidFill>
            <a:schemeClr val="bg1">
              <a:lumMod val="95000"/>
            </a:schemeClr>
          </a:solidFill>
        </p:spPr>
        <p:txBody>
          <a:bodyPr>
            <a:normAutofit/>
          </a:bodyPr>
          <a:lstStyle>
            <a:lvl1pPr marL="0" indent="0">
              <a:buNone/>
              <a:defRPr sz="1350" b="0">
                <a:solidFill>
                  <a:srgbClr val="081830"/>
                </a:solidFill>
              </a:defRPr>
            </a:lvl1pPr>
          </a:lstStyle>
          <a:p>
            <a:r>
              <a:rPr lang="en-GB"/>
              <a:t>Facility description</a:t>
            </a:r>
          </a:p>
        </p:txBody>
      </p:sp>
      <p:sp>
        <p:nvSpPr>
          <p:cNvPr id="29" name="Text Placeholder 18">
            <a:extLst>
              <a:ext uri="{FF2B5EF4-FFF2-40B4-BE49-F238E27FC236}">
                <a16:creationId xmlns:a16="http://schemas.microsoft.com/office/drawing/2014/main" id="{B6CEC7B8-100B-A544-9345-5649C31490DF}"/>
              </a:ext>
            </a:extLst>
          </p:cNvPr>
          <p:cNvSpPr>
            <a:spLocks noGrp="1"/>
          </p:cNvSpPr>
          <p:nvPr>
            <p:ph type="body" sz="quarter" idx="18" hasCustomPrompt="1"/>
          </p:nvPr>
        </p:nvSpPr>
        <p:spPr>
          <a:xfrm>
            <a:off x="6892682" y="3703188"/>
            <a:ext cx="2986087" cy="700646"/>
          </a:xfrm>
          <a:prstGeom prst="rect">
            <a:avLst/>
          </a:prstGeom>
          <a:solidFill>
            <a:srgbClr val="5A7713"/>
          </a:solidFill>
        </p:spPr>
        <p:txBody>
          <a:bodyPr>
            <a:normAutofit/>
          </a:bodyPr>
          <a:lstStyle>
            <a:lvl1pPr marL="0" indent="0">
              <a:buNone/>
              <a:defRPr sz="1350" b="1">
                <a:solidFill>
                  <a:schemeClr val="bg1"/>
                </a:solidFill>
              </a:defRPr>
            </a:lvl1pPr>
          </a:lstStyle>
          <a:p>
            <a:r>
              <a:rPr lang="en-GB"/>
              <a:t>Name of facility</a:t>
            </a:r>
          </a:p>
        </p:txBody>
      </p:sp>
      <p:sp>
        <p:nvSpPr>
          <p:cNvPr id="17" name="Freeform 16">
            <a:extLst>
              <a:ext uri="{FF2B5EF4-FFF2-40B4-BE49-F238E27FC236}">
                <a16:creationId xmlns:a16="http://schemas.microsoft.com/office/drawing/2014/main" id="{642281AB-909E-BF4D-8149-1BC66A630AE0}"/>
              </a:ext>
            </a:extLst>
          </p:cNvPr>
          <p:cNvSpPr/>
          <p:nvPr userDrawn="1"/>
        </p:nvSpPr>
        <p:spPr>
          <a:xfrm rot="2700000">
            <a:off x="9958431" y="-245341"/>
            <a:ext cx="3316765" cy="1658383"/>
          </a:xfrm>
          <a:custGeom>
            <a:avLst/>
            <a:gdLst>
              <a:gd name="connsiteX0" fmla="*/ 0 w 4822608"/>
              <a:gd name="connsiteY0" fmla="*/ 2411304 h 2411304"/>
              <a:gd name="connsiteX1" fmla="*/ 2411305 w 4822608"/>
              <a:gd name="connsiteY1" fmla="*/ 0 h 2411304"/>
              <a:gd name="connsiteX2" fmla="*/ 4822608 w 4822608"/>
              <a:gd name="connsiteY2" fmla="*/ 2411304 h 2411304"/>
            </a:gdLst>
            <a:ahLst/>
            <a:cxnLst>
              <a:cxn ang="0">
                <a:pos x="connsiteX0" y="connsiteY0"/>
              </a:cxn>
              <a:cxn ang="0">
                <a:pos x="connsiteX1" y="connsiteY1"/>
              </a:cxn>
              <a:cxn ang="0">
                <a:pos x="connsiteX2" y="connsiteY2"/>
              </a:cxn>
            </a:cxnLst>
            <a:rect l="l" t="t" r="r" b="b"/>
            <a:pathLst>
              <a:path w="4822608" h="2411304">
                <a:moveTo>
                  <a:pt x="0" y="2411304"/>
                </a:moveTo>
                <a:lnTo>
                  <a:pt x="2411305" y="0"/>
                </a:lnTo>
                <a:lnTo>
                  <a:pt x="4822608" y="2411304"/>
                </a:lnTo>
                <a:close/>
              </a:path>
            </a:pathLst>
          </a:custGeom>
          <a:gradFill>
            <a:gsLst>
              <a:gs pos="0">
                <a:srgbClr val="94C21E"/>
              </a:gs>
              <a:gs pos="55000">
                <a:srgbClr val="5A7713"/>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20">
            <a:extLst>
              <a:ext uri="{FF2B5EF4-FFF2-40B4-BE49-F238E27FC236}">
                <a16:creationId xmlns:a16="http://schemas.microsoft.com/office/drawing/2014/main" id="{D9B85D20-8358-CE44-A753-9EEA177AAE6A}"/>
              </a:ext>
            </a:extLst>
          </p:cNvPr>
          <p:cNvSpPr/>
          <p:nvPr userDrawn="1"/>
        </p:nvSpPr>
        <p:spPr>
          <a:xfrm rot="2700000">
            <a:off x="8821963" y="747599"/>
            <a:ext cx="4352328" cy="926928"/>
          </a:xfrm>
          <a:custGeom>
            <a:avLst/>
            <a:gdLst>
              <a:gd name="connsiteX0" fmla="*/ 0 w 4352328"/>
              <a:gd name="connsiteY0" fmla="*/ 926928 h 926928"/>
              <a:gd name="connsiteX1" fmla="*/ 926928 w 4352328"/>
              <a:gd name="connsiteY1" fmla="*/ 0 h 926928"/>
              <a:gd name="connsiteX2" fmla="*/ 3425400 w 4352328"/>
              <a:gd name="connsiteY2" fmla="*/ 0 h 926928"/>
              <a:gd name="connsiteX3" fmla="*/ 4352328 w 4352328"/>
              <a:gd name="connsiteY3" fmla="*/ 926928 h 926928"/>
              <a:gd name="connsiteX4" fmla="*/ 0 w 4352328"/>
              <a:gd name="connsiteY4" fmla="*/ 926928 h 926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328" h="926928">
                <a:moveTo>
                  <a:pt x="0" y="926928"/>
                </a:moveTo>
                <a:lnTo>
                  <a:pt x="926928" y="0"/>
                </a:lnTo>
                <a:lnTo>
                  <a:pt x="3425400" y="0"/>
                </a:lnTo>
                <a:lnTo>
                  <a:pt x="4352328" y="926928"/>
                </a:lnTo>
                <a:lnTo>
                  <a:pt x="0" y="926928"/>
                </a:lnTo>
                <a:close/>
              </a:path>
            </a:pathLst>
          </a:cu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2" name="Oval 21">
            <a:extLst>
              <a:ext uri="{FF2B5EF4-FFF2-40B4-BE49-F238E27FC236}">
                <a16:creationId xmlns:a16="http://schemas.microsoft.com/office/drawing/2014/main" id="{78FF5A48-4661-2249-8FCC-72D6A4823701}"/>
              </a:ext>
            </a:extLst>
          </p:cNvPr>
          <p:cNvSpPr/>
          <p:nvPr userDrawn="1"/>
        </p:nvSpPr>
        <p:spPr>
          <a:xfrm>
            <a:off x="10812027" y="371789"/>
            <a:ext cx="1034980" cy="1034980"/>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6" name="Picture 25">
            <a:extLst>
              <a:ext uri="{FF2B5EF4-FFF2-40B4-BE49-F238E27FC236}">
                <a16:creationId xmlns:a16="http://schemas.microsoft.com/office/drawing/2014/main" id="{11431B29-A23D-2340-979C-51919317008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20498" y="285462"/>
            <a:ext cx="1200151" cy="1190550"/>
          </a:xfrm>
          <a:prstGeom prst="rect">
            <a:avLst/>
          </a:prstGeom>
        </p:spPr>
      </p:pic>
      <p:sp>
        <p:nvSpPr>
          <p:cNvPr id="30" name="Picture Placeholder 29">
            <a:extLst>
              <a:ext uri="{FF2B5EF4-FFF2-40B4-BE49-F238E27FC236}">
                <a16:creationId xmlns:a16="http://schemas.microsoft.com/office/drawing/2014/main" id="{558A0550-C86F-A145-8AB4-3CA87DB5A5D7}"/>
              </a:ext>
            </a:extLst>
          </p:cNvPr>
          <p:cNvSpPr>
            <a:spLocks noGrp="1"/>
          </p:cNvSpPr>
          <p:nvPr>
            <p:ph type="pic" sz="quarter" idx="19" hasCustomPrompt="1"/>
          </p:nvPr>
        </p:nvSpPr>
        <p:spPr>
          <a:xfrm>
            <a:off x="10734678" y="290705"/>
            <a:ext cx="1173271" cy="1173270"/>
          </a:xfrm>
          <a:custGeom>
            <a:avLst/>
            <a:gdLst>
              <a:gd name="connsiteX0" fmla="*/ 586635 w 1173270"/>
              <a:gd name="connsiteY0" fmla="*/ 0 h 1173270"/>
              <a:gd name="connsiteX1" fmla="*/ 1173270 w 1173270"/>
              <a:gd name="connsiteY1" fmla="*/ 586635 h 1173270"/>
              <a:gd name="connsiteX2" fmla="*/ 586635 w 1173270"/>
              <a:gd name="connsiteY2" fmla="*/ 1173270 h 1173270"/>
              <a:gd name="connsiteX3" fmla="*/ 0 w 1173270"/>
              <a:gd name="connsiteY3" fmla="*/ 586635 h 1173270"/>
              <a:gd name="connsiteX4" fmla="*/ 586635 w 1173270"/>
              <a:gd name="connsiteY4" fmla="*/ 0 h 117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0" h="1173270">
                <a:moveTo>
                  <a:pt x="586635" y="0"/>
                </a:moveTo>
                <a:cubicBezTo>
                  <a:pt x="910625" y="0"/>
                  <a:pt x="1173270" y="262645"/>
                  <a:pt x="1173270" y="586635"/>
                </a:cubicBezTo>
                <a:cubicBezTo>
                  <a:pt x="1173270" y="910625"/>
                  <a:pt x="910625" y="1173270"/>
                  <a:pt x="586635" y="1173270"/>
                </a:cubicBezTo>
                <a:cubicBezTo>
                  <a:pt x="262645" y="1173270"/>
                  <a:pt x="0" y="910625"/>
                  <a:pt x="0" y="586635"/>
                </a:cubicBezTo>
                <a:cubicBezTo>
                  <a:pt x="0" y="262645"/>
                  <a:pt x="262645" y="0"/>
                  <a:pt x="586635" y="0"/>
                </a:cubicBezTo>
                <a:close/>
              </a:path>
            </a:pathLst>
          </a:custGeom>
          <a:solidFill>
            <a:srgbClr val="081830"/>
          </a:solidFill>
        </p:spPr>
        <p:txBody>
          <a:bodyPr wrap="square" anchor="ctr">
            <a:noAutofit/>
          </a:bodyPr>
          <a:lstStyle>
            <a:lvl1pPr marL="0" indent="0" algn="ctr">
              <a:buNone/>
              <a:defRPr sz="900">
                <a:solidFill>
                  <a:schemeClr val="bg1"/>
                </a:solidFill>
              </a:defRPr>
            </a:lvl1pPr>
          </a:lstStyle>
          <a:p>
            <a:r>
              <a:rPr lang="en-US"/>
              <a:t>Change logo (optional)</a:t>
            </a:r>
          </a:p>
        </p:txBody>
      </p:sp>
    </p:spTree>
    <p:extLst>
      <p:ext uri="{BB962C8B-B14F-4D97-AF65-F5344CB8AC3E}">
        <p14:creationId xmlns:p14="http://schemas.microsoft.com/office/powerpoint/2010/main" val="16878716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acilities (Pi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315" y="365129"/>
            <a:ext cx="7570076" cy="1325563"/>
          </a:xfrm>
          <a:prstGeom prst="rect">
            <a:avLst/>
          </a:prstGeom>
        </p:spPr>
        <p:txBody>
          <a:bodyPr/>
          <a:lstStyle>
            <a:lvl1pPr>
              <a:defRPr b="1">
                <a:solidFill>
                  <a:srgbClr val="0A406C"/>
                </a:solidFill>
              </a:defRPr>
            </a:lvl1pPr>
          </a:lstStyle>
          <a:p>
            <a:r>
              <a:rPr lang="en-GB"/>
              <a:t>Facilities pink</a:t>
            </a:r>
            <a:endParaRPr lang="en-US"/>
          </a:p>
        </p:txBody>
      </p:sp>
      <p:sp>
        <p:nvSpPr>
          <p:cNvPr id="13" name="Text Placeholder 8">
            <a:extLst>
              <a:ext uri="{FF2B5EF4-FFF2-40B4-BE49-F238E27FC236}">
                <a16:creationId xmlns:a16="http://schemas.microsoft.com/office/drawing/2014/main" id="{7FE14EF7-2964-BC45-8684-F522DB0355EC}"/>
              </a:ext>
            </a:extLst>
          </p:cNvPr>
          <p:cNvSpPr txBox="1">
            <a:spLocks/>
          </p:cNvSpPr>
          <p:nvPr userDrawn="1"/>
        </p:nvSpPr>
        <p:spPr>
          <a:xfrm>
            <a:off x="9668447" y="6403690"/>
            <a:ext cx="2160240" cy="178379"/>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900" b="0" kern="1200">
                <a:solidFill>
                  <a:schemeClr val="bg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GB" sz="600">
                <a:solidFill>
                  <a:srgbClr val="0A406C"/>
                </a:solidFill>
              </a:rPr>
              <a:t>© Cranfield University </a:t>
            </a:r>
            <a:fld id="{9F749477-C6E1-0848-80BB-E9ECD956F19F}" type="datetime6">
              <a:rPr lang="en-GB" sz="600" smtClean="0">
                <a:solidFill>
                  <a:srgbClr val="0A406C"/>
                </a:solidFill>
              </a:rPr>
              <a:t>October 25</a:t>
            </a:fld>
            <a:endParaRPr lang="en-US" sz="600">
              <a:solidFill>
                <a:srgbClr val="0A406C"/>
              </a:solidFill>
            </a:endParaRPr>
          </a:p>
        </p:txBody>
      </p:sp>
      <p:sp>
        <p:nvSpPr>
          <p:cNvPr id="5" name="Picture Placeholder 4">
            <a:extLst>
              <a:ext uri="{FF2B5EF4-FFF2-40B4-BE49-F238E27FC236}">
                <a16:creationId xmlns:a16="http://schemas.microsoft.com/office/drawing/2014/main" id="{27527392-0132-9043-8E98-FF9EE1FBE401}"/>
              </a:ext>
            </a:extLst>
          </p:cNvPr>
          <p:cNvSpPr>
            <a:spLocks noGrp="1"/>
          </p:cNvSpPr>
          <p:nvPr>
            <p:ph type="pic" sz="quarter" idx="10" hasCustomPrompt="1"/>
          </p:nvPr>
        </p:nvSpPr>
        <p:spPr>
          <a:xfrm>
            <a:off x="407276" y="1939926"/>
            <a:ext cx="2987565" cy="1745264"/>
          </a:xfrm>
          <a:prstGeom prst="rect">
            <a:avLst/>
          </a:prstGeom>
          <a:noFill/>
          <a:ln w="12700">
            <a:noFill/>
          </a:ln>
        </p:spPr>
        <p:txBody>
          <a:bodyPr>
            <a:normAutofit/>
          </a:bodyPr>
          <a:lstStyle>
            <a:lvl1pPr marL="0" indent="0">
              <a:buNone/>
              <a:defRPr sz="1200"/>
            </a:lvl1pPr>
          </a:lstStyle>
          <a:p>
            <a:r>
              <a:rPr lang="en-US"/>
              <a:t>Click icon to add photo of facility</a:t>
            </a:r>
          </a:p>
        </p:txBody>
      </p:sp>
      <p:sp>
        <p:nvSpPr>
          <p:cNvPr id="19" name="Text Placeholder 18">
            <a:extLst>
              <a:ext uri="{FF2B5EF4-FFF2-40B4-BE49-F238E27FC236}">
                <a16:creationId xmlns:a16="http://schemas.microsoft.com/office/drawing/2014/main" id="{37F01780-A527-BE4B-827B-04AFB9DC98CA}"/>
              </a:ext>
            </a:extLst>
          </p:cNvPr>
          <p:cNvSpPr>
            <a:spLocks noGrp="1"/>
          </p:cNvSpPr>
          <p:nvPr>
            <p:ph type="body" sz="quarter" idx="11" hasCustomPrompt="1"/>
          </p:nvPr>
        </p:nvSpPr>
        <p:spPr>
          <a:xfrm>
            <a:off x="407993" y="4403835"/>
            <a:ext cx="2986087" cy="1828800"/>
          </a:xfrm>
          <a:prstGeom prst="rect">
            <a:avLst/>
          </a:prstGeom>
          <a:solidFill>
            <a:schemeClr val="bg1">
              <a:lumMod val="95000"/>
            </a:schemeClr>
          </a:solidFill>
        </p:spPr>
        <p:txBody>
          <a:bodyPr>
            <a:normAutofit/>
          </a:bodyPr>
          <a:lstStyle>
            <a:lvl1pPr marL="0" indent="0">
              <a:buNone/>
              <a:defRPr sz="1350" b="0">
                <a:solidFill>
                  <a:srgbClr val="081830"/>
                </a:solidFill>
              </a:defRPr>
            </a:lvl1pPr>
          </a:lstStyle>
          <a:p>
            <a:r>
              <a:rPr lang="en-GB"/>
              <a:t>Facility description</a:t>
            </a:r>
          </a:p>
        </p:txBody>
      </p:sp>
      <p:sp>
        <p:nvSpPr>
          <p:cNvPr id="20" name="Text Placeholder 18">
            <a:extLst>
              <a:ext uri="{FF2B5EF4-FFF2-40B4-BE49-F238E27FC236}">
                <a16:creationId xmlns:a16="http://schemas.microsoft.com/office/drawing/2014/main" id="{2BFA7589-652B-B546-9D4C-8696AF138F4B}"/>
              </a:ext>
            </a:extLst>
          </p:cNvPr>
          <p:cNvSpPr>
            <a:spLocks noGrp="1"/>
          </p:cNvSpPr>
          <p:nvPr>
            <p:ph type="body" sz="quarter" idx="12" hasCustomPrompt="1"/>
          </p:nvPr>
        </p:nvSpPr>
        <p:spPr>
          <a:xfrm>
            <a:off x="407993" y="3703188"/>
            <a:ext cx="2986087" cy="700646"/>
          </a:xfrm>
          <a:prstGeom prst="rect">
            <a:avLst/>
          </a:prstGeom>
          <a:solidFill>
            <a:srgbClr val="811F42"/>
          </a:solidFill>
        </p:spPr>
        <p:txBody>
          <a:bodyPr>
            <a:normAutofit/>
          </a:bodyPr>
          <a:lstStyle>
            <a:lvl1pPr marL="0" indent="0">
              <a:buNone/>
              <a:defRPr sz="1350" b="1">
                <a:solidFill>
                  <a:schemeClr val="bg1"/>
                </a:solidFill>
              </a:defRPr>
            </a:lvl1pPr>
          </a:lstStyle>
          <a:p>
            <a:r>
              <a:rPr lang="en-GB"/>
              <a:t>Name of facility</a:t>
            </a:r>
          </a:p>
        </p:txBody>
      </p:sp>
      <p:sp>
        <p:nvSpPr>
          <p:cNvPr id="23" name="Picture Placeholder 4">
            <a:extLst>
              <a:ext uri="{FF2B5EF4-FFF2-40B4-BE49-F238E27FC236}">
                <a16:creationId xmlns:a16="http://schemas.microsoft.com/office/drawing/2014/main" id="{31F77F19-B181-E542-A209-8E125F1BB30A}"/>
              </a:ext>
            </a:extLst>
          </p:cNvPr>
          <p:cNvSpPr>
            <a:spLocks noGrp="1"/>
          </p:cNvSpPr>
          <p:nvPr>
            <p:ph type="pic" sz="quarter" idx="13" hasCustomPrompt="1"/>
          </p:nvPr>
        </p:nvSpPr>
        <p:spPr>
          <a:xfrm>
            <a:off x="3678987" y="1939926"/>
            <a:ext cx="2986087" cy="1745264"/>
          </a:xfrm>
          <a:prstGeom prst="rect">
            <a:avLst/>
          </a:prstGeom>
          <a:noFill/>
          <a:ln w="12700">
            <a:noFill/>
          </a:ln>
        </p:spPr>
        <p:txBody>
          <a:bodyPr>
            <a:normAutofit/>
          </a:bodyPr>
          <a:lstStyle>
            <a:lvl1pPr marL="0" indent="0">
              <a:buNone/>
              <a:defRPr sz="1200"/>
            </a:lvl1pPr>
          </a:lstStyle>
          <a:p>
            <a:r>
              <a:rPr lang="en-US"/>
              <a:t>Click icon to add photo of facility</a:t>
            </a:r>
          </a:p>
        </p:txBody>
      </p:sp>
      <p:sp>
        <p:nvSpPr>
          <p:cNvPr id="24" name="Text Placeholder 18">
            <a:extLst>
              <a:ext uri="{FF2B5EF4-FFF2-40B4-BE49-F238E27FC236}">
                <a16:creationId xmlns:a16="http://schemas.microsoft.com/office/drawing/2014/main" id="{C0E94EB3-2FAF-9945-9FCC-D3EC464BFCAB}"/>
              </a:ext>
            </a:extLst>
          </p:cNvPr>
          <p:cNvSpPr>
            <a:spLocks noGrp="1"/>
          </p:cNvSpPr>
          <p:nvPr>
            <p:ph type="body" sz="quarter" idx="14" hasCustomPrompt="1"/>
          </p:nvPr>
        </p:nvSpPr>
        <p:spPr>
          <a:xfrm>
            <a:off x="3679699" y="4403835"/>
            <a:ext cx="2986087" cy="1828800"/>
          </a:xfrm>
          <a:prstGeom prst="rect">
            <a:avLst/>
          </a:prstGeom>
          <a:solidFill>
            <a:schemeClr val="bg1">
              <a:lumMod val="95000"/>
            </a:schemeClr>
          </a:solidFill>
        </p:spPr>
        <p:txBody>
          <a:bodyPr>
            <a:normAutofit/>
          </a:bodyPr>
          <a:lstStyle>
            <a:lvl1pPr marL="0" indent="0">
              <a:buNone/>
              <a:defRPr sz="1350" b="0">
                <a:solidFill>
                  <a:srgbClr val="081830"/>
                </a:solidFill>
              </a:defRPr>
            </a:lvl1pPr>
          </a:lstStyle>
          <a:p>
            <a:r>
              <a:rPr lang="en-GB"/>
              <a:t>Facility description</a:t>
            </a:r>
          </a:p>
        </p:txBody>
      </p:sp>
      <p:sp>
        <p:nvSpPr>
          <p:cNvPr id="25" name="Text Placeholder 18">
            <a:extLst>
              <a:ext uri="{FF2B5EF4-FFF2-40B4-BE49-F238E27FC236}">
                <a16:creationId xmlns:a16="http://schemas.microsoft.com/office/drawing/2014/main" id="{A86EEF94-23E5-B647-8AA9-43A8A0D0D41C}"/>
              </a:ext>
            </a:extLst>
          </p:cNvPr>
          <p:cNvSpPr>
            <a:spLocks noGrp="1"/>
          </p:cNvSpPr>
          <p:nvPr>
            <p:ph type="body" sz="quarter" idx="15" hasCustomPrompt="1"/>
          </p:nvPr>
        </p:nvSpPr>
        <p:spPr>
          <a:xfrm>
            <a:off x="3679699" y="3703188"/>
            <a:ext cx="2986087" cy="700646"/>
          </a:xfrm>
          <a:prstGeom prst="rect">
            <a:avLst/>
          </a:prstGeom>
          <a:solidFill>
            <a:srgbClr val="811F42"/>
          </a:solidFill>
        </p:spPr>
        <p:txBody>
          <a:bodyPr>
            <a:normAutofit/>
          </a:bodyPr>
          <a:lstStyle>
            <a:lvl1pPr marL="0" indent="0">
              <a:buNone/>
              <a:defRPr sz="1350" b="1">
                <a:solidFill>
                  <a:schemeClr val="bg1"/>
                </a:solidFill>
              </a:defRPr>
            </a:lvl1pPr>
          </a:lstStyle>
          <a:p>
            <a:r>
              <a:rPr lang="en-GB"/>
              <a:t>Name of facility</a:t>
            </a:r>
          </a:p>
        </p:txBody>
      </p:sp>
      <p:sp>
        <p:nvSpPr>
          <p:cNvPr id="27" name="Picture Placeholder 4">
            <a:extLst>
              <a:ext uri="{FF2B5EF4-FFF2-40B4-BE49-F238E27FC236}">
                <a16:creationId xmlns:a16="http://schemas.microsoft.com/office/drawing/2014/main" id="{9E55E43E-4754-6141-9E49-341DA74612D6}"/>
              </a:ext>
            </a:extLst>
          </p:cNvPr>
          <p:cNvSpPr>
            <a:spLocks noGrp="1"/>
          </p:cNvSpPr>
          <p:nvPr>
            <p:ph type="pic" sz="quarter" idx="16" hasCustomPrompt="1"/>
          </p:nvPr>
        </p:nvSpPr>
        <p:spPr>
          <a:xfrm>
            <a:off x="6891968" y="1939926"/>
            <a:ext cx="2987565" cy="1745264"/>
          </a:xfrm>
          <a:prstGeom prst="rect">
            <a:avLst/>
          </a:prstGeom>
          <a:noFill/>
          <a:ln w="12700">
            <a:noFill/>
          </a:ln>
        </p:spPr>
        <p:txBody>
          <a:bodyPr>
            <a:normAutofit/>
          </a:bodyPr>
          <a:lstStyle>
            <a:lvl1pPr marL="0" indent="0">
              <a:buNone/>
              <a:defRPr sz="1200"/>
            </a:lvl1pPr>
          </a:lstStyle>
          <a:p>
            <a:r>
              <a:rPr lang="en-US"/>
              <a:t>Click icon to add photo of facility</a:t>
            </a:r>
          </a:p>
        </p:txBody>
      </p:sp>
      <p:sp>
        <p:nvSpPr>
          <p:cNvPr id="28" name="Text Placeholder 18">
            <a:extLst>
              <a:ext uri="{FF2B5EF4-FFF2-40B4-BE49-F238E27FC236}">
                <a16:creationId xmlns:a16="http://schemas.microsoft.com/office/drawing/2014/main" id="{81110EE3-AD63-8648-AE98-4F49FFB33767}"/>
              </a:ext>
            </a:extLst>
          </p:cNvPr>
          <p:cNvSpPr>
            <a:spLocks noGrp="1"/>
          </p:cNvSpPr>
          <p:nvPr>
            <p:ph type="body" sz="quarter" idx="17" hasCustomPrompt="1"/>
          </p:nvPr>
        </p:nvSpPr>
        <p:spPr>
          <a:xfrm>
            <a:off x="6892682" y="4403835"/>
            <a:ext cx="2986087" cy="1828800"/>
          </a:xfrm>
          <a:prstGeom prst="rect">
            <a:avLst/>
          </a:prstGeom>
          <a:solidFill>
            <a:schemeClr val="bg1">
              <a:lumMod val="95000"/>
            </a:schemeClr>
          </a:solidFill>
        </p:spPr>
        <p:txBody>
          <a:bodyPr>
            <a:normAutofit/>
          </a:bodyPr>
          <a:lstStyle>
            <a:lvl1pPr marL="0" indent="0">
              <a:buNone/>
              <a:defRPr sz="1350" b="0">
                <a:solidFill>
                  <a:srgbClr val="081830"/>
                </a:solidFill>
              </a:defRPr>
            </a:lvl1pPr>
          </a:lstStyle>
          <a:p>
            <a:r>
              <a:rPr lang="en-GB"/>
              <a:t>Facility description</a:t>
            </a:r>
          </a:p>
        </p:txBody>
      </p:sp>
      <p:sp>
        <p:nvSpPr>
          <p:cNvPr id="29" name="Text Placeholder 18">
            <a:extLst>
              <a:ext uri="{FF2B5EF4-FFF2-40B4-BE49-F238E27FC236}">
                <a16:creationId xmlns:a16="http://schemas.microsoft.com/office/drawing/2014/main" id="{B6CEC7B8-100B-A544-9345-5649C31490DF}"/>
              </a:ext>
            </a:extLst>
          </p:cNvPr>
          <p:cNvSpPr>
            <a:spLocks noGrp="1"/>
          </p:cNvSpPr>
          <p:nvPr>
            <p:ph type="body" sz="quarter" idx="18" hasCustomPrompt="1"/>
          </p:nvPr>
        </p:nvSpPr>
        <p:spPr>
          <a:xfrm>
            <a:off x="6892682" y="3703188"/>
            <a:ext cx="2986087" cy="700646"/>
          </a:xfrm>
          <a:prstGeom prst="rect">
            <a:avLst/>
          </a:prstGeom>
          <a:solidFill>
            <a:srgbClr val="811F42"/>
          </a:solidFill>
        </p:spPr>
        <p:txBody>
          <a:bodyPr>
            <a:normAutofit/>
          </a:bodyPr>
          <a:lstStyle>
            <a:lvl1pPr marL="0" indent="0">
              <a:buNone/>
              <a:defRPr sz="1350" b="1">
                <a:solidFill>
                  <a:schemeClr val="bg1"/>
                </a:solidFill>
              </a:defRPr>
            </a:lvl1pPr>
          </a:lstStyle>
          <a:p>
            <a:r>
              <a:rPr lang="en-GB"/>
              <a:t>Name of facility</a:t>
            </a:r>
          </a:p>
        </p:txBody>
      </p:sp>
      <p:sp>
        <p:nvSpPr>
          <p:cNvPr id="17" name="Freeform 16">
            <a:extLst>
              <a:ext uri="{FF2B5EF4-FFF2-40B4-BE49-F238E27FC236}">
                <a16:creationId xmlns:a16="http://schemas.microsoft.com/office/drawing/2014/main" id="{642281AB-909E-BF4D-8149-1BC66A630AE0}"/>
              </a:ext>
            </a:extLst>
          </p:cNvPr>
          <p:cNvSpPr/>
          <p:nvPr userDrawn="1"/>
        </p:nvSpPr>
        <p:spPr>
          <a:xfrm rot="2700000">
            <a:off x="9958431" y="-245341"/>
            <a:ext cx="3316765" cy="1658383"/>
          </a:xfrm>
          <a:custGeom>
            <a:avLst/>
            <a:gdLst>
              <a:gd name="connsiteX0" fmla="*/ 0 w 4822608"/>
              <a:gd name="connsiteY0" fmla="*/ 2411304 h 2411304"/>
              <a:gd name="connsiteX1" fmla="*/ 2411305 w 4822608"/>
              <a:gd name="connsiteY1" fmla="*/ 0 h 2411304"/>
              <a:gd name="connsiteX2" fmla="*/ 4822608 w 4822608"/>
              <a:gd name="connsiteY2" fmla="*/ 2411304 h 2411304"/>
            </a:gdLst>
            <a:ahLst/>
            <a:cxnLst>
              <a:cxn ang="0">
                <a:pos x="connsiteX0" y="connsiteY0"/>
              </a:cxn>
              <a:cxn ang="0">
                <a:pos x="connsiteX1" y="connsiteY1"/>
              </a:cxn>
              <a:cxn ang="0">
                <a:pos x="connsiteX2" y="connsiteY2"/>
              </a:cxn>
            </a:cxnLst>
            <a:rect l="l" t="t" r="r" b="b"/>
            <a:pathLst>
              <a:path w="4822608" h="2411304">
                <a:moveTo>
                  <a:pt x="0" y="2411304"/>
                </a:moveTo>
                <a:lnTo>
                  <a:pt x="2411305" y="0"/>
                </a:lnTo>
                <a:lnTo>
                  <a:pt x="4822608" y="2411304"/>
                </a:lnTo>
                <a:close/>
              </a:path>
            </a:pathLst>
          </a:custGeom>
          <a:gradFill>
            <a:gsLst>
              <a:gs pos="0">
                <a:srgbClr val="D0366E"/>
              </a:gs>
              <a:gs pos="54000">
                <a:srgbClr val="811F42"/>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20">
            <a:extLst>
              <a:ext uri="{FF2B5EF4-FFF2-40B4-BE49-F238E27FC236}">
                <a16:creationId xmlns:a16="http://schemas.microsoft.com/office/drawing/2014/main" id="{D9B85D20-8358-CE44-A753-9EEA177AAE6A}"/>
              </a:ext>
            </a:extLst>
          </p:cNvPr>
          <p:cNvSpPr/>
          <p:nvPr userDrawn="1"/>
        </p:nvSpPr>
        <p:spPr>
          <a:xfrm rot="2700000">
            <a:off x="8821963" y="747599"/>
            <a:ext cx="4352328" cy="926928"/>
          </a:xfrm>
          <a:custGeom>
            <a:avLst/>
            <a:gdLst>
              <a:gd name="connsiteX0" fmla="*/ 0 w 4352328"/>
              <a:gd name="connsiteY0" fmla="*/ 926928 h 926928"/>
              <a:gd name="connsiteX1" fmla="*/ 926928 w 4352328"/>
              <a:gd name="connsiteY1" fmla="*/ 0 h 926928"/>
              <a:gd name="connsiteX2" fmla="*/ 3425400 w 4352328"/>
              <a:gd name="connsiteY2" fmla="*/ 0 h 926928"/>
              <a:gd name="connsiteX3" fmla="*/ 4352328 w 4352328"/>
              <a:gd name="connsiteY3" fmla="*/ 926928 h 926928"/>
              <a:gd name="connsiteX4" fmla="*/ 0 w 4352328"/>
              <a:gd name="connsiteY4" fmla="*/ 926928 h 926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328" h="926928">
                <a:moveTo>
                  <a:pt x="0" y="926928"/>
                </a:moveTo>
                <a:lnTo>
                  <a:pt x="926928" y="0"/>
                </a:lnTo>
                <a:lnTo>
                  <a:pt x="3425400" y="0"/>
                </a:lnTo>
                <a:lnTo>
                  <a:pt x="4352328" y="926928"/>
                </a:lnTo>
                <a:lnTo>
                  <a:pt x="0" y="926928"/>
                </a:lnTo>
                <a:close/>
              </a:path>
            </a:pathLst>
          </a:cu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2" name="Oval 21">
            <a:extLst>
              <a:ext uri="{FF2B5EF4-FFF2-40B4-BE49-F238E27FC236}">
                <a16:creationId xmlns:a16="http://schemas.microsoft.com/office/drawing/2014/main" id="{78FF5A48-4661-2249-8FCC-72D6A4823701}"/>
              </a:ext>
            </a:extLst>
          </p:cNvPr>
          <p:cNvSpPr/>
          <p:nvPr userDrawn="1"/>
        </p:nvSpPr>
        <p:spPr>
          <a:xfrm>
            <a:off x="10812027" y="371789"/>
            <a:ext cx="1034980" cy="1034980"/>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6" name="Picture 25">
            <a:extLst>
              <a:ext uri="{FF2B5EF4-FFF2-40B4-BE49-F238E27FC236}">
                <a16:creationId xmlns:a16="http://schemas.microsoft.com/office/drawing/2014/main" id="{11431B29-A23D-2340-979C-51919317008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20498" y="285462"/>
            <a:ext cx="1200151" cy="1190550"/>
          </a:xfrm>
          <a:prstGeom prst="rect">
            <a:avLst/>
          </a:prstGeom>
        </p:spPr>
      </p:pic>
      <p:sp>
        <p:nvSpPr>
          <p:cNvPr id="30" name="Picture Placeholder 29">
            <a:extLst>
              <a:ext uri="{FF2B5EF4-FFF2-40B4-BE49-F238E27FC236}">
                <a16:creationId xmlns:a16="http://schemas.microsoft.com/office/drawing/2014/main" id="{558A0550-C86F-A145-8AB4-3CA87DB5A5D7}"/>
              </a:ext>
            </a:extLst>
          </p:cNvPr>
          <p:cNvSpPr>
            <a:spLocks noGrp="1"/>
          </p:cNvSpPr>
          <p:nvPr>
            <p:ph type="pic" sz="quarter" idx="19" hasCustomPrompt="1"/>
          </p:nvPr>
        </p:nvSpPr>
        <p:spPr>
          <a:xfrm>
            <a:off x="10734678" y="290705"/>
            <a:ext cx="1173271" cy="1173270"/>
          </a:xfrm>
          <a:custGeom>
            <a:avLst/>
            <a:gdLst>
              <a:gd name="connsiteX0" fmla="*/ 586635 w 1173270"/>
              <a:gd name="connsiteY0" fmla="*/ 0 h 1173270"/>
              <a:gd name="connsiteX1" fmla="*/ 1173270 w 1173270"/>
              <a:gd name="connsiteY1" fmla="*/ 586635 h 1173270"/>
              <a:gd name="connsiteX2" fmla="*/ 586635 w 1173270"/>
              <a:gd name="connsiteY2" fmla="*/ 1173270 h 1173270"/>
              <a:gd name="connsiteX3" fmla="*/ 0 w 1173270"/>
              <a:gd name="connsiteY3" fmla="*/ 586635 h 1173270"/>
              <a:gd name="connsiteX4" fmla="*/ 586635 w 1173270"/>
              <a:gd name="connsiteY4" fmla="*/ 0 h 117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0" h="1173270">
                <a:moveTo>
                  <a:pt x="586635" y="0"/>
                </a:moveTo>
                <a:cubicBezTo>
                  <a:pt x="910625" y="0"/>
                  <a:pt x="1173270" y="262645"/>
                  <a:pt x="1173270" y="586635"/>
                </a:cubicBezTo>
                <a:cubicBezTo>
                  <a:pt x="1173270" y="910625"/>
                  <a:pt x="910625" y="1173270"/>
                  <a:pt x="586635" y="1173270"/>
                </a:cubicBezTo>
                <a:cubicBezTo>
                  <a:pt x="262645" y="1173270"/>
                  <a:pt x="0" y="910625"/>
                  <a:pt x="0" y="586635"/>
                </a:cubicBezTo>
                <a:cubicBezTo>
                  <a:pt x="0" y="262645"/>
                  <a:pt x="262645" y="0"/>
                  <a:pt x="586635" y="0"/>
                </a:cubicBezTo>
                <a:close/>
              </a:path>
            </a:pathLst>
          </a:custGeom>
          <a:solidFill>
            <a:srgbClr val="081830"/>
          </a:solidFill>
        </p:spPr>
        <p:txBody>
          <a:bodyPr wrap="square" anchor="ctr">
            <a:noAutofit/>
          </a:bodyPr>
          <a:lstStyle>
            <a:lvl1pPr marL="0" indent="0" algn="ctr">
              <a:buNone/>
              <a:defRPr sz="900">
                <a:solidFill>
                  <a:schemeClr val="bg1"/>
                </a:solidFill>
              </a:defRPr>
            </a:lvl1pPr>
          </a:lstStyle>
          <a:p>
            <a:r>
              <a:rPr lang="en-US"/>
              <a:t>Change logo (optional)</a:t>
            </a:r>
          </a:p>
        </p:txBody>
      </p:sp>
    </p:spTree>
    <p:extLst>
      <p:ext uri="{BB962C8B-B14F-4D97-AF65-F5344CB8AC3E}">
        <p14:creationId xmlns:p14="http://schemas.microsoft.com/office/powerpoint/2010/main" val="426739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Gree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7278" y="365129"/>
            <a:ext cx="8099535" cy="1325563"/>
          </a:xfrm>
          <a:prstGeom prst="rect">
            <a:avLst/>
          </a:prstGeom>
        </p:spPr>
        <p:txBody>
          <a:bodyPr/>
          <a:lstStyle>
            <a:lvl1pPr>
              <a:lnSpc>
                <a:spcPct val="100000"/>
              </a:lnSpc>
              <a:defRPr b="1">
                <a:solidFill>
                  <a:srgbClr val="0A406C"/>
                </a:solidFill>
              </a:defRPr>
            </a:lvl1pPr>
          </a:lstStyle>
          <a:p>
            <a:r>
              <a:rPr lang="en-GB"/>
              <a:t>Slide title</a:t>
            </a:r>
            <a:endParaRPr lang="en-US"/>
          </a:p>
        </p:txBody>
      </p:sp>
      <p:sp>
        <p:nvSpPr>
          <p:cNvPr id="3" name="Content Placeholder 2"/>
          <p:cNvSpPr>
            <a:spLocks noGrp="1"/>
          </p:cNvSpPr>
          <p:nvPr>
            <p:ph idx="1" hasCustomPrompt="1"/>
          </p:nvPr>
        </p:nvSpPr>
        <p:spPr>
          <a:xfrm>
            <a:off x="407277" y="2795757"/>
            <a:ext cx="10138803" cy="3381211"/>
          </a:xfrm>
          <a:prstGeom prst="rect">
            <a:avLst/>
          </a:prstGeom>
        </p:spPr>
        <p:txBody>
          <a:bodyPr/>
          <a:lstStyle>
            <a:lvl1pPr>
              <a:lnSpc>
                <a:spcPct val="100000"/>
              </a:lnSpc>
              <a:defRPr>
                <a:solidFill>
                  <a:srgbClr val="081830"/>
                </a:solidFill>
              </a:defRPr>
            </a:lvl1pPr>
            <a:lvl2pPr>
              <a:lnSpc>
                <a:spcPct val="100000"/>
              </a:lnSpc>
              <a:defRPr>
                <a:solidFill>
                  <a:srgbClr val="081830"/>
                </a:solidFill>
              </a:defRPr>
            </a:lvl2pPr>
            <a:lvl3pPr>
              <a:lnSpc>
                <a:spcPct val="100000"/>
              </a:lnSpc>
              <a:defRPr>
                <a:solidFill>
                  <a:srgbClr val="081830"/>
                </a:solidFill>
              </a:defRPr>
            </a:lvl3pPr>
            <a:lvl4pPr>
              <a:lnSpc>
                <a:spcPct val="100000"/>
              </a:lnSpc>
              <a:defRPr>
                <a:solidFill>
                  <a:srgbClr val="081830"/>
                </a:solidFill>
              </a:defRPr>
            </a:lvl4pPr>
            <a:lvl5pPr>
              <a:lnSpc>
                <a:spcPct val="100000"/>
              </a:lnSpc>
              <a:defRPr>
                <a:solidFill>
                  <a:srgbClr val="081830"/>
                </a:solidFill>
              </a:defRPr>
            </a:lvl5pPr>
          </a:lstStyle>
          <a:p>
            <a:pPr lvl="0"/>
            <a:r>
              <a:rPr lang="en-GB"/>
              <a:t>Click to add body text</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Freeform 13">
            <a:extLst>
              <a:ext uri="{FF2B5EF4-FFF2-40B4-BE49-F238E27FC236}">
                <a16:creationId xmlns:a16="http://schemas.microsoft.com/office/drawing/2014/main" id="{4E371CE9-F4A7-514B-960D-C2F3C033750D}"/>
              </a:ext>
            </a:extLst>
          </p:cNvPr>
          <p:cNvSpPr/>
          <p:nvPr userDrawn="1"/>
        </p:nvSpPr>
        <p:spPr>
          <a:xfrm rot="2700000">
            <a:off x="9958431" y="-245341"/>
            <a:ext cx="3316765" cy="1658383"/>
          </a:xfrm>
          <a:custGeom>
            <a:avLst/>
            <a:gdLst>
              <a:gd name="connsiteX0" fmla="*/ 0 w 4822608"/>
              <a:gd name="connsiteY0" fmla="*/ 2411304 h 2411304"/>
              <a:gd name="connsiteX1" fmla="*/ 2411305 w 4822608"/>
              <a:gd name="connsiteY1" fmla="*/ 0 h 2411304"/>
              <a:gd name="connsiteX2" fmla="*/ 4822608 w 4822608"/>
              <a:gd name="connsiteY2" fmla="*/ 2411304 h 2411304"/>
            </a:gdLst>
            <a:ahLst/>
            <a:cxnLst>
              <a:cxn ang="0">
                <a:pos x="connsiteX0" y="connsiteY0"/>
              </a:cxn>
              <a:cxn ang="0">
                <a:pos x="connsiteX1" y="connsiteY1"/>
              </a:cxn>
              <a:cxn ang="0">
                <a:pos x="connsiteX2" y="connsiteY2"/>
              </a:cxn>
            </a:cxnLst>
            <a:rect l="l" t="t" r="r" b="b"/>
            <a:pathLst>
              <a:path w="4822608" h="2411304">
                <a:moveTo>
                  <a:pt x="0" y="2411304"/>
                </a:moveTo>
                <a:lnTo>
                  <a:pt x="2411305" y="0"/>
                </a:lnTo>
                <a:lnTo>
                  <a:pt x="4822608" y="2411304"/>
                </a:lnTo>
                <a:close/>
              </a:path>
            </a:pathLst>
          </a:custGeom>
          <a:gradFill>
            <a:gsLst>
              <a:gs pos="0">
                <a:srgbClr val="94C21E"/>
              </a:gs>
              <a:gs pos="55000">
                <a:srgbClr val="5A7713"/>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20">
            <a:extLst>
              <a:ext uri="{FF2B5EF4-FFF2-40B4-BE49-F238E27FC236}">
                <a16:creationId xmlns:a16="http://schemas.microsoft.com/office/drawing/2014/main" id="{440194CE-8F7F-1644-B3BB-FD55176A2F2A}"/>
              </a:ext>
            </a:extLst>
          </p:cNvPr>
          <p:cNvSpPr/>
          <p:nvPr userDrawn="1"/>
        </p:nvSpPr>
        <p:spPr>
          <a:xfrm rot="2700000">
            <a:off x="8821963" y="747599"/>
            <a:ext cx="4352328" cy="926928"/>
          </a:xfrm>
          <a:custGeom>
            <a:avLst/>
            <a:gdLst>
              <a:gd name="connsiteX0" fmla="*/ 0 w 4352328"/>
              <a:gd name="connsiteY0" fmla="*/ 926928 h 926928"/>
              <a:gd name="connsiteX1" fmla="*/ 926928 w 4352328"/>
              <a:gd name="connsiteY1" fmla="*/ 0 h 926928"/>
              <a:gd name="connsiteX2" fmla="*/ 3425400 w 4352328"/>
              <a:gd name="connsiteY2" fmla="*/ 0 h 926928"/>
              <a:gd name="connsiteX3" fmla="*/ 4352328 w 4352328"/>
              <a:gd name="connsiteY3" fmla="*/ 926928 h 926928"/>
              <a:gd name="connsiteX4" fmla="*/ 0 w 4352328"/>
              <a:gd name="connsiteY4" fmla="*/ 926928 h 926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328" h="926928">
                <a:moveTo>
                  <a:pt x="0" y="926928"/>
                </a:moveTo>
                <a:lnTo>
                  <a:pt x="926928" y="0"/>
                </a:lnTo>
                <a:lnTo>
                  <a:pt x="3425400" y="0"/>
                </a:lnTo>
                <a:lnTo>
                  <a:pt x="4352328" y="926928"/>
                </a:lnTo>
                <a:lnTo>
                  <a:pt x="0" y="926928"/>
                </a:lnTo>
                <a:close/>
              </a:path>
            </a:pathLst>
          </a:cu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Oval 15">
            <a:extLst>
              <a:ext uri="{FF2B5EF4-FFF2-40B4-BE49-F238E27FC236}">
                <a16:creationId xmlns:a16="http://schemas.microsoft.com/office/drawing/2014/main" id="{F7573F97-5D0C-EB4F-B0F0-F3BAC51FDD97}"/>
              </a:ext>
            </a:extLst>
          </p:cNvPr>
          <p:cNvSpPr/>
          <p:nvPr userDrawn="1"/>
        </p:nvSpPr>
        <p:spPr>
          <a:xfrm>
            <a:off x="10812027" y="371789"/>
            <a:ext cx="1034980" cy="1034980"/>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a:extLst>
              <a:ext uri="{FF2B5EF4-FFF2-40B4-BE49-F238E27FC236}">
                <a16:creationId xmlns:a16="http://schemas.microsoft.com/office/drawing/2014/main" id="{F74A6085-DB6F-D049-AB30-A1C5B52D2C9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20498" y="285462"/>
            <a:ext cx="1200151" cy="1190550"/>
          </a:xfrm>
          <a:prstGeom prst="rect">
            <a:avLst/>
          </a:prstGeom>
        </p:spPr>
      </p:pic>
      <p:sp>
        <p:nvSpPr>
          <p:cNvPr id="9" name="Text Placeholder 8">
            <a:extLst>
              <a:ext uri="{FF2B5EF4-FFF2-40B4-BE49-F238E27FC236}">
                <a16:creationId xmlns:a16="http://schemas.microsoft.com/office/drawing/2014/main" id="{13989198-0118-0A4C-85EB-6E6554187995}"/>
              </a:ext>
            </a:extLst>
          </p:cNvPr>
          <p:cNvSpPr>
            <a:spLocks noGrp="1"/>
          </p:cNvSpPr>
          <p:nvPr>
            <p:ph type="body" sz="quarter" idx="10" hasCustomPrompt="1"/>
          </p:nvPr>
        </p:nvSpPr>
        <p:spPr>
          <a:xfrm>
            <a:off x="407281" y="1823409"/>
            <a:ext cx="9261169" cy="806285"/>
          </a:xfrm>
          <a:prstGeom prst="rect">
            <a:avLst/>
          </a:prstGeom>
        </p:spPr>
        <p:txBody>
          <a:bodyPr/>
          <a:lstStyle>
            <a:lvl1pPr marL="0" indent="0">
              <a:lnSpc>
                <a:spcPct val="100000"/>
              </a:lnSpc>
              <a:buNone/>
              <a:defRPr b="1">
                <a:solidFill>
                  <a:srgbClr val="5A7713"/>
                </a:solidFill>
              </a:defRPr>
            </a:lvl1pPr>
          </a:lstStyle>
          <a:p>
            <a:pPr lvl="0"/>
            <a:r>
              <a:rPr lang="en-US"/>
              <a:t>Click to add a </a:t>
            </a:r>
            <a:r>
              <a:rPr lang="en-US" err="1"/>
              <a:t>subheader</a:t>
            </a:r>
            <a:endParaRPr lang="en-US"/>
          </a:p>
        </p:txBody>
      </p:sp>
      <p:sp>
        <p:nvSpPr>
          <p:cNvPr id="13" name="Text Placeholder 8">
            <a:extLst>
              <a:ext uri="{FF2B5EF4-FFF2-40B4-BE49-F238E27FC236}">
                <a16:creationId xmlns:a16="http://schemas.microsoft.com/office/drawing/2014/main" id="{7FE14EF7-2964-BC45-8684-F522DB0355EC}"/>
              </a:ext>
            </a:extLst>
          </p:cNvPr>
          <p:cNvSpPr txBox="1">
            <a:spLocks/>
          </p:cNvSpPr>
          <p:nvPr userDrawn="1"/>
        </p:nvSpPr>
        <p:spPr>
          <a:xfrm>
            <a:off x="9668447" y="6403690"/>
            <a:ext cx="2160240" cy="178379"/>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900" b="0" kern="1200">
                <a:solidFill>
                  <a:schemeClr val="bg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GB" sz="600">
                <a:solidFill>
                  <a:srgbClr val="0A406C"/>
                </a:solidFill>
              </a:rPr>
              <a:t>© Cranfield University </a:t>
            </a:r>
            <a:fld id="{9F749477-C6E1-0848-80BB-E9ECD956F19F}" type="datetime6">
              <a:rPr lang="en-GB" sz="600" smtClean="0">
                <a:solidFill>
                  <a:srgbClr val="0A406C"/>
                </a:solidFill>
              </a:rPr>
              <a:t>October 25</a:t>
            </a:fld>
            <a:endParaRPr lang="en-US" sz="600">
              <a:solidFill>
                <a:srgbClr val="0A406C"/>
              </a:solidFill>
            </a:endParaRPr>
          </a:p>
        </p:txBody>
      </p:sp>
      <p:sp>
        <p:nvSpPr>
          <p:cNvPr id="24" name="Picture Placeholder 23">
            <a:extLst>
              <a:ext uri="{FF2B5EF4-FFF2-40B4-BE49-F238E27FC236}">
                <a16:creationId xmlns:a16="http://schemas.microsoft.com/office/drawing/2014/main" id="{85C13CF6-96F0-2846-976E-6DAF848B7172}"/>
              </a:ext>
            </a:extLst>
          </p:cNvPr>
          <p:cNvSpPr>
            <a:spLocks noGrp="1"/>
          </p:cNvSpPr>
          <p:nvPr>
            <p:ph type="pic" sz="quarter" idx="11" hasCustomPrompt="1"/>
          </p:nvPr>
        </p:nvSpPr>
        <p:spPr>
          <a:xfrm>
            <a:off x="10734678" y="290705"/>
            <a:ext cx="1173271" cy="1173270"/>
          </a:xfrm>
          <a:custGeom>
            <a:avLst/>
            <a:gdLst>
              <a:gd name="connsiteX0" fmla="*/ 586635 w 1173270"/>
              <a:gd name="connsiteY0" fmla="*/ 0 h 1173270"/>
              <a:gd name="connsiteX1" fmla="*/ 1173270 w 1173270"/>
              <a:gd name="connsiteY1" fmla="*/ 586635 h 1173270"/>
              <a:gd name="connsiteX2" fmla="*/ 586635 w 1173270"/>
              <a:gd name="connsiteY2" fmla="*/ 1173270 h 1173270"/>
              <a:gd name="connsiteX3" fmla="*/ 0 w 1173270"/>
              <a:gd name="connsiteY3" fmla="*/ 586635 h 1173270"/>
              <a:gd name="connsiteX4" fmla="*/ 586635 w 1173270"/>
              <a:gd name="connsiteY4" fmla="*/ 0 h 117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0" h="1173270">
                <a:moveTo>
                  <a:pt x="586635" y="0"/>
                </a:moveTo>
                <a:cubicBezTo>
                  <a:pt x="910625" y="0"/>
                  <a:pt x="1173270" y="262645"/>
                  <a:pt x="1173270" y="586635"/>
                </a:cubicBezTo>
                <a:cubicBezTo>
                  <a:pt x="1173270" y="910625"/>
                  <a:pt x="910625" y="1173270"/>
                  <a:pt x="586635" y="1173270"/>
                </a:cubicBezTo>
                <a:cubicBezTo>
                  <a:pt x="262645" y="1173270"/>
                  <a:pt x="0" y="910625"/>
                  <a:pt x="0" y="586635"/>
                </a:cubicBezTo>
                <a:cubicBezTo>
                  <a:pt x="0" y="262645"/>
                  <a:pt x="262645" y="0"/>
                  <a:pt x="586635" y="0"/>
                </a:cubicBezTo>
                <a:close/>
              </a:path>
            </a:pathLst>
          </a:custGeom>
          <a:solidFill>
            <a:srgbClr val="081830"/>
          </a:solidFill>
        </p:spPr>
        <p:txBody>
          <a:bodyPr wrap="square" anchor="ctr">
            <a:noAutofit/>
          </a:bodyPr>
          <a:lstStyle>
            <a:lvl1pPr marL="0" indent="0" algn="ctr">
              <a:buNone/>
              <a:defRPr sz="900">
                <a:solidFill>
                  <a:schemeClr val="bg1"/>
                </a:solidFill>
              </a:defRPr>
            </a:lvl1pPr>
          </a:lstStyle>
          <a:p>
            <a:r>
              <a:rPr lang="en-US"/>
              <a:t>Change logo (optional)</a:t>
            </a:r>
          </a:p>
        </p:txBody>
      </p:sp>
    </p:spTree>
    <p:extLst>
      <p:ext uri="{BB962C8B-B14F-4D97-AF65-F5344CB8AC3E}">
        <p14:creationId xmlns:p14="http://schemas.microsoft.com/office/powerpoint/2010/main" val="120950196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jects x2 (Pur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315" y="365129"/>
            <a:ext cx="7570076" cy="1325563"/>
          </a:xfrm>
          <a:prstGeom prst="rect">
            <a:avLst/>
          </a:prstGeom>
        </p:spPr>
        <p:txBody>
          <a:bodyPr/>
          <a:lstStyle>
            <a:lvl1pPr>
              <a:defRPr b="1">
                <a:solidFill>
                  <a:srgbClr val="0A406C"/>
                </a:solidFill>
              </a:defRPr>
            </a:lvl1pPr>
          </a:lstStyle>
          <a:p>
            <a:r>
              <a:rPr lang="en-GB"/>
              <a:t>Example projects x2 (purple)</a:t>
            </a:r>
            <a:endParaRPr lang="en-US"/>
          </a:p>
        </p:txBody>
      </p:sp>
      <p:sp>
        <p:nvSpPr>
          <p:cNvPr id="13" name="Text Placeholder 8">
            <a:extLst>
              <a:ext uri="{FF2B5EF4-FFF2-40B4-BE49-F238E27FC236}">
                <a16:creationId xmlns:a16="http://schemas.microsoft.com/office/drawing/2014/main" id="{7FE14EF7-2964-BC45-8684-F522DB0355EC}"/>
              </a:ext>
            </a:extLst>
          </p:cNvPr>
          <p:cNvSpPr txBox="1">
            <a:spLocks/>
          </p:cNvSpPr>
          <p:nvPr userDrawn="1"/>
        </p:nvSpPr>
        <p:spPr>
          <a:xfrm>
            <a:off x="9668447" y="6403690"/>
            <a:ext cx="2160240" cy="178379"/>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900" b="0" kern="1200">
                <a:solidFill>
                  <a:schemeClr val="bg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GB" sz="600">
                <a:solidFill>
                  <a:srgbClr val="0A406C"/>
                </a:solidFill>
              </a:rPr>
              <a:t>© Cranfield University </a:t>
            </a:r>
            <a:fld id="{9F749477-C6E1-0848-80BB-E9ECD956F19F}" type="datetime6">
              <a:rPr lang="en-GB" sz="600" smtClean="0">
                <a:solidFill>
                  <a:srgbClr val="0A406C"/>
                </a:solidFill>
              </a:rPr>
              <a:t>October 25</a:t>
            </a:fld>
            <a:endParaRPr lang="en-US" sz="600">
              <a:solidFill>
                <a:srgbClr val="0A406C"/>
              </a:solidFill>
            </a:endParaRPr>
          </a:p>
        </p:txBody>
      </p:sp>
      <p:sp>
        <p:nvSpPr>
          <p:cNvPr id="19" name="Text Placeholder 18">
            <a:extLst>
              <a:ext uri="{FF2B5EF4-FFF2-40B4-BE49-F238E27FC236}">
                <a16:creationId xmlns:a16="http://schemas.microsoft.com/office/drawing/2014/main" id="{37F01780-A527-BE4B-827B-04AFB9DC98CA}"/>
              </a:ext>
            </a:extLst>
          </p:cNvPr>
          <p:cNvSpPr>
            <a:spLocks noGrp="1"/>
          </p:cNvSpPr>
          <p:nvPr>
            <p:ph type="body" sz="quarter" idx="11" hasCustomPrompt="1"/>
          </p:nvPr>
        </p:nvSpPr>
        <p:spPr>
          <a:xfrm>
            <a:off x="363318" y="1921921"/>
            <a:ext cx="9504049" cy="2146740"/>
          </a:xfrm>
          <a:prstGeom prst="rect">
            <a:avLst/>
          </a:prstGeom>
          <a:solidFill>
            <a:schemeClr val="bg1">
              <a:lumMod val="95000"/>
            </a:schemeClr>
          </a:solidFill>
        </p:spPr>
        <p:txBody>
          <a:bodyPr>
            <a:normAutofit/>
          </a:bodyPr>
          <a:lstStyle>
            <a:lvl1pPr marL="0" indent="0">
              <a:buNone/>
              <a:defRPr sz="1350" b="0">
                <a:solidFill>
                  <a:srgbClr val="081830"/>
                </a:solidFill>
              </a:defRPr>
            </a:lvl1pPr>
          </a:lstStyle>
          <a:p>
            <a:r>
              <a:rPr lang="en-GB"/>
              <a:t>Project description</a:t>
            </a:r>
          </a:p>
        </p:txBody>
      </p:sp>
      <p:sp>
        <p:nvSpPr>
          <p:cNvPr id="5" name="Picture Placeholder 4">
            <a:extLst>
              <a:ext uri="{FF2B5EF4-FFF2-40B4-BE49-F238E27FC236}">
                <a16:creationId xmlns:a16="http://schemas.microsoft.com/office/drawing/2014/main" id="{27527392-0132-9043-8E98-FF9EE1FBE401}"/>
              </a:ext>
            </a:extLst>
          </p:cNvPr>
          <p:cNvSpPr>
            <a:spLocks noGrp="1"/>
          </p:cNvSpPr>
          <p:nvPr>
            <p:ph type="pic" sz="quarter" idx="10" hasCustomPrompt="1"/>
          </p:nvPr>
        </p:nvSpPr>
        <p:spPr>
          <a:xfrm>
            <a:off x="6726321" y="1921920"/>
            <a:ext cx="3141047" cy="2146740"/>
          </a:xfrm>
          <a:prstGeom prst="rect">
            <a:avLst/>
          </a:prstGeom>
          <a:noFill/>
          <a:ln w="12700">
            <a:noFill/>
          </a:ln>
        </p:spPr>
        <p:txBody>
          <a:bodyPr>
            <a:normAutofit/>
          </a:bodyPr>
          <a:lstStyle>
            <a:lvl1pPr marL="0" indent="0">
              <a:buNone/>
              <a:defRPr sz="1200"/>
            </a:lvl1pPr>
          </a:lstStyle>
          <a:p>
            <a:r>
              <a:rPr lang="en-US"/>
              <a:t>Click icon to add a project photo</a:t>
            </a:r>
          </a:p>
        </p:txBody>
      </p:sp>
      <p:sp>
        <p:nvSpPr>
          <p:cNvPr id="32" name="Text Placeholder 18">
            <a:extLst>
              <a:ext uri="{FF2B5EF4-FFF2-40B4-BE49-F238E27FC236}">
                <a16:creationId xmlns:a16="http://schemas.microsoft.com/office/drawing/2014/main" id="{1834CC92-80AC-6841-8F08-1AB357B89F61}"/>
              </a:ext>
            </a:extLst>
          </p:cNvPr>
          <p:cNvSpPr>
            <a:spLocks noGrp="1"/>
          </p:cNvSpPr>
          <p:nvPr>
            <p:ph type="body" sz="quarter" idx="12" hasCustomPrompt="1"/>
          </p:nvPr>
        </p:nvSpPr>
        <p:spPr>
          <a:xfrm>
            <a:off x="363318" y="4312784"/>
            <a:ext cx="9504049" cy="2146740"/>
          </a:xfrm>
          <a:prstGeom prst="rect">
            <a:avLst/>
          </a:prstGeom>
          <a:solidFill>
            <a:schemeClr val="bg1">
              <a:lumMod val="95000"/>
            </a:schemeClr>
          </a:solidFill>
        </p:spPr>
        <p:txBody>
          <a:bodyPr>
            <a:normAutofit/>
          </a:bodyPr>
          <a:lstStyle>
            <a:lvl1pPr marL="0" indent="0">
              <a:buNone/>
              <a:defRPr sz="1350" b="0">
                <a:solidFill>
                  <a:srgbClr val="081830"/>
                </a:solidFill>
              </a:defRPr>
            </a:lvl1pPr>
          </a:lstStyle>
          <a:p>
            <a:r>
              <a:rPr lang="en-GB"/>
              <a:t>Project description</a:t>
            </a:r>
          </a:p>
        </p:txBody>
      </p:sp>
      <p:sp>
        <p:nvSpPr>
          <p:cNvPr id="33" name="Picture Placeholder 4">
            <a:extLst>
              <a:ext uri="{FF2B5EF4-FFF2-40B4-BE49-F238E27FC236}">
                <a16:creationId xmlns:a16="http://schemas.microsoft.com/office/drawing/2014/main" id="{9C3DFBF1-12BC-4D47-AB45-E06269B05E91}"/>
              </a:ext>
            </a:extLst>
          </p:cNvPr>
          <p:cNvSpPr>
            <a:spLocks noGrp="1"/>
          </p:cNvSpPr>
          <p:nvPr>
            <p:ph type="pic" sz="quarter" idx="13" hasCustomPrompt="1"/>
          </p:nvPr>
        </p:nvSpPr>
        <p:spPr>
          <a:xfrm>
            <a:off x="6726321" y="4312783"/>
            <a:ext cx="3141047" cy="2146740"/>
          </a:xfrm>
          <a:prstGeom prst="rect">
            <a:avLst/>
          </a:prstGeom>
          <a:noFill/>
          <a:ln w="12700">
            <a:noFill/>
          </a:ln>
        </p:spPr>
        <p:txBody>
          <a:bodyPr>
            <a:normAutofit/>
          </a:bodyPr>
          <a:lstStyle>
            <a:lvl1pPr marL="0" indent="0">
              <a:buNone/>
              <a:defRPr sz="1200"/>
            </a:lvl1pPr>
          </a:lstStyle>
          <a:p>
            <a:r>
              <a:rPr lang="en-US"/>
              <a:t>Click icon to add a project photo</a:t>
            </a:r>
          </a:p>
        </p:txBody>
      </p:sp>
      <p:sp>
        <p:nvSpPr>
          <p:cNvPr id="12" name="Freeform 11">
            <a:extLst>
              <a:ext uri="{FF2B5EF4-FFF2-40B4-BE49-F238E27FC236}">
                <a16:creationId xmlns:a16="http://schemas.microsoft.com/office/drawing/2014/main" id="{2BD94FE9-CBC5-BB4A-9984-B6D90CE82F79}"/>
              </a:ext>
            </a:extLst>
          </p:cNvPr>
          <p:cNvSpPr/>
          <p:nvPr userDrawn="1"/>
        </p:nvSpPr>
        <p:spPr>
          <a:xfrm rot="2700000">
            <a:off x="9958431" y="-245341"/>
            <a:ext cx="3316765" cy="1658383"/>
          </a:xfrm>
          <a:custGeom>
            <a:avLst/>
            <a:gdLst>
              <a:gd name="connsiteX0" fmla="*/ 0 w 4822608"/>
              <a:gd name="connsiteY0" fmla="*/ 2411304 h 2411304"/>
              <a:gd name="connsiteX1" fmla="*/ 2411305 w 4822608"/>
              <a:gd name="connsiteY1" fmla="*/ 0 h 2411304"/>
              <a:gd name="connsiteX2" fmla="*/ 4822608 w 4822608"/>
              <a:gd name="connsiteY2" fmla="*/ 2411304 h 2411304"/>
            </a:gdLst>
            <a:ahLst/>
            <a:cxnLst>
              <a:cxn ang="0">
                <a:pos x="connsiteX0" y="connsiteY0"/>
              </a:cxn>
              <a:cxn ang="0">
                <a:pos x="connsiteX1" y="connsiteY1"/>
              </a:cxn>
              <a:cxn ang="0">
                <a:pos x="connsiteX2" y="connsiteY2"/>
              </a:cxn>
            </a:cxnLst>
            <a:rect l="l" t="t" r="r" b="b"/>
            <a:pathLst>
              <a:path w="4822608" h="2411304">
                <a:moveTo>
                  <a:pt x="0" y="2411304"/>
                </a:moveTo>
                <a:lnTo>
                  <a:pt x="2411305" y="0"/>
                </a:lnTo>
                <a:lnTo>
                  <a:pt x="4822608" y="2411304"/>
                </a:lnTo>
                <a:close/>
              </a:path>
            </a:pathLst>
          </a:custGeom>
          <a:gradFill>
            <a:gsLst>
              <a:gs pos="0">
                <a:srgbClr val="623E87"/>
              </a:gs>
              <a:gs pos="55000">
                <a:srgbClr val="452B56"/>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14">
            <a:extLst>
              <a:ext uri="{FF2B5EF4-FFF2-40B4-BE49-F238E27FC236}">
                <a16:creationId xmlns:a16="http://schemas.microsoft.com/office/drawing/2014/main" id="{44F777DF-97E3-AE4D-B532-98A9FA297768}"/>
              </a:ext>
            </a:extLst>
          </p:cNvPr>
          <p:cNvSpPr/>
          <p:nvPr userDrawn="1"/>
        </p:nvSpPr>
        <p:spPr>
          <a:xfrm rot="2700000">
            <a:off x="8821963" y="747599"/>
            <a:ext cx="4352328" cy="926928"/>
          </a:xfrm>
          <a:custGeom>
            <a:avLst/>
            <a:gdLst>
              <a:gd name="connsiteX0" fmla="*/ 0 w 4352328"/>
              <a:gd name="connsiteY0" fmla="*/ 926928 h 926928"/>
              <a:gd name="connsiteX1" fmla="*/ 926928 w 4352328"/>
              <a:gd name="connsiteY1" fmla="*/ 0 h 926928"/>
              <a:gd name="connsiteX2" fmla="*/ 3425400 w 4352328"/>
              <a:gd name="connsiteY2" fmla="*/ 0 h 926928"/>
              <a:gd name="connsiteX3" fmla="*/ 4352328 w 4352328"/>
              <a:gd name="connsiteY3" fmla="*/ 926928 h 926928"/>
              <a:gd name="connsiteX4" fmla="*/ 0 w 4352328"/>
              <a:gd name="connsiteY4" fmla="*/ 926928 h 926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328" h="926928">
                <a:moveTo>
                  <a:pt x="0" y="926928"/>
                </a:moveTo>
                <a:lnTo>
                  <a:pt x="926928" y="0"/>
                </a:lnTo>
                <a:lnTo>
                  <a:pt x="3425400" y="0"/>
                </a:lnTo>
                <a:lnTo>
                  <a:pt x="4352328" y="926928"/>
                </a:lnTo>
                <a:lnTo>
                  <a:pt x="0" y="926928"/>
                </a:lnTo>
                <a:close/>
              </a:path>
            </a:pathLst>
          </a:cu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Oval 16">
            <a:extLst>
              <a:ext uri="{FF2B5EF4-FFF2-40B4-BE49-F238E27FC236}">
                <a16:creationId xmlns:a16="http://schemas.microsoft.com/office/drawing/2014/main" id="{D6F8AAEC-4CC8-1648-B146-AA37B0DDB4C8}"/>
              </a:ext>
            </a:extLst>
          </p:cNvPr>
          <p:cNvSpPr/>
          <p:nvPr userDrawn="1"/>
        </p:nvSpPr>
        <p:spPr>
          <a:xfrm>
            <a:off x="10812027" y="371789"/>
            <a:ext cx="1034980" cy="1034980"/>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 name="Picture 19">
            <a:extLst>
              <a:ext uri="{FF2B5EF4-FFF2-40B4-BE49-F238E27FC236}">
                <a16:creationId xmlns:a16="http://schemas.microsoft.com/office/drawing/2014/main" id="{DA1E09C9-E5A8-484F-BC6B-8C11E6233330}"/>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20498" y="285462"/>
            <a:ext cx="1200151" cy="1190550"/>
          </a:xfrm>
          <a:prstGeom prst="rect">
            <a:avLst/>
          </a:prstGeom>
        </p:spPr>
      </p:pic>
      <p:sp>
        <p:nvSpPr>
          <p:cNvPr id="21" name="Picture Placeholder 20">
            <a:extLst>
              <a:ext uri="{FF2B5EF4-FFF2-40B4-BE49-F238E27FC236}">
                <a16:creationId xmlns:a16="http://schemas.microsoft.com/office/drawing/2014/main" id="{27CE686C-A7B0-7442-B091-DE56E6BA0867}"/>
              </a:ext>
            </a:extLst>
          </p:cNvPr>
          <p:cNvSpPr>
            <a:spLocks noGrp="1"/>
          </p:cNvSpPr>
          <p:nvPr>
            <p:ph type="pic" sz="quarter" idx="14" hasCustomPrompt="1"/>
          </p:nvPr>
        </p:nvSpPr>
        <p:spPr>
          <a:xfrm>
            <a:off x="10734678" y="290705"/>
            <a:ext cx="1173271" cy="1173270"/>
          </a:xfrm>
          <a:custGeom>
            <a:avLst/>
            <a:gdLst>
              <a:gd name="connsiteX0" fmla="*/ 586635 w 1173270"/>
              <a:gd name="connsiteY0" fmla="*/ 0 h 1173270"/>
              <a:gd name="connsiteX1" fmla="*/ 1173270 w 1173270"/>
              <a:gd name="connsiteY1" fmla="*/ 586635 h 1173270"/>
              <a:gd name="connsiteX2" fmla="*/ 586635 w 1173270"/>
              <a:gd name="connsiteY2" fmla="*/ 1173270 h 1173270"/>
              <a:gd name="connsiteX3" fmla="*/ 0 w 1173270"/>
              <a:gd name="connsiteY3" fmla="*/ 586635 h 1173270"/>
              <a:gd name="connsiteX4" fmla="*/ 586635 w 1173270"/>
              <a:gd name="connsiteY4" fmla="*/ 0 h 117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0" h="1173270">
                <a:moveTo>
                  <a:pt x="586635" y="0"/>
                </a:moveTo>
                <a:cubicBezTo>
                  <a:pt x="910625" y="0"/>
                  <a:pt x="1173270" y="262645"/>
                  <a:pt x="1173270" y="586635"/>
                </a:cubicBezTo>
                <a:cubicBezTo>
                  <a:pt x="1173270" y="910625"/>
                  <a:pt x="910625" y="1173270"/>
                  <a:pt x="586635" y="1173270"/>
                </a:cubicBezTo>
                <a:cubicBezTo>
                  <a:pt x="262645" y="1173270"/>
                  <a:pt x="0" y="910625"/>
                  <a:pt x="0" y="586635"/>
                </a:cubicBezTo>
                <a:cubicBezTo>
                  <a:pt x="0" y="262645"/>
                  <a:pt x="262645" y="0"/>
                  <a:pt x="586635" y="0"/>
                </a:cubicBezTo>
                <a:close/>
              </a:path>
            </a:pathLst>
          </a:custGeom>
          <a:solidFill>
            <a:srgbClr val="081830"/>
          </a:solidFill>
        </p:spPr>
        <p:txBody>
          <a:bodyPr wrap="square" anchor="ctr">
            <a:noAutofit/>
          </a:bodyPr>
          <a:lstStyle>
            <a:lvl1pPr marL="0" indent="0" algn="ctr">
              <a:buNone/>
              <a:defRPr sz="900">
                <a:solidFill>
                  <a:schemeClr val="bg1"/>
                </a:solidFill>
              </a:defRPr>
            </a:lvl1pPr>
          </a:lstStyle>
          <a:p>
            <a:r>
              <a:rPr lang="en-US"/>
              <a:t>Change logo (optional)</a:t>
            </a:r>
          </a:p>
        </p:txBody>
      </p:sp>
    </p:spTree>
    <p:extLst>
      <p:ext uri="{BB962C8B-B14F-4D97-AF65-F5344CB8AC3E}">
        <p14:creationId xmlns:p14="http://schemas.microsoft.com/office/powerpoint/2010/main" val="14559339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ojects x2 (Gre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315" y="365129"/>
            <a:ext cx="7570076" cy="1325563"/>
          </a:xfrm>
          <a:prstGeom prst="rect">
            <a:avLst/>
          </a:prstGeom>
        </p:spPr>
        <p:txBody>
          <a:bodyPr/>
          <a:lstStyle>
            <a:lvl1pPr>
              <a:defRPr b="1">
                <a:solidFill>
                  <a:srgbClr val="0A406C"/>
                </a:solidFill>
              </a:defRPr>
            </a:lvl1pPr>
          </a:lstStyle>
          <a:p>
            <a:r>
              <a:rPr lang="en-GB"/>
              <a:t>Example projects x2 (green)</a:t>
            </a:r>
            <a:endParaRPr lang="en-US"/>
          </a:p>
        </p:txBody>
      </p:sp>
      <p:sp>
        <p:nvSpPr>
          <p:cNvPr id="13" name="Text Placeholder 8">
            <a:extLst>
              <a:ext uri="{FF2B5EF4-FFF2-40B4-BE49-F238E27FC236}">
                <a16:creationId xmlns:a16="http://schemas.microsoft.com/office/drawing/2014/main" id="{7FE14EF7-2964-BC45-8684-F522DB0355EC}"/>
              </a:ext>
            </a:extLst>
          </p:cNvPr>
          <p:cNvSpPr txBox="1">
            <a:spLocks/>
          </p:cNvSpPr>
          <p:nvPr userDrawn="1"/>
        </p:nvSpPr>
        <p:spPr>
          <a:xfrm>
            <a:off x="9668447" y="6403690"/>
            <a:ext cx="2160240" cy="178379"/>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900" b="0" kern="1200">
                <a:solidFill>
                  <a:schemeClr val="bg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GB" sz="600">
                <a:solidFill>
                  <a:srgbClr val="0A406C"/>
                </a:solidFill>
              </a:rPr>
              <a:t>© Cranfield University </a:t>
            </a:r>
            <a:fld id="{9F749477-C6E1-0848-80BB-E9ECD956F19F}" type="datetime6">
              <a:rPr lang="en-GB" sz="600" smtClean="0">
                <a:solidFill>
                  <a:srgbClr val="0A406C"/>
                </a:solidFill>
              </a:rPr>
              <a:t>October 25</a:t>
            </a:fld>
            <a:endParaRPr lang="en-US" sz="600">
              <a:solidFill>
                <a:srgbClr val="0A406C"/>
              </a:solidFill>
            </a:endParaRPr>
          </a:p>
        </p:txBody>
      </p:sp>
      <p:sp>
        <p:nvSpPr>
          <p:cNvPr id="19" name="Text Placeholder 18">
            <a:extLst>
              <a:ext uri="{FF2B5EF4-FFF2-40B4-BE49-F238E27FC236}">
                <a16:creationId xmlns:a16="http://schemas.microsoft.com/office/drawing/2014/main" id="{37F01780-A527-BE4B-827B-04AFB9DC98CA}"/>
              </a:ext>
            </a:extLst>
          </p:cNvPr>
          <p:cNvSpPr>
            <a:spLocks noGrp="1"/>
          </p:cNvSpPr>
          <p:nvPr>
            <p:ph type="body" sz="quarter" idx="11" hasCustomPrompt="1"/>
          </p:nvPr>
        </p:nvSpPr>
        <p:spPr>
          <a:xfrm>
            <a:off x="363318" y="1921921"/>
            <a:ext cx="9504049" cy="2146740"/>
          </a:xfrm>
          <a:prstGeom prst="rect">
            <a:avLst/>
          </a:prstGeom>
          <a:solidFill>
            <a:schemeClr val="bg1">
              <a:lumMod val="95000"/>
            </a:schemeClr>
          </a:solidFill>
        </p:spPr>
        <p:txBody>
          <a:bodyPr>
            <a:normAutofit/>
          </a:bodyPr>
          <a:lstStyle>
            <a:lvl1pPr marL="0" indent="0">
              <a:buNone/>
              <a:defRPr sz="1350" b="0">
                <a:solidFill>
                  <a:srgbClr val="081830"/>
                </a:solidFill>
              </a:defRPr>
            </a:lvl1pPr>
          </a:lstStyle>
          <a:p>
            <a:r>
              <a:rPr lang="en-GB"/>
              <a:t>Project description</a:t>
            </a:r>
          </a:p>
        </p:txBody>
      </p:sp>
      <p:sp>
        <p:nvSpPr>
          <p:cNvPr id="5" name="Picture Placeholder 4">
            <a:extLst>
              <a:ext uri="{FF2B5EF4-FFF2-40B4-BE49-F238E27FC236}">
                <a16:creationId xmlns:a16="http://schemas.microsoft.com/office/drawing/2014/main" id="{27527392-0132-9043-8E98-FF9EE1FBE401}"/>
              </a:ext>
            </a:extLst>
          </p:cNvPr>
          <p:cNvSpPr>
            <a:spLocks noGrp="1"/>
          </p:cNvSpPr>
          <p:nvPr>
            <p:ph type="pic" sz="quarter" idx="10" hasCustomPrompt="1"/>
          </p:nvPr>
        </p:nvSpPr>
        <p:spPr>
          <a:xfrm>
            <a:off x="6726321" y="1921920"/>
            <a:ext cx="3141047" cy="2146740"/>
          </a:xfrm>
          <a:prstGeom prst="rect">
            <a:avLst/>
          </a:prstGeom>
          <a:noFill/>
          <a:ln w="12700">
            <a:noFill/>
          </a:ln>
        </p:spPr>
        <p:txBody>
          <a:bodyPr>
            <a:normAutofit/>
          </a:bodyPr>
          <a:lstStyle>
            <a:lvl1pPr marL="0" indent="0">
              <a:buNone/>
              <a:defRPr sz="1200"/>
            </a:lvl1pPr>
          </a:lstStyle>
          <a:p>
            <a:r>
              <a:rPr lang="en-US"/>
              <a:t>Click icon to add a project photo</a:t>
            </a:r>
          </a:p>
        </p:txBody>
      </p:sp>
      <p:sp>
        <p:nvSpPr>
          <p:cNvPr id="32" name="Text Placeholder 18">
            <a:extLst>
              <a:ext uri="{FF2B5EF4-FFF2-40B4-BE49-F238E27FC236}">
                <a16:creationId xmlns:a16="http://schemas.microsoft.com/office/drawing/2014/main" id="{1834CC92-80AC-6841-8F08-1AB357B89F61}"/>
              </a:ext>
            </a:extLst>
          </p:cNvPr>
          <p:cNvSpPr>
            <a:spLocks noGrp="1"/>
          </p:cNvSpPr>
          <p:nvPr>
            <p:ph type="body" sz="quarter" idx="12" hasCustomPrompt="1"/>
          </p:nvPr>
        </p:nvSpPr>
        <p:spPr>
          <a:xfrm>
            <a:off x="363318" y="4312784"/>
            <a:ext cx="9504049" cy="2146740"/>
          </a:xfrm>
          <a:prstGeom prst="rect">
            <a:avLst/>
          </a:prstGeom>
          <a:solidFill>
            <a:schemeClr val="bg1">
              <a:lumMod val="95000"/>
            </a:schemeClr>
          </a:solidFill>
        </p:spPr>
        <p:txBody>
          <a:bodyPr>
            <a:normAutofit/>
          </a:bodyPr>
          <a:lstStyle>
            <a:lvl1pPr marL="0" indent="0">
              <a:buNone/>
              <a:defRPr sz="1350" b="0">
                <a:solidFill>
                  <a:srgbClr val="081830"/>
                </a:solidFill>
              </a:defRPr>
            </a:lvl1pPr>
          </a:lstStyle>
          <a:p>
            <a:r>
              <a:rPr lang="en-GB"/>
              <a:t>Project description</a:t>
            </a:r>
          </a:p>
        </p:txBody>
      </p:sp>
      <p:sp>
        <p:nvSpPr>
          <p:cNvPr id="33" name="Picture Placeholder 4">
            <a:extLst>
              <a:ext uri="{FF2B5EF4-FFF2-40B4-BE49-F238E27FC236}">
                <a16:creationId xmlns:a16="http://schemas.microsoft.com/office/drawing/2014/main" id="{9C3DFBF1-12BC-4D47-AB45-E06269B05E91}"/>
              </a:ext>
            </a:extLst>
          </p:cNvPr>
          <p:cNvSpPr>
            <a:spLocks noGrp="1"/>
          </p:cNvSpPr>
          <p:nvPr>
            <p:ph type="pic" sz="quarter" idx="13" hasCustomPrompt="1"/>
          </p:nvPr>
        </p:nvSpPr>
        <p:spPr>
          <a:xfrm>
            <a:off x="6726321" y="4312783"/>
            <a:ext cx="3141047" cy="2146740"/>
          </a:xfrm>
          <a:prstGeom prst="rect">
            <a:avLst/>
          </a:prstGeom>
          <a:noFill/>
          <a:ln w="12700">
            <a:noFill/>
          </a:ln>
        </p:spPr>
        <p:txBody>
          <a:bodyPr>
            <a:normAutofit/>
          </a:bodyPr>
          <a:lstStyle>
            <a:lvl1pPr marL="0" indent="0">
              <a:buNone/>
              <a:defRPr sz="1200"/>
            </a:lvl1pPr>
          </a:lstStyle>
          <a:p>
            <a:r>
              <a:rPr lang="en-US"/>
              <a:t>Click icon to add a project photo</a:t>
            </a:r>
          </a:p>
        </p:txBody>
      </p:sp>
      <p:sp>
        <p:nvSpPr>
          <p:cNvPr id="12" name="Freeform 11">
            <a:extLst>
              <a:ext uri="{FF2B5EF4-FFF2-40B4-BE49-F238E27FC236}">
                <a16:creationId xmlns:a16="http://schemas.microsoft.com/office/drawing/2014/main" id="{2BD94FE9-CBC5-BB4A-9984-B6D90CE82F79}"/>
              </a:ext>
            </a:extLst>
          </p:cNvPr>
          <p:cNvSpPr/>
          <p:nvPr userDrawn="1"/>
        </p:nvSpPr>
        <p:spPr>
          <a:xfrm rot="2700000">
            <a:off x="9958431" y="-245341"/>
            <a:ext cx="3316765" cy="1658383"/>
          </a:xfrm>
          <a:custGeom>
            <a:avLst/>
            <a:gdLst>
              <a:gd name="connsiteX0" fmla="*/ 0 w 4822608"/>
              <a:gd name="connsiteY0" fmla="*/ 2411304 h 2411304"/>
              <a:gd name="connsiteX1" fmla="*/ 2411305 w 4822608"/>
              <a:gd name="connsiteY1" fmla="*/ 0 h 2411304"/>
              <a:gd name="connsiteX2" fmla="*/ 4822608 w 4822608"/>
              <a:gd name="connsiteY2" fmla="*/ 2411304 h 2411304"/>
            </a:gdLst>
            <a:ahLst/>
            <a:cxnLst>
              <a:cxn ang="0">
                <a:pos x="connsiteX0" y="connsiteY0"/>
              </a:cxn>
              <a:cxn ang="0">
                <a:pos x="connsiteX1" y="connsiteY1"/>
              </a:cxn>
              <a:cxn ang="0">
                <a:pos x="connsiteX2" y="connsiteY2"/>
              </a:cxn>
            </a:cxnLst>
            <a:rect l="l" t="t" r="r" b="b"/>
            <a:pathLst>
              <a:path w="4822608" h="2411304">
                <a:moveTo>
                  <a:pt x="0" y="2411304"/>
                </a:moveTo>
                <a:lnTo>
                  <a:pt x="2411305" y="0"/>
                </a:lnTo>
                <a:lnTo>
                  <a:pt x="4822608" y="2411304"/>
                </a:lnTo>
                <a:close/>
              </a:path>
            </a:pathLst>
          </a:custGeom>
          <a:gradFill>
            <a:gsLst>
              <a:gs pos="0">
                <a:srgbClr val="94C21E"/>
              </a:gs>
              <a:gs pos="55000">
                <a:srgbClr val="5A7713"/>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14">
            <a:extLst>
              <a:ext uri="{FF2B5EF4-FFF2-40B4-BE49-F238E27FC236}">
                <a16:creationId xmlns:a16="http://schemas.microsoft.com/office/drawing/2014/main" id="{44F777DF-97E3-AE4D-B532-98A9FA297768}"/>
              </a:ext>
            </a:extLst>
          </p:cNvPr>
          <p:cNvSpPr/>
          <p:nvPr userDrawn="1"/>
        </p:nvSpPr>
        <p:spPr>
          <a:xfrm rot="2700000">
            <a:off x="8821963" y="747599"/>
            <a:ext cx="4352328" cy="926928"/>
          </a:xfrm>
          <a:custGeom>
            <a:avLst/>
            <a:gdLst>
              <a:gd name="connsiteX0" fmla="*/ 0 w 4352328"/>
              <a:gd name="connsiteY0" fmla="*/ 926928 h 926928"/>
              <a:gd name="connsiteX1" fmla="*/ 926928 w 4352328"/>
              <a:gd name="connsiteY1" fmla="*/ 0 h 926928"/>
              <a:gd name="connsiteX2" fmla="*/ 3425400 w 4352328"/>
              <a:gd name="connsiteY2" fmla="*/ 0 h 926928"/>
              <a:gd name="connsiteX3" fmla="*/ 4352328 w 4352328"/>
              <a:gd name="connsiteY3" fmla="*/ 926928 h 926928"/>
              <a:gd name="connsiteX4" fmla="*/ 0 w 4352328"/>
              <a:gd name="connsiteY4" fmla="*/ 926928 h 926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328" h="926928">
                <a:moveTo>
                  <a:pt x="0" y="926928"/>
                </a:moveTo>
                <a:lnTo>
                  <a:pt x="926928" y="0"/>
                </a:lnTo>
                <a:lnTo>
                  <a:pt x="3425400" y="0"/>
                </a:lnTo>
                <a:lnTo>
                  <a:pt x="4352328" y="926928"/>
                </a:lnTo>
                <a:lnTo>
                  <a:pt x="0" y="926928"/>
                </a:lnTo>
                <a:close/>
              </a:path>
            </a:pathLst>
          </a:cu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Oval 16">
            <a:extLst>
              <a:ext uri="{FF2B5EF4-FFF2-40B4-BE49-F238E27FC236}">
                <a16:creationId xmlns:a16="http://schemas.microsoft.com/office/drawing/2014/main" id="{D6F8AAEC-4CC8-1648-B146-AA37B0DDB4C8}"/>
              </a:ext>
            </a:extLst>
          </p:cNvPr>
          <p:cNvSpPr/>
          <p:nvPr userDrawn="1"/>
        </p:nvSpPr>
        <p:spPr>
          <a:xfrm>
            <a:off x="10812027" y="371789"/>
            <a:ext cx="1034980" cy="1034980"/>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 name="Picture 19">
            <a:extLst>
              <a:ext uri="{FF2B5EF4-FFF2-40B4-BE49-F238E27FC236}">
                <a16:creationId xmlns:a16="http://schemas.microsoft.com/office/drawing/2014/main" id="{DA1E09C9-E5A8-484F-BC6B-8C11E6233330}"/>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20498" y="285462"/>
            <a:ext cx="1200151" cy="1190550"/>
          </a:xfrm>
          <a:prstGeom prst="rect">
            <a:avLst/>
          </a:prstGeom>
        </p:spPr>
      </p:pic>
      <p:sp>
        <p:nvSpPr>
          <p:cNvPr id="21" name="Picture Placeholder 20">
            <a:extLst>
              <a:ext uri="{FF2B5EF4-FFF2-40B4-BE49-F238E27FC236}">
                <a16:creationId xmlns:a16="http://schemas.microsoft.com/office/drawing/2014/main" id="{27CE686C-A7B0-7442-B091-DE56E6BA0867}"/>
              </a:ext>
            </a:extLst>
          </p:cNvPr>
          <p:cNvSpPr>
            <a:spLocks noGrp="1"/>
          </p:cNvSpPr>
          <p:nvPr>
            <p:ph type="pic" sz="quarter" idx="14" hasCustomPrompt="1"/>
          </p:nvPr>
        </p:nvSpPr>
        <p:spPr>
          <a:xfrm>
            <a:off x="10734678" y="290705"/>
            <a:ext cx="1173271" cy="1173270"/>
          </a:xfrm>
          <a:custGeom>
            <a:avLst/>
            <a:gdLst>
              <a:gd name="connsiteX0" fmla="*/ 586635 w 1173270"/>
              <a:gd name="connsiteY0" fmla="*/ 0 h 1173270"/>
              <a:gd name="connsiteX1" fmla="*/ 1173270 w 1173270"/>
              <a:gd name="connsiteY1" fmla="*/ 586635 h 1173270"/>
              <a:gd name="connsiteX2" fmla="*/ 586635 w 1173270"/>
              <a:gd name="connsiteY2" fmla="*/ 1173270 h 1173270"/>
              <a:gd name="connsiteX3" fmla="*/ 0 w 1173270"/>
              <a:gd name="connsiteY3" fmla="*/ 586635 h 1173270"/>
              <a:gd name="connsiteX4" fmla="*/ 586635 w 1173270"/>
              <a:gd name="connsiteY4" fmla="*/ 0 h 117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0" h="1173270">
                <a:moveTo>
                  <a:pt x="586635" y="0"/>
                </a:moveTo>
                <a:cubicBezTo>
                  <a:pt x="910625" y="0"/>
                  <a:pt x="1173270" y="262645"/>
                  <a:pt x="1173270" y="586635"/>
                </a:cubicBezTo>
                <a:cubicBezTo>
                  <a:pt x="1173270" y="910625"/>
                  <a:pt x="910625" y="1173270"/>
                  <a:pt x="586635" y="1173270"/>
                </a:cubicBezTo>
                <a:cubicBezTo>
                  <a:pt x="262645" y="1173270"/>
                  <a:pt x="0" y="910625"/>
                  <a:pt x="0" y="586635"/>
                </a:cubicBezTo>
                <a:cubicBezTo>
                  <a:pt x="0" y="262645"/>
                  <a:pt x="262645" y="0"/>
                  <a:pt x="586635" y="0"/>
                </a:cubicBezTo>
                <a:close/>
              </a:path>
            </a:pathLst>
          </a:custGeom>
          <a:solidFill>
            <a:srgbClr val="081830"/>
          </a:solidFill>
        </p:spPr>
        <p:txBody>
          <a:bodyPr wrap="square" anchor="ctr">
            <a:noAutofit/>
          </a:bodyPr>
          <a:lstStyle>
            <a:lvl1pPr marL="0" indent="0" algn="ctr">
              <a:buNone/>
              <a:defRPr sz="900">
                <a:solidFill>
                  <a:schemeClr val="bg1"/>
                </a:solidFill>
              </a:defRPr>
            </a:lvl1pPr>
          </a:lstStyle>
          <a:p>
            <a:r>
              <a:rPr lang="en-US"/>
              <a:t>Change logo (optional)</a:t>
            </a:r>
          </a:p>
        </p:txBody>
      </p:sp>
    </p:spTree>
    <p:extLst>
      <p:ext uri="{BB962C8B-B14F-4D97-AF65-F5344CB8AC3E}">
        <p14:creationId xmlns:p14="http://schemas.microsoft.com/office/powerpoint/2010/main" val="30656542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jects x2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315" y="365129"/>
            <a:ext cx="7570076" cy="1325563"/>
          </a:xfrm>
          <a:prstGeom prst="rect">
            <a:avLst/>
          </a:prstGeom>
        </p:spPr>
        <p:txBody>
          <a:bodyPr/>
          <a:lstStyle>
            <a:lvl1pPr>
              <a:defRPr b="1">
                <a:solidFill>
                  <a:srgbClr val="0A406C"/>
                </a:solidFill>
              </a:defRPr>
            </a:lvl1pPr>
          </a:lstStyle>
          <a:p>
            <a:r>
              <a:rPr lang="en-GB"/>
              <a:t>Example projects x2 (blue)</a:t>
            </a:r>
            <a:endParaRPr lang="en-US"/>
          </a:p>
        </p:txBody>
      </p:sp>
      <p:sp>
        <p:nvSpPr>
          <p:cNvPr id="13" name="Text Placeholder 8">
            <a:extLst>
              <a:ext uri="{FF2B5EF4-FFF2-40B4-BE49-F238E27FC236}">
                <a16:creationId xmlns:a16="http://schemas.microsoft.com/office/drawing/2014/main" id="{7FE14EF7-2964-BC45-8684-F522DB0355EC}"/>
              </a:ext>
            </a:extLst>
          </p:cNvPr>
          <p:cNvSpPr txBox="1">
            <a:spLocks/>
          </p:cNvSpPr>
          <p:nvPr userDrawn="1"/>
        </p:nvSpPr>
        <p:spPr>
          <a:xfrm>
            <a:off x="9668447" y="6403690"/>
            <a:ext cx="2160240" cy="178379"/>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900" b="0" kern="1200">
                <a:solidFill>
                  <a:schemeClr val="bg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GB" sz="600">
                <a:solidFill>
                  <a:srgbClr val="0A406C"/>
                </a:solidFill>
              </a:rPr>
              <a:t>© Cranfield University </a:t>
            </a:r>
            <a:fld id="{9F749477-C6E1-0848-80BB-E9ECD956F19F}" type="datetime6">
              <a:rPr lang="en-GB" sz="600" smtClean="0">
                <a:solidFill>
                  <a:srgbClr val="0A406C"/>
                </a:solidFill>
              </a:rPr>
              <a:t>October 25</a:t>
            </a:fld>
            <a:endParaRPr lang="en-US" sz="600">
              <a:solidFill>
                <a:srgbClr val="0A406C"/>
              </a:solidFill>
            </a:endParaRPr>
          </a:p>
        </p:txBody>
      </p:sp>
      <p:sp>
        <p:nvSpPr>
          <p:cNvPr id="19" name="Text Placeholder 18">
            <a:extLst>
              <a:ext uri="{FF2B5EF4-FFF2-40B4-BE49-F238E27FC236}">
                <a16:creationId xmlns:a16="http://schemas.microsoft.com/office/drawing/2014/main" id="{37F01780-A527-BE4B-827B-04AFB9DC98CA}"/>
              </a:ext>
            </a:extLst>
          </p:cNvPr>
          <p:cNvSpPr>
            <a:spLocks noGrp="1"/>
          </p:cNvSpPr>
          <p:nvPr>
            <p:ph type="body" sz="quarter" idx="11" hasCustomPrompt="1"/>
          </p:nvPr>
        </p:nvSpPr>
        <p:spPr>
          <a:xfrm>
            <a:off x="363318" y="1921921"/>
            <a:ext cx="9504049" cy="2146740"/>
          </a:xfrm>
          <a:prstGeom prst="rect">
            <a:avLst/>
          </a:prstGeom>
          <a:solidFill>
            <a:schemeClr val="bg1">
              <a:lumMod val="95000"/>
            </a:schemeClr>
          </a:solidFill>
        </p:spPr>
        <p:txBody>
          <a:bodyPr>
            <a:normAutofit/>
          </a:bodyPr>
          <a:lstStyle>
            <a:lvl1pPr marL="0" indent="0">
              <a:buNone/>
              <a:defRPr sz="1350" b="0">
                <a:solidFill>
                  <a:srgbClr val="081830"/>
                </a:solidFill>
              </a:defRPr>
            </a:lvl1pPr>
          </a:lstStyle>
          <a:p>
            <a:r>
              <a:rPr lang="en-GB"/>
              <a:t>Project description</a:t>
            </a:r>
          </a:p>
        </p:txBody>
      </p:sp>
      <p:sp>
        <p:nvSpPr>
          <p:cNvPr id="5" name="Picture Placeholder 4">
            <a:extLst>
              <a:ext uri="{FF2B5EF4-FFF2-40B4-BE49-F238E27FC236}">
                <a16:creationId xmlns:a16="http://schemas.microsoft.com/office/drawing/2014/main" id="{27527392-0132-9043-8E98-FF9EE1FBE401}"/>
              </a:ext>
            </a:extLst>
          </p:cNvPr>
          <p:cNvSpPr>
            <a:spLocks noGrp="1"/>
          </p:cNvSpPr>
          <p:nvPr>
            <p:ph type="pic" sz="quarter" idx="10" hasCustomPrompt="1"/>
          </p:nvPr>
        </p:nvSpPr>
        <p:spPr>
          <a:xfrm>
            <a:off x="6726321" y="1921920"/>
            <a:ext cx="3141047" cy="2146740"/>
          </a:xfrm>
          <a:prstGeom prst="rect">
            <a:avLst/>
          </a:prstGeom>
          <a:noFill/>
          <a:ln w="12700">
            <a:noFill/>
          </a:ln>
        </p:spPr>
        <p:txBody>
          <a:bodyPr>
            <a:normAutofit/>
          </a:bodyPr>
          <a:lstStyle>
            <a:lvl1pPr marL="0" indent="0">
              <a:buNone/>
              <a:defRPr sz="1200"/>
            </a:lvl1pPr>
          </a:lstStyle>
          <a:p>
            <a:r>
              <a:rPr lang="en-US"/>
              <a:t>Click icon to add a project photo</a:t>
            </a:r>
          </a:p>
        </p:txBody>
      </p:sp>
      <p:sp>
        <p:nvSpPr>
          <p:cNvPr id="32" name="Text Placeholder 18">
            <a:extLst>
              <a:ext uri="{FF2B5EF4-FFF2-40B4-BE49-F238E27FC236}">
                <a16:creationId xmlns:a16="http://schemas.microsoft.com/office/drawing/2014/main" id="{1834CC92-80AC-6841-8F08-1AB357B89F61}"/>
              </a:ext>
            </a:extLst>
          </p:cNvPr>
          <p:cNvSpPr>
            <a:spLocks noGrp="1"/>
          </p:cNvSpPr>
          <p:nvPr>
            <p:ph type="body" sz="quarter" idx="12" hasCustomPrompt="1"/>
          </p:nvPr>
        </p:nvSpPr>
        <p:spPr>
          <a:xfrm>
            <a:off x="363318" y="4312784"/>
            <a:ext cx="9504049" cy="2146740"/>
          </a:xfrm>
          <a:prstGeom prst="rect">
            <a:avLst/>
          </a:prstGeom>
          <a:solidFill>
            <a:schemeClr val="bg1">
              <a:lumMod val="95000"/>
            </a:schemeClr>
          </a:solidFill>
        </p:spPr>
        <p:txBody>
          <a:bodyPr>
            <a:normAutofit/>
          </a:bodyPr>
          <a:lstStyle>
            <a:lvl1pPr marL="0" indent="0">
              <a:buNone/>
              <a:defRPr sz="1350" b="0">
                <a:solidFill>
                  <a:srgbClr val="081830"/>
                </a:solidFill>
              </a:defRPr>
            </a:lvl1pPr>
          </a:lstStyle>
          <a:p>
            <a:r>
              <a:rPr lang="en-GB"/>
              <a:t>Project description</a:t>
            </a:r>
          </a:p>
        </p:txBody>
      </p:sp>
      <p:sp>
        <p:nvSpPr>
          <p:cNvPr id="33" name="Picture Placeholder 4">
            <a:extLst>
              <a:ext uri="{FF2B5EF4-FFF2-40B4-BE49-F238E27FC236}">
                <a16:creationId xmlns:a16="http://schemas.microsoft.com/office/drawing/2014/main" id="{9C3DFBF1-12BC-4D47-AB45-E06269B05E91}"/>
              </a:ext>
            </a:extLst>
          </p:cNvPr>
          <p:cNvSpPr>
            <a:spLocks noGrp="1"/>
          </p:cNvSpPr>
          <p:nvPr>
            <p:ph type="pic" sz="quarter" idx="13" hasCustomPrompt="1"/>
          </p:nvPr>
        </p:nvSpPr>
        <p:spPr>
          <a:xfrm>
            <a:off x="6726321" y="4312783"/>
            <a:ext cx="3141047" cy="2146740"/>
          </a:xfrm>
          <a:prstGeom prst="rect">
            <a:avLst/>
          </a:prstGeom>
          <a:noFill/>
          <a:ln w="12700">
            <a:noFill/>
          </a:ln>
        </p:spPr>
        <p:txBody>
          <a:bodyPr>
            <a:normAutofit/>
          </a:bodyPr>
          <a:lstStyle>
            <a:lvl1pPr marL="0" indent="0">
              <a:buNone/>
              <a:defRPr sz="1200"/>
            </a:lvl1pPr>
          </a:lstStyle>
          <a:p>
            <a:r>
              <a:rPr lang="en-US"/>
              <a:t>Click icon to add a project photo</a:t>
            </a:r>
          </a:p>
        </p:txBody>
      </p:sp>
      <p:sp>
        <p:nvSpPr>
          <p:cNvPr id="12" name="Freeform 11">
            <a:extLst>
              <a:ext uri="{FF2B5EF4-FFF2-40B4-BE49-F238E27FC236}">
                <a16:creationId xmlns:a16="http://schemas.microsoft.com/office/drawing/2014/main" id="{2BD94FE9-CBC5-BB4A-9984-B6D90CE82F79}"/>
              </a:ext>
            </a:extLst>
          </p:cNvPr>
          <p:cNvSpPr/>
          <p:nvPr userDrawn="1"/>
        </p:nvSpPr>
        <p:spPr>
          <a:xfrm rot="2700000">
            <a:off x="9958431" y="-245341"/>
            <a:ext cx="3316765" cy="1658383"/>
          </a:xfrm>
          <a:custGeom>
            <a:avLst/>
            <a:gdLst>
              <a:gd name="connsiteX0" fmla="*/ 0 w 4822608"/>
              <a:gd name="connsiteY0" fmla="*/ 2411304 h 2411304"/>
              <a:gd name="connsiteX1" fmla="*/ 2411305 w 4822608"/>
              <a:gd name="connsiteY1" fmla="*/ 0 h 2411304"/>
              <a:gd name="connsiteX2" fmla="*/ 4822608 w 4822608"/>
              <a:gd name="connsiteY2" fmla="*/ 2411304 h 2411304"/>
            </a:gdLst>
            <a:ahLst/>
            <a:cxnLst>
              <a:cxn ang="0">
                <a:pos x="connsiteX0" y="connsiteY0"/>
              </a:cxn>
              <a:cxn ang="0">
                <a:pos x="connsiteX1" y="connsiteY1"/>
              </a:cxn>
              <a:cxn ang="0">
                <a:pos x="connsiteX2" y="connsiteY2"/>
              </a:cxn>
            </a:cxnLst>
            <a:rect l="l" t="t" r="r" b="b"/>
            <a:pathLst>
              <a:path w="4822608" h="2411304">
                <a:moveTo>
                  <a:pt x="0" y="2411304"/>
                </a:moveTo>
                <a:lnTo>
                  <a:pt x="2411305" y="0"/>
                </a:lnTo>
                <a:lnTo>
                  <a:pt x="4822608" y="2411304"/>
                </a:lnTo>
                <a:close/>
              </a:path>
            </a:pathLst>
          </a:custGeom>
          <a:gradFill>
            <a:gsLst>
              <a:gs pos="0">
                <a:srgbClr val="0099C3"/>
              </a:gs>
              <a:gs pos="55000">
                <a:srgbClr val="26366F"/>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14">
            <a:extLst>
              <a:ext uri="{FF2B5EF4-FFF2-40B4-BE49-F238E27FC236}">
                <a16:creationId xmlns:a16="http://schemas.microsoft.com/office/drawing/2014/main" id="{44F777DF-97E3-AE4D-B532-98A9FA297768}"/>
              </a:ext>
            </a:extLst>
          </p:cNvPr>
          <p:cNvSpPr/>
          <p:nvPr userDrawn="1"/>
        </p:nvSpPr>
        <p:spPr>
          <a:xfrm rot="2700000">
            <a:off x="8821963" y="747599"/>
            <a:ext cx="4352328" cy="926928"/>
          </a:xfrm>
          <a:custGeom>
            <a:avLst/>
            <a:gdLst>
              <a:gd name="connsiteX0" fmla="*/ 0 w 4352328"/>
              <a:gd name="connsiteY0" fmla="*/ 926928 h 926928"/>
              <a:gd name="connsiteX1" fmla="*/ 926928 w 4352328"/>
              <a:gd name="connsiteY1" fmla="*/ 0 h 926928"/>
              <a:gd name="connsiteX2" fmla="*/ 3425400 w 4352328"/>
              <a:gd name="connsiteY2" fmla="*/ 0 h 926928"/>
              <a:gd name="connsiteX3" fmla="*/ 4352328 w 4352328"/>
              <a:gd name="connsiteY3" fmla="*/ 926928 h 926928"/>
              <a:gd name="connsiteX4" fmla="*/ 0 w 4352328"/>
              <a:gd name="connsiteY4" fmla="*/ 926928 h 926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328" h="926928">
                <a:moveTo>
                  <a:pt x="0" y="926928"/>
                </a:moveTo>
                <a:lnTo>
                  <a:pt x="926928" y="0"/>
                </a:lnTo>
                <a:lnTo>
                  <a:pt x="3425400" y="0"/>
                </a:lnTo>
                <a:lnTo>
                  <a:pt x="4352328" y="926928"/>
                </a:lnTo>
                <a:lnTo>
                  <a:pt x="0" y="926928"/>
                </a:lnTo>
                <a:close/>
              </a:path>
            </a:pathLst>
          </a:cu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Oval 16">
            <a:extLst>
              <a:ext uri="{FF2B5EF4-FFF2-40B4-BE49-F238E27FC236}">
                <a16:creationId xmlns:a16="http://schemas.microsoft.com/office/drawing/2014/main" id="{D6F8AAEC-4CC8-1648-B146-AA37B0DDB4C8}"/>
              </a:ext>
            </a:extLst>
          </p:cNvPr>
          <p:cNvSpPr/>
          <p:nvPr userDrawn="1"/>
        </p:nvSpPr>
        <p:spPr>
          <a:xfrm>
            <a:off x="10812027" y="371789"/>
            <a:ext cx="1034980" cy="1034980"/>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 name="Picture 19">
            <a:extLst>
              <a:ext uri="{FF2B5EF4-FFF2-40B4-BE49-F238E27FC236}">
                <a16:creationId xmlns:a16="http://schemas.microsoft.com/office/drawing/2014/main" id="{DA1E09C9-E5A8-484F-BC6B-8C11E6233330}"/>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20498" y="285462"/>
            <a:ext cx="1200151" cy="1190550"/>
          </a:xfrm>
          <a:prstGeom prst="rect">
            <a:avLst/>
          </a:prstGeom>
        </p:spPr>
      </p:pic>
      <p:sp>
        <p:nvSpPr>
          <p:cNvPr id="21" name="Picture Placeholder 20">
            <a:extLst>
              <a:ext uri="{FF2B5EF4-FFF2-40B4-BE49-F238E27FC236}">
                <a16:creationId xmlns:a16="http://schemas.microsoft.com/office/drawing/2014/main" id="{27CE686C-A7B0-7442-B091-DE56E6BA0867}"/>
              </a:ext>
            </a:extLst>
          </p:cNvPr>
          <p:cNvSpPr>
            <a:spLocks noGrp="1"/>
          </p:cNvSpPr>
          <p:nvPr>
            <p:ph type="pic" sz="quarter" idx="14" hasCustomPrompt="1"/>
          </p:nvPr>
        </p:nvSpPr>
        <p:spPr>
          <a:xfrm>
            <a:off x="10734678" y="290705"/>
            <a:ext cx="1173271" cy="1173270"/>
          </a:xfrm>
          <a:custGeom>
            <a:avLst/>
            <a:gdLst>
              <a:gd name="connsiteX0" fmla="*/ 586635 w 1173270"/>
              <a:gd name="connsiteY0" fmla="*/ 0 h 1173270"/>
              <a:gd name="connsiteX1" fmla="*/ 1173270 w 1173270"/>
              <a:gd name="connsiteY1" fmla="*/ 586635 h 1173270"/>
              <a:gd name="connsiteX2" fmla="*/ 586635 w 1173270"/>
              <a:gd name="connsiteY2" fmla="*/ 1173270 h 1173270"/>
              <a:gd name="connsiteX3" fmla="*/ 0 w 1173270"/>
              <a:gd name="connsiteY3" fmla="*/ 586635 h 1173270"/>
              <a:gd name="connsiteX4" fmla="*/ 586635 w 1173270"/>
              <a:gd name="connsiteY4" fmla="*/ 0 h 117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0" h="1173270">
                <a:moveTo>
                  <a:pt x="586635" y="0"/>
                </a:moveTo>
                <a:cubicBezTo>
                  <a:pt x="910625" y="0"/>
                  <a:pt x="1173270" y="262645"/>
                  <a:pt x="1173270" y="586635"/>
                </a:cubicBezTo>
                <a:cubicBezTo>
                  <a:pt x="1173270" y="910625"/>
                  <a:pt x="910625" y="1173270"/>
                  <a:pt x="586635" y="1173270"/>
                </a:cubicBezTo>
                <a:cubicBezTo>
                  <a:pt x="262645" y="1173270"/>
                  <a:pt x="0" y="910625"/>
                  <a:pt x="0" y="586635"/>
                </a:cubicBezTo>
                <a:cubicBezTo>
                  <a:pt x="0" y="262645"/>
                  <a:pt x="262645" y="0"/>
                  <a:pt x="586635" y="0"/>
                </a:cubicBezTo>
                <a:close/>
              </a:path>
            </a:pathLst>
          </a:custGeom>
          <a:solidFill>
            <a:srgbClr val="081830"/>
          </a:solidFill>
        </p:spPr>
        <p:txBody>
          <a:bodyPr wrap="square" anchor="ctr">
            <a:noAutofit/>
          </a:bodyPr>
          <a:lstStyle>
            <a:lvl1pPr marL="0" indent="0" algn="ctr">
              <a:buNone/>
              <a:defRPr sz="900">
                <a:solidFill>
                  <a:schemeClr val="bg1"/>
                </a:solidFill>
              </a:defRPr>
            </a:lvl1pPr>
          </a:lstStyle>
          <a:p>
            <a:r>
              <a:rPr lang="en-US"/>
              <a:t>Change logo (optional)</a:t>
            </a:r>
          </a:p>
        </p:txBody>
      </p:sp>
    </p:spTree>
    <p:extLst>
      <p:ext uri="{BB962C8B-B14F-4D97-AF65-F5344CB8AC3E}">
        <p14:creationId xmlns:p14="http://schemas.microsoft.com/office/powerpoint/2010/main" val="37796998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ojects x2 (Pi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315" y="365129"/>
            <a:ext cx="7570076" cy="1325563"/>
          </a:xfrm>
          <a:prstGeom prst="rect">
            <a:avLst/>
          </a:prstGeom>
        </p:spPr>
        <p:txBody>
          <a:bodyPr/>
          <a:lstStyle>
            <a:lvl1pPr>
              <a:defRPr b="1">
                <a:solidFill>
                  <a:srgbClr val="0A406C"/>
                </a:solidFill>
              </a:defRPr>
            </a:lvl1pPr>
          </a:lstStyle>
          <a:p>
            <a:r>
              <a:rPr lang="en-GB"/>
              <a:t>Example projects x2 (pink)</a:t>
            </a:r>
            <a:endParaRPr lang="en-US"/>
          </a:p>
        </p:txBody>
      </p:sp>
      <p:sp>
        <p:nvSpPr>
          <p:cNvPr id="13" name="Text Placeholder 8">
            <a:extLst>
              <a:ext uri="{FF2B5EF4-FFF2-40B4-BE49-F238E27FC236}">
                <a16:creationId xmlns:a16="http://schemas.microsoft.com/office/drawing/2014/main" id="{7FE14EF7-2964-BC45-8684-F522DB0355EC}"/>
              </a:ext>
            </a:extLst>
          </p:cNvPr>
          <p:cNvSpPr txBox="1">
            <a:spLocks/>
          </p:cNvSpPr>
          <p:nvPr userDrawn="1"/>
        </p:nvSpPr>
        <p:spPr>
          <a:xfrm>
            <a:off x="9668447" y="6403690"/>
            <a:ext cx="2160240" cy="178379"/>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900" b="0" kern="1200">
                <a:solidFill>
                  <a:schemeClr val="bg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GB" sz="600">
                <a:solidFill>
                  <a:srgbClr val="0A406C"/>
                </a:solidFill>
              </a:rPr>
              <a:t>© Cranfield University </a:t>
            </a:r>
            <a:fld id="{9F749477-C6E1-0848-80BB-E9ECD956F19F}" type="datetime6">
              <a:rPr lang="en-GB" sz="600" smtClean="0">
                <a:solidFill>
                  <a:srgbClr val="0A406C"/>
                </a:solidFill>
              </a:rPr>
              <a:t>October 25</a:t>
            </a:fld>
            <a:endParaRPr lang="en-US" sz="600">
              <a:solidFill>
                <a:srgbClr val="0A406C"/>
              </a:solidFill>
            </a:endParaRPr>
          </a:p>
        </p:txBody>
      </p:sp>
      <p:sp>
        <p:nvSpPr>
          <p:cNvPr id="19" name="Text Placeholder 18">
            <a:extLst>
              <a:ext uri="{FF2B5EF4-FFF2-40B4-BE49-F238E27FC236}">
                <a16:creationId xmlns:a16="http://schemas.microsoft.com/office/drawing/2014/main" id="{37F01780-A527-BE4B-827B-04AFB9DC98CA}"/>
              </a:ext>
            </a:extLst>
          </p:cNvPr>
          <p:cNvSpPr>
            <a:spLocks noGrp="1"/>
          </p:cNvSpPr>
          <p:nvPr>
            <p:ph type="body" sz="quarter" idx="11" hasCustomPrompt="1"/>
          </p:nvPr>
        </p:nvSpPr>
        <p:spPr>
          <a:xfrm>
            <a:off x="363318" y="1921921"/>
            <a:ext cx="9504049" cy="2146740"/>
          </a:xfrm>
          <a:prstGeom prst="rect">
            <a:avLst/>
          </a:prstGeom>
          <a:solidFill>
            <a:schemeClr val="bg1">
              <a:lumMod val="95000"/>
            </a:schemeClr>
          </a:solidFill>
        </p:spPr>
        <p:txBody>
          <a:bodyPr>
            <a:normAutofit/>
          </a:bodyPr>
          <a:lstStyle>
            <a:lvl1pPr marL="0" indent="0">
              <a:buNone/>
              <a:defRPr sz="1350" b="0">
                <a:solidFill>
                  <a:srgbClr val="081830"/>
                </a:solidFill>
              </a:defRPr>
            </a:lvl1pPr>
          </a:lstStyle>
          <a:p>
            <a:r>
              <a:rPr lang="en-GB"/>
              <a:t>Project description</a:t>
            </a:r>
          </a:p>
        </p:txBody>
      </p:sp>
      <p:sp>
        <p:nvSpPr>
          <p:cNvPr id="5" name="Picture Placeholder 4">
            <a:extLst>
              <a:ext uri="{FF2B5EF4-FFF2-40B4-BE49-F238E27FC236}">
                <a16:creationId xmlns:a16="http://schemas.microsoft.com/office/drawing/2014/main" id="{27527392-0132-9043-8E98-FF9EE1FBE401}"/>
              </a:ext>
            </a:extLst>
          </p:cNvPr>
          <p:cNvSpPr>
            <a:spLocks noGrp="1"/>
          </p:cNvSpPr>
          <p:nvPr>
            <p:ph type="pic" sz="quarter" idx="10" hasCustomPrompt="1"/>
          </p:nvPr>
        </p:nvSpPr>
        <p:spPr>
          <a:xfrm>
            <a:off x="6726321" y="1921920"/>
            <a:ext cx="3141047" cy="2146740"/>
          </a:xfrm>
          <a:prstGeom prst="rect">
            <a:avLst/>
          </a:prstGeom>
          <a:noFill/>
          <a:ln w="12700">
            <a:noFill/>
          </a:ln>
        </p:spPr>
        <p:txBody>
          <a:bodyPr>
            <a:normAutofit/>
          </a:bodyPr>
          <a:lstStyle>
            <a:lvl1pPr marL="0" indent="0">
              <a:buNone/>
              <a:defRPr sz="1200"/>
            </a:lvl1pPr>
          </a:lstStyle>
          <a:p>
            <a:r>
              <a:rPr lang="en-US"/>
              <a:t>Click icon to add a project photo</a:t>
            </a:r>
          </a:p>
        </p:txBody>
      </p:sp>
      <p:sp>
        <p:nvSpPr>
          <p:cNvPr id="32" name="Text Placeholder 18">
            <a:extLst>
              <a:ext uri="{FF2B5EF4-FFF2-40B4-BE49-F238E27FC236}">
                <a16:creationId xmlns:a16="http://schemas.microsoft.com/office/drawing/2014/main" id="{1834CC92-80AC-6841-8F08-1AB357B89F61}"/>
              </a:ext>
            </a:extLst>
          </p:cNvPr>
          <p:cNvSpPr>
            <a:spLocks noGrp="1"/>
          </p:cNvSpPr>
          <p:nvPr>
            <p:ph type="body" sz="quarter" idx="12" hasCustomPrompt="1"/>
          </p:nvPr>
        </p:nvSpPr>
        <p:spPr>
          <a:xfrm>
            <a:off x="363318" y="4312784"/>
            <a:ext cx="9504049" cy="2146740"/>
          </a:xfrm>
          <a:prstGeom prst="rect">
            <a:avLst/>
          </a:prstGeom>
          <a:solidFill>
            <a:schemeClr val="bg1">
              <a:lumMod val="95000"/>
            </a:schemeClr>
          </a:solidFill>
        </p:spPr>
        <p:txBody>
          <a:bodyPr>
            <a:normAutofit/>
          </a:bodyPr>
          <a:lstStyle>
            <a:lvl1pPr marL="0" indent="0">
              <a:buNone/>
              <a:defRPr sz="1350" b="0">
                <a:solidFill>
                  <a:srgbClr val="081830"/>
                </a:solidFill>
              </a:defRPr>
            </a:lvl1pPr>
          </a:lstStyle>
          <a:p>
            <a:r>
              <a:rPr lang="en-GB"/>
              <a:t>Project description</a:t>
            </a:r>
          </a:p>
        </p:txBody>
      </p:sp>
      <p:sp>
        <p:nvSpPr>
          <p:cNvPr id="33" name="Picture Placeholder 4">
            <a:extLst>
              <a:ext uri="{FF2B5EF4-FFF2-40B4-BE49-F238E27FC236}">
                <a16:creationId xmlns:a16="http://schemas.microsoft.com/office/drawing/2014/main" id="{9C3DFBF1-12BC-4D47-AB45-E06269B05E91}"/>
              </a:ext>
            </a:extLst>
          </p:cNvPr>
          <p:cNvSpPr>
            <a:spLocks noGrp="1"/>
          </p:cNvSpPr>
          <p:nvPr>
            <p:ph type="pic" sz="quarter" idx="13" hasCustomPrompt="1"/>
          </p:nvPr>
        </p:nvSpPr>
        <p:spPr>
          <a:xfrm>
            <a:off x="6726321" y="4312783"/>
            <a:ext cx="3141047" cy="2146740"/>
          </a:xfrm>
          <a:prstGeom prst="rect">
            <a:avLst/>
          </a:prstGeom>
          <a:noFill/>
          <a:ln w="12700">
            <a:noFill/>
          </a:ln>
        </p:spPr>
        <p:txBody>
          <a:bodyPr>
            <a:normAutofit/>
          </a:bodyPr>
          <a:lstStyle>
            <a:lvl1pPr marL="0" indent="0">
              <a:buNone/>
              <a:defRPr sz="1200"/>
            </a:lvl1pPr>
          </a:lstStyle>
          <a:p>
            <a:r>
              <a:rPr lang="en-US"/>
              <a:t>Click icon to add a project photo</a:t>
            </a:r>
          </a:p>
        </p:txBody>
      </p:sp>
      <p:sp>
        <p:nvSpPr>
          <p:cNvPr id="12" name="Freeform 11">
            <a:extLst>
              <a:ext uri="{FF2B5EF4-FFF2-40B4-BE49-F238E27FC236}">
                <a16:creationId xmlns:a16="http://schemas.microsoft.com/office/drawing/2014/main" id="{2BD94FE9-CBC5-BB4A-9984-B6D90CE82F79}"/>
              </a:ext>
            </a:extLst>
          </p:cNvPr>
          <p:cNvSpPr/>
          <p:nvPr userDrawn="1"/>
        </p:nvSpPr>
        <p:spPr>
          <a:xfrm rot="2700000">
            <a:off x="9958431" y="-245341"/>
            <a:ext cx="3316765" cy="1658383"/>
          </a:xfrm>
          <a:custGeom>
            <a:avLst/>
            <a:gdLst>
              <a:gd name="connsiteX0" fmla="*/ 0 w 4822608"/>
              <a:gd name="connsiteY0" fmla="*/ 2411304 h 2411304"/>
              <a:gd name="connsiteX1" fmla="*/ 2411305 w 4822608"/>
              <a:gd name="connsiteY1" fmla="*/ 0 h 2411304"/>
              <a:gd name="connsiteX2" fmla="*/ 4822608 w 4822608"/>
              <a:gd name="connsiteY2" fmla="*/ 2411304 h 2411304"/>
            </a:gdLst>
            <a:ahLst/>
            <a:cxnLst>
              <a:cxn ang="0">
                <a:pos x="connsiteX0" y="connsiteY0"/>
              </a:cxn>
              <a:cxn ang="0">
                <a:pos x="connsiteX1" y="connsiteY1"/>
              </a:cxn>
              <a:cxn ang="0">
                <a:pos x="connsiteX2" y="connsiteY2"/>
              </a:cxn>
            </a:cxnLst>
            <a:rect l="l" t="t" r="r" b="b"/>
            <a:pathLst>
              <a:path w="4822608" h="2411304">
                <a:moveTo>
                  <a:pt x="0" y="2411304"/>
                </a:moveTo>
                <a:lnTo>
                  <a:pt x="2411305" y="0"/>
                </a:lnTo>
                <a:lnTo>
                  <a:pt x="4822608" y="2411304"/>
                </a:lnTo>
                <a:close/>
              </a:path>
            </a:pathLst>
          </a:custGeom>
          <a:gradFill>
            <a:gsLst>
              <a:gs pos="0">
                <a:srgbClr val="D0366E"/>
              </a:gs>
              <a:gs pos="54000">
                <a:srgbClr val="811F42"/>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14">
            <a:extLst>
              <a:ext uri="{FF2B5EF4-FFF2-40B4-BE49-F238E27FC236}">
                <a16:creationId xmlns:a16="http://schemas.microsoft.com/office/drawing/2014/main" id="{44F777DF-97E3-AE4D-B532-98A9FA297768}"/>
              </a:ext>
            </a:extLst>
          </p:cNvPr>
          <p:cNvSpPr/>
          <p:nvPr userDrawn="1"/>
        </p:nvSpPr>
        <p:spPr>
          <a:xfrm rot="2700000">
            <a:off x="8821963" y="747599"/>
            <a:ext cx="4352328" cy="926928"/>
          </a:xfrm>
          <a:custGeom>
            <a:avLst/>
            <a:gdLst>
              <a:gd name="connsiteX0" fmla="*/ 0 w 4352328"/>
              <a:gd name="connsiteY0" fmla="*/ 926928 h 926928"/>
              <a:gd name="connsiteX1" fmla="*/ 926928 w 4352328"/>
              <a:gd name="connsiteY1" fmla="*/ 0 h 926928"/>
              <a:gd name="connsiteX2" fmla="*/ 3425400 w 4352328"/>
              <a:gd name="connsiteY2" fmla="*/ 0 h 926928"/>
              <a:gd name="connsiteX3" fmla="*/ 4352328 w 4352328"/>
              <a:gd name="connsiteY3" fmla="*/ 926928 h 926928"/>
              <a:gd name="connsiteX4" fmla="*/ 0 w 4352328"/>
              <a:gd name="connsiteY4" fmla="*/ 926928 h 926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328" h="926928">
                <a:moveTo>
                  <a:pt x="0" y="926928"/>
                </a:moveTo>
                <a:lnTo>
                  <a:pt x="926928" y="0"/>
                </a:lnTo>
                <a:lnTo>
                  <a:pt x="3425400" y="0"/>
                </a:lnTo>
                <a:lnTo>
                  <a:pt x="4352328" y="926928"/>
                </a:lnTo>
                <a:lnTo>
                  <a:pt x="0" y="926928"/>
                </a:lnTo>
                <a:close/>
              </a:path>
            </a:pathLst>
          </a:cu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Oval 16">
            <a:extLst>
              <a:ext uri="{FF2B5EF4-FFF2-40B4-BE49-F238E27FC236}">
                <a16:creationId xmlns:a16="http://schemas.microsoft.com/office/drawing/2014/main" id="{D6F8AAEC-4CC8-1648-B146-AA37B0DDB4C8}"/>
              </a:ext>
            </a:extLst>
          </p:cNvPr>
          <p:cNvSpPr/>
          <p:nvPr userDrawn="1"/>
        </p:nvSpPr>
        <p:spPr>
          <a:xfrm>
            <a:off x="10812027" y="371789"/>
            <a:ext cx="1034980" cy="1034980"/>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 name="Picture 19">
            <a:extLst>
              <a:ext uri="{FF2B5EF4-FFF2-40B4-BE49-F238E27FC236}">
                <a16:creationId xmlns:a16="http://schemas.microsoft.com/office/drawing/2014/main" id="{DA1E09C9-E5A8-484F-BC6B-8C11E6233330}"/>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20498" y="285462"/>
            <a:ext cx="1200151" cy="1190550"/>
          </a:xfrm>
          <a:prstGeom prst="rect">
            <a:avLst/>
          </a:prstGeom>
        </p:spPr>
      </p:pic>
      <p:sp>
        <p:nvSpPr>
          <p:cNvPr id="21" name="Picture Placeholder 20">
            <a:extLst>
              <a:ext uri="{FF2B5EF4-FFF2-40B4-BE49-F238E27FC236}">
                <a16:creationId xmlns:a16="http://schemas.microsoft.com/office/drawing/2014/main" id="{27CE686C-A7B0-7442-B091-DE56E6BA0867}"/>
              </a:ext>
            </a:extLst>
          </p:cNvPr>
          <p:cNvSpPr>
            <a:spLocks noGrp="1"/>
          </p:cNvSpPr>
          <p:nvPr>
            <p:ph type="pic" sz="quarter" idx="14" hasCustomPrompt="1"/>
          </p:nvPr>
        </p:nvSpPr>
        <p:spPr>
          <a:xfrm>
            <a:off x="10734678" y="290705"/>
            <a:ext cx="1173271" cy="1173270"/>
          </a:xfrm>
          <a:custGeom>
            <a:avLst/>
            <a:gdLst>
              <a:gd name="connsiteX0" fmla="*/ 586635 w 1173270"/>
              <a:gd name="connsiteY0" fmla="*/ 0 h 1173270"/>
              <a:gd name="connsiteX1" fmla="*/ 1173270 w 1173270"/>
              <a:gd name="connsiteY1" fmla="*/ 586635 h 1173270"/>
              <a:gd name="connsiteX2" fmla="*/ 586635 w 1173270"/>
              <a:gd name="connsiteY2" fmla="*/ 1173270 h 1173270"/>
              <a:gd name="connsiteX3" fmla="*/ 0 w 1173270"/>
              <a:gd name="connsiteY3" fmla="*/ 586635 h 1173270"/>
              <a:gd name="connsiteX4" fmla="*/ 586635 w 1173270"/>
              <a:gd name="connsiteY4" fmla="*/ 0 h 117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0" h="1173270">
                <a:moveTo>
                  <a:pt x="586635" y="0"/>
                </a:moveTo>
                <a:cubicBezTo>
                  <a:pt x="910625" y="0"/>
                  <a:pt x="1173270" y="262645"/>
                  <a:pt x="1173270" y="586635"/>
                </a:cubicBezTo>
                <a:cubicBezTo>
                  <a:pt x="1173270" y="910625"/>
                  <a:pt x="910625" y="1173270"/>
                  <a:pt x="586635" y="1173270"/>
                </a:cubicBezTo>
                <a:cubicBezTo>
                  <a:pt x="262645" y="1173270"/>
                  <a:pt x="0" y="910625"/>
                  <a:pt x="0" y="586635"/>
                </a:cubicBezTo>
                <a:cubicBezTo>
                  <a:pt x="0" y="262645"/>
                  <a:pt x="262645" y="0"/>
                  <a:pt x="586635" y="0"/>
                </a:cubicBezTo>
                <a:close/>
              </a:path>
            </a:pathLst>
          </a:custGeom>
          <a:solidFill>
            <a:srgbClr val="081830"/>
          </a:solidFill>
        </p:spPr>
        <p:txBody>
          <a:bodyPr wrap="square" anchor="ctr">
            <a:noAutofit/>
          </a:bodyPr>
          <a:lstStyle>
            <a:lvl1pPr marL="0" indent="0" algn="ctr">
              <a:buNone/>
              <a:defRPr sz="900">
                <a:solidFill>
                  <a:schemeClr val="bg1"/>
                </a:solidFill>
              </a:defRPr>
            </a:lvl1pPr>
          </a:lstStyle>
          <a:p>
            <a:r>
              <a:rPr lang="en-US"/>
              <a:t>Change logo (optional)</a:t>
            </a:r>
          </a:p>
        </p:txBody>
      </p:sp>
    </p:spTree>
    <p:extLst>
      <p:ext uri="{BB962C8B-B14F-4D97-AF65-F5344CB8AC3E}">
        <p14:creationId xmlns:p14="http://schemas.microsoft.com/office/powerpoint/2010/main" val="38660760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rojects x1 (Pur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315" y="365129"/>
            <a:ext cx="7570076" cy="1325563"/>
          </a:xfrm>
          <a:prstGeom prst="rect">
            <a:avLst/>
          </a:prstGeom>
        </p:spPr>
        <p:txBody>
          <a:bodyPr/>
          <a:lstStyle>
            <a:lvl1pPr>
              <a:defRPr b="1">
                <a:solidFill>
                  <a:srgbClr val="0A406C"/>
                </a:solidFill>
              </a:defRPr>
            </a:lvl1pPr>
          </a:lstStyle>
          <a:p>
            <a:r>
              <a:rPr lang="en-GB"/>
              <a:t>Example projects x1 (purple)</a:t>
            </a:r>
            <a:endParaRPr lang="en-US"/>
          </a:p>
        </p:txBody>
      </p:sp>
      <p:sp>
        <p:nvSpPr>
          <p:cNvPr id="13" name="Text Placeholder 8">
            <a:extLst>
              <a:ext uri="{FF2B5EF4-FFF2-40B4-BE49-F238E27FC236}">
                <a16:creationId xmlns:a16="http://schemas.microsoft.com/office/drawing/2014/main" id="{7FE14EF7-2964-BC45-8684-F522DB0355EC}"/>
              </a:ext>
            </a:extLst>
          </p:cNvPr>
          <p:cNvSpPr txBox="1">
            <a:spLocks/>
          </p:cNvSpPr>
          <p:nvPr userDrawn="1"/>
        </p:nvSpPr>
        <p:spPr>
          <a:xfrm>
            <a:off x="9668447" y="6403690"/>
            <a:ext cx="2160240" cy="178379"/>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900" b="0" kern="1200">
                <a:solidFill>
                  <a:schemeClr val="bg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GB" sz="600">
                <a:solidFill>
                  <a:srgbClr val="0A406C"/>
                </a:solidFill>
              </a:rPr>
              <a:t>© Cranfield University </a:t>
            </a:r>
            <a:fld id="{9F749477-C6E1-0848-80BB-E9ECD956F19F}" type="datetime6">
              <a:rPr lang="en-GB" sz="600" smtClean="0">
                <a:solidFill>
                  <a:srgbClr val="0A406C"/>
                </a:solidFill>
              </a:rPr>
              <a:t>October 25</a:t>
            </a:fld>
            <a:endParaRPr lang="en-US" sz="600">
              <a:solidFill>
                <a:srgbClr val="0A406C"/>
              </a:solidFill>
            </a:endParaRPr>
          </a:p>
        </p:txBody>
      </p:sp>
      <p:sp>
        <p:nvSpPr>
          <p:cNvPr id="19" name="Text Placeholder 18">
            <a:extLst>
              <a:ext uri="{FF2B5EF4-FFF2-40B4-BE49-F238E27FC236}">
                <a16:creationId xmlns:a16="http://schemas.microsoft.com/office/drawing/2014/main" id="{37F01780-A527-BE4B-827B-04AFB9DC98CA}"/>
              </a:ext>
            </a:extLst>
          </p:cNvPr>
          <p:cNvSpPr>
            <a:spLocks noGrp="1"/>
          </p:cNvSpPr>
          <p:nvPr>
            <p:ph type="body" sz="quarter" idx="11" hasCustomPrompt="1"/>
          </p:nvPr>
        </p:nvSpPr>
        <p:spPr>
          <a:xfrm>
            <a:off x="363313" y="1921921"/>
            <a:ext cx="7203763" cy="4275680"/>
          </a:xfrm>
          <a:prstGeom prst="rect">
            <a:avLst/>
          </a:prstGeom>
          <a:solidFill>
            <a:schemeClr val="bg1">
              <a:lumMod val="95000"/>
            </a:schemeClr>
          </a:solidFill>
        </p:spPr>
        <p:txBody>
          <a:bodyPr lIns="180000" tIns="180000" rIns="180000" bIns="180000">
            <a:normAutofit/>
          </a:bodyPr>
          <a:lstStyle>
            <a:lvl1pPr marL="0" indent="0">
              <a:buNone/>
              <a:defRPr sz="1350" b="0">
                <a:solidFill>
                  <a:srgbClr val="081830"/>
                </a:solidFill>
              </a:defRPr>
            </a:lvl1pPr>
          </a:lstStyle>
          <a:p>
            <a:r>
              <a:rPr lang="en-GB"/>
              <a:t>Project description</a:t>
            </a:r>
          </a:p>
        </p:txBody>
      </p:sp>
      <p:sp>
        <p:nvSpPr>
          <p:cNvPr id="5" name="Picture Placeholder 4">
            <a:extLst>
              <a:ext uri="{FF2B5EF4-FFF2-40B4-BE49-F238E27FC236}">
                <a16:creationId xmlns:a16="http://schemas.microsoft.com/office/drawing/2014/main" id="{27527392-0132-9043-8E98-FF9EE1FBE401}"/>
              </a:ext>
            </a:extLst>
          </p:cNvPr>
          <p:cNvSpPr>
            <a:spLocks noGrp="1"/>
          </p:cNvSpPr>
          <p:nvPr>
            <p:ph type="pic" sz="quarter" idx="10" hasCustomPrompt="1"/>
          </p:nvPr>
        </p:nvSpPr>
        <p:spPr>
          <a:xfrm>
            <a:off x="7567079" y="1921920"/>
            <a:ext cx="3141047" cy="4275680"/>
          </a:xfrm>
          <a:prstGeom prst="rect">
            <a:avLst/>
          </a:prstGeom>
          <a:noFill/>
          <a:ln w="12700">
            <a:noFill/>
          </a:ln>
        </p:spPr>
        <p:txBody>
          <a:bodyPr>
            <a:normAutofit/>
          </a:bodyPr>
          <a:lstStyle>
            <a:lvl1pPr marL="0" indent="0">
              <a:buNone/>
              <a:defRPr sz="1200"/>
            </a:lvl1pPr>
          </a:lstStyle>
          <a:p>
            <a:r>
              <a:rPr lang="en-US"/>
              <a:t>Click icon to add a project photo</a:t>
            </a:r>
          </a:p>
        </p:txBody>
      </p:sp>
      <p:sp>
        <p:nvSpPr>
          <p:cNvPr id="12" name="Freeform 11">
            <a:extLst>
              <a:ext uri="{FF2B5EF4-FFF2-40B4-BE49-F238E27FC236}">
                <a16:creationId xmlns:a16="http://schemas.microsoft.com/office/drawing/2014/main" id="{2BD94FE9-CBC5-BB4A-9984-B6D90CE82F79}"/>
              </a:ext>
            </a:extLst>
          </p:cNvPr>
          <p:cNvSpPr/>
          <p:nvPr userDrawn="1"/>
        </p:nvSpPr>
        <p:spPr>
          <a:xfrm rot="2700000">
            <a:off x="9958431" y="-245341"/>
            <a:ext cx="3316765" cy="1658383"/>
          </a:xfrm>
          <a:custGeom>
            <a:avLst/>
            <a:gdLst>
              <a:gd name="connsiteX0" fmla="*/ 0 w 4822608"/>
              <a:gd name="connsiteY0" fmla="*/ 2411304 h 2411304"/>
              <a:gd name="connsiteX1" fmla="*/ 2411305 w 4822608"/>
              <a:gd name="connsiteY1" fmla="*/ 0 h 2411304"/>
              <a:gd name="connsiteX2" fmla="*/ 4822608 w 4822608"/>
              <a:gd name="connsiteY2" fmla="*/ 2411304 h 2411304"/>
            </a:gdLst>
            <a:ahLst/>
            <a:cxnLst>
              <a:cxn ang="0">
                <a:pos x="connsiteX0" y="connsiteY0"/>
              </a:cxn>
              <a:cxn ang="0">
                <a:pos x="connsiteX1" y="connsiteY1"/>
              </a:cxn>
              <a:cxn ang="0">
                <a:pos x="connsiteX2" y="connsiteY2"/>
              </a:cxn>
            </a:cxnLst>
            <a:rect l="l" t="t" r="r" b="b"/>
            <a:pathLst>
              <a:path w="4822608" h="2411304">
                <a:moveTo>
                  <a:pt x="0" y="2411304"/>
                </a:moveTo>
                <a:lnTo>
                  <a:pt x="2411305" y="0"/>
                </a:lnTo>
                <a:lnTo>
                  <a:pt x="4822608" y="2411304"/>
                </a:lnTo>
                <a:close/>
              </a:path>
            </a:pathLst>
          </a:custGeom>
          <a:gradFill>
            <a:gsLst>
              <a:gs pos="0">
                <a:srgbClr val="623E87"/>
              </a:gs>
              <a:gs pos="55000">
                <a:srgbClr val="452B56"/>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14">
            <a:extLst>
              <a:ext uri="{FF2B5EF4-FFF2-40B4-BE49-F238E27FC236}">
                <a16:creationId xmlns:a16="http://schemas.microsoft.com/office/drawing/2014/main" id="{44F777DF-97E3-AE4D-B532-98A9FA297768}"/>
              </a:ext>
            </a:extLst>
          </p:cNvPr>
          <p:cNvSpPr/>
          <p:nvPr userDrawn="1"/>
        </p:nvSpPr>
        <p:spPr>
          <a:xfrm rot="2700000">
            <a:off x="8821963" y="747599"/>
            <a:ext cx="4352328" cy="926928"/>
          </a:xfrm>
          <a:custGeom>
            <a:avLst/>
            <a:gdLst>
              <a:gd name="connsiteX0" fmla="*/ 0 w 4352328"/>
              <a:gd name="connsiteY0" fmla="*/ 926928 h 926928"/>
              <a:gd name="connsiteX1" fmla="*/ 926928 w 4352328"/>
              <a:gd name="connsiteY1" fmla="*/ 0 h 926928"/>
              <a:gd name="connsiteX2" fmla="*/ 3425400 w 4352328"/>
              <a:gd name="connsiteY2" fmla="*/ 0 h 926928"/>
              <a:gd name="connsiteX3" fmla="*/ 4352328 w 4352328"/>
              <a:gd name="connsiteY3" fmla="*/ 926928 h 926928"/>
              <a:gd name="connsiteX4" fmla="*/ 0 w 4352328"/>
              <a:gd name="connsiteY4" fmla="*/ 926928 h 926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328" h="926928">
                <a:moveTo>
                  <a:pt x="0" y="926928"/>
                </a:moveTo>
                <a:lnTo>
                  <a:pt x="926928" y="0"/>
                </a:lnTo>
                <a:lnTo>
                  <a:pt x="3425400" y="0"/>
                </a:lnTo>
                <a:lnTo>
                  <a:pt x="4352328" y="926928"/>
                </a:lnTo>
                <a:lnTo>
                  <a:pt x="0" y="926928"/>
                </a:lnTo>
                <a:close/>
              </a:path>
            </a:pathLst>
          </a:cu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Oval 16">
            <a:extLst>
              <a:ext uri="{FF2B5EF4-FFF2-40B4-BE49-F238E27FC236}">
                <a16:creationId xmlns:a16="http://schemas.microsoft.com/office/drawing/2014/main" id="{D6F8AAEC-4CC8-1648-B146-AA37B0DDB4C8}"/>
              </a:ext>
            </a:extLst>
          </p:cNvPr>
          <p:cNvSpPr/>
          <p:nvPr userDrawn="1"/>
        </p:nvSpPr>
        <p:spPr>
          <a:xfrm>
            <a:off x="10812027" y="371789"/>
            <a:ext cx="1034980" cy="1034980"/>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 name="Picture 19">
            <a:extLst>
              <a:ext uri="{FF2B5EF4-FFF2-40B4-BE49-F238E27FC236}">
                <a16:creationId xmlns:a16="http://schemas.microsoft.com/office/drawing/2014/main" id="{DA1E09C9-E5A8-484F-BC6B-8C11E6233330}"/>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20498" y="285462"/>
            <a:ext cx="1200151" cy="1190550"/>
          </a:xfrm>
          <a:prstGeom prst="rect">
            <a:avLst/>
          </a:prstGeom>
        </p:spPr>
      </p:pic>
      <p:sp>
        <p:nvSpPr>
          <p:cNvPr id="21" name="Picture Placeholder 20">
            <a:extLst>
              <a:ext uri="{FF2B5EF4-FFF2-40B4-BE49-F238E27FC236}">
                <a16:creationId xmlns:a16="http://schemas.microsoft.com/office/drawing/2014/main" id="{27CE686C-A7B0-7442-B091-DE56E6BA0867}"/>
              </a:ext>
            </a:extLst>
          </p:cNvPr>
          <p:cNvSpPr>
            <a:spLocks noGrp="1"/>
          </p:cNvSpPr>
          <p:nvPr>
            <p:ph type="pic" sz="quarter" idx="14" hasCustomPrompt="1"/>
          </p:nvPr>
        </p:nvSpPr>
        <p:spPr>
          <a:xfrm>
            <a:off x="10734678" y="290705"/>
            <a:ext cx="1173271" cy="1173270"/>
          </a:xfrm>
          <a:custGeom>
            <a:avLst/>
            <a:gdLst>
              <a:gd name="connsiteX0" fmla="*/ 586635 w 1173270"/>
              <a:gd name="connsiteY0" fmla="*/ 0 h 1173270"/>
              <a:gd name="connsiteX1" fmla="*/ 1173270 w 1173270"/>
              <a:gd name="connsiteY1" fmla="*/ 586635 h 1173270"/>
              <a:gd name="connsiteX2" fmla="*/ 586635 w 1173270"/>
              <a:gd name="connsiteY2" fmla="*/ 1173270 h 1173270"/>
              <a:gd name="connsiteX3" fmla="*/ 0 w 1173270"/>
              <a:gd name="connsiteY3" fmla="*/ 586635 h 1173270"/>
              <a:gd name="connsiteX4" fmla="*/ 586635 w 1173270"/>
              <a:gd name="connsiteY4" fmla="*/ 0 h 117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0" h="1173270">
                <a:moveTo>
                  <a:pt x="586635" y="0"/>
                </a:moveTo>
                <a:cubicBezTo>
                  <a:pt x="910625" y="0"/>
                  <a:pt x="1173270" y="262645"/>
                  <a:pt x="1173270" y="586635"/>
                </a:cubicBezTo>
                <a:cubicBezTo>
                  <a:pt x="1173270" y="910625"/>
                  <a:pt x="910625" y="1173270"/>
                  <a:pt x="586635" y="1173270"/>
                </a:cubicBezTo>
                <a:cubicBezTo>
                  <a:pt x="262645" y="1173270"/>
                  <a:pt x="0" y="910625"/>
                  <a:pt x="0" y="586635"/>
                </a:cubicBezTo>
                <a:cubicBezTo>
                  <a:pt x="0" y="262645"/>
                  <a:pt x="262645" y="0"/>
                  <a:pt x="586635" y="0"/>
                </a:cubicBezTo>
                <a:close/>
              </a:path>
            </a:pathLst>
          </a:custGeom>
          <a:solidFill>
            <a:srgbClr val="081830"/>
          </a:solidFill>
        </p:spPr>
        <p:txBody>
          <a:bodyPr wrap="square" anchor="ctr">
            <a:noAutofit/>
          </a:bodyPr>
          <a:lstStyle>
            <a:lvl1pPr marL="0" indent="0" algn="ctr">
              <a:buNone/>
              <a:defRPr sz="900">
                <a:solidFill>
                  <a:schemeClr val="bg1"/>
                </a:solidFill>
              </a:defRPr>
            </a:lvl1pPr>
          </a:lstStyle>
          <a:p>
            <a:r>
              <a:rPr lang="en-US"/>
              <a:t>Change logo (optional)</a:t>
            </a:r>
          </a:p>
        </p:txBody>
      </p:sp>
      <p:sp>
        <p:nvSpPr>
          <p:cNvPr id="4" name="Text Placeholder 3">
            <a:extLst>
              <a:ext uri="{FF2B5EF4-FFF2-40B4-BE49-F238E27FC236}">
                <a16:creationId xmlns:a16="http://schemas.microsoft.com/office/drawing/2014/main" id="{93B90371-211A-1D41-879F-F58EF0DA123C}"/>
              </a:ext>
            </a:extLst>
          </p:cNvPr>
          <p:cNvSpPr>
            <a:spLocks noGrp="1"/>
          </p:cNvSpPr>
          <p:nvPr>
            <p:ph type="body" sz="quarter" idx="15" hasCustomPrompt="1"/>
          </p:nvPr>
        </p:nvSpPr>
        <p:spPr>
          <a:xfrm>
            <a:off x="548957" y="4500880"/>
            <a:ext cx="6827203" cy="1534160"/>
          </a:xfrm>
          <a:gradFill>
            <a:gsLst>
              <a:gs pos="0">
                <a:srgbClr val="623E87"/>
              </a:gs>
              <a:gs pos="100000">
                <a:srgbClr val="452B56"/>
              </a:gs>
            </a:gsLst>
            <a:lin ang="0" scaled="0"/>
          </a:gradFill>
          <a:ln w="31750">
            <a:noFill/>
          </a:ln>
        </p:spPr>
        <p:txBody>
          <a:bodyPr>
            <a:normAutofit/>
          </a:bodyPr>
          <a:lstStyle>
            <a:lvl1pPr marL="0" indent="0">
              <a:buNone/>
              <a:defRPr sz="135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GB"/>
              <a:t>“Quote quote quote.”</a:t>
            </a:r>
            <a:endParaRPr lang="en-US"/>
          </a:p>
        </p:txBody>
      </p:sp>
    </p:spTree>
    <p:extLst>
      <p:ext uri="{BB962C8B-B14F-4D97-AF65-F5344CB8AC3E}">
        <p14:creationId xmlns:p14="http://schemas.microsoft.com/office/powerpoint/2010/main" val="42368733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rojects x1 (Gre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315" y="365129"/>
            <a:ext cx="7570076" cy="1325563"/>
          </a:xfrm>
          <a:prstGeom prst="rect">
            <a:avLst/>
          </a:prstGeom>
        </p:spPr>
        <p:txBody>
          <a:bodyPr/>
          <a:lstStyle>
            <a:lvl1pPr>
              <a:defRPr b="1">
                <a:solidFill>
                  <a:srgbClr val="0A406C"/>
                </a:solidFill>
              </a:defRPr>
            </a:lvl1pPr>
          </a:lstStyle>
          <a:p>
            <a:r>
              <a:rPr lang="en-GB"/>
              <a:t>Example projects x1 (green)</a:t>
            </a:r>
            <a:endParaRPr lang="en-US"/>
          </a:p>
        </p:txBody>
      </p:sp>
      <p:sp>
        <p:nvSpPr>
          <p:cNvPr id="13" name="Text Placeholder 8">
            <a:extLst>
              <a:ext uri="{FF2B5EF4-FFF2-40B4-BE49-F238E27FC236}">
                <a16:creationId xmlns:a16="http://schemas.microsoft.com/office/drawing/2014/main" id="{7FE14EF7-2964-BC45-8684-F522DB0355EC}"/>
              </a:ext>
            </a:extLst>
          </p:cNvPr>
          <p:cNvSpPr txBox="1">
            <a:spLocks/>
          </p:cNvSpPr>
          <p:nvPr userDrawn="1"/>
        </p:nvSpPr>
        <p:spPr>
          <a:xfrm>
            <a:off x="9668447" y="6403690"/>
            <a:ext cx="2160240" cy="178379"/>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900" b="0" kern="1200">
                <a:solidFill>
                  <a:schemeClr val="bg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GB" sz="600">
                <a:solidFill>
                  <a:srgbClr val="0A406C"/>
                </a:solidFill>
              </a:rPr>
              <a:t>© Cranfield University </a:t>
            </a:r>
            <a:fld id="{9F749477-C6E1-0848-80BB-E9ECD956F19F}" type="datetime6">
              <a:rPr lang="en-GB" sz="600" smtClean="0">
                <a:solidFill>
                  <a:srgbClr val="0A406C"/>
                </a:solidFill>
              </a:rPr>
              <a:t>October 25</a:t>
            </a:fld>
            <a:endParaRPr lang="en-US" sz="600">
              <a:solidFill>
                <a:srgbClr val="0A406C"/>
              </a:solidFill>
            </a:endParaRPr>
          </a:p>
        </p:txBody>
      </p:sp>
      <p:sp>
        <p:nvSpPr>
          <p:cNvPr id="19" name="Text Placeholder 18">
            <a:extLst>
              <a:ext uri="{FF2B5EF4-FFF2-40B4-BE49-F238E27FC236}">
                <a16:creationId xmlns:a16="http://schemas.microsoft.com/office/drawing/2014/main" id="{37F01780-A527-BE4B-827B-04AFB9DC98CA}"/>
              </a:ext>
            </a:extLst>
          </p:cNvPr>
          <p:cNvSpPr>
            <a:spLocks noGrp="1"/>
          </p:cNvSpPr>
          <p:nvPr>
            <p:ph type="body" sz="quarter" idx="11" hasCustomPrompt="1"/>
          </p:nvPr>
        </p:nvSpPr>
        <p:spPr>
          <a:xfrm>
            <a:off x="363313" y="1921921"/>
            <a:ext cx="7203763" cy="4275680"/>
          </a:xfrm>
          <a:prstGeom prst="rect">
            <a:avLst/>
          </a:prstGeom>
          <a:solidFill>
            <a:schemeClr val="bg1">
              <a:lumMod val="95000"/>
            </a:schemeClr>
          </a:solidFill>
        </p:spPr>
        <p:txBody>
          <a:bodyPr lIns="180000" tIns="180000" rIns="180000" bIns="180000">
            <a:normAutofit/>
          </a:bodyPr>
          <a:lstStyle>
            <a:lvl1pPr marL="0" indent="0">
              <a:buNone/>
              <a:defRPr sz="1350" b="0">
                <a:solidFill>
                  <a:srgbClr val="081830"/>
                </a:solidFill>
              </a:defRPr>
            </a:lvl1pPr>
          </a:lstStyle>
          <a:p>
            <a:r>
              <a:rPr lang="en-GB"/>
              <a:t>Project description</a:t>
            </a:r>
          </a:p>
        </p:txBody>
      </p:sp>
      <p:sp>
        <p:nvSpPr>
          <p:cNvPr id="5" name="Picture Placeholder 4">
            <a:extLst>
              <a:ext uri="{FF2B5EF4-FFF2-40B4-BE49-F238E27FC236}">
                <a16:creationId xmlns:a16="http://schemas.microsoft.com/office/drawing/2014/main" id="{27527392-0132-9043-8E98-FF9EE1FBE401}"/>
              </a:ext>
            </a:extLst>
          </p:cNvPr>
          <p:cNvSpPr>
            <a:spLocks noGrp="1"/>
          </p:cNvSpPr>
          <p:nvPr>
            <p:ph type="pic" sz="quarter" idx="10" hasCustomPrompt="1"/>
          </p:nvPr>
        </p:nvSpPr>
        <p:spPr>
          <a:xfrm>
            <a:off x="7567079" y="1921920"/>
            <a:ext cx="3141047" cy="4275680"/>
          </a:xfrm>
          <a:prstGeom prst="rect">
            <a:avLst/>
          </a:prstGeom>
          <a:noFill/>
          <a:ln w="12700">
            <a:noFill/>
          </a:ln>
        </p:spPr>
        <p:txBody>
          <a:bodyPr>
            <a:normAutofit/>
          </a:bodyPr>
          <a:lstStyle>
            <a:lvl1pPr marL="0" indent="0">
              <a:buNone/>
              <a:defRPr sz="1200"/>
            </a:lvl1pPr>
          </a:lstStyle>
          <a:p>
            <a:r>
              <a:rPr lang="en-US"/>
              <a:t>Click icon to add a project photo</a:t>
            </a:r>
          </a:p>
        </p:txBody>
      </p:sp>
      <p:sp>
        <p:nvSpPr>
          <p:cNvPr id="12" name="Freeform 11">
            <a:extLst>
              <a:ext uri="{FF2B5EF4-FFF2-40B4-BE49-F238E27FC236}">
                <a16:creationId xmlns:a16="http://schemas.microsoft.com/office/drawing/2014/main" id="{2BD94FE9-CBC5-BB4A-9984-B6D90CE82F79}"/>
              </a:ext>
            </a:extLst>
          </p:cNvPr>
          <p:cNvSpPr/>
          <p:nvPr userDrawn="1"/>
        </p:nvSpPr>
        <p:spPr>
          <a:xfrm rot="2700000">
            <a:off x="9958431" y="-245341"/>
            <a:ext cx="3316765" cy="1658383"/>
          </a:xfrm>
          <a:custGeom>
            <a:avLst/>
            <a:gdLst>
              <a:gd name="connsiteX0" fmla="*/ 0 w 4822608"/>
              <a:gd name="connsiteY0" fmla="*/ 2411304 h 2411304"/>
              <a:gd name="connsiteX1" fmla="*/ 2411305 w 4822608"/>
              <a:gd name="connsiteY1" fmla="*/ 0 h 2411304"/>
              <a:gd name="connsiteX2" fmla="*/ 4822608 w 4822608"/>
              <a:gd name="connsiteY2" fmla="*/ 2411304 h 2411304"/>
            </a:gdLst>
            <a:ahLst/>
            <a:cxnLst>
              <a:cxn ang="0">
                <a:pos x="connsiteX0" y="connsiteY0"/>
              </a:cxn>
              <a:cxn ang="0">
                <a:pos x="connsiteX1" y="connsiteY1"/>
              </a:cxn>
              <a:cxn ang="0">
                <a:pos x="connsiteX2" y="connsiteY2"/>
              </a:cxn>
            </a:cxnLst>
            <a:rect l="l" t="t" r="r" b="b"/>
            <a:pathLst>
              <a:path w="4822608" h="2411304">
                <a:moveTo>
                  <a:pt x="0" y="2411304"/>
                </a:moveTo>
                <a:lnTo>
                  <a:pt x="2411305" y="0"/>
                </a:lnTo>
                <a:lnTo>
                  <a:pt x="4822608" y="2411304"/>
                </a:lnTo>
                <a:close/>
              </a:path>
            </a:pathLst>
          </a:custGeom>
          <a:gradFill>
            <a:gsLst>
              <a:gs pos="0">
                <a:srgbClr val="94C21E"/>
              </a:gs>
              <a:gs pos="55000">
                <a:srgbClr val="5A7713"/>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14">
            <a:extLst>
              <a:ext uri="{FF2B5EF4-FFF2-40B4-BE49-F238E27FC236}">
                <a16:creationId xmlns:a16="http://schemas.microsoft.com/office/drawing/2014/main" id="{44F777DF-97E3-AE4D-B532-98A9FA297768}"/>
              </a:ext>
            </a:extLst>
          </p:cNvPr>
          <p:cNvSpPr/>
          <p:nvPr userDrawn="1"/>
        </p:nvSpPr>
        <p:spPr>
          <a:xfrm rot="2700000">
            <a:off x="8821963" y="747599"/>
            <a:ext cx="4352328" cy="926928"/>
          </a:xfrm>
          <a:custGeom>
            <a:avLst/>
            <a:gdLst>
              <a:gd name="connsiteX0" fmla="*/ 0 w 4352328"/>
              <a:gd name="connsiteY0" fmla="*/ 926928 h 926928"/>
              <a:gd name="connsiteX1" fmla="*/ 926928 w 4352328"/>
              <a:gd name="connsiteY1" fmla="*/ 0 h 926928"/>
              <a:gd name="connsiteX2" fmla="*/ 3425400 w 4352328"/>
              <a:gd name="connsiteY2" fmla="*/ 0 h 926928"/>
              <a:gd name="connsiteX3" fmla="*/ 4352328 w 4352328"/>
              <a:gd name="connsiteY3" fmla="*/ 926928 h 926928"/>
              <a:gd name="connsiteX4" fmla="*/ 0 w 4352328"/>
              <a:gd name="connsiteY4" fmla="*/ 926928 h 926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328" h="926928">
                <a:moveTo>
                  <a:pt x="0" y="926928"/>
                </a:moveTo>
                <a:lnTo>
                  <a:pt x="926928" y="0"/>
                </a:lnTo>
                <a:lnTo>
                  <a:pt x="3425400" y="0"/>
                </a:lnTo>
                <a:lnTo>
                  <a:pt x="4352328" y="926928"/>
                </a:lnTo>
                <a:lnTo>
                  <a:pt x="0" y="926928"/>
                </a:lnTo>
                <a:close/>
              </a:path>
            </a:pathLst>
          </a:cu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Oval 16">
            <a:extLst>
              <a:ext uri="{FF2B5EF4-FFF2-40B4-BE49-F238E27FC236}">
                <a16:creationId xmlns:a16="http://schemas.microsoft.com/office/drawing/2014/main" id="{D6F8AAEC-4CC8-1648-B146-AA37B0DDB4C8}"/>
              </a:ext>
            </a:extLst>
          </p:cNvPr>
          <p:cNvSpPr/>
          <p:nvPr userDrawn="1"/>
        </p:nvSpPr>
        <p:spPr>
          <a:xfrm>
            <a:off x="10812027" y="371789"/>
            <a:ext cx="1034980" cy="1034980"/>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 name="Picture 19">
            <a:extLst>
              <a:ext uri="{FF2B5EF4-FFF2-40B4-BE49-F238E27FC236}">
                <a16:creationId xmlns:a16="http://schemas.microsoft.com/office/drawing/2014/main" id="{DA1E09C9-E5A8-484F-BC6B-8C11E6233330}"/>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20498" y="285462"/>
            <a:ext cx="1200151" cy="1190550"/>
          </a:xfrm>
          <a:prstGeom prst="rect">
            <a:avLst/>
          </a:prstGeom>
        </p:spPr>
      </p:pic>
      <p:sp>
        <p:nvSpPr>
          <p:cNvPr id="21" name="Picture Placeholder 20">
            <a:extLst>
              <a:ext uri="{FF2B5EF4-FFF2-40B4-BE49-F238E27FC236}">
                <a16:creationId xmlns:a16="http://schemas.microsoft.com/office/drawing/2014/main" id="{27CE686C-A7B0-7442-B091-DE56E6BA0867}"/>
              </a:ext>
            </a:extLst>
          </p:cNvPr>
          <p:cNvSpPr>
            <a:spLocks noGrp="1"/>
          </p:cNvSpPr>
          <p:nvPr>
            <p:ph type="pic" sz="quarter" idx="14" hasCustomPrompt="1"/>
          </p:nvPr>
        </p:nvSpPr>
        <p:spPr>
          <a:xfrm>
            <a:off x="10734678" y="290705"/>
            <a:ext cx="1173271" cy="1173270"/>
          </a:xfrm>
          <a:custGeom>
            <a:avLst/>
            <a:gdLst>
              <a:gd name="connsiteX0" fmla="*/ 586635 w 1173270"/>
              <a:gd name="connsiteY0" fmla="*/ 0 h 1173270"/>
              <a:gd name="connsiteX1" fmla="*/ 1173270 w 1173270"/>
              <a:gd name="connsiteY1" fmla="*/ 586635 h 1173270"/>
              <a:gd name="connsiteX2" fmla="*/ 586635 w 1173270"/>
              <a:gd name="connsiteY2" fmla="*/ 1173270 h 1173270"/>
              <a:gd name="connsiteX3" fmla="*/ 0 w 1173270"/>
              <a:gd name="connsiteY3" fmla="*/ 586635 h 1173270"/>
              <a:gd name="connsiteX4" fmla="*/ 586635 w 1173270"/>
              <a:gd name="connsiteY4" fmla="*/ 0 h 117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0" h="1173270">
                <a:moveTo>
                  <a:pt x="586635" y="0"/>
                </a:moveTo>
                <a:cubicBezTo>
                  <a:pt x="910625" y="0"/>
                  <a:pt x="1173270" y="262645"/>
                  <a:pt x="1173270" y="586635"/>
                </a:cubicBezTo>
                <a:cubicBezTo>
                  <a:pt x="1173270" y="910625"/>
                  <a:pt x="910625" y="1173270"/>
                  <a:pt x="586635" y="1173270"/>
                </a:cubicBezTo>
                <a:cubicBezTo>
                  <a:pt x="262645" y="1173270"/>
                  <a:pt x="0" y="910625"/>
                  <a:pt x="0" y="586635"/>
                </a:cubicBezTo>
                <a:cubicBezTo>
                  <a:pt x="0" y="262645"/>
                  <a:pt x="262645" y="0"/>
                  <a:pt x="586635" y="0"/>
                </a:cubicBezTo>
                <a:close/>
              </a:path>
            </a:pathLst>
          </a:custGeom>
          <a:solidFill>
            <a:srgbClr val="081830"/>
          </a:solidFill>
        </p:spPr>
        <p:txBody>
          <a:bodyPr wrap="square" anchor="ctr">
            <a:noAutofit/>
          </a:bodyPr>
          <a:lstStyle>
            <a:lvl1pPr marL="0" indent="0" algn="ctr">
              <a:buNone/>
              <a:defRPr sz="900">
                <a:solidFill>
                  <a:schemeClr val="bg1"/>
                </a:solidFill>
              </a:defRPr>
            </a:lvl1pPr>
          </a:lstStyle>
          <a:p>
            <a:r>
              <a:rPr lang="en-US"/>
              <a:t>Change logo (optional)</a:t>
            </a:r>
          </a:p>
        </p:txBody>
      </p:sp>
      <p:sp>
        <p:nvSpPr>
          <p:cNvPr id="4" name="Text Placeholder 3">
            <a:extLst>
              <a:ext uri="{FF2B5EF4-FFF2-40B4-BE49-F238E27FC236}">
                <a16:creationId xmlns:a16="http://schemas.microsoft.com/office/drawing/2014/main" id="{93B90371-211A-1D41-879F-F58EF0DA123C}"/>
              </a:ext>
            </a:extLst>
          </p:cNvPr>
          <p:cNvSpPr>
            <a:spLocks noGrp="1"/>
          </p:cNvSpPr>
          <p:nvPr>
            <p:ph type="body" sz="quarter" idx="15" hasCustomPrompt="1"/>
          </p:nvPr>
        </p:nvSpPr>
        <p:spPr>
          <a:xfrm>
            <a:off x="548957" y="4500880"/>
            <a:ext cx="6827203" cy="1534160"/>
          </a:xfrm>
          <a:solidFill>
            <a:srgbClr val="5A7713"/>
          </a:solidFill>
          <a:ln w="31750">
            <a:noFill/>
          </a:ln>
        </p:spPr>
        <p:txBody>
          <a:bodyPr>
            <a:normAutofit/>
          </a:bodyPr>
          <a:lstStyle>
            <a:lvl1pPr marL="0" indent="0">
              <a:buNone/>
              <a:defRPr sz="135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GB"/>
              <a:t>“Quote quote quote.”</a:t>
            </a:r>
            <a:endParaRPr lang="en-US"/>
          </a:p>
        </p:txBody>
      </p:sp>
    </p:spTree>
    <p:extLst>
      <p:ext uri="{BB962C8B-B14F-4D97-AF65-F5344CB8AC3E}">
        <p14:creationId xmlns:p14="http://schemas.microsoft.com/office/powerpoint/2010/main" val="11741003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ojects x1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315" y="365129"/>
            <a:ext cx="7570076" cy="1325563"/>
          </a:xfrm>
          <a:prstGeom prst="rect">
            <a:avLst/>
          </a:prstGeom>
        </p:spPr>
        <p:txBody>
          <a:bodyPr/>
          <a:lstStyle>
            <a:lvl1pPr>
              <a:defRPr b="1">
                <a:solidFill>
                  <a:srgbClr val="0A406C"/>
                </a:solidFill>
              </a:defRPr>
            </a:lvl1pPr>
          </a:lstStyle>
          <a:p>
            <a:r>
              <a:rPr lang="en-GB"/>
              <a:t>Example projects x1 (blue)</a:t>
            </a:r>
            <a:endParaRPr lang="en-US"/>
          </a:p>
        </p:txBody>
      </p:sp>
      <p:sp>
        <p:nvSpPr>
          <p:cNvPr id="13" name="Text Placeholder 8">
            <a:extLst>
              <a:ext uri="{FF2B5EF4-FFF2-40B4-BE49-F238E27FC236}">
                <a16:creationId xmlns:a16="http://schemas.microsoft.com/office/drawing/2014/main" id="{7FE14EF7-2964-BC45-8684-F522DB0355EC}"/>
              </a:ext>
            </a:extLst>
          </p:cNvPr>
          <p:cNvSpPr txBox="1">
            <a:spLocks/>
          </p:cNvSpPr>
          <p:nvPr userDrawn="1"/>
        </p:nvSpPr>
        <p:spPr>
          <a:xfrm>
            <a:off x="9668447" y="6403690"/>
            <a:ext cx="2160240" cy="178379"/>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900" b="0" kern="1200">
                <a:solidFill>
                  <a:schemeClr val="bg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GB" sz="600">
                <a:solidFill>
                  <a:srgbClr val="0A406C"/>
                </a:solidFill>
              </a:rPr>
              <a:t>© Cranfield University </a:t>
            </a:r>
            <a:fld id="{9F749477-C6E1-0848-80BB-E9ECD956F19F}" type="datetime6">
              <a:rPr lang="en-GB" sz="600" smtClean="0">
                <a:solidFill>
                  <a:srgbClr val="0A406C"/>
                </a:solidFill>
              </a:rPr>
              <a:t>October 25</a:t>
            </a:fld>
            <a:endParaRPr lang="en-US" sz="600">
              <a:solidFill>
                <a:srgbClr val="0A406C"/>
              </a:solidFill>
            </a:endParaRPr>
          </a:p>
        </p:txBody>
      </p:sp>
      <p:sp>
        <p:nvSpPr>
          <p:cNvPr id="19" name="Text Placeholder 18">
            <a:extLst>
              <a:ext uri="{FF2B5EF4-FFF2-40B4-BE49-F238E27FC236}">
                <a16:creationId xmlns:a16="http://schemas.microsoft.com/office/drawing/2014/main" id="{37F01780-A527-BE4B-827B-04AFB9DC98CA}"/>
              </a:ext>
            </a:extLst>
          </p:cNvPr>
          <p:cNvSpPr>
            <a:spLocks noGrp="1"/>
          </p:cNvSpPr>
          <p:nvPr>
            <p:ph type="body" sz="quarter" idx="11" hasCustomPrompt="1"/>
          </p:nvPr>
        </p:nvSpPr>
        <p:spPr>
          <a:xfrm>
            <a:off x="363313" y="1921921"/>
            <a:ext cx="7203763" cy="4275680"/>
          </a:xfrm>
          <a:prstGeom prst="rect">
            <a:avLst/>
          </a:prstGeom>
          <a:solidFill>
            <a:schemeClr val="bg1">
              <a:lumMod val="95000"/>
            </a:schemeClr>
          </a:solidFill>
        </p:spPr>
        <p:txBody>
          <a:bodyPr lIns="180000" tIns="180000" rIns="180000" bIns="180000">
            <a:normAutofit/>
          </a:bodyPr>
          <a:lstStyle>
            <a:lvl1pPr marL="0" indent="0">
              <a:buNone/>
              <a:defRPr sz="1350" b="0">
                <a:solidFill>
                  <a:srgbClr val="081830"/>
                </a:solidFill>
              </a:defRPr>
            </a:lvl1pPr>
          </a:lstStyle>
          <a:p>
            <a:r>
              <a:rPr lang="en-GB"/>
              <a:t>Project description</a:t>
            </a:r>
          </a:p>
        </p:txBody>
      </p:sp>
      <p:sp>
        <p:nvSpPr>
          <p:cNvPr id="5" name="Picture Placeholder 4">
            <a:extLst>
              <a:ext uri="{FF2B5EF4-FFF2-40B4-BE49-F238E27FC236}">
                <a16:creationId xmlns:a16="http://schemas.microsoft.com/office/drawing/2014/main" id="{27527392-0132-9043-8E98-FF9EE1FBE401}"/>
              </a:ext>
            </a:extLst>
          </p:cNvPr>
          <p:cNvSpPr>
            <a:spLocks noGrp="1"/>
          </p:cNvSpPr>
          <p:nvPr>
            <p:ph type="pic" sz="quarter" idx="10" hasCustomPrompt="1"/>
          </p:nvPr>
        </p:nvSpPr>
        <p:spPr>
          <a:xfrm>
            <a:off x="7567079" y="1921920"/>
            <a:ext cx="3141047" cy="4275680"/>
          </a:xfrm>
          <a:prstGeom prst="rect">
            <a:avLst/>
          </a:prstGeom>
          <a:noFill/>
          <a:ln w="12700">
            <a:noFill/>
          </a:ln>
        </p:spPr>
        <p:txBody>
          <a:bodyPr>
            <a:normAutofit/>
          </a:bodyPr>
          <a:lstStyle>
            <a:lvl1pPr marL="0" indent="0">
              <a:buNone/>
              <a:defRPr sz="1200"/>
            </a:lvl1pPr>
          </a:lstStyle>
          <a:p>
            <a:r>
              <a:rPr lang="en-US"/>
              <a:t>Click icon to add a project photo</a:t>
            </a:r>
          </a:p>
        </p:txBody>
      </p:sp>
      <p:sp>
        <p:nvSpPr>
          <p:cNvPr id="12" name="Freeform 11">
            <a:extLst>
              <a:ext uri="{FF2B5EF4-FFF2-40B4-BE49-F238E27FC236}">
                <a16:creationId xmlns:a16="http://schemas.microsoft.com/office/drawing/2014/main" id="{2BD94FE9-CBC5-BB4A-9984-B6D90CE82F79}"/>
              </a:ext>
            </a:extLst>
          </p:cNvPr>
          <p:cNvSpPr/>
          <p:nvPr userDrawn="1"/>
        </p:nvSpPr>
        <p:spPr>
          <a:xfrm rot="2700000">
            <a:off x="9958431" y="-245341"/>
            <a:ext cx="3316765" cy="1658383"/>
          </a:xfrm>
          <a:custGeom>
            <a:avLst/>
            <a:gdLst>
              <a:gd name="connsiteX0" fmla="*/ 0 w 4822608"/>
              <a:gd name="connsiteY0" fmla="*/ 2411304 h 2411304"/>
              <a:gd name="connsiteX1" fmla="*/ 2411305 w 4822608"/>
              <a:gd name="connsiteY1" fmla="*/ 0 h 2411304"/>
              <a:gd name="connsiteX2" fmla="*/ 4822608 w 4822608"/>
              <a:gd name="connsiteY2" fmla="*/ 2411304 h 2411304"/>
            </a:gdLst>
            <a:ahLst/>
            <a:cxnLst>
              <a:cxn ang="0">
                <a:pos x="connsiteX0" y="connsiteY0"/>
              </a:cxn>
              <a:cxn ang="0">
                <a:pos x="connsiteX1" y="connsiteY1"/>
              </a:cxn>
              <a:cxn ang="0">
                <a:pos x="connsiteX2" y="connsiteY2"/>
              </a:cxn>
            </a:cxnLst>
            <a:rect l="l" t="t" r="r" b="b"/>
            <a:pathLst>
              <a:path w="4822608" h="2411304">
                <a:moveTo>
                  <a:pt x="0" y="2411304"/>
                </a:moveTo>
                <a:lnTo>
                  <a:pt x="2411305" y="0"/>
                </a:lnTo>
                <a:lnTo>
                  <a:pt x="4822608" y="2411304"/>
                </a:lnTo>
                <a:close/>
              </a:path>
            </a:pathLst>
          </a:custGeom>
          <a:gradFill>
            <a:gsLst>
              <a:gs pos="0">
                <a:srgbClr val="0099C3"/>
              </a:gs>
              <a:gs pos="55000">
                <a:srgbClr val="26366F"/>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14">
            <a:extLst>
              <a:ext uri="{FF2B5EF4-FFF2-40B4-BE49-F238E27FC236}">
                <a16:creationId xmlns:a16="http://schemas.microsoft.com/office/drawing/2014/main" id="{44F777DF-97E3-AE4D-B532-98A9FA297768}"/>
              </a:ext>
            </a:extLst>
          </p:cNvPr>
          <p:cNvSpPr/>
          <p:nvPr userDrawn="1"/>
        </p:nvSpPr>
        <p:spPr>
          <a:xfrm rot="2700000">
            <a:off x="8821963" y="747599"/>
            <a:ext cx="4352328" cy="926928"/>
          </a:xfrm>
          <a:custGeom>
            <a:avLst/>
            <a:gdLst>
              <a:gd name="connsiteX0" fmla="*/ 0 w 4352328"/>
              <a:gd name="connsiteY0" fmla="*/ 926928 h 926928"/>
              <a:gd name="connsiteX1" fmla="*/ 926928 w 4352328"/>
              <a:gd name="connsiteY1" fmla="*/ 0 h 926928"/>
              <a:gd name="connsiteX2" fmla="*/ 3425400 w 4352328"/>
              <a:gd name="connsiteY2" fmla="*/ 0 h 926928"/>
              <a:gd name="connsiteX3" fmla="*/ 4352328 w 4352328"/>
              <a:gd name="connsiteY3" fmla="*/ 926928 h 926928"/>
              <a:gd name="connsiteX4" fmla="*/ 0 w 4352328"/>
              <a:gd name="connsiteY4" fmla="*/ 926928 h 926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328" h="926928">
                <a:moveTo>
                  <a:pt x="0" y="926928"/>
                </a:moveTo>
                <a:lnTo>
                  <a:pt x="926928" y="0"/>
                </a:lnTo>
                <a:lnTo>
                  <a:pt x="3425400" y="0"/>
                </a:lnTo>
                <a:lnTo>
                  <a:pt x="4352328" y="926928"/>
                </a:lnTo>
                <a:lnTo>
                  <a:pt x="0" y="926928"/>
                </a:lnTo>
                <a:close/>
              </a:path>
            </a:pathLst>
          </a:cu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Oval 16">
            <a:extLst>
              <a:ext uri="{FF2B5EF4-FFF2-40B4-BE49-F238E27FC236}">
                <a16:creationId xmlns:a16="http://schemas.microsoft.com/office/drawing/2014/main" id="{D6F8AAEC-4CC8-1648-B146-AA37B0DDB4C8}"/>
              </a:ext>
            </a:extLst>
          </p:cNvPr>
          <p:cNvSpPr/>
          <p:nvPr userDrawn="1"/>
        </p:nvSpPr>
        <p:spPr>
          <a:xfrm>
            <a:off x="10812027" y="371789"/>
            <a:ext cx="1034980" cy="1034980"/>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 name="Picture 19">
            <a:extLst>
              <a:ext uri="{FF2B5EF4-FFF2-40B4-BE49-F238E27FC236}">
                <a16:creationId xmlns:a16="http://schemas.microsoft.com/office/drawing/2014/main" id="{DA1E09C9-E5A8-484F-BC6B-8C11E6233330}"/>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20498" y="285462"/>
            <a:ext cx="1200151" cy="1190550"/>
          </a:xfrm>
          <a:prstGeom prst="rect">
            <a:avLst/>
          </a:prstGeom>
        </p:spPr>
      </p:pic>
      <p:sp>
        <p:nvSpPr>
          <p:cNvPr id="21" name="Picture Placeholder 20">
            <a:extLst>
              <a:ext uri="{FF2B5EF4-FFF2-40B4-BE49-F238E27FC236}">
                <a16:creationId xmlns:a16="http://schemas.microsoft.com/office/drawing/2014/main" id="{27CE686C-A7B0-7442-B091-DE56E6BA0867}"/>
              </a:ext>
            </a:extLst>
          </p:cNvPr>
          <p:cNvSpPr>
            <a:spLocks noGrp="1"/>
          </p:cNvSpPr>
          <p:nvPr>
            <p:ph type="pic" sz="quarter" idx="14" hasCustomPrompt="1"/>
          </p:nvPr>
        </p:nvSpPr>
        <p:spPr>
          <a:xfrm>
            <a:off x="10734678" y="290705"/>
            <a:ext cx="1173271" cy="1173270"/>
          </a:xfrm>
          <a:custGeom>
            <a:avLst/>
            <a:gdLst>
              <a:gd name="connsiteX0" fmla="*/ 586635 w 1173270"/>
              <a:gd name="connsiteY0" fmla="*/ 0 h 1173270"/>
              <a:gd name="connsiteX1" fmla="*/ 1173270 w 1173270"/>
              <a:gd name="connsiteY1" fmla="*/ 586635 h 1173270"/>
              <a:gd name="connsiteX2" fmla="*/ 586635 w 1173270"/>
              <a:gd name="connsiteY2" fmla="*/ 1173270 h 1173270"/>
              <a:gd name="connsiteX3" fmla="*/ 0 w 1173270"/>
              <a:gd name="connsiteY3" fmla="*/ 586635 h 1173270"/>
              <a:gd name="connsiteX4" fmla="*/ 586635 w 1173270"/>
              <a:gd name="connsiteY4" fmla="*/ 0 h 117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0" h="1173270">
                <a:moveTo>
                  <a:pt x="586635" y="0"/>
                </a:moveTo>
                <a:cubicBezTo>
                  <a:pt x="910625" y="0"/>
                  <a:pt x="1173270" y="262645"/>
                  <a:pt x="1173270" y="586635"/>
                </a:cubicBezTo>
                <a:cubicBezTo>
                  <a:pt x="1173270" y="910625"/>
                  <a:pt x="910625" y="1173270"/>
                  <a:pt x="586635" y="1173270"/>
                </a:cubicBezTo>
                <a:cubicBezTo>
                  <a:pt x="262645" y="1173270"/>
                  <a:pt x="0" y="910625"/>
                  <a:pt x="0" y="586635"/>
                </a:cubicBezTo>
                <a:cubicBezTo>
                  <a:pt x="0" y="262645"/>
                  <a:pt x="262645" y="0"/>
                  <a:pt x="586635" y="0"/>
                </a:cubicBezTo>
                <a:close/>
              </a:path>
            </a:pathLst>
          </a:custGeom>
          <a:solidFill>
            <a:srgbClr val="081830"/>
          </a:solidFill>
        </p:spPr>
        <p:txBody>
          <a:bodyPr wrap="square" anchor="ctr">
            <a:noAutofit/>
          </a:bodyPr>
          <a:lstStyle>
            <a:lvl1pPr marL="0" indent="0" algn="ctr">
              <a:buNone/>
              <a:defRPr sz="900">
                <a:solidFill>
                  <a:schemeClr val="bg1"/>
                </a:solidFill>
              </a:defRPr>
            </a:lvl1pPr>
          </a:lstStyle>
          <a:p>
            <a:r>
              <a:rPr lang="en-US"/>
              <a:t>Change logo (optional)</a:t>
            </a:r>
          </a:p>
        </p:txBody>
      </p:sp>
      <p:sp>
        <p:nvSpPr>
          <p:cNvPr id="4" name="Text Placeholder 3">
            <a:extLst>
              <a:ext uri="{FF2B5EF4-FFF2-40B4-BE49-F238E27FC236}">
                <a16:creationId xmlns:a16="http://schemas.microsoft.com/office/drawing/2014/main" id="{93B90371-211A-1D41-879F-F58EF0DA123C}"/>
              </a:ext>
            </a:extLst>
          </p:cNvPr>
          <p:cNvSpPr>
            <a:spLocks noGrp="1"/>
          </p:cNvSpPr>
          <p:nvPr>
            <p:ph type="body" sz="quarter" idx="15" hasCustomPrompt="1"/>
          </p:nvPr>
        </p:nvSpPr>
        <p:spPr>
          <a:xfrm>
            <a:off x="548957" y="4500880"/>
            <a:ext cx="6827203" cy="1534160"/>
          </a:xfrm>
          <a:solidFill>
            <a:srgbClr val="26366F"/>
          </a:solidFill>
          <a:ln w="31750">
            <a:noFill/>
          </a:ln>
        </p:spPr>
        <p:txBody>
          <a:bodyPr>
            <a:normAutofit/>
          </a:bodyPr>
          <a:lstStyle>
            <a:lvl1pPr marL="0" indent="0">
              <a:buNone/>
              <a:defRPr sz="135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GB"/>
              <a:t>“Quote quote quote.”</a:t>
            </a:r>
            <a:endParaRPr lang="en-US"/>
          </a:p>
        </p:txBody>
      </p:sp>
    </p:spTree>
    <p:extLst>
      <p:ext uri="{BB962C8B-B14F-4D97-AF65-F5344CB8AC3E}">
        <p14:creationId xmlns:p14="http://schemas.microsoft.com/office/powerpoint/2010/main" val="9148243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ojects x1 (Pi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315" y="365129"/>
            <a:ext cx="7570076" cy="1325563"/>
          </a:xfrm>
          <a:prstGeom prst="rect">
            <a:avLst/>
          </a:prstGeom>
        </p:spPr>
        <p:txBody>
          <a:bodyPr/>
          <a:lstStyle>
            <a:lvl1pPr>
              <a:defRPr b="1">
                <a:solidFill>
                  <a:srgbClr val="0A406C"/>
                </a:solidFill>
              </a:defRPr>
            </a:lvl1pPr>
          </a:lstStyle>
          <a:p>
            <a:r>
              <a:rPr lang="en-GB"/>
              <a:t>Example projects x1 (pink)</a:t>
            </a:r>
            <a:endParaRPr lang="en-US"/>
          </a:p>
        </p:txBody>
      </p:sp>
      <p:sp>
        <p:nvSpPr>
          <p:cNvPr id="13" name="Text Placeholder 8">
            <a:extLst>
              <a:ext uri="{FF2B5EF4-FFF2-40B4-BE49-F238E27FC236}">
                <a16:creationId xmlns:a16="http://schemas.microsoft.com/office/drawing/2014/main" id="{7FE14EF7-2964-BC45-8684-F522DB0355EC}"/>
              </a:ext>
            </a:extLst>
          </p:cNvPr>
          <p:cNvSpPr txBox="1">
            <a:spLocks/>
          </p:cNvSpPr>
          <p:nvPr userDrawn="1"/>
        </p:nvSpPr>
        <p:spPr>
          <a:xfrm>
            <a:off x="9668447" y="6403690"/>
            <a:ext cx="2160240" cy="178379"/>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900" b="0" kern="1200">
                <a:solidFill>
                  <a:schemeClr val="bg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GB" sz="600">
                <a:solidFill>
                  <a:srgbClr val="0A406C"/>
                </a:solidFill>
              </a:rPr>
              <a:t>© Cranfield University </a:t>
            </a:r>
            <a:fld id="{9F749477-C6E1-0848-80BB-E9ECD956F19F}" type="datetime6">
              <a:rPr lang="en-GB" sz="600" smtClean="0">
                <a:solidFill>
                  <a:srgbClr val="0A406C"/>
                </a:solidFill>
              </a:rPr>
              <a:t>October 25</a:t>
            </a:fld>
            <a:endParaRPr lang="en-US" sz="600">
              <a:solidFill>
                <a:srgbClr val="0A406C"/>
              </a:solidFill>
            </a:endParaRPr>
          </a:p>
        </p:txBody>
      </p:sp>
      <p:sp>
        <p:nvSpPr>
          <p:cNvPr id="19" name="Text Placeholder 18">
            <a:extLst>
              <a:ext uri="{FF2B5EF4-FFF2-40B4-BE49-F238E27FC236}">
                <a16:creationId xmlns:a16="http://schemas.microsoft.com/office/drawing/2014/main" id="{37F01780-A527-BE4B-827B-04AFB9DC98CA}"/>
              </a:ext>
            </a:extLst>
          </p:cNvPr>
          <p:cNvSpPr>
            <a:spLocks noGrp="1"/>
          </p:cNvSpPr>
          <p:nvPr>
            <p:ph type="body" sz="quarter" idx="11" hasCustomPrompt="1"/>
          </p:nvPr>
        </p:nvSpPr>
        <p:spPr>
          <a:xfrm>
            <a:off x="363313" y="1921921"/>
            <a:ext cx="7203763" cy="4275680"/>
          </a:xfrm>
          <a:prstGeom prst="rect">
            <a:avLst/>
          </a:prstGeom>
          <a:solidFill>
            <a:schemeClr val="bg1">
              <a:lumMod val="95000"/>
            </a:schemeClr>
          </a:solidFill>
        </p:spPr>
        <p:txBody>
          <a:bodyPr lIns="180000" tIns="180000" rIns="180000" bIns="180000">
            <a:normAutofit/>
          </a:bodyPr>
          <a:lstStyle>
            <a:lvl1pPr marL="0" indent="0">
              <a:lnSpc>
                <a:spcPct val="100000"/>
              </a:lnSpc>
              <a:buNone/>
              <a:defRPr sz="1350" b="0">
                <a:solidFill>
                  <a:srgbClr val="081830"/>
                </a:solidFill>
              </a:defRPr>
            </a:lvl1pPr>
          </a:lstStyle>
          <a:p>
            <a:r>
              <a:rPr lang="en-GB"/>
              <a:t>Project description</a:t>
            </a:r>
          </a:p>
        </p:txBody>
      </p:sp>
      <p:sp>
        <p:nvSpPr>
          <p:cNvPr id="5" name="Picture Placeholder 4">
            <a:extLst>
              <a:ext uri="{FF2B5EF4-FFF2-40B4-BE49-F238E27FC236}">
                <a16:creationId xmlns:a16="http://schemas.microsoft.com/office/drawing/2014/main" id="{27527392-0132-9043-8E98-FF9EE1FBE401}"/>
              </a:ext>
            </a:extLst>
          </p:cNvPr>
          <p:cNvSpPr>
            <a:spLocks noGrp="1"/>
          </p:cNvSpPr>
          <p:nvPr>
            <p:ph type="pic" sz="quarter" idx="10" hasCustomPrompt="1"/>
          </p:nvPr>
        </p:nvSpPr>
        <p:spPr>
          <a:xfrm>
            <a:off x="7567079" y="1921920"/>
            <a:ext cx="3141047" cy="4275680"/>
          </a:xfrm>
          <a:prstGeom prst="rect">
            <a:avLst/>
          </a:prstGeom>
          <a:noFill/>
          <a:ln w="12700">
            <a:noFill/>
          </a:ln>
        </p:spPr>
        <p:txBody>
          <a:bodyPr>
            <a:normAutofit/>
          </a:bodyPr>
          <a:lstStyle>
            <a:lvl1pPr marL="0" indent="0">
              <a:buNone/>
              <a:defRPr sz="1200"/>
            </a:lvl1pPr>
          </a:lstStyle>
          <a:p>
            <a:r>
              <a:rPr lang="en-US"/>
              <a:t>Click icon to add a project photo</a:t>
            </a:r>
          </a:p>
        </p:txBody>
      </p:sp>
      <p:sp>
        <p:nvSpPr>
          <p:cNvPr id="12" name="Freeform 11">
            <a:extLst>
              <a:ext uri="{FF2B5EF4-FFF2-40B4-BE49-F238E27FC236}">
                <a16:creationId xmlns:a16="http://schemas.microsoft.com/office/drawing/2014/main" id="{2BD94FE9-CBC5-BB4A-9984-B6D90CE82F79}"/>
              </a:ext>
            </a:extLst>
          </p:cNvPr>
          <p:cNvSpPr/>
          <p:nvPr userDrawn="1"/>
        </p:nvSpPr>
        <p:spPr>
          <a:xfrm rot="2700000">
            <a:off x="9958431" y="-245341"/>
            <a:ext cx="3316765" cy="1658383"/>
          </a:xfrm>
          <a:custGeom>
            <a:avLst/>
            <a:gdLst>
              <a:gd name="connsiteX0" fmla="*/ 0 w 4822608"/>
              <a:gd name="connsiteY0" fmla="*/ 2411304 h 2411304"/>
              <a:gd name="connsiteX1" fmla="*/ 2411305 w 4822608"/>
              <a:gd name="connsiteY1" fmla="*/ 0 h 2411304"/>
              <a:gd name="connsiteX2" fmla="*/ 4822608 w 4822608"/>
              <a:gd name="connsiteY2" fmla="*/ 2411304 h 2411304"/>
            </a:gdLst>
            <a:ahLst/>
            <a:cxnLst>
              <a:cxn ang="0">
                <a:pos x="connsiteX0" y="connsiteY0"/>
              </a:cxn>
              <a:cxn ang="0">
                <a:pos x="connsiteX1" y="connsiteY1"/>
              </a:cxn>
              <a:cxn ang="0">
                <a:pos x="connsiteX2" y="connsiteY2"/>
              </a:cxn>
            </a:cxnLst>
            <a:rect l="l" t="t" r="r" b="b"/>
            <a:pathLst>
              <a:path w="4822608" h="2411304">
                <a:moveTo>
                  <a:pt x="0" y="2411304"/>
                </a:moveTo>
                <a:lnTo>
                  <a:pt x="2411305" y="0"/>
                </a:lnTo>
                <a:lnTo>
                  <a:pt x="4822608" y="2411304"/>
                </a:lnTo>
                <a:close/>
              </a:path>
            </a:pathLst>
          </a:custGeom>
          <a:gradFill>
            <a:gsLst>
              <a:gs pos="0">
                <a:srgbClr val="D0366E"/>
              </a:gs>
              <a:gs pos="55000">
                <a:srgbClr val="811F42"/>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14">
            <a:extLst>
              <a:ext uri="{FF2B5EF4-FFF2-40B4-BE49-F238E27FC236}">
                <a16:creationId xmlns:a16="http://schemas.microsoft.com/office/drawing/2014/main" id="{44F777DF-97E3-AE4D-B532-98A9FA297768}"/>
              </a:ext>
            </a:extLst>
          </p:cNvPr>
          <p:cNvSpPr/>
          <p:nvPr userDrawn="1"/>
        </p:nvSpPr>
        <p:spPr>
          <a:xfrm rot="2700000">
            <a:off x="8821963" y="747599"/>
            <a:ext cx="4352328" cy="926928"/>
          </a:xfrm>
          <a:custGeom>
            <a:avLst/>
            <a:gdLst>
              <a:gd name="connsiteX0" fmla="*/ 0 w 4352328"/>
              <a:gd name="connsiteY0" fmla="*/ 926928 h 926928"/>
              <a:gd name="connsiteX1" fmla="*/ 926928 w 4352328"/>
              <a:gd name="connsiteY1" fmla="*/ 0 h 926928"/>
              <a:gd name="connsiteX2" fmla="*/ 3425400 w 4352328"/>
              <a:gd name="connsiteY2" fmla="*/ 0 h 926928"/>
              <a:gd name="connsiteX3" fmla="*/ 4352328 w 4352328"/>
              <a:gd name="connsiteY3" fmla="*/ 926928 h 926928"/>
              <a:gd name="connsiteX4" fmla="*/ 0 w 4352328"/>
              <a:gd name="connsiteY4" fmla="*/ 926928 h 926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328" h="926928">
                <a:moveTo>
                  <a:pt x="0" y="926928"/>
                </a:moveTo>
                <a:lnTo>
                  <a:pt x="926928" y="0"/>
                </a:lnTo>
                <a:lnTo>
                  <a:pt x="3425400" y="0"/>
                </a:lnTo>
                <a:lnTo>
                  <a:pt x="4352328" y="926928"/>
                </a:lnTo>
                <a:lnTo>
                  <a:pt x="0" y="926928"/>
                </a:lnTo>
                <a:close/>
              </a:path>
            </a:pathLst>
          </a:cu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Oval 16">
            <a:extLst>
              <a:ext uri="{FF2B5EF4-FFF2-40B4-BE49-F238E27FC236}">
                <a16:creationId xmlns:a16="http://schemas.microsoft.com/office/drawing/2014/main" id="{D6F8AAEC-4CC8-1648-B146-AA37B0DDB4C8}"/>
              </a:ext>
            </a:extLst>
          </p:cNvPr>
          <p:cNvSpPr/>
          <p:nvPr userDrawn="1"/>
        </p:nvSpPr>
        <p:spPr>
          <a:xfrm>
            <a:off x="10812027" y="371789"/>
            <a:ext cx="1034980" cy="1034980"/>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 name="Picture 19">
            <a:extLst>
              <a:ext uri="{FF2B5EF4-FFF2-40B4-BE49-F238E27FC236}">
                <a16:creationId xmlns:a16="http://schemas.microsoft.com/office/drawing/2014/main" id="{DA1E09C9-E5A8-484F-BC6B-8C11E6233330}"/>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20498" y="285462"/>
            <a:ext cx="1200151" cy="1190550"/>
          </a:xfrm>
          <a:prstGeom prst="rect">
            <a:avLst/>
          </a:prstGeom>
        </p:spPr>
      </p:pic>
      <p:sp>
        <p:nvSpPr>
          <p:cNvPr id="21" name="Picture Placeholder 20">
            <a:extLst>
              <a:ext uri="{FF2B5EF4-FFF2-40B4-BE49-F238E27FC236}">
                <a16:creationId xmlns:a16="http://schemas.microsoft.com/office/drawing/2014/main" id="{27CE686C-A7B0-7442-B091-DE56E6BA0867}"/>
              </a:ext>
            </a:extLst>
          </p:cNvPr>
          <p:cNvSpPr>
            <a:spLocks noGrp="1"/>
          </p:cNvSpPr>
          <p:nvPr>
            <p:ph type="pic" sz="quarter" idx="14" hasCustomPrompt="1"/>
          </p:nvPr>
        </p:nvSpPr>
        <p:spPr>
          <a:xfrm>
            <a:off x="10734678" y="290705"/>
            <a:ext cx="1173271" cy="1173270"/>
          </a:xfrm>
          <a:custGeom>
            <a:avLst/>
            <a:gdLst>
              <a:gd name="connsiteX0" fmla="*/ 586635 w 1173270"/>
              <a:gd name="connsiteY0" fmla="*/ 0 h 1173270"/>
              <a:gd name="connsiteX1" fmla="*/ 1173270 w 1173270"/>
              <a:gd name="connsiteY1" fmla="*/ 586635 h 1173270"/>
              <a:gd name="connsiteX2" fmla="*/ 586635 w 1173270"/>
              <a:gd name="connsiteY2" fmla="*/ 1173270 h 1173270"/>
              <a:gd name="connsiteX3" fmla="*/ 0 w 1173270"/>
              <a:gd name="connsiteY3" fmla="*/ 586635 h 1173270"/>
              <a:gd name="connsiteX4" fmla="*/ 586635 w 1173270"/>
              <a:gd name="connsiteY4" fmla="*/ 0 h 117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0" h="1173270">
                <a:moveTo>
                  <a:pt x="586635" y="0"/>
                </a:moveTo>
                <a:cubicBezTo>
                  <a:pt x="910625" y="0"/>
                  <a:pt x="1173270" y="262645"/>
                  <a:pt x="1173270" y="586635"/>
                </a:cubicBezTo>
                <a:cubicBezTo>
                  <a:pt x="1173270" y="910625"/>
                  <a:pt x="910625" y="1173270"/>
                  <a:pt x="586635" y="1173270"/>
                </a:cubicBezTo>
                <a:cubicBezTo>
                  <a:pt x="262645" y="1173270"/>
                  <a:pt x="0" y="910625"/>
                  <a:pt x="0" y="586635"/>
                </a:cubicBezTo>
                <a:cubicBezTo>
                  <a:pt x="0" y="262645"/>
                  <a:pt x="262645" y="0"/>
                  <a:pt x="586635" y="0"/>
                </a:cubicBezTo>
                <a:close/>
              </a:path>
            </a:pathLst>
          </a:custGeom>
          <a:solidFill>
            <a:srgbClr val="081830"/>
          </a:solidFill>
        </p:spPr>
        <p:txBody>
          <a:bodyPr wrap="square" anchor="ctr">
            <a:noAutofit/>
          </a:bodyPr>
          <a:lstStyle>
            <a:lvl1pPr marL="0" indent="0" algn="ctr">
              <a:buNone/>
              <a:defRPr sz="900">
                <a:solidFill>
                  <a:schemeClr val="bg1"/>
                </a:solidFill>
              </a:defRPr>
            </a:lvl1pPr>
          </a:lstStyle>
          <a:p>
            <a:r>
              <a:rPr lang="en-US"/>
              <a:t>Change logo (optional)</a:t>
            </a:r>
          </a:p>
        </p:txBody>
      </p:sp>
      <p:sp>
        <p:nvSpPr>
          <p:cNvPr id="4" name="Text Placeholder 3">
            <a:extLst>
              <a:ext uri="{FF2B5EF4-FFF2-40B4-BE49-F238E27FC236}">
                <a16:creationId xmlns:a16="http://schemas.microsoft.com/office/drawing/2014/main" id="{93B90371-211A-1D41-879F-F58EF0DA123C}"/>
              </a:ext>
            </a:extLst>
          </p:cNvPr>
          <p:cNvSpPr>
            <a:spLocks noGrp="1"/>
          </p:cNvSpPr>
          <p:nvPr>
            <p:ph type="body" sz="quarter" idx="15" hasCustomPrompt="1"/>
          </p:nvPr>
        </p:nvSpPr>
        <p:spPr>
          <a:xfrm>
            <a:off x="548957" y="4500880"/>
            <a:ext cx="6827203" cy="1534160"/>
          </a:xfrm>
          <a:solidFill>
            <a:srgbClr val="811F42"/>
          </a:solidFill>
          <a:ln w="31750">
            <a:noFill/>
          </a:ln>
        </p:spPr>
        <p:txBody>
          <a:bodyPr>
            <a:normAutofit/>
          </a:bodyPr>
          <a:lstStyle>
            <a:lvl1pPr marL="0" indent="0">
              <a:lnSpc>
                <a:spcPct val="100000"/>
              </a:lnSpc>
              <a:buNone/>
              <a:defRPr sz="135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GB"/>
              <a:t>“Quote quote quote.”</a:t>
            </a:r>
            <a:endParaRPr lang="en-US"/>
          </a:p>
        </p:txBody>
      </p:sp>
    </p:spTree>
    <p:extLst>
      <p:ext uri="{BB962C8B-B14F-4D97-AF65-F5344CB8AC3E}">
        <p14:creationId xmlns:p14="http://schemas.microsoft.com/office/powerpoint/2010/main" val="20165397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5596B-FB29-6749-8214-4CCCE35FAB01}" type="slidenum">
              <a:rPr lang="en-US" smtClean="0"/>
              <a:t>‹#›</a:t>
            </a:fld>
            <a:endParaRPr lang="en-US"/>
          </a:p>
        </p:txBody>
      </p:sp>
    </p:spTree>
    <p:extLst>
      <p:ext uri="{BB962C8B-B14F-4D97-AF65-F5344CB8AC3E}">
        <p14:creationId xmlns:p14="http://schemas.microsoft.com/office/powerpoint/2010/main" val="8566994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Blue impact slide">
    <p:spTree>
      <p:nvGrpSpPr>
        <p:cNvPr id="1" name=""/>
        <p:cNvGrpSpPr/>
        <p:nvPr/>
      </p:nvGrpSpPr>
      <p:grpSpPr>
        <a:xfrm>
          <a:off x="0" y="0"/>
          <a:ext cx="0" cy="0"/>
          <a:chOff x="0" y="0"/>
          <a:chExt cx="0" cy="0"/>
        </a:xfrm>
      </p:grpSpPr>
      <p:sp>
        <p:nvSpPr>
          <p:cNvPr id="2" name="Rectangle 1"/>
          <p:cNvSpPr/>
          <p:nvPr userDrawn="1"/>
        </p:nvSpPr>
        <p:spPr>
          <a:xfrm>
            <a:off x="0" y="0"/>
            <a:ext cx="5231904" cy="6858000"/>
          </a:xfrm>
          <a:prstGeom prst="rect">
            <a:avLst/>
          </a:prstGeom>
          <a:solidFill>
            <a:srgbClr val="2737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Content Placeholder 2"/>
          <p:cNvSpPr>
            <a:spLocks noGrp="1"/>
          </p:cNvSpPr>
          <p:nvPr>
            <p:ph sz="quarter" idx="18" hasCustomPrompt="1"/>
          </p:nvPr>
        </p:nvSpPr>
        <p:spPr>
          <a:xfrm>
            <a:off x="5231904" y="4"/>
            <a:ext cx="6960096" cy="685799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Image/media area</a:t>
            </a:r>
          </a:p>
        </p:txBody>
      </p:sp>
      <p:sp>
        <p:nvSpPr>
          <p:cNvPr id="10" name="Text Placeholder 8"/>
          <p:cNvSpPr>
            <a:spLocks noGrp="1"/>
          </p:cNvSpPr>
          <p:nvPr>
            <p:ph type="body" sz="quarter" idx="14" hasCustomPrompt="1"/>
          </p:nvPr>
        </p:nvSpPr>
        <p:spPr>
          <a:xfrm>
            <a:off x="407368" y="404665"/>
            <a:ext cx="4440493" cy="5976662"/>
          </a:xfrm>
          <a:prstGeom prst="rect">
            <a:avLst/>
          </a:prstGeom>
        </p:spPr>
        <p:txBody>
          <a:bodyPr anchor="t" anchorCtr="0">
            <a:normAutofit/>
          </a:bodyPr>
          <a:lstStyle>
            <a:lvl1pPr marL="257175" indent="-257175">
              <a:lnSpc>
                <a:spcPct val="100000"/>
              </a:lnSpc>
              <a:buFont typeface="Arial" panose="020B0604020202020204" pitchFamily="34" charset="0"/>
              <a:buChar char="•"/>
              <a:defRPr sz="2000" b="0">
                <a:solidFill>
                  <a:schemeClr val="bg1"/>
                </a:solidFill>
                <a:latin typeface="Arial" charset="0"/>
                <a:ea typeface="Arial" charset="0"/>
                <a:cs typeface="Arial" charset="0"/>
              </a:defRPr>
            </a:lvl1pPr>
            <a:lvl2pPr>
              <a:lnSpc>
                <a:spcPct val="100000"/>
              </a:lnSpc>
              <a:defRPr sz="2000" b="0" i="0">
                <a:solidFill>
                  <a:schemeClr val="bg1"/>
                </a:solidFill>
                <a:latin typeface="Arial" charset="0"/>
                <a:ea typeface="Arial" charset="0"/>
                <a:cs typeface="Arial" charset="0"/>
              </a:defRPr>
            </a:lvl2pPr>
            <a:lvl3pPr>
              <a:lnSpc>
                <a:spcPct val="100000"/>
              </a:lnSpc>
              <a:defRPr sz="2000" b="0" i="0">
                <a:solidFill>
                  <a:schemeClr val="bg1"/>
                </a:solidFill>
                <a:latin typeface="Arial" charset="0"/>
                <a:ea typeface="Arial" charset="0"/>
                <a:cs typeface="Arial" charset="0"/>
              </a:defRPr>
            </a:lvl3pPr>
            <a:lvl4pPr>
              <a:lnSpc>
                <a:spcPct val="100000"/>
              </a:lnSpc>
              <a:defRPr sz="2000" b="0" i="0">
                <a:solidFill>
                  <a:schemeClr val="bg1"/>
                </a:solidFill>
                <a:latin typeface="Arial" charset="0"/>
                <a:ea typeface="Arial" charset="0"/>
                <a:cs typeface="Arial" charset="0"/>
              </a:defRPr>
            </a:lvl4pPr>
            <a:lvl5pPr>
              <a:lnSpc>
                <a:spcPct val="100000"/>
              </a:lnSpc>
              <a:defRPr sz="2000" b="0" i="0">
                <a:solidFill>
                  <a:schemeClr val="bg1"/>
                </a:solidFill>
                <a:latin typeface="Arial" charset="0"/>
                <a:ea typeface="Arial" charset="0"/>
                <a:cs typeface="Arial" charset="0"/>
              </a:defRPr>
            </a:lvl5pPr>
          </a:lstStyle>
          <a:p>
            <a:pPr lvl="0"/>
            <a:r>
              <a:rPr lang="en-US"/>
              <a:t>Body copy, Arial 20pt minimum</a:t>
            </a:r>
          </a:p>
          <a:p>
            <a:pPr lvl="0"/>
            <a:r>
              <a:rPr lang="en-US"/>
              <a:t>Bullet points should always be round</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48731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Blu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7278" y="365129"/>
            <a:ext cx="8099535" cy="1325563"/>
          </a:xfrm>
          <a:prstGeom prst="rect">
            <a:avLst/>
          </a:prstGeom>
        </p:spPr>
        <p:txBody>
          <a:bodyPr/>
          <a:lstStyle>
            <a:lvl1pPr>
              <a:lnSpc>
                <a:spcPct val="100000"/>
              </a:lnSpc>
              <a:defRPr b="1">
                <a:solidFill>
                  <a:srgbClr val="0A406C"/>
                </a:solidFill>
              </a:defRPr>
            </a:lvl1pPr>
          </a:lstStyle>
          <a:p>
            <a:r>
              <a:rPr lang="en-GB"/>
              <a:t>Slide title</a:t>
            </a:r>
            <a:endParaRPr lang="en-US"/>
          </a:p>
        </p:txBody>
      </p:sp>
      <p:sp>
        <p:nvSpPr>
          <p:cNvPr id="3" name="Content Placeholder 2"/>
          <p:cNvSpPr>
            <a:spLocks noGrp="1"/>
          </p:cNvSpPr>
          <p:nvPr>
            <p:ph idx="1" hasCustomPrompt="1"/>
          </p:nvPr>
        </p:nvSpPr>
        <p:spPr>
          <a:xfrm>
            <a:off x="407277" y="2795757"/>
            <a:ext cx="10138803" cy="3381211"/>
          </a:xfrm>
          <a:prstGeom prst="rect">
            <a:avLst/>
          </a:prstGeom>
        </p:spPr>
        <p:txBody>
          <a:bodyPr/>
          <a:lstStyle>
            <a:lvl1pPr>
              <a:lnSpc>
                <a:spcPct val="100000"/>
              </a:lnSpc>
              <a:defRPr>
                <a:solidFill>
                  <a:srgbClr val="081830"/>
                </a:solidFill>
              </a:defRPr>
            </a:lvl1pPr>
            <a:lvl2pPr>
              <a:lnSpc>
                <a:spcPct val="100000"/>
              </a:lnSpc>
              <a:defRPr>
                <a:solidFill>
                  <a:srgbClr val="081830"/>
                </a:solidFill>
              </a:defRPr>
            </a:lvl2pPr>
            <a:lvl3pPr>
              <a:lnSpc>
                <a:spcPct val="100000"/>
              </a:lnSpc>
              <a:defRPr>
                <a:solidFill>
                  <a:srgbClr val="081830"/>
                </a:solidFill>
              </a:defRPr>
            </a:lvl3pPr>
            <a:lvl4pPr>
              <a:lnSpc>
                <a:spcPct val="100000"/>
              </a:lnSpc>
              <a:defRPr>
                <a:solidFill>
                  <a:srgbClr val="081830"/>
                </a:solidFill>
              </a:defRPr>
            </a:lvl4pPr>
            <a:lvl5pPr>
              <a:lnSpc>
                <a:spcPct val="100000"/>
              </a:lnSpc>
              <a:defRPr>
                <a:solidFill>
                  <a:srgbClr val="081830"/>
                </a:solidFill>
              </a:defRPr>
            </a:lvl5pPr>
          </a:lstStyle>
          <a:p>
            <a:pPr lvl="0"/>
            <a:r>
              <a:rPr lang="en-GB"/>
              <a:t>Click to add body text</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Freeform 13">
            <a:extLst>
              <a:ext uri="{FF2B5EF4-FFF2-40B4-BE49-F238E27FC236}">
                <a16:creationId xmlns:a16="http://schemas.microsoft.com/office/drawing/2014/main" id="{4E371CE9-F4A7-514B-960D-C2F3C033750D}"/>
              </a:ext>
            </a:extLst>
          </p:cNvPr>
          <p:cNvSpPr/>
          <p:nvPr userDrawn="1"/>
        </p:nvSpPr>
        <p:spPr>
          <a:xfrm rot="2700000">
            <a:off x="9958431" y="-245341"/>
            <a:ext cx="3316765" cy="1658383"/>
          </a:xfrm>
          <a:custGeom>
            <a:avLst/>
            <a:gdLst>
              <a:gd name="connsiteX0" fmla="*/ 0 w 4822608"/>
              <a:gd name="connsiteY0" fmla="*/ 2411304 h 2411304"/>
              <a:gd name="connsiteX1" fmla="*/ 2411305 w 4822608"/>
              <a:gd name="connsiteY1" fmla="*/ 0 h 2411304"/>
              <a:gd name="connsiteX2" fmla="*/ 4822608 w 4822608"/>
              <a:gd name="connsiteY2" fmla="*/ 2411304 h 2411304"/>
            </a:gdLst>
            <a:ahLst/>
            <a:cxnLst>
              <a:cxn ang="0">
                <a:pos x="connsiteX0" y="connsiteY0"/>
              </a:cxn>
              <a:cxn ang="0">
                <a:pos x="connsiteX1" y="connsiteY1"/>
              </a:cxn>
              <a:cxn ang="0">
                <a:pos x="connsiteX2" y="connsiteY2"/>
              </a:cxn>
            </a:cxnLst>
            <a:rect l="l" t="t" r="r" b="b"/>
            <a:pathLst>
              <a:path w="4822608" h="2411304">
                <a:moveTo>
                  <a:pt x="0" y="2411304"/>
                </a:moveTo>
                <a:lnTo>
                  <a:pt x="2411305" y="0"/>
                </a:lnTo>
                <a:lnTo>
                  <a:pt x="4822608" y="2411304"/>
                </a:lnTo>
                <a:close/>
              </a:path>
            </a:pathLst>
          </a:custGeom>
          <a:gradFill>
            <a:gsLst>
              <a:gs pos="0">
                <a:srgbClr val="0099C3"/>
              </a:gs>
              <a:gs pos="55000">
                <a:srgbClr val="26366F"/>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20">
            <a:extLst>
              <a:ext uri="{FF2B5EF4-FFF2-40B4-BE49-F238E27FC236}">
                <a16:creationId xmlns:a16="http://schemas.microsoft.com/office/drawing/2014/main" id="{440194CE-8F7F-1644-B3BB-FD55176A2F2A}"/>
              </a:ext>
            </a:extLst>
          </p:cNvPr>
          <p:cNvSpPr/>
          <p:nvPr userDrawn="1"/>
        </p:nvSpPr>
        <p:spPr>
          <a:xfrm rot="2700000">
            <a:off x="8821963" y="747599"/>
            <a:ext cx="4352328" cy="926928"/>
          </a:xfrm>
          <a:custGeom>
            <a:avLst/>
            <a:gdLst>
              <a:gd name="connsiteX0" fmla="*/ 0 w 4352328"/>
              <a:gd name="connsiteY0" fmla="*/ 926928 h 926928"/>
              <a:gd name="connsiteX1" fmla="*/ 926928 w 4352328"/>
              <a:gd name="connsiteY1" fmla="*/ 0 h 926928"/>
              <a:gd name="connsiteX2" fmla="*/ 3425400 w 4352328"/>
              <a:gd name="connsiteY2" fmla="*/ 0 h 926928"/>
              <a:gd name="connsiteX3" fmla="*/ 4352328 w 4352328"/>
              <a:gd name="connsiteY3" fmla="*/ 926928 h 926928"/>
              <a:gd name="connsiteX4" fmla="*/ 0 w 4352328"/>
              <a:gd name="connsiteY4" fmla="*/ 926928 h 926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328" h="926928">
                <a:moveTo>
                  <a:pt x="0" y="926928"/>
                </a:moveTo>
                <a:lnTo>
                  <a:pt x="926928" y="0"/>
                </a:lnTo>
                <a:lnTo>
                  <a:pt x="3425400" y="0"/>
                </a:lnTo>
                <a:lnTo>
                  <a:pt x="4352328" y="926928"/>
                </a:lnTo>
                <a:lnTo>
                  <a:pt x="0" y="926928"/>
                </a:lnTo>
                <a:close/>
              </a:path>
            </a:pathLst>
          </a:cu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Oval 15">
            <a:extLst>
              <a:ext uri="{FF2B5EF4-FFF2-40B4-BE49-F238E27FC236}">
                <a16:creationId xmlns:a16="http://schemas.microsoft.com/office/drawing/2014/main" id="{F7573F97-5D0C-EB4F-B0F0-F3BAC51FDD97}"/>
              </a:ext>
            </a:extLst>
          </p:cNvPr>
          <p:cNvSpPr/>
          <p:nvPr userDrawn="1"/>
        </p:nvSpPr>
        <p:spPr>
          <a:xfrm>
            <a:off x="10812027" y="371789"/>
            <a:ext cx="1034980" cy="1034980"/>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a:extLst>
              <a:ext uri="{FF2B5EF4-FFF2-40B4-BE49-F238E27FC236}">
                <a16:creationId xmlns:a16="http://schemas.microsoft.com/office/drawing/2014/main" id="{F74A6085-DB6F-D049-AB30-A1C5B52D2C9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20498" y="285462"/>
            <a:ext cx="1200151" cy="1190550"/>
          </a:xfrm>
          <a:prstGeom prst="rect">
            <a:avLst/>
          </a:prstGeom>
        </p:spPr>
      </p:pic>
      <p:sp>
        <p:nvSpPr>
          <p:cNvPr id="9" name="Text Placeholder 8">
            <a:extLst>
              <a:ext uri="{FF2B5EF4-FFF2-40B4-BE49-F238E27FC236}">
                <a16:creationId xmlns:a16="http://schemas.microsoft.com/office/drawing/2014/main" id="{13989198-0118-0A4C-85EB-6E6554187995}"/>
              </a:ext>
            </a:extLst>
          </p:cNvPr>
          <p:cNvSpPr>
            <a:spLocks noGrp="1"/>
          </p:cNvSpPr>
          <p:nvPr>
            <p:ph type="body" sz="quarter" idx="10" hasCustomPrompt="1"/>
          </p:nvPr>
        </p:nvSpPr>
        <p:spPr>
          <a:xfrm>
            <a:off x="407281" y="1823409"/>
            <a:ext cx="9261169" cy="806285"/>
          </a:xfrm>
          <a:prstGeom prst="rect">
            <a:avLst/>
          </a:prstGeom>
        </p:spPr>
        <p:txBody>
          <a:bodyPr/>
          <a:lstStyle>
            <a:lvl1pPr marL="0" indent="0">
              <a:lnSpc>
                <a:spcPct val="100000"/>
              </a:lnSpc>
              <a:buNone/>
              <a:defRPr b="1">
                <a:solidFill>
                  <a:srgbClr val="26366F"/>
                </a:solidFill>
              </a:defRPr>
            </a:lvl1pPr>
          </a:lstStyle>
          <a:p>
            <a:pPr lvl="0"/>
            <a:r>
              <a:rPr lang="en-US"/>
              <a:t>Click to add a </a:t>
            </a:r>
            <a:r>
              <a:rPr lang="en-US" err="1"/>
              <a:t>subheader</a:t>
            </a:r>
            <a:endParaRPr lang="en-US"/>
          </a:p>
        </p:txBody>
      </p:sp>
      <p:sp>
        <p:nvSpPr>
          <p:cNvPr id="13" name="Text Placeholder 8">
            <a:extLst>
              <a:ext uri="{FF2B5EF4-FFF2-40B4-BE49-F238E27FC236}">
                <a16:creationId xmlns:a16="http://schemas.microsoft.com/office/drawing/2014/main" id="{7FE14EF7-2964-BC45-8684-F522DB0355EC}"/>
              </a:ext>
            </a:extLst>
          </p:cNvPr>
          <p:cNvSpPr txBox="1">
            <a:spLocks/>
          </p:cNvSpPr>
          <p:nvPr userDrawn="1"/>
        </p:nvSpPr>
        <p:spPr>
          <a:xfrm>
            <a:off x="9668447" y="6403690"/>
            <a:ext cx="2160240" cy="178379"/>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900" b="0" kern="1200">
                <a:solidFill>
                  <a:schemeClr val="bg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GB" sz="600">
                <a:solidFill>
                  <a:srgbClr val="0A406C"/>
                </a:solidFill>
              </a:rPr>
              <a:t>© Cranfield University </a:t>
            </a:r>
            <a:fld id="{9F749477-C6E1-0848-80BB-E9ECD956F19F}" type="datetime6">
              <a:rPr lang="en-GB" sz="600" smtClean="0">
                <a:solidFill>
                  <a:srgbClr val="0A406C"/>
                </a:solidFill>
              </a:rPr>
              <a:t>October 25</a:t>
            </a:fld>
            <a:endParaRPr lang="en-US" sz="600">
              <a:solidFill>
                <a:srgbClr val="0A406C"/>
              </a:solidFill>
            </a:endParaRPr>
          </a:p>
        </p:txBody>
      </p:sp>
      <p:sp>
        <p:nvSpPr>
          <p:cNvPr id="24" name="Picture Placeholder 23">
            <a:extLst>
              <a:ext uri="{FF2B5EF4-FFF2-40B4-BE49-F238E27FC236}">
                <a16:creationId xmlns:a16="http://schemas.microsoft.com/office/drawing/2014/main" id="{85C13CF6-96F0-2846-976E-6DAF848B7172}"/>
              </a:ext>
            </a:extLst>
          </p:cNvPr>
          <p:cNvSpPr>
            <a:spLocks noGrp="1"/>
          </p:cNvSpPr>
          <p:nvPr>
            <p:ph type="pic" sz="quarter" idx="11" hasCustomPrompt="1"/>
          </p:nvPr>
        </p:nvSpPr>
        <p:spPr>
          <a:xfrm>
            <a:off x="10734678" y="290705"/>
            <a:ext cx="1173271" cy="1173270"/>
          </a:xfrm>
          <a:custGeom>
            <a:avLst/>
            <a:gdLst>
              <a:gd name="connsiteX0" fmla="*/ 586635 w 1173270"/>
              <a:gd name="connsiteY0" fmla="*/ 0 h 1173270"/>
              <a:gd name="connsiteX1" fmla="*/ 1173270 w 1173270"/>
              <a:gd name="connsiteY1" fmla="*/ 586635 h 1173270"/>
              <a:gd name="connsiteX2" fmla="*/ 586635 w 1173270"/>
              <a:gd name="connsiteY2" fmla="*/ 1173270 h 1173270"/>
              <a:gd name="connsiteX3" fmla="*/ 0 w 1173270"/>
              <a:gd name="connsiteY3" fmla="*/ 586635 h 1173270"/>
              <a:gd name="connsiteX4" fmla="*/ 586635 w 1173270"/>
              <a:gd name="connsiteY4" fmla="*/ 0 h 117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0" h="1173270">
                <a:moveTo>
                  <a:pt x="586635" y="0"/>
                </a:moveTo>
                <a:cubicBezTo>
                  <a:pt x="910625" y="0"/>
                  <a:pt x="1173270" y="262645"/>
                  <a:pt x="1173270" y="586635"/>
                </a:cubicBezTo>
                <a:cubicBezTo>
                  <a:pt x="1173270" y="910625"/>
                  <a:pt x="910625" y="1173270"/>
                  <a:pt x="586635" y="1173270"/>
                </a:cubicBezTo>
                <a:cubicBezTo>
                  <a:pt x="262645" y="1173270"/>
                  <a:pt x="0" y="910625"/>
                  <a:pt x="0" y="586635"/>
                </a:cubicBezTo>
                <a:cubicBezTo>
                  <a:pt x="0" y="262645"/>
                  <a:pt x="262645" y="0"/>
                  <a:pt x="586635" y="0"/>
                </a:cubicBezTo>
                <a:close/>
              </a:path>
            </a:pathLst>
          </a:custGeom>
          <a:solidFill>
            <a:srgbClr val="081830"/>
          </a:solidFill>
        </p:spPr>
        <p:txBody>
          <a:bodyPr wrap="square" anchor="ctr">
            <a:noAutofit/>
          </a:bodyPr>
          <a:lstStyle>
            <a:lvl1pPr marL="0" indent="0" algn="ctr">
              <a:buNone/>
              <a:defRPr sz="900">
                <a:solidFill>
                  <a:schemeClr val="bg1"/>
                </a:solidFill>
              </a:defRPr>
            </a:lvl1pPr>
          </a:lstStyle>
          <a:p>
            <a:r>
              <a:rPr lang="en-US"/>
              <a:t>Change logo (optional)</a:t>
            </a:r>
          </a:p>
        </p:txBody>
      </p:sp>
    </p:spTree>
    <p:extLst>
      <p:ext uri="{BB962C8B-B14F-4D97-AF65-F5344CB8AC3E}">
        <p14:creationId xmlns:p14="http://schemas.microsoft.com/office/powerpoint/2010/main" val="311317132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C5596B-FB29-6749-8214-4CCCE35FAB01}" type="slidenum">
              <a:rPr lang="en-US" smtClean="0"/>
              <a:t>‹#›</a:t>
            </a:fld>
            <a:endParaRPr lang="en-US"/>
          </a:p>
        </p:txBody>
      </p:sp>
    </p:spTree>
    <p:extLst>
      <p:ext uri="{BB962C8B-B14F-4D97-AF65-F5344CB8AC3E}">
        <p14:creationId xmlns:p14="http://schemas.microsoft.com/office/powerpoint/2010/main" val="27151266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Two column body copy">
    <p:spTree>
      <p:nvGrpSpPr>
        <p:cNvPr id="1" name=""/>
        <p:cNvGrpSpPr/>
        <p:nvPr/>
      </p:nvGrpSpPr>
      <p:grpSpPr>
        <a:xfrm>
          <a:off x="0" y="0"/>
          <a:ext cx="0" cy="0"/>
          <a:chOff x="0" y="0"/>
          <a:chExt cx="0" cy="0"/>
        </a:xfrm>
      </p:grpSpPr>
      <p:sp>
        <p:nvSpPr>
          <p:cNvPr id="7" name="Text Placeholder 8"/>
          <p:cNvSpPr>
            <a:spLocks noGrp="1"/>
          </p:cNvSpPr>
          <p:nvPr>
            <p:ph type="body" sz="quarter" idx="15" hasCustomPrompt="1"/>
          </p:nvPr>
        </p:nvSpPr>
        <p:spPr>
          <a:xfrm>
            <a:off x="407370" y="1412776"/>
            <a:ext cx="11377265" cy="4968550"/>
          </a:xfrm>
          <a:prstGeom prst="rect">
            <a:avLst/>
          </a:prstGeom>
        </p:spPr>
        <p:txBody>
          <a:bodyPr numCol="2" spcCol="144000" anchor="t" anchorCtr="0">
            <a:normAutofit/>
          </a:bodyPr>
          <a:lstStyle>
            <a:lvl1pPr marL="257175" indent="-257175">
              <a:lnSpc>
                <a:spcPct val="100000"/>
              </a:lnSpc>
              <a:buFont typeface="Arial" panose="020B0604020202020204" pitchFamily="34" charset="0"/>
              <a:buChar char="•"/>
              <a:defRPr sz="2000" b="0">
                <a:solidFill>
                  <a:schemeClr val="tx1"/>
                </a:solidFill>
                <a:latin typeface="Arial" charset="0"/>
                <a:ea typeface="Arial" charset="0"/>
                <a:cs typeface="Arial" charset="0"/>
              </a:defRPr>
            </a:lvl1pPr>
            <a:lvl2pPr>
              <a:lnSpc>
                <a:spcPct val="100000"/>
              </a:lnSpc>
              <a:defRPr sz="2000" b="0" i="0">
                <a:latin typeface="Arial" charset="0"/>
                <a:ea typeface="Arial" charset="0"/>
                <a:cs typeface="Arial" charset="0"/>
              </a:defRPr>
            </a:lvl2pPr>
            <a:lvl3pPr>
              <a:lnSpc>
                <a:spcPct val="100000"/>
              </a:lnSpc>
              <a:defRPr sz="2000" b="0" i="0">
                <a:latin typeface="Arial" charset="0"/>
                <a:ea typeface="Arial" charset="0"/>
                <a:cs typeface="Arial" charset="0"/>
              </a:defRPr>
            </a:lvl3pPr>
            <a:lvl4pPr>
              <a:lnSpc>
                <a:spcPct val="100000"/>
              </a:lnSpc>
              <a:defRPr sz="2000" b="0" i="0">
                <a:latin typeface="Arial" charset="0"/>
                <a:ea typeface="Arial" charset="0"/>
                <a:cs typeface="Arial" charset="0"/>
              </a:defRPr>
            </a:lvl4pPr>
            <a:lvl5pPr>
              <a:lnSpc>
                <a:spcPct val="100000"/>
              </a:lnSpc>
              <a:defRPr sz="2000" b="0" i="0">
                <a:latin typeface="Arial" charset="0"/>
                <a:ea typeface="Arial" charset="0"/>
                <a:cs typeface="Arial" charset="0"/>
              </a:defRPr>
            </a:lvl5pPr>
          </a:lstStyle>
          <a:p>
            <a:pPr lvl="0"/>
            <a:r>
              <a:rPr lang="en-GB"/>
              <a:t>Body copy, Arial 20pt minimum</a:t>
            </a:r>
          </a:p>
          <a:p>
            <a:pPr lvl="0"/>
            <a:r>
              <a:rPr lang="en-GB"/>
              <a:t>Column 1</a:t>
            </a:r>
          </a:p>
          <a:p>
            <a:pPr lvl="0"/>
            <a:r>
              <a:rPr lang="en-US"/>
              <a:t>Bullet points should always be circular</a:t>
            </a:r>
          </a:p>
          <a:p>
            <a:pPr lvl="1"/>
            <a:r>
              <a:rPr lang="en-US"/>
              <a:t>Second level</a:t>
            </a:r>
          </a:p>
          <a:p>
            <a:pPr lvl="2"/>
            <a:r>
              <a:rPr lang="en-US"/>
              <a:t>Third level</a:t>
            </a:r>
          </a:p>
          <a:p>
            <a:pPr lvl="3"/>
            <a:r>
              <a:rPr lang="en-US"/>
              <a:t>Fourth level</a:t>
            </a:r>
          </a:p>
          <a:p>
            <a:pPr lvl="4"/>
            <a:r>
              <a:rPr lang="en-US"/>
              <a:t>Fifth level</a:t>
            </a:r>
          </a:p>
          <a:p>
            <a:pPr lvl="4"/>
            <a:endParaRPr lang="en-US"/>
          </a:p>
          <a:p>
            <a:pPr lvl="0"/>
            <a:endParaRPr lang="en-GB"/>
          </a:p>
          <a:p>
            <a:pPr lvl="0"/>
            <a:endParaRPr lang="en-GB"/>
          </a:p>
          <a:p>
            <a:pPr lvl="0"/>
            <a:endParaRPr lang="en-GB"/>
          </a:p>
          <a:p>
            <a:pPr lvl="0"/>
            <a:endParaRPr lang="en-GB"/>
          </a:p>
          <a:p>
            <a:pPr lvl="0"/>
            <a:r>
              <a:rPr lang="en-GB"/>
              <a:t>Body copy, Arial 20pt minimum</a:t>
            </a:r>
          </a:p>
          <a:p>
            <a:pPr lvl="0"/>
            <a:r>
              <a:rPr lang="en-GB"/>
              <a:t>Column 2</a:t>
            </a:r>
          </a:p>
          <a:p>
            <a:pPr lvl="0"/>
            <a:r>
              <a:rPr lang="en-US"/>
              <a:t>Bullet points should always be circular</a:t>
            </a:r>
          </a:p>
          <a:p>
            <a:pPr lvl="1"/>
            <a:r>
              <a:rPr lang="en-US"/>
              <a:t>Second level</a:t>
            </a:r>
          </a:p>
          <a:p>
            <a:pPr lvl="2"/>
            <a:r>
              <a:rPr lang="en-US"/>
              <a:t>Third level</a:t>
            </a:r>
          </a:p>
          <a:p>
            <a:pPr lvl="3"/>
            <a:r>
              <a:rPr lang="en-US"/>
              <a:t>Fourth level</a:t>
            </a:r>
          </a:p>
          <a:p>
            <a:pPr lvl="4"/>
            <a:r>
              <a:rPr lang="en-US"/>
              <a:t>Fifth level</a:t>
            </a:r>
            <a:endParaRPr lang="en-GB"/>
          </a:p>
          <a:p>
            <a:pPr lvl="4"/>
            <a:endParaRPr lang="en-GB"/>
          </a:p>
        </p:txBody>
      </p:sp>
      <p:sp>
        <p:nvSpPr>
          <p:cNvPr id="4" name="Title Placeholder 1"/>
          <p:cNvSpPr>
            <a:spLocks noGrp="1"/>
          </p:cNvSpPr>
          <p:nvPr>
            <p:ph type="title" hasCustomPrompt="1"/>
          </p:nvPr>
        </p:nvSpPr>
        <p:spPr>
          <a:xfrm>
            <a:off x="1871532" y="403200"/>
            <a:ext cx="9911269" cy="864000"/>
          </a:xfrm>
          <a:prstGeom prst="rect">
            <a:avLst/>
          </a:prstGeom>
        </p:spPr>
        <p:txBody>
          <a:bodyPr vert="horz" lIns="91440" tIns="45720" rIns="91440" bIns="45720" rtlCol="0" anchor="ctr">
            <a:normAutofit/>
          </a:bodyPr>
          <a:lstStyle/>
          <a:p>
            <a:r>
              <a:rPr lang="en-US"/>
              <a:t>Slide Title, Arial Bold 24pt</a:t>
            </a:r>
            <a:endParaRPr lang="en-GB"/>
          </a:p>
        </p:txBody>
      </p:sp>
    </p:spTree>
    <p:extLst>
      <p:ext uri="{BB962C8B-B14F-4D97-AF65-F5344CB8AC3E}">
        <p14:creationId xmlns:p14="http://schemas.microsoft.com/office/powerpoint/2010/main" val="28536654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C5596B-FB29-6749-8214-4CCCE35FAB01}" type="slidenum">
              <a:rPr lang="en-US" smtClean="0"/>
              <a:t>‹#›</a:t>
            </a:fld>
            <a:endParaRPr lang="en-US"/>
          </a:p>
        </p:txBody>
      </p:sp>
    </p:spTree>
    <p:extLst>
      <p:ext uri="{BB962C8B-B14F-4D97-AF65-F5344CB8AC3E}">
        <p14:creationId xmlns:p14="http://schemas.microsoft.com/office/powerpoint/2010/main" val="9890611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ation or Chapter Titl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871864" y="1700460"/>
            <a:ext cx="6264696" cy="2160588"/>
          </a:xfrm>
          <a:prstGeom prst="rect">
            <a:avLst/>
          </a:prstGeom>
        </p:spPr>
        <p:txBody>
          <a:bodyPr anchor="ctr">
            <a:normAutofit/>
          </a:bodyPr>
          <a:lstStyle>
            <a:lvl1pPr marL="0" indent="0">
              <a:buNone/>
              <a:defRPr sz="2800" b="1" i="0">
                <a:solidFill>
                  <a:srgbClr val="0C406D"/>
                </a:solidFill>
                <a:latin typeface="Arial" charset="0"/>
                <a:ea typeface="Arial" charset="0"/>
                <a:cs typeface="Arial" charset="0"/>
              </a:defRPr>
            </a:lvl1pPr>
          </a:lstStyle>
          <a:p>
            <a:pPr lvl="0"/>
            <a:r>
              <a:rPr lang="en-GB"/>
              <a:t>Presentation or Chapter Title, Arial Bold 28pt</a:t>
            </a:r>
            <a:endParaRPr lang="en-US"/>
          </a:p>
        </p:txBody>
      </p:sp>
      <p:sp>
        <p:nvSpPr>
          <p:cNvPr id="11" name="Text Placeholder 8"/>
          <p:cNvSpPr>
            <a:spLocks noGrp="1"/>
          </p:cNvSpPr>
          <p:nvPr>
            <p:ph type="body" sz="quarter" idx="11" hasCustomPrompt="1"/>
          </p:nvPr>
        </p:nvSpPr>
        <p:spPr>
          <a:xfrm>
            <a:off x="4871864" y="4149080"/>
            <a:ext cx="6264696" cy="792088"/>
          </a:xfrm>
          <a:prstGeom prst="rect">
            <a:avLst/>
          </a:prstGeom>
        </p:spPr>
        <p:txBody>
          <a:bodyPr anchor="ctr">
            <a:normAutofit/>
          </a:bodyPr>
          <a:lstStyle>
            <a:lvl1pPr marL="0" indent="0">
              <a:buNone/>
              <a:defRPr sz="2000" b="1" i="0">
                <a:solidFill>
                  <a:srgbClr val="0099C4"/>
                </a:solidFill>
                <a:latin typeface="Arial" charset="0"/>
                <a:ea typeface="Arial" charset="0"/>
                <a:cs typeface="Arial" charset="0"/>
              </a:defRPr>
            </a:lvl1pPr>
          </a:lstStyle>
          <a:p>
            <a:pPr lvl="0"/>
            <a:r>
              <a:rPr lang="en-GB"/>
              <a:t>Presenter’s Name and Title, </a:t>
            </a:r>
            <a:br>
              <a:rPr lang="en-GB"/>
            </a:br>
            <a:r>
              <a:rPr lang="en-GB"/>
              <a:t>Arial Bold 20pt</a:t>
            </a:r>
            <a:endParaRPr lang="en-US"/>
          </a:p>
        </p:txBody>
      </p:sp>
      <p:sp>
        <p:nvSpPr>
          <p:cNvPr id="13" name="Text Placeholder 8"/>
          <p:cNvSpPr>
            <a:spLocks noGrp="1"/>
          </p:cNvSpPr>
          <p:nvPr>
            <p:ph type="body" sz="quarter" idx="12" hasCustomPrompt="1"/>
          </p:nvPr>
        </p:nvSpPr>
        <p:spPr>
          <a:xfrm>
            <a:off x="4873469" y="5229200"/>
            <a:ext cx="6264696" cy="504056"/>
          </a:xfrm>
          <a:prstGeom prst="rect">
            <a:avLst/>
          </a:prstGeom>
        </p:spPr>
        <p:txBody>
          <a:bodyPr anchor="ctr">
            <a:normAutofit/>
          </a:bodyPr>
          <a:lstStyle>
            <a:lvl1pPr marL="0" indent="0">
              <a:buNone/>
              <a:defRPr sz="1800" b="1" i="0">
                <a:solidFill>
                  <a:schemeClr val="tx1"/>
                </a:solidFill>
                <a:latin typeface="Arial" charset="0"/>
                <a:ea typeface="Arial" charset="0"/>
                <a:cs typeface="Arial" charset="0"/>
              </a:defRPr>
            </a:lvl1pPr>
          </a:lstStyle>
          <a:p>
            <a:pPr lvl="0"/>
            <a:r>
              <a:rPr lang="en-GB"/>
              <a:t>Date, Arial Bold 18pt</a:t>
            </a:r>
            <a:endParaRPr lang="en-US"/>
          </a:p>
        </p:txBody>
      </p:sp>
      <p:sp>
        <p:nvSpPr>
          <p:cNvPr id="5" name="Text Placeholder 17"/>
          <p:cNvSpPr txBox="1">
            <a:spLocks/>
          </p:cNvSpPr>
          <p:nvPr userDrawn="1"/>
        </p:nvSpPr>
        <p:spPr>
          <a:xfrm>
            <a:off x="4871864" y="6021288"/>
            <a:ext cx="6264696" cy="504056"/>
          </a:xfrm>
          <a:prstGeom prst="rect">
            <a:avLst/>
          </a:prstGeom>
        </p:spPr>
        <p:txBody>
          <a:bodyPr anchor="ctr"/>
          <a:lstStyle>
            <a:lvl1pPr marL="0" indent="0" algn="l" defTabSz="914400" rtl="0" eaLnBrk="1" latinLnBrk="0" hangingPunct="1">
              <a:spcBef>
                <a:spcPct val="20000"/>
              </a:spcBef>
              <a:buClr>
                <a:srgbClr val="00B0F0"/>
              </a:buClr>
              <a:buFont typeface="Arial" panose="020B0604020202020204" pitchFamily="34" charset="0"/>
              <a:buNone/>
              <a:defRPr sz="2200" b="1" kern="1200" baseline="0">
                <a:solidFill>
                  <a:srgbClr val="091932"/>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ct val="20000"/>
              </a:spcBef>
              <a:buClr>
                <a:srgbClr val="00B0F0"/>
              </a:buClr>
              <a:buFont typeface="Arial" charset="0"/>
              <a:buChar char="•"/>
              <a:defRPr sz="2000" kern="1200">
                <a:solidFill>
                  <a:srgbClr val="666666"/>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Clr>
                <a:srgbClr val="00B0F0"/>
              </a:buClr>
              <a:buFont typeface="Courier New" charset="0"/>
              <a:buChar char="o"/>
              <a:defRPr sz="2000" kern="1200">
                <a:solidFill>
                  <a:srgbClr val="666666"/>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Clr>
                <a:srgbClr val="00B0F0"/>
              </a:buClr>
              <a:buFont typeface="Wingdings" charset="2"/>
              <a:buChar char="§"/>
              <a:defRPr sz="2000" kern="1200">
                <a:solidFill>
                  <a:srgbClr val="666666"/>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spcBef>
                <a:spcPct val="20000"/>
              </a:spcBef>
              <a:buClr>
                <a:srgbClr val="00B0F0"/>
              </a:buClr>
              <a:buFont typeface=".HelveticaNeueDeskInterface-Regular" charset="0"/>
              <a:buChar char="-"/>
              <a:defRPr sz="2000" kern="1200">
                <a:solidFill>
                  <a:srgbClr val="6666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b="0" err="1"/>
              <a:t>www.cranfield.ac.uk</a:t>
            </a:r>
            <a:endParaRPr lang="en-GB" sz="1800" b="0"/>
          </a:p>
        </p:txBody>
      </p:sp>
      <p:pic>
        <p:nvPicPr>
          <p:cNvPr id="6" name="Picture 5"/>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936000" y="1518897"/>
            <a:ext cx="3409000" cy="2556750"/>
          </a:xfrm>
          <a:prstGeom prst="rect">
            <a:avLst/>
          </a:prstGeom>
        </p:spPr>
      </p:pic>
      <p:sp>
        <p:nvSpPr>
          <p:cNvPr id="7" name="Text Placeholder 8"/>
          <p:cNvSpPr txBox="1">
            <a:spLocks/>
          </p:cNvSpPr>
          <p:nvPr userDrawn="1"/>
        </p:nvSpPr>
        <p:spPr>
          <a:xfrm>
            <a:off x="9264352" y="6597357"/>
            <a:ext cx="2880320" cy="178379"/>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900" b="0" kern="1200">
                <a:solidFill>
                  <a:schemeClr val="bg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GB" sz="800">
                <a:solidFill>
                  <a:srgbClr val="3B4950"/>
                </a:solidFill>
              </a:rPr>
              <a:t>© Cranfield University September 2019</a:t>
            </a:r>
            <a:endParaRPr lang="en-US" sz="800">
              <a:solidFill>
                <a:srgbClr val="3B4950"/>
              </a:solidFill>
            </a:endParaRPr>
          </a:p>
        </p:txBody>
      </p:sp>
    </p:spTree>
    <p:extLst>
      <p:ext uri="{BB962C8B-B14F-4D97-AF65-F5344CB8AC3E}">
        <p14:creationId xmlns:p14="http://schemas.microsoft.com/office/powerpoint/2010/main" val="25420669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ub, Body copy">
    <p:spTree>
      <p:nvGrpSpPr>
        <p:cNvPr id="1" name=""/>
        <p:cNvGrpSpPr/>
        <p:nvPr/>
      </p:nvGrpSpPr>
      <p:grpSpPr>
        <a:xfrm>
          <a:off x="0" y="0"/>
          <a:ext cx="0" cy="0"/>
          <a:chOff x="0" y="0"/>
          <a:chExt cx="0" cy="0"/>
        </a:xfrm>
      </p:grpSpPr>
      <p:sp>
        <p:nvSpPr>
          <p:cNvPr id="5" name="Text Placeholder 8"/>
          <p:cNvSpPr>
            <a:spLocks noGrp="1"/>
          </p:cNvSpPr>
          <p:nvPr>
            <p:ph type="body" sz="quarter" idx="11" hasCustomPrompt="1"/>
          </p:nvPr>
        </p:nvSpPr>
        <p:spPr>
          <a:xfrm>
            <a:off x="407368" y="1412776"/>
            <a:ext cx="11377264" cy="792088"/>
          </a:xfrm>
          <a:prstGeom prst="rect">
            <a:avLst/>
          </a:prstGeom>
        </p:spPr>
        <p:txBody>
          <a:bodyPr anchor="ctr" anchorCtr="0">
            <a:normAutofit/>
          </a:bodyPr>
          <a:lstStyle>
            <a:lvl1pPr marL="0" indent="0">
              <a:buNone/>
              <a:defRPr sz="2200" b="1">
                <a:solidFill>
                  <a:srgbClr val="0099C4"/>
                </a:solidFill>
                <a:latin typeface="Arial" charset="0"/>
                <a:ea typeface="Arial" charset="0"/>
                <a:cs typeface="Arial" charset="0"/>
              </a:defRPr>
            </a:lvl1pPr>
          </a:lstStyle>
          <a:p>
            <a:pPr lvl="0"/>
            <a:r>
              <a:rPr lang="en-GB"/>
              <a:t>Sub-header, Arial Bold 22pt</a:t>
            </a:r>
            <a:endParaRPr lang="en-US"/>
          </a:p>
        </p:txBody>
      </p:sp>
      <p:sp>
        <p:nvSpPr>
          <p:cNvPr id="10" name="Text Placeholder 8"/>
          <p:cNvSpPr>
            <a:spLocks noGrp="1"/>
          </p:cNvSpPr>
          <p:nvPr>
            <p:ph type="body" sz="quarter" idx="14" hasCustomPrompt="1"/>
          </p:nvPr>
        </p:nvSpPr>
        <p:spPr>
          <a:xfrm>
            <a:off x="407368" y="2348882"/>
            <a:ext cx="11377264" cy="4032446"/>
          </a:xfrm>
          <a:prstGeom prst="rect">
            <a:avLst/>
          </a:prstGeom>
        </p:spPr>
        <p:txBody>
          <a:bodyPr anchor="t" anchorCtr="0">
            <a:normAutofit/>
          </a:bodyPr>
          <a:lstStyle>
            <a:lvl1pPr marL="257175" indent="-257175">
              <a:lnSpc>
                <a:spcPct val="100000"/>
              </a:lnSpc>
              <a:buFont typeface="Arial" panose="020B0604020202020204" pitchFamily="34" charset="0"/>
              <a:buChar char="•"/>
              <a:defRPr sz="2000" b="0">
                <a:solidFill>
                  <a:schemeClr val="tx1"/>
                </a:solidFill>
                <a:latin typeface="Arial" charset="0"/>
                <a:ea typeface="Arial" charset="0"/>
                <a:cs typeface="Arial" charset="0"/>
              </a:defRPr>
            </a:lvl1pPr>
            <a:lvl2pPr>
              <a:lnSpc>
                <a:spcPct val="100000"/>
              </a:lnSpc>
              <a:defRPr sz="2000" b="0" i="0">
                <a:latin typeface="Arial" charset="0"/>
                <a:ea typeface="Arial" charset="0"/>
                <a:cs typeface="Arial" charset="0"/>
              </a:defRPr>
            </a:lvl2pPr>
            <a:lvl3pPr>
              <a:lnSpc>
                <a:spcPct val="100000"/>
              </a:lnSpc>
              <a:defRPr sz="2000" b="0" i="0">
                <a:latin typeface="Arial" charset="0"/>
                <a:ea typeface="Arial" charset="0"/>
                <a:cs typeface="Arial" charset="0"/>
              </a:defRPr>
            </a:lvl3pPr>
            <a:lvl4pPr>
              <a:lnSpc>
                <a:spcPct val="100000"/>
              </a:lnSpc>
              <a:defRPr sz="2000" b="0" i="0">
                <a:latin typeface="Arial" charset="0"/>
                <a:ea typeface="Arial" charset="0"/>
                <a:cs typeface="Arial" charset="0"/>
              </a:defRPr>
            </a:lvl4pPr>
            <a:lvl5pPr>
              <a:lnSpc>
                <a:spcPct val="100000"/>
              </a:lnSpc>
              <a:defRPr sz="2000" b="0" i="0">
                <a:latin typeface="Arial" charset="0"/>
                <a:ea typeface="Arial" charset="0"/>
                <a:cs typeface="Arial" charset="0"/>
              </a:defRPr>
            </a:lvl5pPr>
          </a:lstStyle>
          <a:p>
            <a:pPr lvl="0"/>
            <a:r>
              <a:rPr lang="en-US"/>
              <a:t>Body copy, Arial 20pt minimum</a:t>
            </a:r>
          </a:p>
          <a:p>
            <a:pPr lvl="0"/>
            <a:r>
              <a:rPr lang="en-US"/>
              <a:t>Bullet points should always be round</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nvPr>
        </p:nvSpPr>
        <p:spPr/>
        <p:txBody>
          <a:bodyPr/>
          <a:lstStyle/>
          <a:p>
            <a:r>
              <a:rPr lang="en-US"/>
              <a:t>Slide Title, Arial Bold 24pt</a:t>
            </a:r>
          </a:p>
        </p:txBody>
      </p:sp>
    </p:spTree>
    <p:extLst>
      <p:ext uri="{BB962C8B-B14F-4D97-AF65-F5344CB8AC3E}">
        <p14:creationId xmlns:p14="http://schemas.microsoft.com/office/powerpoint/2010/main" val="3171971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ub, Body copy, Image">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407368" y="1412776"/>
            <a:ext cx="6696744" cy="792088"/>
          </a:xfrm>
          <a:prstGeom prst="rect">
            <a:avLst/>
          </a:prstGeom>
        </p:spPr>
        <p:txBody>
          <a:bodyPr anchor="ctr" anchorCtr="0">
            <a:normAutofit/>
          </a:bodyPr>
          <a:lstStyle>
            <a:lvl1pPr marL="0" indent="0">
              <a:buNone/>
              <a:defRPr sz="2200" b="1">
                <a:solidFill>
                  <a:srgbClr val="0099C4"/>
                </a:solidFill>
                <a:latin typeface="Arial" charset="0"/>
                <a:ea typeface="Arial" charset="0"/>
                <a:cs typeface="Arial" charset="0"/>
              </a:defRPr>
            </a:lvl1pPr>
          </a:lstStyle>
          <a:p>
            <a:pPr lvl="0"/>
            <a:r>
              <a:rPr lang="en-GB"/>
              <a:t>Sub-header, Arial Bold 22pt</a:t>
            </a:r>
            <a:endParaRPr lang="en-US"/>
          </a:p>
        </p:txBody>
      </p:sp>
      <p:sp>
        <p:nvSpPr>
          <p:cNvPr id="10" name="Text Placeholder 8"/>
          <p:cNvSpPr>
            <a:spLocks noGrp="1"/>
          </p:cNvSpPr>
          <p:nvPr>
            <p:ph type="body" sz="quarter" idx="14" hasCustomPrompt="1"/>
          </p:nvPr>
        </p:nvSpPr>
        <p:spPr>
          <a:xfrm>
            <a:off x="407368" y="2348885"/>
            <a:ext cx="6696744" cy="4032447"/>
          </a:xfrm>
          <a:prstGeom prst="rect">
            <a:avLst/>
          </a:prstGeom>
        </p:spPr>
        <p:txBody>
          <a:bodyPr anchor="t" anchorCtr="0">
            <a:normAutofit/>
          </a:bodyPr>
          <a:lstStyle>
            <a:lvl1pPr marL="257175" indent="-257175">
              <a:lnSpc>
                <a:spcPct val="100000"/>
              </a:lnSpc>
              <a:buFont typeface="Arial" panose="020B0604020202020204" pitchFamily="34" charset="0"/>
              <a:buChar char="•"/>
              <a:defRPr sz="2000" b="0">
                <a:solidFill>
                  <a:schemeClr val="tx1"/>
                </a:solidFill>
                <a:latin typeface="Arial" charset="0"/>
                <a:ea typeface="Arial" charset="0"/>
                <a:cs typeface="Arial" charset="0"/>
              </a:defRPr>
            </a:lvl1pPr>
            <a:lvl2pPr>
              <a:lnSpc>
                <a:spcPct val="100000"/>
              </a:lnSpc>
              <a:defRPr sz="2000" b="0" i="0">
                <a:latin typeface="Arial" charset="0"/>
                <a:ea typeface="Arial" charset="0"/>
                <a:cs typeface="Arial" charset="0"/>
              </a:defRPr>
            </a:lvl2pPr>
            <a:lvl3pPr>
              <a:lnSpc>
                <a:spcPct val="100000"/>
              </a:lnSpc>
              <a:defRPr sz="2000" b="0" i="0">
                <a:latin typeface="Arial" charset="0"/>
                <a:ea typeface="Arial" charset="0"/>
                <a:cs typeface="Arial" charset="0"/>
              </a:defRPr>
            </a:lvl3pPr>
            <a:lvl4pPr>
              <a:lnSpc>
                <a:spcPct val="100000"/>
              </a:lnSpc>
              <a:defRPr sz="2000" b="0" i="0">
                <a:latin typeface="Arial" charset="0"/>
                <a:ea typeface="Arial" charset="0"/>
                <a:cs typeface="Arial" charset="0"/>
              </a:defRPr>
            </a:lvl4pPr>
            <a:lvl5pPr>
              <a:lnSpc>
                <a:spcPct val="100000"/>
              </a:lnSpc>
              <a:defRPr sz="2000" b="0" i="0">
                <a:latin typeface="Arial" charset="0"/>
                <a:ea typeface="Arial" charset="0"/>
                <a:cs typeface="Arial" charset="0"/>
              </a:defRPr>
            </a:lvl5pPr>
          </a:lstStyle>
          <a:p>
            <a:pPr lvl="0"/>
            <a:r>
              <a:rPr lang="en-US"/>
              <a:t>Body copy, Arial 20pt minimum</a:t>
            </a:r>
          </a:p>
          <a:p>
            <a:pPr lvl="0"/>
            <a:r>
              <a:rPr lang="en-US"/>
              <a:t>Bullet points should always be round</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2"/>
          <p:cNvSpPr>
            <a:spLocks noGrp="1"/>
          </p:cNvSpPr>
          <p:nvPr>
            <p:ph sz="quarter" idx="17" hasCustomPrompt="1"/>
          </p:nvPr>
        </p:nvSpPr>
        <p:spPr>
          <a:xfrm>
            <a:off x="7248525" y="1412777"/>
            <a:ext cx="4535488" cy="4968550"/>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Image/media area</a:t>
            </a:r>
          </a:p>
        </p:txBody>
      </p:sp>
      <p:sp>
        <p:nvSpPr>
          <p:cNvPr id="7" name="Title Placeholder 1"/>
          <p:cNvSpPr>
            <a:spLocks noGrp="1"/>
          </p:cNvSpPr>
          <p:nvPr>
            <p:ph type="title" hasCustomPrompt="1"/>
          </p:nvPr>
        </p:nvSpPr>
        <p:spPr>
          <a:xfrm>
            <a:off x="1871532" y="403200"/>
            <a:ext cx="9911269" cy="864000"/>
          </a:xfrm>
          <a:prstGeom prst="rect">
            <a:avLst/>
          </a:prstGeom>
        </p:spPr>
        <p:txBody>
          <a:bodyPr vert="horz" lIns="91440" tIns="45720" rIns="91440" bIns="45720" rtlCol="0" anchor="ctr">
            <a:normAutofit/>
          </a:bodyPr>
          <a:lstStyle/>
          <a:p>
            <a:r>
              <a:rPr lang="en-US"/>
              <a:t>Slide Title, Arial Bold 24pt</a:t>
            </a:r>
            <a:endParaRPr lang="en-GB"/>
          </a:p>
        </p:txBody>
      </p:sp>
    </p:spTree>
    <p:extLst>
      <p:ext uri="{BB962C8B-B14F-4D97-AF65-F5344CB8AC3E}">
        <p14:creationId xmlns:p14="http://schemas.microsoft.com/office/powerpoint/2010/main" val="6315638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Body copy, Image">
    <p:spTree>
      <p:nvGrpSpPr>
        <p:cNvPr id="1" name=""/>
        <p:cNvGrpSpPr/>
        <p:nvPr/>
      </p:nvGrpSpPr>
      <p:grpSpPr>
        <a:xfrm>
          <a:off x="0" y="0"/>
          <a:ext cx="0" cy="0"/>
          <a:chOff x="0" y="0"/>
          <a:chExt cx="0" cy="0"/>
        </a:xfrm>
      </p:grpSpPr>
      <p:sp>
        <p:nvSpPr>
          <p:cNvPr id="7" name="Content Placeholder 2"/>
          <p:cNvSpPr>
            <a:spLocks noGrp="1"/>
          </p:cNvSpPr>
          <p:nvPr>
            <p:ph sz="quarter" idx="18" hasCustomPrompt="1"/>
          </p:nvPr>
        </p:nvSpPr>
        <p:spPr>
          <a:xfrm>
            <a:off x="7248525" y="1412780"/>
            <a:ext cx="4535488" cy="496854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Image/media area</a:t>
            </a:r>
          </a:p>
        </p:txBody>
      </p:sp>
      <p:sp>
        <p:nvSpPr>
          <p:cNvPr id="6" name="Title Placeholder 1"/>
          <p:cNvSpPr>
            <a:spLocks noGrp="1"/>
          </p:cNvSpPr>
          <p:nvPr>
            <p:ph type="title" hasCustomPrompt="1"/>
          </p:nvPr>
        </p:nvSpPr>
        <p:spPr>
          <a:xfrm>
            <a:off x="1871532" y="403200"/>
            <a:ext cx="9911269" cy="864000"/>
          </a:xfrm>
          <a:prstGeom prst="rect">
            <a:avLst/>
          </a:prstGeom>
        </p:spPr>
        <p:txBody>
          <a:bodyPr vert="horz" lIns="91440" tIns="45720" rIns="91440" bIns="45720" rtlCol="0" anchor="ctr">
            <a:normAutofit/>
          </a:bodyPr>
          <a:lstStyle/>
          <a:p>
            <a:r>
              <a:rPr lang="en-US"/>
              <a:t>Slide Title, Arial Bold 24pt</a:t>
            </a:r>
            <a:endParaRPr lang="en-GB"/>
          </a:p>
        </p:txBody>
      </p:sp>
      <p:sp>
        <p:nvSpPr>
          <p:cNvPr id="10" name="Text Placeholder 8"/>
          <p:cNvSpPr>
            <a:spLocks noGrp="1"/>
          </p:cNvSpPr>
          <p:nvPr>
            <p:ph type="body" sz="quarter" idx="14" hasCustomPrompt="1"/>
          </p:nvPr>
        </p:nvSpPr>
        <p:spPr>
          <a:xfrm>
            <a:off x="407368" y="1412779"/>
            <a:ext cx="6696744" cy="4968551"/>
          </a:xfrm>
          <a:prstGeom prst="rect">
            <a:avLst/>
          </a:prstGeom>
        </p:spPr>
        <p:txBody>
          <a:bodyPr anchor="t" anchorCtr="0">
            <a:normAutofit/>
          </a:bodyPr>
          <a:lstStyle>
            <a:lvl1pPr marL="257175" indent="-257175">
              <a:lnSpc>
                <a:spcPct val="100000"/>
              </a:lnSpc>
              <a:buFont typeface="Arial" panose="020B0604020202020204" pitchFamily="34" charset="0"/>
              <a:buChar char="•"/>
              <a:defRPr sz="2000" b="0">
                <a:solidFill>
                  <a:schemeClr val="tx1"/>
                </a:solidFill>
                <a:latin typeface="Arial" charset="0"/>
                <a:ea typeface="Arial" charset="0"/>
                <a:cs typeface="Arial" charset="0"/>
              </a:defRPr>
            </a:lvl1pPr>
            <a:lvl2pPr>
              <a:lnSpc>
                <a:spcPct val="100000"/>
              </a:lnSpc>
              <a:defRPr sz="2000" b="0" i="0">
                <a:latin typeface="Arial" charset="0"/>
                <a:ea typeface="Arial" charset="0"/>
                <a:cs typeface="Arial" charset="0"/>
              </a:defRPr>
            </a:lvl2pPr>
            <a:lvl3pPr>
              <a:lnSpc>
                <a:spcPct val="100000"/>
              </a:lnSpc>
              <a:defRPr sz="2000" b="0" i="0">
                <a:latin typeface="Arial" charset="0"/>
                <a:ea typeface="Arial" charset="0"/>
                <a:cs typeface="Arial" charset="0"/>
              </a:defRPr>
            </a:lvl3pPr>
            <a:lvl4pPr>
              <a:lnSpc>
                <a:spcPct val="100000"/>
              </a:lnSpc>
              <a:defRPr sz="2000" b="0" i="0">
                <a:latin typeface="Arial" charset="0"/>
                <a:ea typeface="Arial" charset="0"/>
                <a:cs typeface="Arial" charset="0"/>
              </a:defRPr>
            </a:lvl4pPr>
            <a:lvl5pPr>
              <a:lnSpc>
                <a:spcPct val="100000"/>
              </a:lnSpc>
              <a:defRPr sz="2000" b="0" i="0">
                <a:latin typeface="Arial" charset="0"/>
                <a:ea typeface="Arial" charset="0"/>
                <a:cs typeface="Arial" charset="0"/>
              </a:defRPr>
            </a:lvl5pPr>
          </a:lstStyle>
          <a:p>
            <a:pPr lvl="0"/>
            <a:r>
              <a:rPr lang="en-US"/>
              <a:t>Body copy, Arial 20pt minimum</a:t>
            </a:r>
          </a:p>
          <a:p>
            <a:pPr lvl="0"/>
            <a:r>
              <a:rPr lang="en-US"/>
              <a:t>Bullet points should always be round</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791841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Two column body copy">
    <p:spTree>
      <p:nvGrpSpPr>
        <p:cNvPr id="1" name=""/>
        <p:cNvGrpSpPr/>
        <p:nvPr/>
      </p:nvGrpSpPr>
      <p:grpSpPr>
        <a:xfrm>
          <a:off x="0" y="0"/>
          <a:ext cx="0" cy="0"/>
          <a:chOff x="0" y="0"/>
          <a:chExt cx="0" cy="0"/>
        </a:xfrm>
      </p:grpSpPr>
      <p:sp>
        <p:nvSpPr>
          <p:cNvPr id="7" name="Text Placeholder 8"/>
          <p:cNvSpPr>
            <a:spLocks noGrp="1"/>
          </p:cNvSpPr>
          <p:nvPr>
            <p:ph type="body" sz="quarter" idx="15" hasCustomPrompt="1"/>
          </p:nvPr>
        </p:nvSpPr>
        <p:spPr>
          <a:xfrm>
            <a:off x="407370" y="1412776"/>
            <a:ext cx="11377265" cy="4968550"/>
          </a:xfrm>
          <a:prstGeom prst="rect">
            <a:avLst/>
          </a:prstGeom>
        </p:spPr>
        <p:txBody>
          <a:bodyPr numCol="2" spcCol="144000" anchor="t" anchorCtr="0">
            <a:normAutofit/>
          </a:bodyPr>
          <a:lstStyle>
            <a:lvl1pPr marL="257175" indent="-257175">
              <a:lnSpc>
                <a:spcPct val="100000"/>
              </a:lnSpc>
              <a:buFont typeface="Arial" panose="020B0604020202020204" pitchFamily="34" charset="0"/>
              <a:buChar char="•"/>
              <a:defRPr sz="2000" b="0">
                <a:solidFill>
                  <a:schemeClr val="tx1"/>
                </a:solidFill>
                <a:latin typeface="Arial" charset="0"/>
                <a:ea typeface="Arial" charset="0"/>
                <a:cs typeface="Arial" charset="0"/>
              </a:defRPr>
            </a:lvl1pPr>
            <a:lvl2pPr>
              <a:lnSpc>
                <a:spcPct val="100000"/>
              </a:lnSpc>
              <a:defRPr sz="2000" b="0" i="0">
                <a:latin typeface="Arial" charset="0"/>
                <a:ea typeface="Arial" charset="0"/>
                <a:cs typeface="Arial" charset="0"/>
              </a:defRPr>
            </a:lvl2pPr>
            <a:lvl3pPr>
              <a:lnSpc>
                <a:spcPct val="100000"/>
              </a:lnSpc>
              <a:defRPr sz="2000" b="0" i="0">
                <a:latin typeface="Arial" charset="0"/>
                <a:ea typeface="Arial" charset="0"/>
                <a:cs typeface="Arial" charset="0"/>
              </a:defRPr>
            </a:lvl3pPr>
            <a:lvl4pPr>
              <a:lnSpc>
                <a:spcPct val="100000"/>
              </a:lnSpc>
              <a:defRPr sz="2000" b="0" i="0">
                <a:latin typeface="Arial" charset="0"/>
                <a:ea typeface="Arial" charset="0"/>
                <a:cs typeface="Arial" charset="0"/>
              </a:defRPr>
            </a:lvl4pPr>
            <a:lvl5pPr>
              <a:lnSpc>
                <a:spcPct val="100000"/>
              </a:lnSpc>
              <a:defRPr sz="2000" b="0" i="0">
                <a:latin typeface="Arial" charset="0"/>
                <a:ea typeface="Arial" charset="0"/>
                <a:cs typeface="Arial" charset="0"/>
              </a:defRPr>
            </a:lvl5pPr>
          </a:lstStyle>
          <a:p>
            <a:pPr lvl="0"/>
            <a:r>
              <a:rPr lang="en-GB"/>
              <a:t>Body copy, Arial 20pt minimum</a:t>
            </a:r>
          </a:p>
          <a:p>
            <a:pPr lvl="0"/>
            <a:r>
              <a:rPr lang="en-GB"/>
              <a:t>Column 1</a:t>
            </a:r>
          </a:p>
          <a:p>
            <a:pPr lvl="0"/>
            <a:r>
              <a:rPr lang="en-US"/>
              <a:t>Bullet points should always be circular</a:t>
            </a:r>
          </a:p>
          <a:p>
            <a:pPr lvl="1"/>
            <a:r>
              <a:rPr lang="en-US"/>
              <a:t>Second level</a:t>
            </a:r>
          </a:p>
          <a:p>
            <a:pPr lvl="2"/>
            <a:r>
              <a:rPr lang="en-US"/>
              <a:t>Third level</a:t>
            </a:r>
          </a:p>
          <a:p>
            <a:pPr lvl="3"/>
            <a:r>
              <a:rPr lang="en-US"/>
              <a:t>Fourth level</a:t>
            </a:r>
          </a:p>
          <a:p>
            <a:pPr lvl="4"/>
            <a:r>
              <a:rPr lang="en-US"/>
              <a:t>Fifth level</a:t>
            </a:r>
          </a:p>
          <a:p>
            <a:pPr lvl="4"/>
            <a:endParaRPr lang="en-US"/>
          </a:p>
          <a:p>
            <a:pPr lvl="0"/>
            <a:endParaRPr lang="en-GB"/>
          </a:p>
          <a:p>
            <a:pPr lvl="0"/>
            <a:endParaRPr lang="en-GB"/>
          </a:p>
          <a:p>
            <a:pPr lvl="0"/>
            <a:endParaRPr lang="en-GB"/>
          </a:p>
          <a:p>
            <a:pPr lvl="0"/>
            <a:endParaRPr lang="en-GB"/>
          </a:p>
          <a:p>
            <a:pPr lvl="0"/>
            <a:r>
              <a:rPr lang="en-GB"/>
              <a:t>Body copy, Arial 20pt minimum</a:t>
            </a:r>
          </a:p>
          <a:p>
            <a:pPr lvl="0"/>
            <a:r>
              <a:rPr lang="en-GB"/>
              <a:t>Column 2</a:t>
            </a:r>
          </a:p>
          <a:p>
            <a:pPr lvl="0"/>
            <a:r>
              <a:rPr lang="en-US"/>
              <a:t>Bullet points should always be circular</a:t>
            </a:r>
          </a:p>
          <a:p>
            <a:pPr lvl="1"/>
            <a:r>
              <a:rPr lang="en-US"/>
              <a:t>Second level</a:t>
            </a:r>
          </a:p>
          <a:p>
            <a:pPr lvl="2"/>
            <a:r>
              <a:rPr lang="en-US"/>
              <a:t>Third level</a:t>
            </a:r>
          </a:p>
          <a:p>
            <a:pPr lvl="3"/>
            <a:r>
              <a:rPr lang="en-US"/>
              <a:t>Fourth level</a:t>
            </a:r>
          </a:p>
          <a:p>
            <a:pPr lvl="4"/>
            <a:r>
              <a:rPr lang="en-US"/>
              <a:t>Fifth level</a:t>
            </a:r>
            <a:endParaRPr lang="en-GB"/>
          </a:p>
          <a:p>
            <a:pPr lvl="4"/>
            <a:endParaRPr lang="en-GB"/>
          </a:p>
        </p:txBody>
      </p:sp>
      <p:sp>
        <p:nvSpPr>
          <p:cNvPr id="4" name="Title Placeholder 1"/>
          <p:cNvSpPr>
            <a:spLocks noGrp="1"/>
          </p:cNvSpPr>
          <p:nvPr>
            <p:ph type="title" hasCustomPrompt="1"/>
          </p:nvPr>
        </p:nvSpPr>
        <p:spPr>
          <a:xfrm>
            <a:off x="1871532" y="403200"/>
            <a:ext cx="9911269" cy="864000"/>
          </a:xfrm>
          <a:prstGeom prst="rect">
            <a:avLst/>
          </a:prstGeom>
        </p:spPr>
        <p:txBody>
          <a:bodyPr vert="horz" lIns="91440" tIns="45720" rIns="91440" bIns="45720" rtlCol="0" anchor="ctr">
            <a:normAutofit/>
          </a:bodyPr>
          <a:lstStyle/>
          <a:p>
            <a:r>
              <a:rPr lang="en-US"/>
              <a:t>Slide Title, Arial Bold 24pt</a:t>
            </a:r>
            <a:endParaRPr lang="en-GB"/>
          </a:p>
        </p:txBody>
      </p:sp>
    </p:spTree>
    <p:extLst>
      <p:ext uri="{BB962C8B-B14F-4D97-AF65-F5344CB8AC3E}">
        <p14:creationId xmlns:p14="http://schemas.microsoft.com/office/powerpoint/2010/main" val="22190260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Large image area">
    <p:spTree>
      <p:nvGrpSpPr>
        <p:cNvPr id="1" name=""/>
        <p:cNvGrpSpPr/>
        <p:nvPr/>
      </p:nvGrpSpPr>
      <p:grpSpPr>
        <a:xfrm>
          <a:off x="0" y="0"/>
          <a:ext cx="0" cy="0"/>
          <a:chOff x="0" y="0"/>
          <a:chExt cx="0" cy="0"/>
        </a:xfrm>
      </p:grpSpPr>
      <p:sp>
        <p:nvSpPr>
          <p:cNvPr id="8" name="Content Placeholder 2"/>
          <p:cNvSpPr>
            <a:spLocks noGrp="1"/>
          </p:cNvSpPr>
          <p:nvPr>
            <p:ph sz="quarter" idx="19" hasCustomPrompt="1"/>
          </p:nvPr>
        </p:nvSpPr>
        <p:spPr>
          <a:xfrm>
            <a:off x="407368" y="1412780"/>
            <a:ext cx="11376645" cy="496854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Image/media area</a:t>
            </a:r>
          </a:p>
        </p:txBody>
      </p:sp>
      <p:sp>
        <p:nvSpPr>
          <p:cNvPr id="4" name="Title Placeholder 1"/>
          <p:cNvSpPr>
            <a:spLocks noGrp="1"/>
          </p:cNvSpPr>
          <p:nvPr>
            <p:ph type="title" hasCustomPrompt="1"/>
          </p:nvPr>
        </p:nvSpPr>
        <p:spPr>
          <a:xfrm>
            <a:off x="1871532" y="403200"/>
            <a:ext cx="9911269" cy="864000"/>
          </a:xfrm>
          <a:prstGeom prst="rect">
            <a:avLst/>
          </a:prstGeom>
        </p:spPr>
        <p:txBody>
          <a:bodyPr vert="horz" lIns="91440" tIns="45720" rIns="91440" bIns="45720" rtlCol="0" anchor="ctr">
            <a:normAutofit/>
          </a:bodyPr>
          <a:lstStyle/>
          <a:p>
            <a:r>
              <a:rPr lang="en-US"/>
              <a:t>Slide Title, Arial Bold 24pt</a:t>
            </a:r>
            <a:endParaRPr lang="en-GB"/>
          </a:p>
        </p:txBody>
      </p:sp>
    </p:spTree>
    <p:extLst>
      <p:ext uri="{BB962C8B-B14F-4D97-AF65-F5344CB8AC3E}">
        <p14:creationId xmlns:p14="http://schemas.microsoft.com/office/powerpoint/2010/main" val="19016703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Image">
    <p:spTree>
      <p:nvGrpSpPr>
        <p:cNvPr id="1" name=""/>
        <p:cNvGrpSpPr/>
        <p:nvPr/>
      </p:nvGrpSpPr>
      <p:grpSpPr>
        <a:xfrm>
          <a:off x="0" y="0"/>
          <a:ext cx="0" cy="0"/>
          <a:chOff x="0" y="0"/>
          <a:chExt cx="0" cy="0"/>
        </a:xfrm>
      </p:grpSpPr>
      <p:sp>
        <p:nvSpPr>
          <p:cNvPr id="11" name="Content Placeholder 2"/>
          <p:cNvSpPr>
            <a:spLocks noGrp="1"/>
          </p:cNvSpPr>
          <p:nvPr>
            <p:ph sz="quarter" idx="21" hasCustomPrompt="1"/>
          </p:nvPr>
        </p:nvSpPr>
        <p:spPr>
          <a:xfrm>
            <a:off x="6168632" y="1412780"/>
            <a:ext cx="5615381" cy="496854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Image/media area</a:t>
            </a:r>
          </a:p>
        </p:txBody>
      </p:sp>
      <p:sp>
        <p:nvSpPr>
          <p:cNvPr id="12" name="Content Placeholder 2"/>
          <p:cNvSpPr>
            <a:spLocks noGrp="1"/>
          </p:cNvSpPr>
          <p:nvPr>
            <p:ph sz="quarter" idx="22" hasCustomPrompt="1"/>
          </p:nvPr>
        </p:nvSpPr>
        <p:spPr>
          <a:xfrm>
            <a:off x="407988" y="1412780"/>
            <a:ext cx="5615381" cy="496854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Image/media area</a:t>
            </a:r>
          </a:p>
        </p:txBody>
      </p:sp>
      <p:sp>
        <p:nvSpPr>
          <p:cNvPr id="5" name="Title Placeholder 1"/>
          <p:cNvSpPr>
            <a:spLocks noGrp="1"/>
          </p:cNvSpPr>
          <p:nvPr>
            <p:ph type="title" hasCustomPrompt="1"/>
          </p:nvPr>
        </p:nvSpPr>
        <p:spPr>
          <a:xfrm>
            <a:off x="1871532" y="403200"/>
            <a:ext cx="9911269" cy="864000"/>
          </a:xfrm>
          <a:prstGeom prst="rect">
            <a:avLst/>
          </a:prstGeom>
        </p:spPr>
        <p:txBody>
          <a:bodyPr vert="horz" lIns="91440" tIns="45720" rIns="91440" bIns="45720" rtlCol="0" anchor="ctr">
            <a:normAutofit/>
          </a:bodyPr>
          <a:lstStyle/>
          <a:p>
            <a:r>
              <a:rPr lang="en-US"/>
              <a:t>Slide Title, Arial Bold 24pt</a:t>
            </a:r>
            <a:endParaRPr lang="en-GB"/>
          </a:p>
        </p:txBody>
      </p:sp>
    </p:spTree>
    <p:extLst>
      <p:ext uri="{BB962C8B-B14F-4D97-AF65-F5344CB8AC3E}">
        <p14:creationId xmlns:p14="http://schemas.microsoft.com/office/powerpoint/2010/main" val="1135408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i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7278" y="365129"/>
            <a:ext cx="7570076" cy="1325563"/>
          </a:xfrm>
          <a:prstGeom prst="rect">
            <a:avLst/>
          </a:prstGeom>
        </p:spPr>
        <p:txBody>
          <a:bodyPr/>
          <a:lstStyle>
            <a:lvl1pPr>
              <a:defRPr b="1">
                <a:solidFill>
                  <a:srgbClr val="0A406C"/>
                </a:solidFill>
              </a:defRPr>
            </a:lvl1pPr>
          </a:lstStyle>
          <a:p>
            <a:r>
              <a:rPr lang="en-GB"/>
              <a:t>Slide title</a:t>
            </a:r>
            <a:endParaRPr lang="en-US"/>
          </a:p>
        </p:txBody>
      </p:sp>
      <p:sp>
        <p:nvSpPr>
          <p:cNvPr id="3" name="Content Placeholder 2"/>
          <p:cNvSpPr>
            <a:spLocks noGrp="1"/>
          </p:cNvSpPr>
          <p:nvPr>
            <p:ph idx="1" hasCustomPrompt="1"/>
          </p:nvPr>
        </p:nvSpPr>
        <p:spPr>
          <a:xfrm>
            <a:off x="407280" y="2795757"/>
            <a:ext cx="9776321" cy="3381211"/>
          </a:xfrm>
          <a:prstGeom prst="rect">
            <a:avLst/>
          </a:prstGeom>
        </p:spPr>
        <p:txBody>
          <a:bodyPr/>
          <a:lstStyle>
            <a:lvl1pPr>
              <a:defRPr>
                <a:solidFill>
                  <a:srgbClr val="081830"/>
                </a:solidFill>
              </a:defRPr>
            </a:lvl1pPr>
            <a:lvl2pPr>
              <a:defRPr>
                <a:solidFill>
                  <a:srgbClr val="081830"/>
                </a:solidFill>
              </a:defRPr>
            </a:lvl2pPr>
            <a:lvl3pPr>
              <a:defRPr>
                <a:solidFill>
                  <a:srgbClr val="081830"/>
                </a:solidFill>
              </a:defRPr>
            </a:lvl3pPr>
            <a:lvl4pPr>
              <a:defRPr>
                <a:solidFill>
                  <a:srgbClr val="081830"/>
                </a:solidFill>
              </a:defRPr>
            </a:lvl4pPr>
            <a:lvl5pPr>
              <a:defRPr>
                <a:solidFill>
                  <a:srgbClr val="081830"/>
                </a:solidFill>
              </a:defRPr>
            </a:lvl5pPr>
          </a:lstStyle>
          <a:p>
            <a:pPr lvl="0"/>
            <a:r>
              <a:rPr lang="en-GB"/>
              <a:t>Click to add body text</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8">
            <a:extLst>
              <a:ext uri="{FF2B5EF4-FFF2-40B4-BE49-F238E27FC236}">
                <a16:creationId xmlns:a16="http://schemas.microsoft.com/office/drawing/2014/main" id="{13989198-0118-0A4C-85EB-6E6554187995}"/>
              </a:ext>
            </a:extLst>
          </p:cNvPr>
          <p:cNvSpPr>
            <a:spLocks noGrp="1"/>
          </p:cNvSpPr>
          <p:nvPr>
            <p:ph type="body" sz="quarter" idx="10" hasCustomPrompt="1"/>
          </p:nvPr>
        </p:nvSpPr>
        <p:spPr>
          <a:xfrm>
            <a:off x="407280" y="1884369"/>
            <a:ext cx="9776321" cy="806285"/>
          </a:xfrm>
          <a:prstGeom prst="rect">
            <a:avLst/>
          </a:prstGeom>
        </p:spPr>
        <p:txBody>
          <a:bodyPr/>
          <a:lstStyle>
            <a:lvl1pPr marL="0" indent="0">
              <a:buNone/>
              <a:defRPr b="1">
                <a:solidFill>
                  <a:srgbClr val="7F2141"/>
                </a:solidFill>
              </a:defRPr>
            </a:lvl1pPr>
          </a:lstStyle>
          <a:p>
            <a:pPr lvl="0"/>
            <a:r>
              <a:rPr lang="en-US"/>
              <a:t>Click to add a </a:t>
            </a:r>
            <a:r>
              <a:rPr lang="en-US" err="1"/>
              <a:t>subheader</a:t>
            </a:r>
            <a:endParaRPr lang="en-US"/>
          </a:p>
        </p:txBody>
      </p:sp>
      <p:sp>
        <p:nvSpPr>
          <p:cNvPr id="13" name="Text Placeholder 8">
            <a:extLst>
              <a:ext uri="{FF2B5EF4-FFF2-40B4-BE49-F238E27FC236}">
                <a16:creationId xmlns:a16="http://schemas.microsoft.com/office/drawing/2014/main" id="{7FE14EF7-2964-BC45-8684-F522DB0355EC}"/>
              </a:ext>
            </a:extLst>
          </p:cNvPr>
          <p:cNvSpPr txBox="1">
            <a:spLocks/>
          </p:cNvSpPr>
          <p:nvPr userDrawn="1"/>
        </p:nvSpPr>
        <p:spPr>
          <a:xfrm>
            <a:off x="9668447" y="6403690"/>
            <a:ext cx="2160240" cy="178379"/>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900" b="0" kern="1200">
                <a:solidFill>
                  <a:schemeClr val="bg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GB" sz="600">
                <a:solidFill>
                  <a:srgbClr val="0A406C"/>
                </a:solidFill>
              </a:rPr>
              <a:t>© Cranfield University </a:t>
            </a:r>
            <a:fld id="{9F749477-C6E1-0848-80BB-E9ECD956F19F}" type="datetime6">
              <a:rPr lang="en-GB" sz="600" smtClean="0">
                <a:solidFill>
                  <a:srgbClr val="0A406C"/>
                </a:solidFill>
              </a:rPr>
              <a:t>October 25</a:t>
            </a:fld>
            <a:endParaRPr lang="en-US" sz="600">
              <a:solidFill>
                <a:srgbClr val="0A406C"/>
              </a:solidFill>
            </a:endParaRPr>
          </a:p>
        </p:txBody>
      </p:sp>
      <p:sp>
        <p:nvSpPr>
          <p:cNvPr id="10" name="Freeform 9">
            <a:extLst>
              <a:ext uri="{FF2B5EF4-FFF2-40B4-BE49-F238E27FC236}">
                <a16:creationId xmlns:a16="http://schemas.microsoft.com/office/drawing/2014/main" id="{6B5780AE-3FB2-3A4C-9059-E555F5ECD543}"/>
              </a:ext>
            </a:extLst>
          </p:cNvPr>
          <p:cNvSpPr/>
          <p:nvPr userDrawn="1"/>
        </p:nvSpPr>
        <p:spPr>
          <a:xfrm rot="2700000">
            <a:off x="9958431" y="-245341"/>
            <a:ext cx="3316765" cy="1658383"/>
          </a:xfrm>
          <a:custGeom>
            <a:avLst/>
            <a:gdLst>
              <a:gd name="connsiteX0" fmla="*/ 0 w 4822608"/>
              <a:gd name="connsiteY0" fmla="*/ 2411304 h 2411304"/>
              <a:gd name="connsiteX1" fmla="*/ 2411305 w 4822608"/>
              <a:gd name="connsiteY1" fmla="*/ 0 h 2411304"/>
              <a:gd name="connsiteX2" fmla="*/ 4822608 w 4822608"/>
              <a:gd name="connsiteY2" fmla="*/ 2411304 h 2411304"/>
            </a:gdLst>
            <a:ahLst/>
            <a:cxnLst>
              <a:cxn ang="0">
                <a:pos x="connsiteX0" y="connsiteY0"/>
              </a:cxn>
              <a:cxn ang="0">
                <a:pos x="connsiteX1" y="connsiteY1"/>
              </a:cxn>
              <a:cxn ang="0">
                <a:pos x="connsiteX2" y="connsiteY2"/>
              </a:cxn>
            </a:cxnLst>
            <a:rect l="l" t="t" r="r" b="b"/>
            <a:pathLst>
              <a:path w="4822608" h="2411304">
                <a:moveTo>
                  <a:pt x="0" y="2411304"/>
                </a:moveTo>
                <a:lnTo>
                  <a:pt x="2411305" y="0"/>
                </a:lnTo>
                <a:lnTo>
                  <a:pt x="4822608" y="2411304"/>
                </a:lnTo>
                <a:close/>
              </a:path>
            </a:pathLst>
          </a:custGeom>
          <a:gradFill>
            <a:gsLst>
              <a:gs pos="0">
                <a:srgbClr val="CE356D"/>
              </a:gs>
              <a:gs pos="54000">
                <a:srgbClr val="7F2141"/>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1" name="Freeform 10">
            <a:extLst>
              <a:ext uri="{FF2B5EF4-FFF2-40B4-BE49-F238E27FC236}">
                <a16:creationId xmlns:a16="http://schemas.microsoft.com/office/drawing/2014/main" id="{784A189E-514D-034A-B315-7B1262151DD8}"/>
              </a:ext>
            </a:extLst>
          </p:cNvPr>
          <p:cNvSpPr/>
          <p:nvPr userDrawn="1"/>
        </p:nvSpPr>
        <p:spPr>
          <a:xfrm rot="2700000">
            <a:off x="8821963" y="747599"/>
            <a:ext cx="4352328" cy="926928"/>
          </a:xfrm>
          <a:custGeom>
            <a:avLst/>
            <a:gdLst>
              <a:gd name="connsiteX0" fmla="*/ 0 w 4352328"/>
              <a:gd name="connsiteY0" fmla="*/ 926928 h 926928"/>
              <a:gd name="connsiteX1" fmla="*/ 926928 w 4352328"/>
              <a:gd name="connsiteY1" fmla="*/ 0 h 926928"/>
              <a:gd name="connsiteX2" fmla="*/ 3425400 w 4352328"/>
              <a:gd name="connsiteY2" fmla="*/ 0 h 926928"/>
              <a:gd name="connsiteX3" fmla="*/ 4352328 w 4352328"/>
              <a:gd name="connsiteY3" fmla="*/ 926928 h 926928"/>
              <a:gd name="connsiteX4" fmla="*/ 0 w 4352328"/>
              <a:gd name="connsiteY4" fmla="*/ 926928 h 926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328" h="926928">
                <a:moveTo>
                  <a:pt x="0" y="926928"/>
                </a:moveTo>
                <a:lnTo>
                  <a:pt x="926928" y="0"/>
                </a:lnTo>
                <a:lnTo>
                  <a:pt x="3425400" y="0"/>
                </a:lnTo>
                <a:lnTo>
                  <a:pt x="4352328" y="926928"/>
                </a:lnTo>
                <a:lnTo>
                  <a:pt x="0" y="926928"/>
                </a:lnTo>
                <a:close/>
              </a:path>
            </a:pathLst>
          </a:cu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Oval 11">
            <a:extLst>
              <a:ext uri="{FF2B5EF4-FFF2-40B4-BE49-F238E27FC236}">
                <a16:creationId xmlns:a16="http://schemas.microsoft.com/office/drawing/2014/main" id="{22655978-D376-8A4C-BB4B-848C651AE8A3}"/>
              </a:ext>
            </a:extLst>
          </p:cNvPr>
          <p:cNvSpPr/>
          <p:nvPr userDrawn="1"/>
        </p:nvSpPr>
        <p:spPr>
          <a:xfrm>
            <a:off x="10812027" y="371789"/>
            <a:ext cx="1034980" cy="1034980"/>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Picture 14">
            <a:extLst>
              <a:ext uri="{FF2B5EF4-FFF2-40B4-BE49-F238E27FC236}">
                <a16:creationId xmlns:a16="http://schemas.microsoft.com/office/drawing/2014/main" id="{9FB1E7E2-B11C-0E4F-BF76-10CA99E8F9B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20498" y="285462"/>
            <a:ext cx="1200151" cy="1190550"/>
          </a:xfrm>
          <a:prstGeom prst="rect">
            <a:avLst/>
          </a:prstGeom>
        </p:spPr>
      </p:pic>
      <p:sp>
        <p:nvSpPr>
          <p:cNvPr id="17" name="Picture Placeholder 16">
            <a:extLst>
              <a:ext uri="{FF2B5EF4-FFF2-40B4-BE49-F238E27FC236}">
                <a16:creationId xmlns:a16="http://schemas.microsoft.com/office/drawing/2014/main" id="{1A141F51-EA4A-B542-998A-34903D0CA8B0}"/>
              </a:ext>
            </a:extLst>
          </p:cNvPr>
          <p:cNvSpPr>
            <a:spLocks noGrp="1"/>
          </p:cNvSpPr>
          <p:nvPr>
            <p:ph type="pic" sz="quarter" idx="11" hasCustomPrompt="1"/>
          </p:nvPr>
        </p:nvSpPr>
        <p:spPr>
          <a:xfrm>
            <a:off x="10734678" y="290705"/>
            <a:ext cx="1173271" cy="1173270"/>
          </a:xfrm>
          <a:custGeom>
            <a:avLst/>
            <a:gdLst>
              <a:gd name="connsiteX0" fmla="*/ 586635 w 1173270"/>
              <a:gd name="connsiteY0" fmla="*/ 0 h 1173270"/>
              <a:gd name="connsiteX1" fmla="*/ 1173270 w 1173270"/>
              <a:gd name="connsiteY1" fmla="*/ 586635 h 1173270"/>
              <a:gd name="connsiteX2" fmla="*/ 586635 w 1173270"/>
              <a:gd name="connsiteY2" fmla="*/ 1173270 h 1173270"/>
              <a:gd name="connsiteX3" fmla="*/ 0 w 1173270"/>
              <a:gd name="connsiteY3" fmla="*/ 586635 h 1173270"/>
              <a:gd name="connsiteX4" fmla="*/ 586635 w 1173270"/>
              <a:gd name="connsiteY4" fmla="*/ 0 h 117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0" h="1173270">
                <a:moveTo>
                  <a:pt x="586635" y="0"/>
                </a:moveTo>
                <a:cubicBezTo>
                  <a:pt x="910625" y="0"/>
                  <a:pt x="1173270" y="262645"/>
                  <a:pt x="1173270" y="586635"/>
                </a:cubicBezTo>
                <a:cubicBezTo>
                  <a:pt x="1173270" y="910625"/>
                  <a:pt x="910625" y="1173270"/>
                  <a:pt x="586635" y="1173270"/>
                </a:cubicBezTo>
                <a:cubicBezTo>
                  <a:pt x="262645" y="1173270"/>
                  <a:pt x="0" y="910625"/>
                  <a:pt x="0" y="586635"/>
                </a:cubicBezTo>
                <a:cubicBezTo>
                  <a:pt x="0" y="262645"/>
                  <a:pt x="262645" y="0"/>
                  <a:pt x="586635" y="0"/>
                </a:cubicBezTo>
                <a:close/>
              </a:path>
            </a:pathLst>
          </a:custGeom>
          <a:solidFill>
            <a:srgbClr val="081830"/>
          </a:solidFill>
        </p:spPr>
        <p:txBody>
          <a:bodyPr wrap="square" anchor="ctr">
            <a:noAutofit/>
          </a:bodyPr>
          <a:lstStyle>
            <a:lvl1pPr marL="0" indent="0" algn="ctr">
              <a:buNone/>
              <a:defRPr sz="900">
                <a:solidFill>
                  <a:schemeClr val="bg1"/>
                </a:solidFill>
              </a:defRPr>
            </a:lvl1pPr>
          </a:lstStyle>
          <a:p>
            <a:r>
              <a:rPr lang="en-US"/>
              <a:t>Change logo (optional)</a:t>
            </a:r>
          </a:p>
        </p:txBody>
      </p:sp>
    </p:spTree>
    <p:extLst>
      <p:ext uri="{BB962C8B-B14F-4D97-AF65-F5344CB8AC3E}">
        <p14:creationId xmlns:p14="http://schemas.microsoft.com/office/powerpoint/2010/main" val="30871551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2621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lue impact slide">
    <p:spTree>
      <p:nvGrpSpPr>
        <p:cNvPr id="1" name=""/>
        <p:cNvGrpSpPr/>
        <p:nvPr/>
      </p:nvGrpSpPr>
      <p:grpSpPr>
        <a:xfrm>
          <a:off x="0" y="0"/>
          <a:ext cx="0" cy="0"/>
          <a:chOff x="0" y="0"/>
          <a:chExt cx="0" cy="0"/>
        </a:xfrm>
      </p:grpSpPr>
      <p:sp>
        <p:nvSpPr>
          <p:cNvPr id="2" name="Rectangle 1"/>
          <p:cNvSpPr/>
          <p:nvPr userDrawn="1"/>
        </p:nvSpPr>
        <p:spPr>
          <a:xfrm>
            <a:off x="0" y="0"/>
            <a:ext cx="5231904" cy="6858000"/>
          </a:xfrm>
          <a:prstGeom prst="rect">
            <a:avLst/>
          </a:prstGeom>
          <a:solidFill>
            <a:srgbClr val="2737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Content Placeholder 2"/>
          <p:cNvSpPr>
            <a:spLocks noGrp="1"/>
          </p:cNvSpPr>
          <p:nvPr>
            <p:ph sz="quarter" idx="18" hasCustomPrompt="1"/>
          </p:nvPr>
        </p:nvSpPr>
        <p:spPr>
          <a:xfrm>
            <a:off x="5231904" y="4"/>
            <a:ext cx="6960096" cy="685799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Image/media area</a:t>
            </a:r>
          </a:p>
        </p:txBody>
      </p:sp>
      <p:sp>
        <p:nvSpPr>
          <p:cNvPr id="10" name="Text Placeholder 8"/>
          <p:cNvSpPr>
            <a:spLocks noGrp="1"/>
          </p:cNvSpPr>
          <p:nvPr>
            <p:ph type="body" sz="quarter" idx="14" hasCustomPrompt="1"/>
          </p:nvPr>
        </p:nvSpPr>
        <p:spPr>
          <a:xfrm>
            <a:off x="407368" y="404665"/>
            <a:ext cx="4440493" cy="5976662"/>
          </a:xfrm>
          <a:prstGeom prst="rect">
            <a:avLst/>
          </a:prstGeom>
        </p:spPr>
        <p:txBody>
          <a:bodyPr anchor="t" anchorCtr="0">
            <a:normAutofit/>
          </a:bodyPr>
          <a:lstStyle>
            <a:lvl1pPr marL="257175" indent="-257175">
              <a:lnSpc>
                <a:spcPct val="100000"/>
              </a:lnSpc>
              <a:buFont typeface="Arial" panose="020B0604020202020204" pitchFamily="34" charset="0"/>
              <a:buChar char="•"/>
              <a:defRPr sz="2000" b="0">
                <a:solidFill>
                  <a:schemeClr val="bg1"/>
                </a:solidFill>
                <a:latin typeface="Arial" charset="0"/>
                <a:ea typeface="Arial" charset="0"/>
                <a:cs typeface="Arial" charset="0"/>
              </a:defRPr>
            </a:lvl1pPr>
            <a:lvl2pPr>
              <a:lnSpc>
                <a:spcPct val="100000"/>
              </a:lnSpc>
              <a:defRPr sz="2000" b="0" i="0">
                <a:solidFill>
                  <a:schemeClr val="bg1"/>
                </a:solidFill>
                <a:latin typeface="Arial" charset="0"/>
                <a:ea typeface="Arial" charset="0"/>
                <a:cs typeface="Arial" charset="0"/>
              </a:defRPr>
            </a:lvl2pPr>
            <a:lvl3pPr>
              <a:lnSpc>
                <a:spcPct val="100000"/>
              </a:lnSpc>
              <a:defRPr sz="2000" b="0" i="0">
                <a:solidFill>
                  <a:schemeClr val="bg1"/>
                </a:solidFill>
                <a:latin typeface="Arial" charset="0"/>
                <a:ea typeface="Arial" charset="0"/>
                <a:cs typeface="Arial" charset="0"/>
              </a:defRPr>
            </a:lvl3pPr>
            <a:lvl4pPr>
              <a:lnSpc>
                <a:spcPct val="100000"/>
              </a:lnSpc>
              <a:defRPr sz="2000" b="0" i="0">
                <a:solidFill>
                  <a:schemeClr val="bg1"/>
                </a:solidFill>
                <a:latin typeface="Arial" charset="0"/>
                <a:ea typeface="Arial" charset="0"/>
                <a:cs typeface="Arial" charset="0"/>
              </a:defRPr>
            </a:lvl4pPr>
            <a:lvl5pPr>
              <a:lnSpc>
                <a:spcPct val="100000"/>
              </a:lnSpc>
              <a:defRPr sz="2000" b="0" i="0">
                <a:solidFill>
                  <a:schemeClr val="bg1"/>
                </a:solidFill>
                <a:latin typeface="Arial" charset="0"/>
                <a:ea typeface="Arial" charset="0"/>
                <a:cs typeface="Arial" charset="0"/>
              </a:defRPr>
            </a:lvl5pPr>
          </a:lstStyle>
          <a:p>
            <a:pPr lvl="0"/>
            <a:r>
              <a:rPr lang="en-US"/>
              <a:t>Body copy, Arial 20pt minimum</a:t>
            </a:r>
          </a:p>
          <a:p>
            <a:pPr lvl="0"/>
            <a:r>
              <a:rPr lang="en-US"/>
              <a:t>Bullet points should always be round</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478318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Green impact slide">
    <p:spTree>
      <p:nvGrpSpPr>
        <p:cNvPr id="1" name=""/>
        <p:cNvGrpSpPr/>
        <p:nvPr/>
      </p:nvGrpSpPr>
      <p:grpSpPr>
        <a:xfrm>
          <a:off x="0" y="0"/>
          <a:ext cx="0" cy="0"/>
          <a:chOff x="0" y="0"/>
          <a:chExt cx="0" cy="0"/>
        </a:xfrm>
      </p:grpSpPr>
      <p:sp>
        <p:nvSpPr>
          <p:cNvPr id="2" name="Rectangle 1"/>
          <p:cNvSpPr/>
          <p:nvPr userDrawn="1"/>
        </p:nvSpPr>
        <p:spPr>
          <a:xfrm>
            <a:off x="0" y="0"/>
            <a:ext cx="5231904" cy="6858000"/>
          </a:xfrm>
          <a:prstGeom prst="rect">
            <a:avLst/>
          </a:prstGeom>
          <a:solidFill>
            <a:srgbClr val="5B7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solidFill>
                <a:srgbClr val="5B7813"/>
              </a:solidFill>
            </a:endParaRPr>
          </a:p>
        </p:txBody>
      </p:sp>
      <p:sp>
        <p:nvSpPr>
          <p:cNvPr id="7" name="Content Placeholder 2"/>
          <p:cNvSpPr>
            <a:spLocks noGrp="1"/>
          </p:cNvSpPr>
          <p:nvPr>
            <p:ph sz="quarter" idx="18" hasCustomPrompt="1"/>
          </p:nvPr>
        </p:nvSpPr>
        <p:spPr>
          <a:xfrm>
            <a:off x="5231904" y="4"/>
            <a:ext cx="6960096" cy="685799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Image/media area</a:t>
            </a:r>
          </a:p>
        </p:txBody>
      </p:sp>
      <p:sp>
        <p:nvSpPr>
          <p:cNvPr id="10" name="Text Placeholder 8"/>
          <p:cNvSpPr>
            <a:spLocks noGrp="1"/>
          </p:cNvSpPr>
          <p:nvPr>
            <p:ph type="body" sz="quarter" idx="14" hasCustomPrompt="1"/>
          </p:nvPr>
        </p:nvSpPr>
        <p:spPr>
          <a:xfrm>
            <a:off x="407368" y="404665"/>
            <a:ext cx="4440493" cy="5976662"/>
          </a:xfrm>
          <a:prstGeom prst="rect">
            <a:avLst/>
          </a:prstGeom>
        </p:spPr>
        <p:txBody>
          <a:bodyPr anchor="t" anchorCtr="0">
            <a:normAutofit/>
          </a:bodyPr>
          <a:lstStyle>
            <a:lvl1pPr marL="257175" indent="-257175">
              <a:lnSpc>
                <a:spcPct val="100000"/>
              </a:lnSpc>
              <a:buFont typeface="Arial" panose="020B0604020202020204" pitchFamily="34" charset="0"/>
              <a:buChar char="•"/>
              <a:defRPr sz="2000" b="0">
                <a:solidFill>
                  <a:schemeClr val="bg1"/>
                </a:solidFill>
                <a:latin typeface="Arial" charset="0"/>
                <a:ea typeface="Arial" charset="0"/>
                <a:cs typeface="Arial" charset="0"/>
              </a:defRPr>
            </a:lvl1pPr>
            <a:lvl2pPr>
              <a:lnSpc>
                <a:spcPct val="100000"/>
              </a:lnSpc>
              <a:defRPr sz="2000" b="0" i="0">
                <a:solidFill>
                  <a:schemeClr val="bg1"/>
                </a:solidFill>
                <a:latin typeface="Arial" charset="0"/>
                <a:ea typeface="Arial" charset="0"/>
                <a:cs typeface="Arial" charset="0"/>
              </a:defRPr>
            </a:lvl2pPr>
            <a:lvl3pPr>
              <a:lnSpc>
                <a:spcPct val="100000"/>
              </a:lnSpc>
              <a:defRPr sz="2000" b="0" i="0">
                <a:solidFill>
                  <a:schemeClr val="bg1"/>
                </a:solidFill>
                <a:latin typeface="Arial" charset="0"/>
                <a:ea typeface="Arial" charset="0"/>
                <a:cs typeface="Arial" charset="0"/>
              </a:defRPr>
            </a:lvl3pPr>
            <a:lvl4pPr>
              <a:lnSpc>
                <a:spcPct val="100000"/>
              </a:lnSpc>
              <a:defRPr sz="2000" b="0" i="0">
                <a:solidFill>
                  <a:schemeClr val="bg1"/>
                </a:solidFill>
                <a:latin typeface="Arial" charset="0"/>
                <a:ea typeface="Arial" charset="0"/>
                <a:cs typeface="Arial" charset="0"/>
              </a:defRPr>
            </a:lvl4pPr>
            <a:lvl5pPr>
              <a:lnSpc>
                <a:spcPct val="100000"/>
              </a:lnSpc>
              <a:defRPr sz="2000" b="0" i="0">
                <a:solidFill>
                  <a:schemeClr val="bg1"/>
                </a:solidFill>
                <a:latin typeface="Arial" charset="0"/>
                <a:ea typeface="Arial" charset="0"/>
                <a:cs typeface="Arial" charset="0"/>
              </a:defRPr>
            </a:lvl5pPr>
          </a:lstStyle>
          <a:p>
            <a:pPr lvl="0"/>
            <a:r>
              <a:rPr lang="en-US"/>
              <a:t>Body copy, Arial 20pt minimum</a:t>
            </a:r>
          </a:p>
          <a:p>
            <a:pPr lvl="0"/>
            <a:r>
              <a:rPr lang="en-US"/>
              <a:t>Bullet points should always be round</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376917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Pink impact slide">
    <p:spTree>
      <p:nvGrpSpPr>
        <p:cNvPr id="1" name=""/>
        <p:cNvGrpSpPr/>
        <p:nvPr/>
      </p:nvGrpSpPr>
      <p:grpSpPr>
        <a:xfrm>
          <a:off x="0" y="0"/>
          <a:ext cx="0" cy="0"/>
          <a:chOff x="0" y="0"/>
          <a:chExt cx="0" cy="0"/>
        </a:xfrm>
      </p:grpSpPr>
      <p:sp>
        <p:nvSpPr>
          <p:cNvPr id="2" name="Rectangle 1"/>
          <p:cNvSpPr/>
          <p:nvPr userDrawn="1"/>
        </p:nvSpPr>
        <p:spPr>
          <a:xfrm>
            <a:off x="0" y="0"/>
            <a:ext cx="5231904" cy="6858000"/>
          </a:xfrm>
          <a:prstGeom prst="rect">
            <a:avLst/>
          </a:prstGeom>
          <a:solidFill>
            <a:srgbClr val="812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Content Placeholder 2"/>
          <p:cNvSpPr>
            <a:spLocks noGrp="1"/>
          </p:cNvSpPr>
          <p:nvPr>
            <p:ph sz="quarter" idx="18" hasCustomPrompt="1"/>
          </p:nvPr>
        </p:nvSpPr>
        <p:spPr>
          <a:xfrm>
            <a:off x="5231904" y="4"/>
            <a:ext cx="6960096" cy="685799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Image/media area</a:t>
            </a:r>
          </a:p>
        </p:txBody>
      </p:sp>
      <p:sp>
        <p:nvSpPr>
          <p:cNvPr id="10" name="Text Placeholder 8"/>
          <p:cNvSpPr>
            <a:spLocks noGrp="1"/>
          </p:cNvSpPr>
          <p:nvPr>
            <p:ph type="body" sz="quarter" idx="14" hasCustomPrompt="1"/>
          </p:nvPr>
        </p:nvSpPr>
        <p:spPr>
          <a:xfrm>
            <a:off x="407368" y="404665"/>
            <a:ext cx="4440493" cy="5976662"/>
          </a:xfrm>
          <a:prstGeom prst="rect">
            <a:avLst/>
          </a:prstGeom>
        </p:spPr>
        <p:txBody>
          <a:bodyPr anchor="t" anchorCtr="0">
            <a:normAutofit/>
          </a:bodyPr>
          <a:lstStyle>
            <a:lvl1pPr marL="257175" indent="-257175">
              <a:lnSpc>
                <a:spcPct val="100000"/>
              </a:lnSpc>
              <a:buFont typeface="Arial" panose="020B0604020202020204" pitchFamily="34" charset="0"/>
              <a:buChar char="•"/>
              <a:defRPr sz="2000" b="0">
                <a:solidFill>
                  <a:schemeClr val="bg1"/>
                </a:solidFill>
                <a:latin typeface="Arial" charset="0"/>
                <a:ea typeface="Arial" charset="0"/>
                <a:cs typeface="Arial" charset="0"/>
              </a:defRPr>
            </a:lvl1pPr>
            <a:lvl2pPr>
              <a:lnSpc>
                <a:spcPct val="100000"/>
              </a:lnSpc>
              <a:defRPr sz="2000" b="0" i="0">
                <a:solidFill>
                  <a:schemeClr val="bg1"/>
                </a:solidFill>
                <a:latin typeface="Arial" charset="0"/>
                <a:ea typeface="Arial" charset="0"/>
                <a:cs typeface="Arial" charset="0"/>
              </a:defRPr>
            </a:lvl2pPr>
            <a:lvl3pPr>
              <a:lnSpc>
                <a:spcPct val="100000"/>
              </a:lnSpc>
              <a:defRPr sz="2000" b="0" i="0">
                <a:solidFill>
                  <a:schemeClr val="bg1"/>
                </a:solidFill>
                <a:latin typeface="Arial" charset="0"/>
                <a:ea typeface="Arial" charset="0"/>
                <a:cs typeface="Arial" charset="0"/>
              </a:defRPr>
            </a:lvl3pPr>
            <a:lvl4pPr>
              <a:lnSpc>
                <a:spcPct val="100000"/>
              </a:lnSpc>
              <a:defRPr sz="2000" b="0" i="0">
                <a:solidFill>
                  <a:schemeClr val="bg1"/>
                </a:solidFill>
                <a:latin typeface="Arial" charset="0"/>
                <a:ea typeface="Arial" charset="0"/>
                <a:cs typeface="Arial" charset="0"/>
              </a:defRPr>
            </a:lvl4pPr>
            <a:lvl5pPr>
              <a:lnSpc>
                <a:spcPct val="100000"/>
              </a:lnSpc>
              <a:defRPr sz="2000" b="0" i="0">
                <a:solidFill>
                  <a:schemeClr val="bg1"/>
                </a:solidFill>
                <a:latin typeface="Arial" charset="0"/>
                <a:ea typeface="Arial" charset="0"/>
                <a:cs typeface="Arial" charset="0"/>
              </a:defRPr>
            </a:lvl5pPr>
          </a:lstStyle>
          <a:p>
            <a:pPr lvl="0"/>
            <a:r>
              <a:rPr lang="en-US"/>
              <a:t>Body copy, Arial 20pt minimum</a:t>
            </a:r>
          </a:p>
          <a:p>
            <a:pPr lvl="0"/>
            <a:r>
              <a:rPr lang="en-US"/>
              <a:t>Bullet points should always be round</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50415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Purple impact slide">
    <p:spTree>
      <p:nvGrpSpPr>
        <p:cNvPr id="1" name=""/>
        <p:cNvGrpSpPr/>
        <p:nvPr/>
      </p:nvGrpSpPr>
      <p:grpSpPr>
        <a:xfrm>
          <a:off x="0" y="0"/>
          <a:ext cx="0" cy="0"/>
          <a:chOff x="0" y="0"/>
          <a:chExt cx="0" cy="0"/>
        </a:xfrm>
      </p:grpSpPr>
      <p:sp>
        <p:nvSpPr>
          <p:cNvPr id="2" name="Rectangle 1"/>
          <p:cNvSpPr/>
          <p:nvPr userDrawn="1"/>
        </p:nvSpPr>
        <p:spPr>
          <a:xfrm>
            <a:off x="0" y="0"/>
            <a:ext cx="5231904" cy="6858000"/>
          </a:xfrm>
          <a:prstGeom prst="rect">
            <a:avLst/>
          </a:prstGeom>
          <a:solidFill>
            <a:srgbClr val="442B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Content Placeholder 2"/>
          <p:cNvSpPr>
            <a:spLocks noGrp="1"/>
          </p:cNvSpPr>
          <p:nvPr>
            <p:ph sz="quarter" idx="18" hasCustomPrompt="1"/>
          </p:nvPr>
        </p:nvSpPr>
        <p:spPr>
          <a:xfrm>
            <a:off x="5231904" y="4"/>
            <a:ext cx="6960096" cy="685799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Image/media area</a:t>
            </a:r>
          </a:p>
        </p:txBody>
      </p:sp>
      <p:sp>
        <p:nvSpPr>
          <p:cNvPr id="10" name="Text Placeholder 8"/>
          <p:cNvSpPr>
            <a:spLocks noGrp="1"/>
          </p:cNvSpPr>
          <p:nvPr>
            <p:ph type="body" sz="quarter" idx="14" hasCustomPrompt="1"/>
          </p:nvPr>
        </p:nvSpPr>
        <p:spPr>
          <a:xfrm>
            <a:off x="407368" y="404665"/>
            <a:ext cx="4440493" cy="5976662"/>
          </a:xfrm>
          <a:prstGeom prst="rect">
            <a:avLst/>
          </a:prstGeom>
        </p:spPr>
        <p:txBody>
          <a:bodyPr anchor="t" anchorCtr="0">
            <a:normAutofit/>
          </a:bodyPr>
          <a:lstStyle>
            <a:lvl1pPr marL="257175" indent="-257175">
              <a:lnSpc>
                <a:spcPct val="100000"/>
              </a:lnSpc>
              <a:buFont typeface="Arial" panose="020B0604020202020204" pitchFamily="34" charset="0"/>
              <a:buChar char="•"/>
              <a:defRPr sz="2000" b="0">
                <a:solidFill>
                  <a:schemeClr val="bg1"/>
                </a:solidFill>
                <a:latin typeface="Arial" charset="0"/>
                <a:ea typeface="Arial" charset="0"/>
                <a:cs typeface="Arial" charset="0"/>
              </a:defRPr>
            </a:lvl1pPr>
            <a:lvl2pPr>
              <a:lnSpc>
                <a:spcPct val="100000"/>
              </a:lnSpc>
              <a:defRPr sz="2000" b="0" i="0">
                <a:solidFill>
                  <a:schemeClr val="bg1"/>
                </a:solidFill>
                <a:latin typeface="Arial" charset="0"/>
                <a:ea typeface="Arial" charset="0"/>
                <a:cs typeface="Arial" charset="0"/>
              </a:defRPr>
            </a:lvl2pPr>
            <a:lvl3pPr>
              <a:lnSpc>
                <a:spcPct val="100000"/>
              </a:lnSpc>
              <a:defRPr sz="2000" b="0" i="0">
                <a:solidFill>
                  <a:schemeClr val="bg1"/>
                </a:solidFill>
                <a:latin typeface="Arial" charset="0"/>
                <a:ea typeface="Arial" charset="0"/>
                <a:cs typeface="Arial" charset="0"/>
              </a:defRPr>
            </a:lvl3pPr>
            <a:lvl4pPr>
              <a:lnSpc>
                <a:spcPct val="100000"/>
              </a:lnSpc>
              <a:defRPr sz="2000" b="0" i="0">
                <a:solidFill>
                  <a:schemeClr val="bg1"/>
                </a:solidFill>
                <a:latin typeface="Arial" charset="0"/>
                <a:ea typeface="Arial" charset="0"/>
                <a:cs typeface="Arial" charset="0"/>
              </a:defRPr>
            </a:lvl4pPr>
            <a:lvl5pPr>
              <a:lnSpc>
                <a:spcPct val="100000"/>
              </a:lnSpc>
              <a:defRPr sz="2000" b="0" i="0">
                <a:solidFill>
                  <a:schemeClr val="bg1"/>
                </a:solidFill>
                <a:latin typeface="Arial" charset="0"/>
                <a:ea typeface="Arial" charset="0"/>
                <a:cs typeface="Arial" charset="0"/>
              </a:defRPr>
            </a:lvl5pPr>
          </a:lstStyle>
          <a:p>
            <a:pPr lvl="0"/>
            <a:r>
              <a:rPr lang="en-US"/>
              <a:t>Body copy, Arial 20pt minimum</a:t>
            </a:r>
          </a:p>
          <a:p>
            <a:pPr lvl="0"/>
            <a:r>
              <a:rPr lang="en-US"/>
              <a:t>Bullet points should always be round</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16150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Red impact slide">
    <p:spTree>
      <p:nvGrpSpPr>
        <p:cNvPr id="1" name=""/>
        <p:cNvGrpSpPr/>
        <p:nvPr/>
      </p:nvGrpSpPr>
      <p:grpSpPr>
        <a:xfrm>
          <a:off x="0" y="0"/>
          <a:ext cx="0" cy="0"/>
          <a:chOff x="0" y="0"/>
          <a:chExt cx="0" cy="0"/>
        </a:xfrm>
      </p:grpSpPr>
      <p:sp>
        <p:nvSpPr>
          <p:cNvPr id="2" name="Rectangle 1"/>
          <p:cNvSpPr/>
          <p:nvPr userDrawn="1"/>
        </p:nvSpPr>
        <p:spPr>
          <a:xfrm>
            <a:off x="0" y="0"/>
            <a:ext cx="5231904" cy="6858000"/>
          </a:xfrm>
          <a:prstGeom prst="rect">
            <a:avLst/>
          </a:prstGeom>
          <a:solidFill>
            <a:srgbClr val="82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Content Placeholder 2"/>
          <p:cNvSpPr>
            <a:spLocks noGrp="1"/>
          </p:cNvSpPr>
          <p:nvPr>
            <p:ph sz="quarter" idx="18" hasCustomPrompt="1"/>
          </p:nvPr>
        </p:nvSpPr>
        <p:spPr>
          <a:xfrm>
            <a:off x="5231904" y="4"/>
            <a:ext cx="6960096" cy="685799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Image/media area</a:t>
            </a:r>
          </a:p>
        </p:txBody>
      </p:sp>
      <p:sp>
        <p:nvSpPr>
          <p:cNvPr id="10" name="Text Placeholder 8"/>
          <p:cNvSpPr>
            <a:spLocks noGrp="1"/>
          </p:cNvSpPr>
          <p:nvPr>
            <p:ph type="body" sz="quarter" idx="14" hasCustomPrompt="1"/>
          </p:nvPr>
        </p:nvSpPr>
        <p:spPr>
          <a:xfrm>
            <a:off x="407368" y="404665"/>
            <a:ext cx="4440493" cy="5976662"/>
          </a:xfrm>
          <a:prstGeom prst="rect">
            <a:avLst/>
          </a:prstGeom>
        </p:spPr>
        <p:txBody>
          <a:bodyPr anchor="t" anchorCtr="0">
            <a:normAutofit/>
          </a:bodyPr>
          <a:lstStyle>
            <a:lvl1pPr marL="257175" indent="-257175">
              <a:lnSpc>
                <a:spcPct val="100000"/>
              </a:lnSpc>
              <a:buFont typeface="Arial" panose="020B0604020202020204" pitchFamily="34" charset="0"/>
              <a:buChar char="•"/>
              <a:defRPr sz="2000" b="0">
                <a:solidFill>
                  <a:schemeClr val="bg1"/>
                </a:solidFill>
                <a:latin typeface="Arial" charset="0"/>
                <a:ea typeface="Arial" charset="0"/>
                <a:cs typeface="Arial" charset="0"/>
              </a:defRPr>
            </a:lvl1pPr>
            <a:lvl2pPr>
              <a:lnSpc>
                <a:spcPct val="100000"/>
              </a:lnSpc>
              <a:defRPr sz="2000" b="0" i="0">
                <a:solidFill>
                  <a:schemeClr val="bg1"/>
                </a:solidFill>
                <a:latin typeface="Arial" charset="0"/>
                <a:ea typeface="Arial" charset="0"/>
                <a:cs typeface="Arial" charset="0"/>
              </a:defRPr>
            </a:lvl2pPr>
            <a:lvl3pPr>
              <a:lnSpc>
                <a:spcPct val="100000"/>
              </a:lnSpc>
              <a:defRPr sz="2000" b="0" i="0">
                <a:solidFill>
                  <a:schemeClr val="bg1"/>
                </a:solidFill>
                <a:latin typeface="Arial" charset="0"/>
                <a:ea typeface="Arial" charset="0"/>
                <a:cs typeface="Arial" charset="0"/>
              </a:defRPr>
            </a:lvl3pPr>
            <a:lvl4pPr>
              <a:lnSpc>
                <a:spcPct val="100000"/>
              </a:lnSpc>
              <a:defRPr sz="2000" b="0" i="0">
                <a:solidFill>
                  <a:schemeClr val="bg1"/>
                </a:solidFill>
                <a:latin typeface="Arial" charset="0"/>
                <a:ea typeface="Arial" charset="0"/>
                <a:cs typeface="Arial" charset="0"/>
              </a:defRPr>
            </a:lvl4pPr>
            <a:lvl5pPr>
              <a:lnSpc>
                <a:spcPct val="100000"/>
              </a:lnSpc>
              <a:defRPr sz="2000" b="0" i="0">
                <a:solidFill>
                  <a:schemeClr val="bg1"/>
                </a:solidFill>
                <a:latin typeface="Arial" charset="0"/>
                <a:ea typeface="Arial" charset="0"/>
                <a:cs typeface="Arial" charset="0"/>
              </a:defRPr>
            </a:lvl5pPr>
          </a:lstStyle>
          <a:p>
            <a:pPr lvl="0"/>
            <a:r>
              <a:rPr lang="en-US"/>
              <a:t>Body copy, Arial 20pt minimum</a:t>
            </a:r>
          </a:p>
          <a:p>
            <a:pPr lvl="0"/>
            <a:r>
              <a:rPr lang="en-US"/>
              <a:t>Bullet points should always be round</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394490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Yellow impact slide">
    <p:spTree>
      <p:nvGrpSpPr>
        <p:cNvPr id="1" name=""/>
        <p:cNvGrpSpPr/>
        <p:nvPr/>
      </p:nvGrpSpPr>
      <p:grpSpPr>
        <a:xfrm>
          <a:off x="0" y="0"/>
          <a:ext cx="0" cy="0"/>
          <a:chOff x="0" y="0"/>
          <a:chExt cx="0" cy="0"/>
        </a:xfrm>
      </p:grpSpPr>
      <p:sp>
        <p:nvSpPr>
          <p:cNvPr id="2" name="Rectangle 1"/>
          <p:cNvSpPr/>
          <p:nvPr userDrawn="1"/>
        </p:nvSpPr>
        <p:spPr>
          <a:xfrm>
            <a:off x="0" y="0"/>
            <a:ext cx="5231904" cy="6858000"/>
          </a:xfrm>
          <a:prstGeom prst="rect">
            <a:avLst/>
          </a:prstGeom>
          <a:solidFill>
            <a:srgbClr val="DD7A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Content Placeholder 2"/>
          <p:cNvSpPr>
            <a:spLocks noGrp="1"/>
          </p:cNvSpPr>
          <p:nvPr>
            <p:ph sz="quarter" idx="18" hasCustomPrompt="1"/>
          </p:nvPr>
        </p:nvSpPr>
        <p:spPr>
          <a:xfrm>
            <a:off x="5231904" y="4"/>
            <a:ext cx="6960096" cy="685799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Image/media area</a:t>
            </a:r>
          </a:p>
        </p:txBody>
      </p:sp>
      <p:sp>
        <p:nvSpPr>
          <p:cNvPr id="10" name="Text Placeholder 8"/>
          <p:cNvSpPr>
            <a:spLocks noGrp="1"/>
          </p:cNvSpPr>
          <p:nvPr>
            <p:ph type="body" sz="quarter" idx="14" hasCustomPrompt="1"/>
          </p:nvPr>
        </p:nvSpPr>
        <p:spPr>
          <a:xfrm>
            <a:off x="407368" y="404665"/>
            <a:ext cx="4440493" cy="5976662"/>
          </a:xfrm>
          <a:prstGeom prst="rect">
            <a:avLst/>
          </a:prstGeom>
        </p:spPr>
        <p:txBody>
          <a:bodyPr anchor="t" anchorCtr="0">
            <a:normAutofit/>
          </a:bodyPr>
          <a:lstStyle>
            <a:lvl1pPr marL="257175" indent="-257175">
              <a:lnSpc>
                <a:spcPct val="100000"/>
              </a:lnSpc>
              <a:buFont typeface="Arial" panose="020B0604020202020204" pitchFamily="34" charset="0"/>
              <a:buChar char="•"/>
              <a:defRPr sz="2000" b="0">
                <a:solidFill>
                  <a:schemeClr val="bg1"/>
                </a:solidFill>
                <a:latin typeface="Arial" charset="0"/>
                <a:ea typeface="Arial" charset="0"/>
                <a:cs typeface="Arial" charset="0"/>
              </a:defRPr>
            </a:lvl1pPr>
            <a:lvl2pPr>
              <a:lnSpc>
                <a:spcPct val="100000"/>
              </a:lnSpc>
              <a:defRPr sz="2000" b="0" i="0">
                <a:solidFill>
                  <a:schemeClr val="bg1"/>
                </a:solidFill>
                <a:latin typeface="Arial" charset="0"/>
                <a:ea typeface="Arial" charset="0"/>
                <a:cs typeface="Arial" charset="0"/>
              </a:defRPr>
            </a:lvl2pPr>
            <a:lvl3pPr>
              <a:lnSpc>
                <a:spcPct val="100000"/>
              </a:lnSpc>
              <a:defRPr sz="2000" b="0" i="0">
                <a:solidFill>
                  <a:schemeClr val="bg1"/>
                </a:solidFill>
                <a:latin typeface="Arial" charset="0"/>
                <a:ea typeface="Arial" charset="0"/>
                <a:cs typeface="Arial" charset="0"/>
              </a:defRPr>
            </a:lvl3pPr>
            <a:lvl4pPr>
              <a:lnSpc>
                <a:spcPct val="100000"/>
              </a:lnSpc>
              <a:defRPr sz="2000" b="0" i="0">
                <a:solidFill>
                  <a:schemeClr val="bg1"/>
                </a:solidFill>
                <a:latin typeface="Arial" charset="0"/>
                <a:ea typeface="Arial" charset="0"/>
                <a:cs typeface="Arial" charset="0"/>
              </a:defRPr>
            </a:lvl4pPr>
            <a:lvl5pPr>
              <a:lnSpc>
                <a:spcPct val="100000"/>
              </a:lnSpc>
              <a:defRPr sz="2000" b="0" i="0">
                <a:solidFill>
                  <a:schemeClr val="bg1"/>
                </a:solidFill>
                <a:latin typeface="Arial" charset="0"/>
                <a:ea typeface="Arial" charset="0"/>
                <a:cs typeface="Arial" charset="0"/>
              </a:defRPr>
            </a:lvl5pPr>
          </a:lstStyle>
          <a:p>
            <a:pPr lvl="0"/>
            <a:r>
              <a:rPr lang="en-US"/>
              <a:t>Body copy, Arial 20pt minimum</a:t>
            </a:r>
          </a:p>
          <a:p>
            <a:pPr lvl="0"/>
            <a:r>
              <a:rPr lang="en-US"/>
              <a:t>Bullet points should always be round</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669805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pic>
        <p:nvPicPr>
          <p:cNvPr id="14" name="Picture 13"/>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936000" y="1517472"/>
            <a:ext cx="3409000" cy="25596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655840" y="4077072"/>
            <a:ext cx="4412661" cy="1836446"/>
          </a:xfrm>
          <a:prstGeom prst="rect">
            <a:avLst/>
          </a:prstGeom>
        </p:spPr>
      </p:pic>
      <p:sp>
        <p:nvSpPr>
          <p:cNvPr id="10" name="TextBox 9"/>
          <p:cNvSpPr txBox="1"/>
          <p:nvPr userDrawn="1"/>
        </p:nvSpPr>
        <p:spPr>
          <a:xfrm>
            <a:off x="4810331" y="2504889"/>
            <a:ext cx="637423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err="1">
                <a:solidFill>
                  <a:srgbClr val="0C406D"/>
                </a:solidFill>
                <a:latin typeface="Arial" charset="0"/>
                <a:ea typeface="Arial" charset="0"/>
                <a:cs typeface="Arial" charset="0"/>
              </a:rPr>
              <a:t>www.cranfield.ac.uk</a:t>
            </a:r>
            <a:endParaRPr lang="en-GB" sz="3200" b="1">
              <a:solidFill>
                <a:srgbClr val="0C406D"/>
              </a:solidFill>
              <a:latin typeface="Arial" charset="0"/>
              <a:ea typeface="Arial" charset="0"/>
              <a:cs typeface="Arial" charset="0"/>
            </a:endParaRPr>
          </a:p>
        </p:txBody>
      </p:sp>
      <p:sp>
        <p:nvSpPr>
          <p:cNvPr id="12" name="TextBox 11"/>
          <p:cNvSpPr txBox="1"/>
          <p:nvPr userDrawn="1"/>
        </p:nvSpPr>
        <p:spPr>
          <a:xfrm>
            <a:off x="4810329" y="3411612"/>
            <a:ext cx="604867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a:solidFill>
                  <a:srgbClr val="0099C4"/>
                </a:solidFill>
                <a:latin typeface="Arial" charset="0"/>
                <a:ea typeface="Arial" charset="0"/>
                <a:cs typeface="Arial" charset="0"/>
              </a:rPr>
              <a:t>T: +44 (0)1234 750111</a:t>
            </a:r>
            <a:endParaRPr lang="en-US" sz="2800" b="1">
              <a:solidFill>
                <a:srgbClr val="0099C4"/>
              </a:solidFill>
              <a:latin typeface="Arial" charset="0"/>
              <a:ea typeface="Arial" charset="0"/>
              <a:cs typeface="Arial" charset="0"/>
            </a:endParaRPr>
          </a:p>
        </p:txBody>
      </p:sp>
    </p:spTree>
    <p:extLst>
      <p:ext uri="{BB962C8B-B14F-4D97-AF65-F5344CB8AC3E}">
        <p14:creationId xmlns:p14="http://schemas.microsoft.com/office/powerpoint/2010/main" val="3525048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Presentation or Chapter Title">
    <p:spTree>
      <p:nvGrpSpPr>
        <p:cNvPr id="1" name=""/>
        <p:cNvGrpSpPr/>
        <p:nvPr/>
      </p:nvGrpSpPr>
      <p:grpSpPr>
        <a:xfrm>
          <a:off x="0" y="0"/>
          <a:ext cx="0" cy="0"/>
          <a:chOff x="0" y="0"/>
          <a:chExt cx="0" cy="0"/>
        </a:xfrm>
      </p:grpSpPr>
      <p:sp>
        <p:nvSpPr>
          <p:cNvPr id="5" name="Text Placeholder 17">
            <a:extLst>
              <a:ext uri="{FF2B5EF4-FFF2-40B4-BE49-F238E27FC236}">
                <a16:creationId xmlns:a16="http://schemas.microsoft.com/office/drawing/2014/main" id="{ADAA925A-F705-46F8-82B9-1CFF07067868}"/>
              </a:ext>
            </a:extLst>
          </p:cNvPr>
          <p:cNvSpPr txBox="1">
            <a:spLocks/>
          </p:cNvSpPr>
          <p:nvPr userDrawn="1"/>
        </p:nvSpPr>
        <p:spPr>
          <a:xfrm>
            <a:off x="4872570" y="6021393"/>
            <a:ext cx="6263217" cy="503237"/>
          </a:xfrm>
          <a:prstGeom prst="rect">
            <a:avLst/>
          </a:prstGeom>
        </p:spPr>
        <p:txBody>
          <a:bodyPr anchor="ctr"/>
          <a:lstStyle>
            <a:lvl1pPr marL="0" indent="0" algn="l" defTabSz="914400" rtl="0" eaLnBrk="1" latinLnBrk="0" hangingPunct="1">
              <a:spcBef>
                <a:spcPct val="20000"/>
              </a:spcBef>
              <a:buClr>
                <a:srgbClr val="00B0F0"/>
              </a:buClr>
              <a:buFont typeface="Arial" panose="020B0604020202020204" pitchFamily="34" charset="0"/>
              <a:buNone/>
              <a:defRPr sz="2200" b="1" kern="1200" baseline="0">
                <a:solidFill>
                  <a:srgbClr val="091932"/>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ct val="20000"/>
              </a:spcBef>
              <a:buClr>
                <a:srgbClr val="00B0F0"/>
              </a:buClr>
              <a:buFont typeface="Arial" charset="0"/>
              <a:buChar char="•"/>
              <a:defRPr sz="2000" kern="1200">
                <a:solidFill>
                  <a:srgbClr val="666666"/>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Clr>
                <a:srgbClr val="00B0F0"/>
              </a:buClr>
              <a:buFont typeface="Courier New" charset="0"/>
              <a:buChar char="o"/>
              <a:defRPr sz="2000" kern="1200">
                <a:solidFill>
                  <a:srgbClr val="666666"/>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Clr>
                <a:srgbClr val="00B0F0"/>
              </a:buClr>
              <a:buFont typeface="Wingdings" charset="2"/>
              <a:buChar char="§"/>
              <a:defRPr sz="2000" kern="1200">
                <a:solidFill>
                  <a:srgbClr val="666666"/>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spcBef>
                <a:spcPct val="20000"/>
              </a:spcBef>
              <a:buClr>
                <a:srgbClr val="00B0F0"/>
              </a:buClr>
              <a:buFont typeface=".HelveticaNeueDeskInterface-Regular" charset="0"/>
              <a:buChar char="-"/>
              <a:defRPr sz="2000" kern="1200">
                <a:solidFill>
                  <a:srgbClr val="6666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GB" sz="1800" b="0"/>
              <a:t>www.cranfield.ac.uk</a:t>
            </a:r>
          </a:p>
        </p:txBody>
      </p:sp>
      <p:sp>
        <p:nvSpPr>
          <p:cNvPr id="6" name="Rectangle 5">
            <a:extLst>
              <a:ext uri="{FF2B5EF4-FFF2-40B4-BE49-F238E27FC236}">
                <a16:creationId xmlns:a16="http://schemas.microsoft.com/office/drawing/2014/main" id="{F8B34C83-ECAD-4641-B439-E19D4780827D}"/>
              </a:ext>
            </a:extLst>
          </p:cNvPr>
          <p:cNvSpPr/>
          <p:nvPr userDrawn="1"/>
        </p:nvSpPr>
        <p:spPr>
          <a:xfrm>
            <a:off x="262469" y="188914"/>
            <a:ext cx="1608667" cy="1368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pic>
        <p:nvPicPr>
          <p:cNvPr id="7" name="Picture 10">
            <a:extLst>
              <a:ext uri="{FF2B5EF4-FFF2-40B4-BE49-F238E27FC236}">
                <a16:creationId xmlns:a16="http://schemas.microsoft.com/office/drawing/2014/main" id="{231CB8BA-3365-4040-8965-B6C74827A90F}"/>
              </a:ext>
            </a:extLst>
          </p:cNvPr>
          <p:cNvPicPr>
            <a:picLocks/>
          </p:cNvPicPr>
          <p:nvPr userDrawn="1"/>
        </p:nvPicPr>
        <p:blipFill>
          <a:blip r:embed="rId2">
            <a:extLst>
              <a:ext uri="{28A0092B-C50C-407E-A947-70E740481C1C}">
                <a14:useLocalDpi xmlns:a14="http://schemas.microsoft.com/office/drawing/2010/main"/>
              </a:ext>
            </a:extLst>
          </a:blip>
          <a:srcRect/>
          <a:stretch>
            <a:fillRect/>
          </a:stretch>
        </p:blipFill>
        <p:spPr bwMode="auto">
          <a:xfrm>
            <a:off x="935570" y="1517650"/>
            <a:ext cx="3409951"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0"/>
          </p:nvPr>
        </p:nvSpPr>
        <p:spPr>
          <a:xfrm>
            <a:off x="4871864" y="1700460"/>
            <a:ext cx="6264696" cy="2160588"/>
          </a:xfrm>
          <a:prstGeom prst="rect">
            <a:avLst/>
          </a:prstGeom>
        </p:spPr>
        <p:txBody>
          <a:bodyPr anchor="ctr">
            <a:normAutofit/>
          </a:bodyPr>
          <a:lstStyle>
            <a:lvl1pPr marL="0" indent="0">
              <a:buNone/>
              <a:defRPr sz="2800" b="1" i="0">
                <a:solidFill>
                  <a:srgbClr val="0C406D"/>
                </a:solidFill>
                <a:latin typeface="Arial" charset="0"/>
                <a:ea typeface="Arial" charset="0"/>
                <a:cs typeface="Arial" charset="0"/>
              </a:defRPr>
            </a:lvl1pPr>
          </a:lstStyle>
          <a:p>
            <a:pPr lvl="0"/>
            <a:r>
              <a:rPr lang="en-US"/>
              <a:t>Click to edit Master text styles</a:t>
            </a:r>
          </a:p>
        </p:txBody>
      </p:sp>
      <p:sp>
        <p:nvSpPr>
          <p:cNvPr id="11" name="Text Placeholder 8"/>
          <p:cNvSpPr>
            <a:spLocks noGrp="1"/>
          </p:cNvSpPr>
          <p:nvPr>
            <p:ph type="body" sz="quarter" idx="11"/>
          </p:nvPr>
        </p:nvSpPr>
        <p:spPr>
          <a:xfrm>
            <a:off x="4871864" y="4149080"/>
            <a:ext cx="6264696" cy="792088"/>
          </a:xfrm>
          <a:prstGeom prst="rect">
            <a:avLst/>
          </a:prstGeom>
        </p:spPr>
        <p:txBody>
          <a:bodyPr anchor="ctr">
            <a:normAutofit/>
          </a:bodyPr>
          <a:lstStyle>
            <a:lvl1pPr marL="0" indent="0">
              <a:buNone/>
              <a:defRPr sz="2000" b="1" i="0">
                <a:solidFill>
                  <a:srgbClr val="0099C4"/>
                </a:solidFill>
                <a:latin typeface="Arial" charset="0"/>
                <a:ea typeface="Arial" charset="0"/>
                <a:cs typeface="Arial" charset="0"/>
              </a:defRPr>
            </a:lvl1pPr>
          </a:lstStyle>
          <a:p>
            <a:pPr lvl="0"/>
            <a:r>
              <a:rPr lang="en-US"/>
              <a:t>Click to edit Master text styles</a:t>
            </a:r>
          </a:p>
        </p:txBody>
      </p:sp>
      <p:sp>
        <p:nvSpPr>
          <p:cNvPr id="13" name="Text Placeholder 8"/>
          <p:cNvSpPr>
            <a:spLocks noGrp="1"/>
          </p:cNvSpPr>
          <p:nvPr>
            <p:ph type="body" sz="quarter" idx="12"/>
          </p:nvPr>
        </p:nvSpPr>
        <p:spPr>
          <a:xfrm>
            <a:off x="4873469" y="5229200"/>
            <a:ext cx="6264696" cy="504056"/>
          </a:xfrm>
          <a:prstGeom prst="rect">
            <a:avLst/>
          </a:prstGeom>
        </p:spPr>
        <p:txBody>
          <a:bodyPr anchor="ctr">
            <a:normAutofit/>
          </a:bodyPr>
          <a:lstStyle>
            <a:lvl1pPr marL="0" indent="0">
              <a:buNone/>
              <a:defRPr sz="1800" b="1" i="0">
                <a:solidFill>
                  <a:schemeClr val="tx1"/>
                </a:solidFill>
                <a:latin typeface="Arial" charset="0"/>
                <a:ea typeface="Arial" charset="0"/>
                <a:cs typeface="Arial" charset="0"/>
              </a:defRPr>
            </a:lvl1pPr>
          </a:lstStyle>
          <a:p>
            <a:pPr lvl="0"/>
            <a:r>
              <a:rPr lang="en-US"/>
              <a:t>Click to edit Master text styles</a:t>
            </a:r>
          </a:p>
        </p:txBody>
      </p:sp>
    </p:spTree>
    <p:extLst>
      <p:ext uri="{BB962C8B-B14F-4D97-AF65-F5344CB8AC3E}">
        <p14:creationId xmlns:p14="http://schemas.microsoft.com/office/powerpoint/2010/main" val="27932730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ub, Body copy">
    <p:spTree>
      <p:nvGrpSpPr>
        <p:cNvPr id="1" name=""/>
        <p:cNvGrpSpPr/>
        <p:nvPr/>
      </p:nvGrpSpPr>
      <p:grpSpPr>
        <a:xfrm>
          <a:off x="0" y="0"/>
          <a:ext cx="0" cy="0"/>
          <a:chOff x="0" y="0"/>
          <a:chExt cx="0" cy="0"/>
        </a:xfrm>
      </p:grpSpPr>
      <p:sp>
        <p:nvSpPr>
          <p:cNvPr id="5" name="Text Placeholder 8"/>
          <p:cNvSpPr>
            <a:spLocks noGrp="1"/>
          </p:cNvSpPr>
          <p:nvPr>
            <p:ph type="body" sz="quarter" idx="11"/>
          </p:nvPr>
        </p:nvSpPr>
        <p:spPr>
          <a:xfrm>
            <a:off x="407368" y="1412776"/>
            <a:ext cx="11377264" cy="792088"/>
          </a:xfrm>
          <a:prstGeom prst="rect">
            <a:avLst/>
          </a:prstGeom>
        </p:spPr>
        <p:txBody>
          <a:bodyPr anchor="ctr">
            <a:normAutofit/>
          </a:bodyPr>
          <a:lstStyle>
            <a:lvl1pPr marL="0" indent="0">
              <a:buNone/>
              <a:defRPr sz="2200" b="1">
                <a:solidFill>
                  <a:srgbClr val="0099C4"/>
                </a:solidFill>
                <a:latin typeface="Arial" charset="0"/>
                <a:ea typeface="Arial" charset="0"/>
                <a:cs typeface="Arial" charset="0"/>
              </a:defRPr>
            </a:lvl1pPr>
          </a:lstStyle>
          <a:p>
            <a:pPr lvl="0"/>
            <a:r>
              <a:rPr lang="en-US"/>
              <a:t>Click to edit Master text styles</a:t>
            </a:r>
          </a:p>
        </p:txBody>
      </p:sp>
      <p:sp>
        <p:nvSpPr>
          <p:cNvPr id="10" name="Text Placeholder 8"/>
          <p:cNvSpPr>
            <a:spLocks noGrp="1"/>
          </p:cNvSpPr>
          <p:nvPr>
            <p:ph type="body" sz="quarter" idx="14"/>
          </p:nvPr>
        </p:nvSpPr>
        <p:spPr>
          <a:xfrm>
            <a:off x="407368" y="2348882"/>
            <a:ext cx="11377264" cy="4032446"/>
          </a:xfrm>
          <a:prstGeom prst="rect">
            <a:avLst/>
          </a:prstGeom>
        </p:spPr>
        <p:txBody>
          <a:bodyPr>
            <a:normAutofit/>
          </a:bodyPr>
          <a:lstStyle>
            <a:lvl1pPr marL="257175" indent="-257175">
              <a:lnSpc>
                <a:spcPct val="100000"/>
              </a:lnSpc>
              <a:buFont typeface="Arial" panose="020B0604020202020204" pitchFamily="34" charset="0"/>
              <a:buChar char="•"/>
              <a:defRPr sz="2000" b="0">
                <a:solidFill>
                  <a:schemeClr val="tx1"/>
                </a:solidFill>
                <a:latin typeface="Arial" charset="0"/>
                <a:ea typeface="Arial" charset="0"/>
                <a:cs typeface="Arial" charset="0"/>
              </a:defRPr>
            </a:lvl1pPr>
            <a:lvl2pPr>
              <a:lnSpc>
                <a:spcPct val="100000"/>
              </a:lnSpc>
              <a:defRPr sz="2000" b="0" i="0">
                <a:latin typeface="Arial" charset="0"/>
                <a:ea typeface="Arial" charset="0"/>
                <a:cs typeface="Arial" charset="0"/>
              </a:defRPr>
            </a:lvl2pPr>
            <a:lvl3pPr>
              <a:lnSpc>
                <a:spcPct val="100000"/>
              </a:lnSpc>
              <a:defRPr sz="2000" b="0" i="0">
                <a:latin typeface="Arial" charset="0"/>
                <a:ea typeface="Arial" charset="0"/>
                <a:cs typeface="Arial" charset="0"/>
              </a:defRPr>
            </a:lvl3pPr>
            <a:lvl4pPr>
              <a:lnSpc>
                <a:spcPct val="100000"/>
              </a:lnSpc>
              <a:defRPr sz="2000" b="0" i="0">
                <a:latin typeface="Arial" charset="0"/>
                <a:ea typeface="Arial" charset="0"/>
                <a:cs typeface="Arial" charset="0"/>
              </a:defRPr>
            </a:lvl4pPr>
            <a:lvl5pPr>
              <a:lnSpc>
                <a:spcPct val="100000"/>
              </a:lnSpc>
              <a:defRPr sz="2000" b="0" i="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80232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nd Image (Purpl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7277" y="365129"/>
            <a:ext cx="7249299" cy="1325563"/>
          </a:xfrm>
          <a:prstGeom prst="rect">
            <a:avLst/>
          </a:prstGeom>
        </p:spPr>
        <p:txBody>
          <a:bodyPr/>
          <a:lstStyle>
            <a:lvl1pPr>
              <a:lnSpc>
                <a:spcPct val="100000"/>
              </a:lnSpc>
              <a:defRPr b="1">
                <a:solidFill>
                  <a:srgbClr val="0A406C"/>
                </a:solidFill>
              </a:defRPr>
            </a:lvl1pPr>
          </a:lstStyle>
          <a:p>
            <a:r>
              <a:rPr lang="en-GB"/>
              <a:t>Slide title</a:t>
            </a:r>
            <a:endParaRPr lang="en-US"/>
          </a:p>
        </p:txBody>
      </p:sp>
      <p:sp>
        <p:nvSpPr>
          <p:cNvPr id="3" name="Content Placeholder 2"/>
          <p:cNvSpPr>
            <a:spLocks noGrp="1"/>
          </p:cNvSpPr>
          <p:nvPr>
            <p:ph idx="1" hasCustomPrompt="1"/>
          </p:nvPr>
        </p:nvSpPr>
        <p:spPr>
          <a:xfrm>
            <a:off x="407281" y="2795757"/>
            <a:ext cx="7249297" cy="3381211"/>
          </a:xfrm>
          <a:prstGeom prst="rect">
            <a:avLst/>
          </a:prstGeom>
        </p:spPr>
        <p:txBody>
          <a:bodyPr/>
          <a:lstStyle>
            <a:lvl1pPr>
              <a:lnSpc>
                <a:spcPct val="100000"/>
              </a:lnSpc>
              <a:defRPr>
                <a:solidFill>
                  <a:srgbClr val="081830"/>
                </a:solidFill>
              </a:defRPr>
            </a:lvl1pPr>
            <a:lvl2pPr>
              <a:lnSpc>
                <a:spcPct val="100000"/>
              </a:lnSpc>
              <a:defRPr>
                <a:solidFill>
                  <a:srgbClr val="081830"/>
                </a:solidFill>
              </a:defRPr>
            </a:lvl2pPr>
            <a:lvl3pPr>
              <a:lnSpc>
                <a:spcPct val="100000"/>
              </a:lnSpc>
              <a:defRPr>
                <a:solidFill>
                  <a:srgbClr val="081830"/>
                </a:solidFill>
              </a:defRPr>
            </a:lvl3pPr>
            <a:lvl4pPr>
              <a:lnSpc>
                <a:spcPct val="100000"/>
              </a:lnSpc>
              <a:defRPr>
                <a:solidFill>
                  <a:srgbClr val="081830"/>
                </a:solidFill>
              </a:defRPr>
            </a:lvl4pPr>
            <a:lvl5pPr>
              <a:lnSpc>
                <a:spcPct val="100000"/>
              </a:lnSpc>
              <a:defRPr>
                <a:solidFill>
                  <a:srgbClr val="081830"/>
                </a:solidFill>
              </a:defRPr>
            </a:lvl5pPr>
          </a:lstStyle>
          <a:p>
            <a:pPr lvl="0"/>
            <a:r>
              <a:rPr lang="en-GB"/>
              <a:t>Click to add body text</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8">
            <a:extLst>
              <a:ext uri="{FF2B5EF4-FFF2-40B4-BE49-F238E27FC236}">
                <a16:creationId xmlns:a16="http://schemas.microsoft.com/office/drawing/2014/main" id="{13989198-0118-0A4C-85EB-6E6554187995}"/>
              </a:ext>
            </a:extLst>
          </p:cNvPr>
          <p:cNvSpPr>
            <a:spLocks noGrp="1"/>
          </p:cNvSpPr>
          <p:nvPr>
            <p:ph type="body" sz="quarter" idx="10" hasCustomPrompt="1"/>
          </p:nvPr>
        </p:nvSpPr>
        <p:spPr>
          <a:xfrm>
            <a:off x="407277" y="1823409"/>
            <a:ext cx="7249299" cy="806285"/>
          </a:xfrm>
          <a:prstGeom prst="rect">
            <a:avLst/>
          </a:prstGeom>
        </p:spPr>
        <p:txBody>
          <a:bodyPr/>
          <a:lstStyle>
            <a:lvl1pPr marL="0" indent="0">
              <a:lnSpc>
                <a:spcPct val="100000"/>
              </a:lnSpc>
              <a:buNone/>
              <a:defRPr b="1">
                <a:solidFill>
                  <a:srgbClr val="623E87"/>
                </a:solidFill>
              </a:defRPr>
            </a:lvl1pPr>
          </a:lstStyle>
          <a:p>
            <a:pPr lvl="0"/>
            <a:r>
              <a:rPr lang="en-US"/>
              <a:t>Click to add a </a:t>
            </a:r>
            <a:r>
              <a:rPr lang="en-US" err="1"/>
              <a:t>subheader</a:t>
            </a:r>
            <a:endParaRPr lang="en-US"/>
          </a:p>
        </p:txBody>
      </p:sp>
      <p:sp>
        <p:nvSpPr>
          <p:cNvPr id="13" name="Text Placeholder 8">
            <a:extLst>
              <a:ext uri="{FF2B5EF4-FFF2-40B4-BE49-F238E27FC236}">
                <a16:creationId xmlns:a16="http://schemas.microsoft.com/office/drawing/2014/main" id="{7FE14EF7-2964-BC45-8684-F522DB0355EC}"/>
              </a:ext>
            </a:extLst>
          </p:cNvPr>
          <p:cNvSpPr txBox="1">
            <a:spLocks/>
          </p:cNvSpPr>
          <p:nvPr userDrawn="1"/>
        </p:nvSpPr>
        <p:spPr>
          <a:xfrm>
            <a:off x="9668447" y="6403690"/>
            <a:ext cx="2160240" cy="178379"/>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900" b="0" kern="1200">
                <a:solidFill>
                  <a:schemeClr val="bg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GB" sz="600">
                <a:solidFill>
                  <a:srgbClr val="0A406C"/>
                </a:solidFill>
              </a:rPr>
              <a:t>© Cranfield University </a:t>
            </a:r>
            <a:fld id="{9F749477-C6E1-0848-80BB-E9ECD956F19F}" type="datetime6">
              <a:rPr lang="en-GB" sz="600" smtClean="0">
                <a:solidFill>
                  <a:srgbClr val="0A406C"/>
                </a:solidFill>
              </a:rPr>
              <a:t>October 25</a:t>
            </a:fld>
            <a:endParaRPr lang="en-US" sz="600">
              <a:solidFill>
                <a:srgbClr val="0A406C"/>
              </a:solidFill>
            </a:endParaRPr>
          </a:p>
        </p:txBody>
      </p:sp>
      <p:sp>
        <p:nvSpPr>
          <p:cNvPr id="11" name="Freeform 10">
            <a:extLst>
              <a:ext uri="{FF2B5EF4-FFF2-40B4-BE49-F238E27FC236}">
                <a16:creationId xmlns:a16="http://schemas.microsoft.com/office/drawing/2014/main" id="{5EB8795B-7D51-8148-9BA2-EE835AD4D29A}"/>
              </a:ext>
            </a:extLst>
          </p:cNvPr>
          <p:cNvSpPr/>
          <p:nvPr userDrawn="1"/>
        </p:nvSpPr>
        <p:spPr>
          <a:xfrm rot="2700000">
            <a:off x="9958431" y="-245341"/>
            <a:ext cx="3316765" cy="1658383"/>
          </a:xfrm>
          <a:custGeom>
            <a:avLst/>
            <a:gdLst>
              <a:gd name="connsiteX0" fmla="*/ 0 w 4822608"/>
              <a:gd name="connsiteY0" fmla="*/ 2411304 h 2411304"/>
              <a:gd name="connsiteX1" fmla="*/ 2411305 w 4822608"/>
              <a:gd name="connsiteY1" fmla="*/ 0 h 2411304"/>
              <a:gd name="connsiteX2" fmla="*/ 4822608 w 4822608"/>
              <a:gd name="connsiteY2" fmla="*/ 2411304 h 2411304"/>
            </a:gdLst>
            <a:ahLst/>
            <a:cxnLst>
              <a:cxn ang="0">
                <a:pos x="connsiteX0" y="connsiteY0"/>
              </a:cxn>
              <a:cxn ang="0">
                <a:pos x="connsiteX1" y="connsiteY1"/>
              </a:cxn>
              <a:cxn ang="0">
                <a:pos x="connsiteX2" y="connsiteY2"/>
              </a:cxn>
            </a:cxnLst>
            <a:rect l="l" t="t" r="r" b="b"/>
            <a:pathLst>
              <a:path w="4822608" h="2411304">
                <a:moveTo>
                  <a:pt x="0" y="2411304"/>
                </a:moveTo>
                <a:lnTo>
                  <a:pt x="2411305" y="0"/>
                </a:lnTo>
                <a:lnTo>
                  <a:pt x="4822608" y="2411304"/>
                </a:lnTo>
                <a:close/>
              </a:path>
            </a:pathLst>
          </a:custGeom>
          <a:gradFill>
            <a:gsLst>
              <a:gs pos="0">
                <a:srgbClr val="623E87"/>
              </a:gs>
              <a:gs pos="55000">
                <a:srgbClr val="452B56"/>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Freeform 11">
            <a:extLst>
              <a:ext uri="{FF2B5EF4-FFF2-40B4-BE49-F238E27FC236}">
                <a16:creationId xmlns:a16="http://schemas.microsoft.com/office/drawing/2014/main" id="{C5F39A31-6295-A64B-8B7B-11AD08FE2CAC}"/>
              </a:ext>
            </a:extLst>
          </p:cNvPr>
          <p:cNvSpPr/>
          <p:nvPr userDrawn="1"/>
        </p:nvSpPr>
        <p:spPr>
          <a:xfrm rot="2700000">
            <a:off x="8821963" y="747599"/>
            <a:ext cx="4352328" cy="926928"/>
          </a:xfrm>
          <a:custGeom>
            <a:avLst/>
            <a:gdLst>
              <a:gd name="connsiteX0" fmla="*/ 0 w 4352328"/>
              <a:gd name="connsiteY0" fmla="*/ 926928 h 926928"/>
              <a:gd name="connsiteX1" fmla="*/ 926928 w 4352328"/>
              <a:gd name="connsiteY1" fmla="*/ 0 h 926928"/>
              <a:gd name="connsiteX2" fmla="*/ 3425400 w 4352328"/>
              <a:gd name="connsiteY2" fmla="*/ 0 h 926928"/>
              <a:gd name="connsiteX3" fmla="*/ 4352328 w 4352328"/>
              <a:gd name="connsiteY3" fmla="*/ 926928 h 926928"/>
              <a:gd name="connsiteX4" fmla="*/ 0 w 4352328"/>
              <a:gd name="connsiteY4" fmla="*/ 926928 h 926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328" h="926928">
                <a:moveTo>
                  <a:pt x="0" y="926928"/>
                </a:moveTo>
                <a:lnTo>
                  <a:pt x="926928" y="0"/>
                </a:lnTo>
                <a:lnTo>
                  <a:pt x="3425400" y="0"/>
                </a:lnTo>
                <a:lnTo>
                  <a:pt x="4352328" y="926928"/>
                </a:lnTo>
                <a:lnTo>
                  <a:pt x="0" y="926928"/>
                </a:lnTo>
                <a:close/>
              </a:path>
            </a:pathLst>
          </a:cu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Oval 14">
            <a:extLst>
              <a:ext uri="{FF2B5EF4-FFF2-40B4-BE49-F238E27FC236}">
                <a16:creationId xmlns:a16="http://schemas.microsoft.com/office/drawing/2014/main" id="{8336DF81-077D-0C46-8790-E9162B5E0AAF}"/>
              </a:ext>
            </a:extLst>
          </p:cNvPr>
          <p:cNvSpPr/>
          <p:nvPr userDrawn="1"/>
        </p:nvSpPr>
        <p:spPr>
          <a:xfrm>
            <a:off x="10812027" y="371789"/>
            <a:ext cx="1034980" cy="1034980"/>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7" name="Picture 16">
            <a:extLst>
              <a:ext uri="{FF2B5EF4-FFF2-40B4-BE49-F238E27FC236}">
                <a16:creationId xmlns:a16="http://schemas.microsoft.com/office/drawing/2014/main" id="{B4635852-0843-5540-B1C7-972A21FD55F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20498" y="285462"/>
            <a:ext cx="1200151" cy="1190550"/>
          </a:xfrm>
          <a:prstGeom prst="rect">
            <a:avLst/>
          </a:prstGeom>
        </p:spPr>
      </p:pic>
      <p:sp>
        <p:nvSpPr>
          <p:cNvPr id="21" name="Picture Placeholder 20">
            <a:extLst>
              <a:ext uri="{FF2B5EF4-FFF2-40B4-BE49-F238E27FC236}">
                <a16:creationId xmlns:a16="http://schemas.microsoft.com/office/drawing/2014/main" id="{3892CB3B-2A2D-834B-B4C1-FB083428549C}"/>
              </a:ext>
            </a:extLst>
          </p:cNvPr>
          <p:cNvSpPr>
            <a:spLocks noGrp="1"/>
          </p:cNvSpPr>
          <p:nvPr>
            <p:ph type="pic" sz="quarter" idx="12" hasCustomPrompt="1"/>
          </p:nvPr>
        </p:nvSpPr>
        <p:spPr>
          <a:xfrm>
            <a:off x="7891468" y="0"/>
            <a:ext cx="4300537" cy="6858000"/>
          </a:xfrm>
          <a:custGeom>
            <a:avLst/>
            <a:gdLst>
              <a:gd name="connsiteX0" fmla="*/ 0 w 4300537"/>
              <a:gd name="connsiteY0" fmla="*/ 0 h 6858000"/>
              <a:gd name="connsiteX1" fmla="*/ 1038228 w 4300537"/>
              <a:gd name="connsiteY1" fmla="*/ 0 h 6858000"/>
              <a:gd name="connsiteX2" fmla="*/ 4300537 w 4300537"/>
              <a:gd name="connsiteY2" fmla="*/ 3262309 h 6858000"/>
              <a:gd name="connsiteX3" fmla="*/ 4300537 w 4300537"/>
              <a:gd name="connsiteY3" fmla="*/ 6858000 h 6858000"/>
              <a:gd name="connsiteX4" fmla="*/ 0 w 4300537"/>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0537" h="6858000">
                <a:moveTo>
                  <a:pt x="0" y="0"/>
                </a:moveTo>
                <a:lnTo>
                  <a:pt x="1038228" y="0"/>
                </a:lnTo>
                <a:lnTo>
                  <a:pt x="4300537" y="3262309"/>
                </a:lnTo>
                <a:lnTo>
                  <a:pt x="4300537" y="6858000"/>
                </a:lnTo>
                <a:lnTo>
                  <a:pt x="0" y="6858000"/>
                </a:lnTo>
                <a:close/>
              </a:path>
            </a:pathLst>
          </a:custGeom>
          <a:solidFill>
            <a:srgbClr val="623E87"/>
          </a:solidFill>
        </p:spPr>
        <p:txBody>
          <a:bodyPr wrap="square" anchor="b">
            <a:noAutofit/>
          </a:bodyPr>
          <a:lstStyle/>
          <a:p>
            <a:r>
              <a:rPr lang="en-US"/>
              <a:t>Click icon to add image here</a:t>
            </a:r>
          </a:p>
        </p:txBody>
      </p:sp>
      <p:sp>
        <p:nvSpPr>
          <p:cNvPr id="22" name="Picture Placeholder 21">
            <a:extLst>
              <a:ext uri="{FF2B5EF4-FFF2-40B4-BE49-F238E27FC236}">
                <a16:creationId xmlns:a16="http://schemas.microsoft.com/office/drawing/2014/main" id="{0A99EE12-D248-5F44-B270-7964E7FA6F4E}"/>
              </a:ext>
            </a:extLst>
          </p:cNvPr>
          <p:cNvSpPr>
            <a:spLocks noGrp="1"/>
          </p:cNvSpPr>
          <p:nvPr>
            <p:ph type="pic" sz="quarter" idx="13" hasCustomPrompt="1"/>
          </p:nvPr>
        </p:nvSpPr>
        <p:spPr>
          <a:xfrm>
            <a:off x="10734678" y="290705"/>
            <a:ext cx="1173271" cy="1173270"/>
          </a:xfrm>
          <a:custGeom>
            <a:avLst/>
            <a:gdLst>
              <a:gd name="connsiteX0" fmla="*/ 586635 w 1173270"/>
              <a:gd name="connsiteY0" fmla="*/ 0 h 1173270"/>
              <a:gd name="connsiteX1" fmla="*/ 1173270 w 1173270"/>
              <a:gd name="connsiteY1" fmla="*/ 586635 h 1173270"/>
              <a:gd name="connsiteX2" fmla="*/ 586635 w 1173270"/>
              <a:gd name="connsiteY2" fmla="*/ 1173270 h 1173270"/>
              <a:gd name="connsiteX3" fmla="*/ 0 w 1173270"/>
              <a:gd name="connsiteY3" fmla="*/ 586635 h 1173270"/>
              <a:gd name="connsiteX4" fmla="*/ 586635 w 1173270"/>
              <a:gd name="connsiteY4" fmla="*/ 0 h 117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0" h="1173270">
                <a:moveTo>
                  <a:pt x="586635" y="0"/>
                </a:moveTo>
                <a:cubicBezTo>
                  <a:pt x="910625" y="0"/>
                  <a:pt x="1173270" y="262645"/>
                  <a:pt x="1173270" y="586635"/>
                </a:cubicBezTo>
                <a:cubicBezTo>
                  <a:pt x="1173270" y="910625"/>
                  <a:pt x="910625" y="1173270"/>
                  <a:pt x="586635" y="1173270"/>
                </a:cubicBezTo>
                <a:cubicBezTo>
                  <a:pt x="262645" y="1173270"/>
                  <a:pt x="0" y="910625"/>
                  <a:pt x="0" y="586635"/>
                </a:cubicBezTo>
                <a:cubicBezTo>
                  <a:pt x="0" y="262645"/>
                  <a:pt x="262645" y="0"/>
                  <a:pt x="586635" y="0"/>
                </a:cubicBezTo>
                <a:close/>
              </a:path>
            </a:pathLst>
          </a:custGeom>
          <a:solidFill>
            <a:srgbClr val="081830"/>
          </a:solidFill>
        </p:spPr>
        <p:txBody>
          <a:bodyPr wrap="square" anchor="ctr">
            <a:noAutofit/>
          </a:bodyPr>
          <a:lstStyle>
            <a:lvl1pPr marL="0" indent="0" algn="ctr">
              <a:buNone/>
              <a:defRPr sz="900">
                <a:solidFill>
                  <a:schemeClr val="bg1"/>
                </a:solidFill>
              </a:defRPr>
            </a:lvl1pPr>
          </a:lstStyle>
          <a:p>
            <a:r>
              <a:rPr lang="en-US"/>
              <a:t>Change logo (optional)</a:t>
            </a:r>
          </a:p>
        </p:txBody>
      </p:sp>
    </p:spTree>
    <p:extLst>
      <p:ext uri="{BB962C8B-B14F-4D97-AF65-F5344CB8AC3E}">
        <p14:creationId xmlns:p14="http://schemas.microsoft.com/office/powerpoint/2010/main" val="106539055"/>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ub, Body copy, Image">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407368" y="1412776"/>
            <a:ext cx="6696744" cy="792088"/>
          </a:xfrm>
          <a:prstGeom prst="rect">
            <a:avLst/>
          </a:prstGeom>
        </p:spPr>
        <p:txBody>
          <a:bodyPr anchor="ctr">
            <a:normAutofit/>
          </a:bodyPr>
          <a:lstStyle>
            <a:lvl1pPr marL="0" indent="0">
              <a:buNone/>
              <a:defRPr sz="2200" b="1">
                <a:solidFill>
                  <a:srgbClr val="0099C4"/>
                </a:solidFill>
                <a:latin typeface="Arial" charset="0"/>
                <a:ea typeface="Arial" charset="0"/>
                <a:cs typeface="Arial" charset="0"/>
              </a:defRPr>
            </a:lvl1pPr>
          </a:lstStyle>
          <a:p>
            <a:pPr lvl="0"/>
            <a:r>
              <a:rPr lang="en-US"/>
              <a:t>Click to edit Master text styles</a:t>
            </a:r>
          </a:p>
        </p:txBody>
      </p:sp>
      <p:sp>
        <p:nvSpPr>
          <p:cNvPr id="10" name="Text Placeholder 8"/>
          <p:cNvSpPr>
            <a:spLocks noGrp="1"/>
          </p:cNvSpPr>
          <p:nvPr>
            <p:ph type="body" sz="quarter" idx="14"/>
          </p:nvPr>
        </p:nvSpPr>
        <p:spPr>
          <a:xfrm>
            <a:off x="407368" y="2348885"/>
            <a:ext cx="6696744" cy="4032447"/>
          </a:xfrm>
          <a:prstGeom prst="rect">
            <a:avLst/>
          </a:prstGeom>
        </p:spPr>
        <p:txBody>
          <a:bodyPr>
            <a:normAutofit/>
          </a:bodyPr>
          <a:lstStyle>
            <a:lvl1pPr marL="257175" indent="-257175">
              <a:lnSpc>
                <a:spcPct val="100000"/>
              </a:lnSpc>
              <a:buFont typeface="Arial" panose="020B0604020202020204" pitchFamily="34" charset="0"/>
              <a:buChar char="•"/>
              <a:defRPr sz="2000" b="0">
                <a:solidFill>
                  <a:schemeClr val="tx1"/>
                </a:solidFill>
                <a:latin typeface="Arial" charset="0"/>
                <a:ea typeface="Arial" charset="0"/>
                <a:cs typeface="Arial" charset="0"/>
              </a:defRPr>
            </a:lvl1pPr>
            <a:lvl2pPr>
              <a:lnSpc>
                <a:spcPct val="100000"/>
              </a:lnSpc>
              <a:defRPr sz="2000" b="0" i="0">
                <a:latin typeface="Arial" charset="0"/>
                <a:ea typeface="Arial" charset="0"/>
                <a:cs typeface="Arial" charset="0"/>
              </a:defRPr>
            </a:lvl2pPr>
            <a:lvl3pPr>
              <a:lnSpc>
                <a:spcPct val="100000"/>
              </a:lnSpc>
              <a:defRPr sz="2000" b="0" i="0">
                <a:latin typeface="Arial" charset="0"/>
                <a:ea typeface="Arial" charset="0"/>
                <a:cs typeface="Arial" charset="0"/>
              </a:defRPr>
            </a:lvl3pPr>
            <a:lvl4pPr>
              <a:lnSpc>
                <a:spcPct val="100000"/>
              </a:lnSpc>
              <a:defRPr sz="2000" b="0" i="0">
                <a:latin typeface="Arial" charset="0"/>
                <a:ea typeface="Arial" charset="0"/>
                <a:cs typeface="Arial" charset="0"/>
              </a:defRPr>
            </a:lvl4pPr>
            <a:lvl5pPr>
              <a:lnSpc>
                <a:spcPct val="100000"/>
              </a:lnSpc>
              <a:defRPr sz="2000" b="0" i="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2"/>
          <p:cNvSpPr>
            <a:spLocks noGrp="1"/>
          </p:cNvSpPr>
          <p:nvPr>
            <p:ph sz="quarter" idx="17"/>
          </p:nvPr>
        </p:nvSpPr>
        <p:spPr>
          <a:xfrm>
            <a:off x="7248525" y="1412777"/>
            <a:ext cx="4535488" cy="4968550"/>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Click to edit Master text styles</a:t>
            </a:r>
          </a:p>
        </p:txBody>
      </p:sp>
      <p:sp>
        <p:nvSpPr>
          <p:cNvPr id="7" name="Title Placeholder 1"/>
          <p:cNvSpPr>
            <a:spLocks noGrp="1"/>
          </p:cNvSpPr>
          <p:nvPr>
            <p:ph type="title"/>
          </p:nvPr>
        </p:nvSpPr>
        <p:spPr>
          <a:xfrm>
            <a:off x="1871532" y="403200"/>
            <a:ext cx="9911269" cy="864000"/>
          </a:xfrm>
          <a:prstGeom prst="rect">
            <a:avLst/>
          </a:prstGeom>
        </p:spPr>
        <p:txBody>
          <a:bodyPr rtlCol="0">
            <a:normAutofit/>
          </a:bodyPr>
          <a:lstStyle/>
          <a:p>
            <a:r>
              <a:rPr lang="en-US"/>
              <a:t>Click to edit Master title style</a:t>
            </a:r>
            <a:endParaRPr lang="en-GB"/>
          </a:p>
        </p:txBody>
      </p:sp>
    </p:spTree>
    <p:extLst>
      <p:ext uri="{BB962C8B-B14F-4D97-AF65-F5344CB8AC3E}">
        <p14:creationId xmlns:p14="http://schemas.microsoft.com/office/powerpoint/2010/main" val="31166065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Body copy, Image">
    <p:spTree>
      <p:nvGrpSpPr>
        <p:cNvPr id="1" name=""/>
        <p:cNvGrpSpPr/>
        <p:nvPr/>
      </p:nvGrpSpPr>
      <p:grpSpPr>
        <a:xfrm>
          <a:off x="0" y="0"/>
          <a:ext cx="0" cy="0"/>
          <a:chOff x="0" y="0"/>
          <a:chExt cx="0" cy="0"/>
        </a:xfrm>
      </p:grpSpPr>
      <p:sp>
        <p:nvSpPr>
          <p:cNvPr id="7" name="Content Placeholder 2"/>
          <p:cNvSpPr>
            <a:spLocks noGrp="1"/>
          </p:cNvSpPr>
          <p:nvPr>
            <p:ph sz="quarter" idx="18"/>
          </p:nvPr>
        </p:nvSpPr>
        <p:spPr>
          <a:xfrm>
            <a:off x="7248525" y="1412780"/>
            <a:ext cx="4535488" cy="496854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Click to edit Master text styles</a:t>
            </a:r>
          </a:p>
        </p:txBody>
      </p:sp>
      <p:sp>
        <p:nvSpPr>
          <p:cNvPr id="6" name="Title Placeholder 1"/>
          <p:cNvSpPr>
            <a:spLocks noGrp="1"/>
          </p:cNvSpPr>
          <p:nvPr>
            <p:ph type="title"/>
          </p:nvPr>
        </p:nvSpPr>
        <p:spPr>
          <a:xfrm>
            <a:off x="1871532" y="403200"/>
            <a:ext cx="9911269" cy="864000"/>
          </a:xfrm>
          <a:prstGeom prst="rect">
            <a:avLst/>
          </a:prstGeom>
        </p:spPr>
        <p:txBody>
          <a:bodyPr rtlCol="0">
            <a:normAutofit/>
          </a:bodyPr>
          <a:lstStyle/>
          <a:p>
            <a:r>
              <a:rPr lang="en-US"/>
              <a:t>Click to edit Master title style</a:t>
            </a:r>
            <a:endParaRPr lang="en-GB"/>
          </a:p>
        </p:txBody>
      </p:sp>
      <p:sp>
        <p:nvSpPr>
          <p:cNvPr id="10" name="Text Placeholder 8"/>
          <p:cNvSpPr>
            <a:spLocks noGrp="1"/>
          </p:cNvSpPr>
          <p:nvPr>
            <p:ph type="body" sz="quarter" idx="14"/>
          </p:nvPr>
        </p:nvSpPr>
        <p:spPr>
          <a:xfrm>
            <a:off x="407368" y="1412779"/>
            <a:ext cx="6696744" cy="4968551"/>
          </a:xfrm>
          <a:prstGeom prst="rect">
            <a:avLst/>
          </a:prstGeom>
        </p:spPr>
        <p:txBody>
          <a:bodyPr>
            <a:normAutofit/>
          </a:bodyPr>
          <a:lstStyle>
            <a:lvl1pPr marL="257175" indent="-257175">
              <a:lnSpc>
                <a:spcPct val="100000"/>
              </a:lnSpc>
              <a:buFont typeface="Arial" panose="020B0604020202020204" pitchFamily="34" charset="0"/>
              <a:buChar char="•"/>
              <a:defRPr sz="2000" b="0">
                <a:solidFill>
                  <a:schemeClr val="tx1"/>
                </a:solidFill>
                <a:latin typeface="Arial" charset="0"/>
                <a:ea typeface="Arial" charset="0"/>
                <a:cs typeface="Arial" charset="0"/>
              </a:defRPr>
            </a:lvl1pPr>
            <a:lvl2pPr>
              <a:lnSpc>
                <a:spcPct val="100000"/>
              </a:lnSpc>
              <a:defRPr sz="2000" b="0" i="0">
                <a:latin typeface="Arial" charset="0"/>
                <a:ea typeface="Arial" charset="0"/>
                <a:cs typeface="Arial" charset="0"/>
              </a:defRPr>
            </a:lvl2pPr>
            <a:lvl3pPr>
              <a:lnSpc>
                <a:spcPct val="100000"/>
              </a:lnSpc>
              <a:defRPr sz="2000" b="0" i="0">
                <a:latin typeface="Arial" charset="0"/>
                <a:ea typeface="Arial" charset="0"/>
                <a:cs typeface="Arial" charset="0"/>
              </a:defRPr>
            </a:lvl3pPr>
            <a:lvl4pPr>
              <a:lnSpc>
                <a:spcPct val="100000"/>
              </a:lnSpc>
              <a:defRPr sz="2000" b="0" i="0">
                <a:latin typeface="Arial" charset="0"/>
                <a:ea typeface="Arial" charset="0"/>
                <a:cs typeface="Arial" charset="0"/>
              </a:defRPr>
            </a:lvl4pPr>
            <a:lvl5pPr>
              <a:lnSpc>
                <a:spcPct val="100000"/>
              </a:lnSpc>
              <a:defRPr sz="2000" b="0" i="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984603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Two column body copy">
    <p:spTree>
      <p:nvGrpSpPr>
        <p:cNvPr id="1" name=""/>
        <p:cNvGrpSpPr/>
        <p:nvPr/>
      </p:nvGrpSpPr>
      <p:grpSpPr>
        <a:xfrm>
          <a:off x="0" y="0"/>
          <a:ext cx="0" cy="0"/>
          <a:chOff x="0" y="0"/>
          <a:chExt cx="0" cy="0"/>
        </a:xfrm>
      </p:grpSpPr>
      <p:sp>
        <p:nvSpPr>
          <p:cNvPr id="7" name="Text Placeholder 8"/>
          <p:cNvSpPr>
            <a:spLocks noGrp="1"/>
          </p:cNvSpPr>
          <p:nvPr>
            <p:ph type="body" sz="quarter" idx="15"/>
          </p:nvPr>
        </p:nvSpPr>
        <p:spPr>
          <a:xfrm>
            <a:off x="407370" y="1412776"/>
            <a:ext cx="11377265" cy="4968550"/>
          </a:xfrm>
          <a:prstGeom prst="rect">
            <a:avLst/>
          </a:prstGeom>
        </p:spPr>
        <p:txBody>
          <a:bodyPr numCol="2" spcCol="144000">
            <a:normAutofit/>
          </a:bodyPr>
          <a:lstStyle>
            <a:lvl1pPr marL="257175" indent="-257175">
              <a:lnSpc>
                <a:spcPct val="100000"/>
              </a:lnSpc>
              <a:buFont typeface="Arial" panose="020B0604020202020204" pitchFamily="34" charset="0"/>
              <a:buChar char="•"/>
              <a:defRPr sz="2000" b="0">
                <a:solidFill>
                  <a:schemeClr val="tx1"/>
                </a:solidFill>
                <a:latin typeface="Arial" charset="0"/>
                <a:ea typeface="Arial" charset="0"/>
                <a:cs typeface="Arial" charset="0"/>
              </a:defRPr>
            </a:lvl1pPr>
            <a:lvl2pPr>
              <a:lnSpc>
                <a:spcPct val="100000"/>
              </a:lnSpc>
              <a:defRPr sz="2000" b="0" i="0">
                <a:latin typeface="Arial" charset="0"/>
                <a:ea typeface="Arial" charset="0"/>
                <a:cs typeface="Arial" charset="0"/>
              </a:defRPr>
            </a:lvl2pPr>
            <a:lvl3pPr>
              <a:lnSpc>
                <a:spcPct val="100000"/>
              </a:lnSpc>
              <a:defRPr sz="2000" b="0" i="0">
                <a:latin typeface="Arial" charset="0"/>
                <a:ea typeface="Arial" charset="0"/>
                <a:cs typeface="Arial" charset="0"/>
              </a:defRPr>
            </a:lvl3pPr>
            <a:lvl4pPr>
              <a:lnSpc>
                <a:spcPct val="100000"/>
              </a:lnSpc>
              <a:defRPr sz="2000" b="0" i="0">
                <a:latin typeface="Arial" charset="0"/>
                <a:ea typeface="Arial" charset="0"/>
                <a:cs typeface="Arial" charset="0"/>
              </a:defRPr>
            </a:lvl4pPr>
            <a:lvl5pPr>
              <a:lnSpc>
                <a:spcPct val="100000"/>
              </a:lnSpc>
              <a:defRPr sz="2000" b="0" i="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Placeholder 1"/>
          <p:cNvSpPr>
            <a:spLocks noGrp="1"/>
          </p:cNvSpPr>
          <p:nvPr>
            <p:ph type="title"/>
          </p:nvPr>
        </p:nvSpPr>
        <p:spPr>
          <a:xfrm>
            <a:off x="1871532" y="403200"/>
            <a:ext cx="9911269" cy="864000"/>
          </a:xfrm>
          <a:prstGeom prst="rect">
            <a:avLst/>
          </a:prstGeom>
        </p:spPr>
        <p:txBody>
          <a:bodyPr rtlCol="0">
            <a:normAutofit/>
          </a:bodyPr>
          <a:lstStyle/>
          <a:p>
            <a:r>
              <a:rPr lang="en-US"/>
              <a:t>Click to edit Master title style</a:t>
            </a:r>
            <a:endParaRPr lang="en-GB"/>
          </a:p>
        </p:txBody>
      </p:sp>
    </p:spTree>
    <p:extLst>
      <p:ext uri="{BB962C8B-B14F-4D97-AF65-F5344CB8AC3E}">
        <p14:creationId xmlns:p14="http://schemas.microsoft.com/office/powerpoint/2010/main" val="17424025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Large image area">
    <p:spTree>
      <p:nvGrpSpPr>
        <p:cNvPr id="1" name=""/>
        <p:cNvGrpSpPr/>
        <p:nvPr/>
      </p:nvGrpSpPr>
      <p:grpSpPr>
        <a:xfrm>
          <a:off x="0" y="0"/>
          <a:ext cx="0" cy="0"/>
          <a:chOff x="0" y="0"/>
          <a:chExt cx="0" cy="0"/>
        </a:xfrm>
      </p:grpSpPr>
      <p:sp>
        <p:nvSpPr>
          <p:cNvPr id="8" name="Content Placeholder 2"/>
          <p:cNvSpPr>
            <a:spLocks noGrp="1"/>
          </p:cNvSpPr>
          <p:nvPr>
            <p:ph sz="quarter" idx="19"/>
          </p:nvPr>
        </p:nvSpPr>
        <p:spPr>
          <a:xfrm>
            <a:off x="407368" y="1412780"/>
            <a:ext cx="11376645" cy="496854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Click to edit Master text styles</a:t>
            </a:r>
          </a:p>
        </p:txBody>
      </p:sp>
      <p:sp>
        <p:nvSpPr>
          <p:cNvPr id="4" name="Title Placeholder 1"/>
          <p:cNvSpPr>
            <a:spLocks noGrp="1"/>
          </p:cNvSpPr>
          <p:nvPr>
            <p:ph type="title"/>
          </p:nvPr>
        </p:nvSpPr>
        <p:spPr>
          <a:xfrm>
            <a:off x="1871532" y="403200"/>
            <a:ext cx="9911269" cy="864000"/>
          </a:xfrm>
          <a:prstGeom prst="rect">
            <a:avLst/>
          </a:prstGeom>
        </p:spPr>
        <p:txBody>
          <a:bodyPr rtlCol="0">
            <a:normAutofit/>
          </a:bodyPr>
          <a:lstStyle/>
          <a:p>
            <a:r>
              <a:rPr lang="en-US"/>
              <a:t>Click to edit Master title style</a:t>
            </a:r>
            <a:endParaRPr lang="en-GB"/>
          </a:p>
        </p:txBody>
      </p:sp>
    </p:spTree>
    <p:extLst>
      <p:ext uri="{BB962C8B-B14F-4D97-AF65-F5344CB8AC3E}">
        <p14:creationId xmlns:p14="http://schemas.microsoft.com/office/powerpoint/2010/main" val="26594435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Image">
    <p:spTree>
      <p:nvGrpSpPr>
        <p:cNvPr id="1" name=""/>
        <p:cNvGrpSpPr/>
        <p:nvPr/>
      </p:nvGrpSpPr>
      <p:grpSpPr>
        <a:xfrm>
          <a:off x="0" y="0"/>
          <a:ext cx="0" cy="0"/>
          <a:chOff x="0" y="0"/>
          <a:chExt cx="0" cy="0"/>
        </a:xfrm>
      </p:grpSpPr>
      <p:sp>
        <p:nvSpPr>
          <p:cNvPr id="11" name="Content Placeholder 2"/>
          <p:cNvSpPr>
            <a:spLocks noGrp="1"/>
          </p:cNvSpPr>
          <p:nvPr>
            <p:ph sz="quarter" idx="21"/>
          </p:nvPr>
        </p:nvSpPr>
        <p:spPr>
          <a:xfrm>
            <a:off x="6168632" y="1412780"/>
            <a:ext cx="5615381" cy="496854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Click to edit Master text styles</a:t>
            </a:r>
          </a:p>
        </p:txBody>
      </p:sp>
      <p:sp>
        <p:nvSpPr>
          <p:cNvPr id="12" name="Content Placeholder 2"/>
          <p:cNvSpPr>
            <a:spLocks noGrp="1"/>
          </p:cNvSpPr>
          <p:nvPr>
            <p:ph sz="quarter" idx="22"/>
          </p:nvPr>
        </p:nvSpPr>
        <p:spPr>
          <a:xfrm>
            <a:off x="407988" y="1412780"/>
            <a:ext cx="5615381" cy="496854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Click to edit Master text styles</a:t>
            </a:r>
          </a:p>
        </p:txBody>
      </p:sp>
      <p:sp>
        <p:nvSpPr>
          <p:cNvPr id="5" name="Title Placeholder 1"/>
          <p:cNvSpPr>
            <a:spLocks noGrp="1"/>
          </p:cNvSpPr>
          <p:nvPr>
            <p:ph type="title"/>
          </p:nvPr>
        </p:nvSpPr>
        <p:spPr>
          <a:xfrm>
            <a:off x="1871532" y="403200"/>
            <a:ext cx="9911269" cy="864000"/>
          </a:xfrm>
          <a:prstGeom prst="rect">
            <a:avLst/>
          </a:prstGeom>
        </p:spPr>
        <p:txBody>
          <a:bodyPr rtlCol="0">
            <a:normAutofit/>
          </a:bodyPr>
          <a:lstStyle/>
          <a:p>
            <a:r>
              <a:rPr lang="en-US"/>
              <a:t>Click to edit Master title style</a:t>
            </a:r>
            <a:endParaRPr lang="en-GB"/>
          </a:p>
        </p:txBody>
      </p:sp>
    </p:spTree>
    <p:extLst>
      <p:ext uri="{BB962C8B-B14F-4D97-AF65-F5344CB8AC3E}">
        <p14:creationId xmlns:p14="http://schemas.microsoft.com/office/powerpoint/2010/main" val="12449944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0058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Blue impact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02531A-A2F1-4FED-BCE0-D180426664F2}"/>
              </a:ext>
            </a:extLst>
          </p:cNvPr>
          <p:cNvSpPr/>
          <p:nvPr userDrawn="1"/>
        </p:nvSpPr>
        <p:spPr>
          <a:xfrm>
            <a:off x="0" y="0"/>
            <a:ext cx="5232400" cy="6858000"/>
          </a:xfrm>
          <a:prstGeom prst="rect">
            <a:avLst/>
          </a:prstGeom>
          <a:solidFill>
            <a:srgbClr val="2737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7" name="Content Placeholder 2"/>
          <p:cNvSpPr>
            <a:spLocks noGrp="1"/>
          </p:cNvSpPr>
          <p:nvPr>
            <p:ph sz="quarter" idx="18"/>
          </p:nvPr>
        </p:nvSpPr>
        <p:spPr>
          <a:xfrm>
            <a:off x="-31552" y="4"/>
            <a:ext cx="6960096" cy="685799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Click to edit Master text styles</a:t>
            </a:r>
          </a:p>
        </p:txBody>
      </p:sp>
      <p:sp>
        <p:nvSpPr>
          <p:cNvPr id="10" name="Text Placeholder 8"/>
          <p:cNvSpPr>
            <a:spLocks noGrp="1"/>
          </p:cNvSpPr>
          <p:nvPr>
            <p:ph type="body" sz="quarter" idx="14"/>
          </p:nvPr>
        </p:nvSpPr>
        <p:spPr>
          <a:xfrm>
            <a:off x="407368" y="404665"/>
            <a:ext cx="4440493" cy="5976662"/>
          </a:xfrm>
          <a:prstGeom prst="rect">
            <a:avLst/>
          </a:prstGeom>
        </p:spPr>
        <p:txBody>
          <a:bodyPr>
            <a:normAutofit/>
          </a:bodyPr>
          <a:lstStyle>
            <a:lvl1pPr marL="257175" indent="-257175">
              <a:lnSpc>
                <a:spcPct val="100000"/>
              </a:lnSpc>
              <a:buFont typeface="Arial" panose="020B0604020202020204" pitchFamily="34" charset="0"/>
              <a:buChar char="•"/>
              <a:defRPr sz="2000" b="0">
                <a:solidFill>
                  <a:schemeClr val="bg1"/>
                </a:solidFill>
                <a:latin typeface="Arial" charset="0"/>
                <a:ea typeface="Arial" charset="0"/>
                <a:cs typeface="Arial" charset="0"/>
              </a:defRPr>
            </a:lvl1pPr>
            <a:lvl2pPr>
              <a:lnSpc>
                <a:spcPct val="100000"/>
              </a:lnSpc>
              <a:defRPr sz="2000" b="0" i="0">
                <a:solidFill>
                  <a:schemeClr val="bg1"/>
                </a:solidFill>
                <a:latin typeface="Arial" charset="0"/>
                <a:ea typeface="Arial" charset="0"/>
                <a:cs typeface="Arial" charset="0"/>
              </a:defRPr>
            </a:lvl2pPr>
            <a:lvl3pPr>
              <a:lnSpc>
                <a:spcPct val="100000"/>
              </a:lnSpc>
              <a:defRPr sz="2000" b="0" i="0">
                <a:solidFill>
                  <a:schemeClr val="bg1"/>
                </a:solidFill>
                <a:latin typeface="Arial" charset="0"/>
                <a:ea typeface="Arial" charset="0"/>
                <a:cs typeface="Arial" charset="0"/>
              </a:defRPr>
            </a:lvl3pPr>
            <a:lvl4pPr>
              <a:lnSpc>
                <a:spcPct val="100000"/>
              </a:lnSpc>
              <a:defRPr sz="2000" b="0" i="0">
                <a:solidFill>
                  <a:schemeClr val="bg1"/>
                </a:solidFill>
                <a:latin typeface="Arial" charset="0"/>
                <a:ea typeface="Arial" charset="0"/>
                <a:cs typeface="Arial" charset="0"/>
              </a:defRPr>
            </a:lvl4pPr>
            <a:lvl5pPr>
              <a:lnSpc>
                <a:spcPct val="100000"/>
              </a:lnSpc>
              <a:defRPr sz="2000" b="0" i="0">
                <a:solidFill>
                  <a:schemeClr val="bg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542590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Green impact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26F160-1C31-4524-B325-A4E2CB149A3F}"/>
              </a:ext>
            </a:extLst>
          </p:cNvPr>
          <p:cNvSpPr/>
          <p:nvPr userDrawn="1"/>
        </p:nvSpPr>
        <p:spPr>
          <a:xfrm>
            <a:off x="0" y="0"/>
            <a:ext cx="5232400" cy="6858000"/>
          </a:xfrm>
          <a:prstGeom prst="rect">
            <a:avLst/>
          </a:prstGeom>
          <a:solidFill>
            <a:srgbClr val="5B78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5B7813"/>
              </a:solidFill>
            </a:endParaRPr>
          </a:p>
        </p:txBody>
      </p:sp>
      <p:sp>
        <p:nvSpPr>
          <p:cNvPr id="7" name="Content Placeholder 2"/>
          <p:cNvSpPr>
            <a:spLocks noGrp="1"/>
          </p:cNvSpPr>
          <p:nvPr>
            <p:ph sz="quarter" idx="18"/>
          </p:nvPr>
        </p:nvSpPr>
        <p:spPr>
          <a:xfrm>
            <a:off x="5231904" y="4"/>
            <a:ext cx="6960096" cy="685799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Click to edit Master text styles</a:t>
            </a:r>
          </a:p>
        </p:txBody>
      </p:sp>
      <p:sp>
        <p:nvSpPr>
          <p:cNvPr id="10" name="Text Placeholder 8"/>
          <p:cNvSpPr>
            <a:spLocks noGrp="1"/>
          </p:cNvSpPr>
          <p:nvPr>
            <p:ph type="body" sz="quarter" idx="14"/>
          </p:nvPr>
        </p:nvSpPr>
        <p:spPr>
          <a:xfrm>
            <a:off x="407368" y="404665"/>
            <a:ext cx="4440493" cy="5976662"/>
          </a:xfrm>
          <a:prstGeom prst="rect">
            <a:avLst/>
          </a:prstGeom>
        </p:spPr>
        <p:txBody>
          <a:bodyPr>
            <a:normAutofit/>
          </a:bodyPr>
          <a:lstStyle>
            <a:lvl1pPr marL="257175" indent="-257175">
              <a:lnSpc>
                <a:spcPct val="100000"/>
              </a:lnSpc>
              <a:buFont typeface="Arial" panose="020B0604020202020204" pitchFamily="34" charset="0"/>
              <a:buChar char="•"/>
              <a:defRPr sz="2000" b="0">
                <a:solidFill>
                  <a:schemeClr val="bg1"/>
                </a:solidFill>
                <a:latin typeface="Arial" charset="0"/>
                <a:ea typeface="Arial" charset="0"/>
                <a:cs typeface="Arial" charset="0"/>
              </a:defRPr>
            </a:lvl1pPr>
            <a:lvl2pPr>
              <a:lnSpc>
                <a:spcPct val="100000"/>
              </a:lnSpc>
              <a:defRPr sz="2000" b="0" i="0">
                <a:solidFill>
                  <a:schemeClr val="bg1"/>
                </a:solidFill>
                <a:latin typeface="Arial" charset="0"/>
                <a:ea typeface="Arial" charset="0"/>
                <a:cs typeface="Arial" charset="0"/>
              </a:defRPr>
            </a:lvl2pPr>
            <a:lvl3pPr>
              <a:lnSpc>
                <a:spcPct val="100000"/>
              </a:lnSpc>
              <a:defRPr sz="2000" b="0" i="0">
                <a:solidFill>
                  <a:schemeClr val="bg1"/>
                </a:solidFill>
                <a:latin typeface="Arial" charset="0"/>
                <a:ea typeface="Arial" charset="0"/>
                <a:cs typeface="Arial" charset="0"/>
              </a:defRPr>
            </a:lvl3pPr>
            <a:lvl4pPr>
              <a:lnSpc>
                <a:spcPct val="100000"/>
              </a:lnSpc>
              <a:defRPr sz="2000" b="0" i="0">
                <a:solidFill>
                  <a:schemeClr val="bg1"/>
                </a:solidFill>
                <a:latin typeface="Arial" charset="0"/>
                <a:ea typeface="Arial" charset="0"/>
                <a:cs typeface="Arial" charset="0"/>
              </a:defRPr>
            </a:lvl4pPr>
            <a:lvl5pPr>
              <a:lnSpc>
                <a:spcPct val="100000"/>
              </a:lnSpc>
              <a:defRPr sz="2000" b="0" i="0">
                <a:solidFill>
                  <a:schemeClr val="bg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215354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Pink impact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FA54BD-2C1F-46B9-B0BE-DEB4B383838D}"/>
              </a:ext>
            </a:extLst>
          </p:cNvPr>
          <p:cNvSpPr/>
          <p:nvPr userDrawn="1"/>
        </p:nvSpPr>
        <p:spPr>
          <a:xfrm>
            <a:off x="0" y="0"/>
            <a:ext cx="5232400" cy="6858000"/>
          </a:xfrm>
          <a:prstGeom prst="rect">
            <a:avLst/>
          </a:prstGeom>
          <a:solidFill>
            <a:srgbClr val="8121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7" name="Content Placeholder 2"/>
          <p:cNvSpPr>
            <a:spLocks noGrp="1"/>
          </p:cNvSpPr>
          <p:nvPr>
            <p:ph sz="quarter" idx="18"/>
          </p:nvPr>
        </p:nvSpPr>
        <p:spPr>
          <a:xfrm>
            <a:off x="5231904" y="4"/>
            <a:ext cx="6960096" cy="685799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Click to edit Master text styles</a:t>
            </a:r>
          </a:p>
        </p:txBody>
      </p:sp>
      <p:sp>
        <p:nvSpPr>
          <p:cNvPr id="10" name="Text Placeholder 8"/>
          <p:cNvSpPr>
            <a:spLocks noGrp="1"/>
          </p:cNvSpPr>
          <p:nvPr>
            <p:ph type="body" sz="quarter" idx="14"/>
          </p:nvPr>
        </p:nvSpPr>
        <p:spPr>
          <a:xfrm>
            <a:off x="407368" y="404665"/>
            <a:ext cx="4440493" cy="5976662"/>
          </a:xfrm>
          <a:prstGeom prst="rect">
            <a:avLst/>
          </a:prstGeom>
        </p:spPr>
        <p:txBody>
          <a:bodyPr>
            <a:normAutofit/>
          </a:bodyPr>
          <a:lstStyle>
            <a:lvl1pPr marL="257175" indent="-257175">
              <a:lnSpc>
                <a:spcPct val="100000"/>
              </a:lnSpc>
              <a:buFont typeface="Arial" panose="020B0604020202020204" pitchFamily="34" charset="0"/>
              <a:buChar char="•"/>
              <a:defRPr sz="2000" b="0">
                <a:solidFill>
                  <a:schemeClr val="bg1"/>
                </a:solidFill>
                <a:latin typeface="Arial" charset="0"/>
                <a:ea typeface="Arial" charset="0"/>
                <a:cs typeface="Arial" charset="0"/>
              </a:defRPr>
            </a:lvl1pPr>
            <a:lvl2pPr>
              <a:lnSpc>
                <a:spcPct val="100000"/>
              </a:lnSpc>
              <a:defRPr sz="2000" b="0" i="0">
                <a:solidFill>
                  <a:schemeClr val="bg1"/>
                </a:solidFill>
                <a:latin typeface="Arial" charset="0"/>
                <a:ea typeface="Arial" charset="0"/>
                <a:cs typeface="Arial" charset="0"/>
              </a:defRPr>
            </a:lvl2pPr>
            <a:lvl3pPr>
              <a:lnSpc>
                <a:spcPct val="100000"/>
              </a:lnSpc>
              <a:defRPr sz="2000" b="0" i="0">
                <a:solidFill>
                  <a:schemeClr val="bg1"/>
                </a:solidFill>
                <a:latin typeface="Arial" charset="0"/>
                <a:ea typeface="Arial" charset="0"/>
                <a:cs typeface="Arial" charset="0"/>
              </a:defRPr>
            </a:lvl3pPr>
            <a:lvl4pPr>
              <a:lnSpc>
                <a:spcPct val="100000"/>
              </a:lnSpc>
              <a:defRPr sz="2000" b="0" i="0">
                <a:solidFill>
                  <a:schemeClr val="bg1"/>
                </a:solidFill>
                <a:latin typeface="Arial" charset="0"/>
                <a:ea typeface="Arial" charset="0"/>
                <a:cs typeface="Arial" charset="0"/>
              </a:defRPr>
            </a:lvl4pPr>
            <a:lvl5pPr>
              <a:lnSpc>
                <a:spcPct val="100000"/>
              </a:lnSpc>
              <a:defRPr sz="2000" b="0" i="0">
                <a:solidFill>
                  <a:schemeClr val="bg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204678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Purple impact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85AE661-92E7-41D7-B5F1-2F0AC879EB0E}"/>
              </a:ext>
            </a:extLst>
          </p:cNvPr>
          <p:cNvSpPr/>
          <p:nvPr userDrawn="1"/>
        </p:nvSpPr>
        <p:spPr>
          <a:xfrm>
            <a:off x="0" y="0"/>
            <a:ext cx="5232400" cy="6858000"/>
          </a:xfrm>
          <a:prstGeom prst="rect">
            <a:avLst/>
          </a:prstGeom>
          <a:solidFill>
            <a:srgbClr val="442B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7" name="Content Placeholder 2"/>
          <p:cNvSpPr>
            <a:spLocks noGrp="1"/>
          </p:cNvSpPr>
          <p:nvPr>
            <p:ph sz="quarter" idx="18"/>
          </p:nvPr>
        </p:nvSpPr>
        <p:spPr>
          <a:xfrm>
            <a:off x="5231904" y="4"/>
            <a:ext cx="6960096" cy="685799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Click to edit Master text styles</a:t>
            </a:r>
          </a:p>
        </p:txBody>
      </p:sp>
      <p:sp>
        <p:nvSpPr>
          <p:cNvPr id="10" name="Text Placeholder 8"/>
          <p:cNvSpPr>
            <a:spLocks noGrp="1"/>
          </p:cNvSpPr>
          <p:nvPr>
            <p:ph type="body" sz="quarter" idx="14"/>
          </p:nvPr>
        </p:nvSpPr>
        <p:spPr>
          <a:xfrm>
            <a:off x="407368" y="404665"/>
            <a:ext cx="4440493" cy="5976662"/>
          </a:xfrm>
          <a:prstGeom prst="rect">
            <a:avLst/>
          </a:prstGeom>
        </p:spPr>
        <p:txBody>
          <a:bodyPr>
            <a:normAutofit/>
          </a:bodyPr>
          <a:lstStyle>
            <a:lvl1pPr marL="257175" indent="-257175">
              <a:lnSpc>
                <a:spcPct val="100000"/>
              </a:lnSpc>
              <a:buFont typeface="Arial" panose="020B0604020202020204" pitchFamily="34" charset="0"/>
              <a:buChar char="•"/>
              <a:defRPr sz="2000" b="0">
                <a:solidFill>
                  <a:schemeClr val="bg1"/>
                </a:solidFill>
                <a:latin typeface="Arial" charset="0"/>
                <a:ea typeface="Arial" charset="0"/>
                <a:cs typeface="Arial" charset="0"/>
              </a:defRPr>
            </a:lvl1pPr>
            <a:lvl2pPr>
              <a:lnSpc>
                <a:spcPct val="100000"/>
              </a:lnSpc>
              <a:defRPr sz="2000" b="0" i="0">
                <a:solidFill>
                  <a:schemeClr val="bg1"/>
                </a:solidFill>
                <a:latin typeface="Arial" charset="0"/>
                <a:ea typeface="Arial" charset="0"/>
                <a:cs typeface="Arial" charset="0"/>
              </a:defRPr>
            </a:lvl2pPr>
            <a:lvl3pPr>
              <a:lnSpc>
                <a:spcPct val="100000"/>
              </a:lnSpc>
              <a:defRPr sz="2000" b="0" i="0">
                <a:solidFill>
                  <a:schemeClr val="bg1"/>
                </a:solidFill>
                <a:latin typeface="Arial" charset="0"/>
                <a:ea typeface="Arial" charset="0"/>
                <a:cs typeface="Arial" charset="0"/>
              </a:defRPr>
            </a:lvl3pPr>
            <a:lvl4pPr>
              <a:lnSpc>
                <a:spcPct val="100000"/>
              </a:lnSpc>
              <a:defRPr sz="2000" b="0" i="0">
                <a:solidFill>
                  <a:schemeClr val="bg1"/>
                </a:solidFill>
                <a:latin typeface="Arial" charset="0"/>
                <a:ea typeface="Arial" charset="0"/>
                <a:cs typeface="Arial" charset="0"/>
              </a:defRPr>
            </a:lvl4pPr>
            <a:lvl5pPr>
              <a:lnSpc>
                <a:spcPct val="100000"/>
              </a:lnSpc>
              <a:defRPr sz="2000" b="0" i="0">
                <a:solidFill>
                  <a:schemeClr val="bg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45278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and Image (Gree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7277" y="365129"/>
            <a:ext cx="7249299" cy="1325563"/>
          </a:xfrm>
          <a:prstGeom prst="rect">
            <a:avLst/>
          </a:prstGeom>
        </p:spPr>
        <p:txBody>
          <a:bodyPr/>
          <a:lstStyle>
            <a:lvl1pPr>
              <a:lnSpc>
                <a:spcPct val="100000"/>
              </a:lnSpc>
              <a:defRPr b="1">
                <a:solidFill>
                  <a:srgbClr val="0A406C"/>
                </a:solidFill>
              </a:defRPr>
            </a:lvl1pPr>
          </a:lstStyle>
          <a:p>
            <a:r>
              <a:rPr lang="en-GB"/>
              <a:t>Slide title</a:t>
            </a:r>
            <a:endParaRPr lang="en-US"/>
          </a:p>
        </p:txBody>
      </p:sp>
      <p:sp>
        <p:nvSpPr>
          <p:cNvPr id="3" name="Content Placeholder 2"/>
          <p:cNvSpPr>
            <a:spLocks noGrp="1"/>
          </p:cNvSpPr>
          <p:nvPr>
            <p:ph idx="1" hasCustomPrompt="1"/>
          </p:nvPr>
        </p:nvSpPr>
        <p:spPr>
          <a:xfrm>
            <a:off x="407281" y="2795757"/>
            <a:ext cx="7249297" cy="3381211"/>
          </a:xfrm>
          <a:prstGeom prst="rect">
            <a:avLst/>
          </a:prstGeom>
        </p:spPr>
        <p:txBody>
          <a:bodyPr/>
          <a:lstStyle>
            <a:lvl1pPr>
              <a:lnSpc>
                <a:spcPct val="100000"/>
              </a:lnSpc>
              <a:defRPr>
                <a:solidFill>
                  <a:srgbClr val="081830"/>
                </a:solidFill>
              </a:defRPr>
            </a:lvl1pPr>
            <a:lvl2pPr>
              <a:lnSpc>
                <a:spcPct val="100000"/>
              </a:lnSpc>
              <a:defRPr>
                <a:solidFill>
                  <a:srgbClr val="081830"/>
                </a:solidFill>
              </a:defRPr>
            </a:lvl2pPr>
            <a:lvl3pPr>
              <a:lnSpc>
                <a:spcPct val="100000"/>
              </a:lnSpc>
              <a:defRPr>
                <a:solidFill>
                  <a:srgbClr val="081830"/>
                </a:solidFill>
              </a:defRPr>
            </a:lvl3pPr>
            <a:lvl4pPr>
              <a:lnSpc>
                <a:spcPct val="100000"/>
              </a:lnSpc>
              <a:defRPr>
                <a:solidFill>
                  <a:srgbClr val="081830"/>
                </a:solidFill>
              </a:defRPr>
            </a:lvl4pPr>
            <a:lvl5pPr>
              <a:lnSpc>
                <a:spcPct val="100000"/>
              </a:lnSpc>
              <a:defRPr>
                <a:solidFill>
                  <a:srgbClr val="081830"/>
                </a:solidFill>
              </a:defRPr>
            </a:lvl5pPr>
          </a:lstStyle>
          <a:p>
            <a:pPr lvl="0"/>
            <a:r>
              <a:rPr lang="en-GB"/>
              <a:t>Click to add body text</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8">
            <a:extLst>
              <a:ext uri="{FF2B5EF4-FFF2-40B4-BE49-F238E27FC236}">
                <a16:creationId xmlns:a16="http://schemas.microsoft.com/office/drawing/2014/main" id="{13989198-0118-0A4C-85EB-6E6554187995}"/>
              </a:ext>
            </a:extLst>
          </p:cNvPr>
          <p:cNvSpPr>
            <a:spLocks noGrp="1"/>
          </p:cNvSpPr>
          <p:nvPr>
            <p:ph type="body" sz="quarter" idx="10" hasCustomPrompt="1"/>
          </p:nvPr>
        </p:nvSpPr>
        <p:spPr>
          <a:xfrm>
            <a:off x="407277" y="1823409"/>
            <a:ext cx="7249299" cy="806285"/>
          </a:xfrm>
          <a:prstGeom prst="rect">
            <a:avLst/>
          </a:prstGeom>
        </p:spPr>
        <p:txBody>
          <a:bodyPr/>
          <a:lstStyle>
            <a:lvl1pPr marL="0" indent="0">
              <a:lnSpc>
                <a:spcPct val="100000"/>
              </a:lnSpc>
              <a:buNone/>
              <a:defRPr b="1">
                <a:solidFill>
                  <a:srgbClr val="5A7713"/>
                </a:solidFill>
              </a:defRPr>
            </a:lvl1pPr>
          </a:lstStyle>
          <a:p>
            <a:pPr lvl="0"/>
            <a:r>
              <a:rPr lang="en-US"/>
              <a:t>Click to add a </a:t>
            </a:r>
            <a:r>
              <a:rPr lang="en-US" err="1"/>
              <a:t>subheader</a:t>
            </a:r>
            <a:endParaRPr lang="en-US"/>
          </a:p>
        </p:txBody>
      </p:sp>
      <p:sp>
        <p:nvSpPr>
          <p:cNvPr id="13" name="Text Placeholder 8">
            <a:extLst>
              <a:ext uri="{FF2B5EF4-FFF2-40B4-BE49-F238E27FC236}">
                <a16:creationId xmlns:a16="http://schemas.microsoft.com/office/drawing/2014/main" id="{7FE14EF7-2964-BC45-8684-F522DB0355EC}"/>
              </a:ext>
            </a:extLst>
          </p:cNvPr>
          <p:cNvSpPr txBox="1">
            <a:spLocks/>
          </p:cNvSpPr>
          <p:nvPr userDrawn="1"/>
        </p:nvSpPr>
        <p:spPr>
          <a:xfrm>
            <a:off x="9668447" y="6403690"/>
            <a:ext cx="2160240" cy="178379"/>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900" b="0" kern="1200">
                <a:solidFill>
                  <a:schemeClr val="bg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GB" sz="600">
                <a:solidFill>
                  <a:srgbClr val="0A406C"/>
                </a:solidFill>
              </a:rPr>
              <a:t>© Cranfield University </a:t>
            </a:r>
            <a:fld id="{9F749477-C6E1-0848-80BB-E9ECD956F19F}" type="datetime6">
              <a:rPr lang="en-GB" sz="600" smtClean="0">
                <a:solidFill>
                  <a:srgbClr val="0A406C"/>
                </a:solidFill>
              </a:rPr>
              <a:t>October 25</a:t>
            </a:fld>
            <a:endParaRPr lang="en-US" sz="600">
              <a:solidFill>
                <a:srgbClr val="0A406C"/>
              </a:solidFill>
            </a:endParaRPr>
          </a:p>
        </p:txBody>
      </p:sp>
      <p:sp>
        <p:nvSpPr>
          <p:cNvPr id="11" name="Freeform 10">
            <a:extLst>
              <a:ext uri="{FF2B5EF4-FFF2-40B4-BE49-F238E27FC236}">
                <a16:creationId xmlns:a16="http://schemas.microsoft.com/office/drawing/2014/main" id="{5EB8795B-7D51-8148-9BA2-EE835AD4D29A}"/>
              </a:ext>
            </a:extLst>
          </p:cNvPr>
          <p:cNvSpPr/>
          <p:nvPr userDrawn="1"/>
        </p:nvSpPr>
        <p:spPr>
          <a:xfrm rot="2700000">
            <a:off x="9958431" y="-245341"/>
            <a:ext cx="3316765" cy="1658383"/>
          </a:xfrm>
          <a:custGeom>
            <a:avLst/>
            <a:gdLst>
              <a:gd name="connsiteX0" fmla="*/ 0 w 4822608"/>
              <a:gd name="connsiteY0" fmla="*/ 2411304 h 2411304"/>
              <a:gd name="connsiteX1" fmla="*/ 2411305 w 4822608"/>
              <a:gd name="connsiteY1" fmla="*/ 0 h 2411304"/>
              <a:gd name="connsiteX2" fmla="*/ 4822608 w 4822608"/>
              <a:gd name="connsiteY2" fmla="*/ 2411304 h 2411304"/>
            </a:gdLst>
            <a:ahLst/>
            <a:cxnLst>
              <a:cxn ang="0">
                <a:pos x="connsiteX0" y="connsiteY0"/>
              </a:cxn>
              <a:cxn ang="0">
                <a:pos x="connsiteX1" y="connsiteY1"/>
              </a:cxn>
              <a:cxn ang="0">
                <a:pos x="connsiteX2" y="connsiteY2"/>
              </a:cxn>
            </a:cxnLst>
            <a:rect l="l" t="t" r="r" b="b"/>
            <a:pathLst>
              <a:path w="4822608" h="2411304">
                <a:moveTo>
                  <a:pt x="0" y="2411304"/>
                </a:moveTo>
                <a:lnTo>
                  <a:pt x="2411305" y="0"/>
                </a:lnTo>
                <a:lnTo>
                  <a:pt x="4822608" y="2411304"/>
                </a:lnTo>
                <a:close/>
              </a:path>
            </a:pathLst>
          </a:custGeom>
          <a:gradFill>
            <a:gsLst>
              <a:gs pos="0">
                <a:srgbClr val="94C21E"/>
              </a:gs>
              <a:gs pos="55000">
                <a:srgbClr val="5A7713"/>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Freeform 11">
            <a:extLst>
              <a:ext uri="{FF2B5EF4-FFF2-40B4-BE49-F238E27FC236}">
                <a16:creationId xmlns:a16="http://schemas.microsoft.com/office/drawing/2014/main" id="{C5F39A31-6295-A64B-8B7B-11AD08FE2CAC}"/>
              </a:ext>
            </a:extLst>
          </p:cNvPr>
          <p:cNvSpPr/>
          <p:nvPr userDrawn="1"/>
        </p:nvSpPr>
        <p:spPr>
          <a:xfrm rot="2700000">
            <a:off x="8821963" y="747599"/>
            <a:ext cx="4352328" cy="926928"/>
          </a:xfrm>
          <a:custGeom>
            <a:avLst/>
            <a:gdLst>
              <a:gd name="connsiteX0" fmla="*/ 0 w 4352328"/>
              <a:gd name="connsiteY0" fmla="*/ 926928 h 926928"/>
              <a:gd name="connsiteX1" fmla="*/ 926928 w 4352328"/>
              <a:gd name="connsiteY1" fmla="*/ 0 h 926928"/>
              <a:gd name="connsiteX2" fmla="*/ 3425400 w 4352328"/>
              <a:gd name="connsiteY2" fmla="*/ 0 h 926928"/>
              <a:gd name="connsiteX3" fmla="*/ 4352328 w 4352328"/>
              <a:gd name="connsiteY3" fmla="*/ 926928 h 926928"/>
              <a:gd name="connsiteX4" fmla="*/ 0 w 4352328"/>
              <a:gd name="connsiteY4" fmla="*/ 926928 h 926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328" h="926928">
                <a:moveTo>
                  <a:pt x="0" y="926928"/>
                </a:moveTo>
                <a:lnTo>
                  <a:pt x="926928" y="0"/>
                </a:lnTo>
                <a:lnTo>
                  <a:pt x="3425400" y="0"/>
                </a:lnTo>
                <a:lnTo>
                  <a:pt x="4352328" y="926928"/>
                </a:lnTo>
                <a:lnTo>
                  <a:pt x="0" y="926928"/>
                </a:lnTo>
                <a:close/>
              </a:path>
            </a:pathLst>
          </a:cu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Oval 14">
            <a:extLst>
              <a:ext uri="{FF2B5EF4-FFF2-40B4-BE49-F238E27FC236}">
                <a16:creationId xmlns:a16="http://schemas.microsoft.com/office/drawing/2014/main" id="{8336DF81-077D-0C46-8790-E9162B5E0AAF}"/>
              </a:ext>
            </a:extLst>
          </p:cNvPr>
          <p:cNvSpPr/>
          <p:nvPr userDrawn="1"/>
        </p:nvSpPr>
        <p:spPr>
          <a:xfrm>
            <a:off x="10812027" y="371789"/>
            <a:ext cx="1034980" cy="1034980"/>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7" name="Picture 16">
            <a:extLst>
              <a:ext uri="{FF2B5EF4-FFF2-40B4-BE49-F238E27FC236}">
                <a16:creationId xmlns:a16="http://schemas.microsoft.com/office/drawing/2014/main" id="{B4635852-0843-5540-B1C7-972A21FD55F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20498" y="285462"/>
            <a:ext cx="1200151" cy="1190550"/>
          </a:xfrm>
          <a:prstGeom prst="rect">
            <a:avLst/>
          </a:prstGeom>
        </p:spPr>
      </p:pic>
      <p:sp>
        <p:nvSpPr>
          <p:cNvPr id="21" name="Picture Placeholder 20">
            <a:extLst>
              <a:ext uri="{FF2B5EF4-FFF2-40B4-BE49-F238E27FC236}">
                <a16:creationId xmlns:a16="http://schemas.microsoft.com/office/drawing/2014/main" id="{3892CB3B-2A2D-834B-B4C1-FB083428549C}"/>
              </a:ext>
            </a:extLst>
          </p:cNvPr>
          <p:cNvSpPr>
            <a:spLocks noGrp="1"/>
          </p:cNvSpPr>
          <p:nvPr>
            <p:ph type="pic" sz="quarter" idx="12" hasCustomPrompt="1"/>
          </p:nvPr>
        </p:nvSpPr>
        <p:spPr>
          <a:xfrm>
            <a:off x="7891468" y="0"/>
            <a:ext cx="4300537" cy="6858000"/>
          </a:xfrm>
          <a:custGeom>
            <a:avLst/>
            <a:gdLst>
              <a:gd name="connsiteX0" fmla="*/ 0 w 4300537"/>
              <a:gd name="connsiteY0" fmla="*/ 0 h 6858000"/>
              <a:gd name="connsiteX1" fmla="*/ 1038228 w 4300537"/>
              <a:gd name="connsiteY1" fmla="*/ 0 h 6858000"/>
              <a:gd name="connsiteX2" fmla="*/ 4300537 w 4300537"/>
              <a:gd name="connsiteY2" fmla="*/ 3262309 h 6858000"/>
              <a:gd name="connsiteX3" fmla="*/ 4300537 w 4300537"/>
              <a:gd name="connsiteY3" fmla="*/ 6858000 h 6858000"/>
              <a:gd name="connsiteX4" fmla="*/ 0 w 4300537"/>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0537" h="6858000">
                <a:moveTo>
                  <a:pt x="0" y="0"/>
                </a:moveTo>
                <a:lnTo>
                  <a:pt x="1038228" y="0"/>
                </a:lnTo>
                <a:lnTo>
                  <a:pt x="4300537" y="3262309"/>
                </a:lnTo>
                <a:lnTo>
                  <a:pt x="4300537" y="6858000"/>
                </a:lnTo>
                <a:lnTo>
                  <a:pt x="0" y="6858000"/>
                </a:lnTo>
                <a:close/>
              </a:path>
            </a:pathLst>
          </a:custGeom>
          <a:solidFill>
            <a:srgbClr val="94C21E"/>
          </a:solidFill>
        </p:spPr>
        <p:txBody>
          <a:bodyPr wrap="square" anchor="b">
            <a:noAutofit/>
          </a:bodyPr>
          <a:lstStyle/>
          <a:p>
            <a:r>
              <a:rPr lang="en-US"/>
              <a:t>Click icon to add image here</a:t>
            </a:r>
          </a:p>
        </p:txBody>
      </p:sp>
      <p:sp>
        <p:nvSpPr>
          <p:cNvPr id="22" name="Picture Placeholder 21">
            <a:extLst>
              <a:ext uri="{FF2B5EF4-FFF2-40B4-BE49-F238E27FC236}">
                <a16:creationId xmlns:a16="http://schemas.microsoft.com/office/drawing/2014/main" id="{0A99EE12-D248-5F44-B270-7964E7FA6F4E}"/>
              </a:ext>
            </a:extLst>
          </p:cNvPr>
          <p:cNvSpPr>
            <a:spLocks noGrp="1"/>
          </p:cNvSpPr>
          <p:nvPr>
            <p:ph type="pic" sz="quarter" idx="13" hasCustomPrompt="1"/>
          </p:nvPr>
        </p:nvSpPr>
        <p:spPr>
          <a:xfrm>
            <a:off x="10734678" y="290705"/>
            <a:ext cx="1173271" cy="1173270"/>
          </a:xfrm>
          <a:custGeom>
            <a:avLst/>
            <a:gdLst>
              <a:gd name="connsiteX0" fmla="*/ 586635 w 1173270"/>
              <a:gd name="connsiteY0" fmla="*/ 0 h 1173270"/>
              <a:gd name="connsiteX1" fmla="*/ 1173270 w 1173270"/>
              <a:gd name="connsiteY1" fmla="*/ 586635 h 1173270"/>
              <a:gd name="connsiteX2" fmla="*/ 586635 w 1173270"/>
              <a:gd name="connsiteY2" fmla="*/ 1173270 h 1173270"/>
              <a:gd name="connsiteX3" fmla="*/ 0 w 1173270"/>
              <a:gd name="connsiteY3" fmla="*/ 586635 h 1173270"/>
              <a:gd name="connsiteX4" fmla="*/ 586635 w 1173270"/>
              <a:gd name="connsiteY4" fmla="*/ 0 h 117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0" h="1173270">
                <a:moveTo>
                  <a:pt x="586635" y="0"/>
                </a:moveTo>
                <a:cubicBezTo>
                  <a:pt x="910625" y="0"/>
                  <a:pt x="1173270" y="262645"/>
                  <a:pt x="1173270" y="586635"/>
                </a:cubicBezTo>
                <a:cubicBezTo>
                  <a:pt x="1173270" y="910625"/>
                  <a:pt x="910625" y="1173270"/>
                  <a:pt x="586635" y="1173270"/>
                </a:cubicBezTo>
                <a:cubicBezTo>
                  <a:pt x="262645" y="1173270"/>
                  <a:pt x="0" y="910625"/>
                  <a:pt x="0" y="586635"/>
                </a:cubicBezTo>
                <a:cubicBezTo>
                  <a:pt x="0" y="262645"/>
                  <a:pt x="262645" y="0"/>
                  <a:pt x="586635" y="0"/>
                </a:cubicBezTo>
                <a:close/>
              </a:path>
            </a:pathLst>
          </a:custGeom>
          <a:solidFill>
            <a:srgbClr val="081830"/>
          </a:solidFill>
        </p:spPr>
        <p:txBody>
          <a:bodyPr wrap="square" anchor="ctr">
            <a:noAutofit/>
          </a:bodyPr>
          <a:lstStyle>
            <a:lvl1pPr marL="0" indent="0" algn="ctr">
              <a:buNone/>
              <a:defRPr sz="900">
                <a:solidFill>
                  <a:schemeClr val="bg1"/>
                </a:solidFill>
              </a:defRPr>
            </a:lvl1pPr>
          </a:lstStyle>
          <a:p>
            <a:r>
              <a:rPr lang="en-US"/>
              <a:t>Change logo (optional)</a:t>
            </a:r>
          </a:p>
        </p:txBody>
      </p:sp>
    </p:spTree>
    <p:extLst>
      <p:ext uri="{BB962C8B-B14F-4D97-AF65-F5344CB8AC3E}">
        <p14:creationId xmlns:p14="http://schemas.microsoft.com/office/powerpoint/2010/main" val="3752926569"/>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Red impact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E71742-9B42-47B7-9458-AC626A846243}"/>
              </a:ext>
            </a:extLst>
          </p:cNvPr>
          <p:cNvSpPr/>
          <p:nvPr userDrawn="1"/>
        </p:nvSpPr>
        <p:spPr>
          <a:xfrm>
            <a:off x="0" y="0"/>
            <a:ext cx="5232400" cy="6858000"/>
          </a:xfrm>
          <a:prstGeom prst="rect">
            <a:avLst/>
          </a:prstGeom>
          <a:solidFill>
            <a:srgbClr val="820E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7" name="Content Placeholder 2"/>
          <p:cNvSpPr>
            <a:spLocks noGrp="1"/>
          </p:cNvSpPr>
          <p:nvPr>
            <p:ph sz="quarter" idx="18"/>
          </p:nvPr>
        </p:nvSpPr>
        <p:spPr>
          <a:xfrm>
            <a:off x="5231904" y="4"/>
            <a:ext cx="6960096" cy="685799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Click to edit Master text styles</a:t>
            </a:r>
          </a:p>
        </p:txBody>
      </p:sp>
      <p:sp>
        <p:nvSpPr>
          <p:cNvPr id="10" name="Text Placeholder 8"/>
          <p:cNvSpPr>
            <a:spLocks noGrp="1"/>
          </p:cNvSpPr>
          <p:nvPr>
            <p:ph type="body" sz="quarter" idx="14"/>
          </p:nvPr>
        </p:nvSpPr>
        <p:spPr>
          <a:xfrm>
            <a:off x="407368" y="404665"/>
            <a:ext cx="4440493" cy="5976662"/>
          </a:xfrm>
          <a:prstGeom prst="rect">
            <a:avLst/>
          </a:prstGeom>
        </p:spPr>
        <p:txBody>
          <a:bodyPr>
            <a:normAutofit/>
          </a:bodyPr>
          <a:lstStyle>
            <a:lvl1pPr marL="257175" indent="-257175">
              <a:lnSpc>
                <a:spcPct val="100000"/>
              </a:lnSpc>
              <a:buFont typeface="Arial" panose="020B0604020202020204" pitchFamily="34" charset="0"/>
              <a:buChar char="•"/>
              <a:defRPr sz="2000" b="0">
                <a:solidFill>
                  <a:schemeClr val="bg1"/>
                </a:solidFill>
                <a:latin typeface="Arial" charset="0"/>
                <a:ea typeface="Arial" charset="0"/>
                <a:cs typeface="Arial" charset="0"/>
              </a:defRPr>
            </a:lvl1pPr>
            <a:lvl2pPr>
              <a:lnSpc>
                <a:spcPct val="100000"/>
              </a:lnSpc>
              <a:defRPr sz="2000" b="0" i="0">
                <a:solidFill>
                  <a:schemeClr val="bg1"/>
                </a:solidFill>
                <a:latin typeface="Arial" charset="0"/>
                <a:ea typeface="Arial" charset="0"/>
                <a:cs typeface="Arial" charset="0"/>
              </a:defRPr>
            </a:lvl2pPr>
            <a:lvl3pPr>
              <a:lnSpc>
                <a:spcPct val="100000"/>
              </a:lnSpc>
              <a:defRPr sz="2000" b="0" i="0">
                <a:solidFill>
                  <a:schemeClr val="bg1"/>
                </a:solidFill>
                <a:latin typeface="Arial" charset="0"/>
                <a:ea typeface="Arial" charset="0"/>
                <a:cs typeface="Arial" charset="0"/>
              </a:defRPr>
            </a:lvl3pPr>
            <a:lvl4pPr>
              <a:lnSpc>
                <a:spcPct val="100000"/>
              </a:lnSpc>
              <a:defRPr sz="2000" b="0" i="0">
                <a:solidFill>
                  <a:schemeClr val="bg1"/>
                </a:solidFill>
                <a:latin typeface="Arial" charset="0"/>
                <a:ea typeface="Arial" charset="0"/>
                <a:cs typeface="Arial" charset="0"/>
              </a:defRPr>
            </a:lvl4pPr>
            <a:lvl5pPr>
              <a:lnSpc>
                <a:spcPct val="100000"/>
              </a:lnSpc>
              <a:defRPr sz="2000" b="0" i="0">
                <a:solidFill>
                  <a:schemeClr val="bg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18902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Yellow impact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C2D500-F7E9-4151-B8A2-57C52468DF55}"/>
              </a:ext>
            </a:extLst>
          </p:cNvPr>
          <p:cNvSpPr/>
          <p:nvPr userDrawn="1"/>
        </p:nvSpPr>
        <p:spPr>
          <a:xfrm>
            <a:off x="6959600" y="0"/>
            <a:ext cx="5232400" cy="6858000"/>
          </a:xfrm>
          <a:prstGeom prst="rect">
            <a:avLst/>
          </a:prstGeom>
          <a:solidFill>
            <a:srgbClr val="DD7A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7" name="Content Placeholder 2"/>
          <p:cNvSpPr>
            <a:spLocks noGrp="1"/>
          </p:cNvSpPr>
          <p:nvPr>
            <p:ph sz="quarter" idx="18"/>
          </p:nvPr>
        </p:nvSpPr>
        <p:spPr>
          <a:xfrm>
            <a:off x="5231904" y="4"/>
            <a:ext cx="6960096" cy="685799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Click to edit Master text styles</a:t>
            </a:r>
          </a:p>
        </p:txBody>
      </p:sp>
      <p:sp>
        <p:nvSpPr>
          <p:cNvPr id="10" name="Text Placeholder 8"/>
          <p:cNvSpPr>
            <a:spLocks noGrp="1"/>
          </p:cNvSpPr>
          <p:nvPr>
            <p:ph type="body" sz="quarter" idx="14"/>
          </p:nvPr>
        </p:nvSpPr>
        <p:spPr>
          <a:xfrm>
            <a:off x="407368" y="404665"/>
            <a:ext cx="4440493" cy="5976662"/>
          </a:xfrm>
          <a:prstGeom prst="rect">
            <a:avLst/>
          </a:prstGeom>
        </p:spPr>
        <p:txBody>
          <a:bodyPr>
            <a:normAutofit/>
          </a:bodyPr>
          <a:lstStyle>
            <a:lvl1pPr marL="257175" indent="-257175">
              <a:lnSpc>
                <a:spcPct val="100000"/>
              </a:lnSpc>
              <a:buFont typeface="Arial" panose="020B0604020202020204" pitchFamily="34" charset="0"/>
              <a:buChar char="•"/>
              <a:defRPr sz="2000" b="0">
                <a:solidFill>
                  <a:schemeClr val="bg1"/>
                </a:solidFill>
                <a:latin typeface="Arial" charset="0"/>
                <a:ea typeface="Arial" charset="0"/>
                <a:cs typeface="Arial" charset="0"/>
              </a:defRPr>
            </a:lvl1pPr>
            <a:lvl2pPr>
              <a:lnSpc>
                <a:spcPct val="100000"/>
              </a:lnSpc>
              <a:defRPr sz="2000" b="0" i="0">
                <a:solidFill>
                  <a:schemeClr val="bg1"/>
                </a:solidFill>
                <a:latin typeface="Arial" charset="0"/>
                <a:ea typeface="Arial" charset="0"/>
                <a:cs typeface="Arial" charset="0"/>
              </a:defRPr>
            </a:lvl2pPr>
            <a:lvl3pPr>
              <a:lnSpc>
                <a:spcPct val="100000"/>
              </a:lnSpc>
              <a:defRPr sz="2000" b="0" i="0">
                <a:solidFill>
                  <a:schemeClr val="bg1"/>
                </a:solidFill>
                <a:latin typeface="Arial" charset="0"/>
                <a:ea typeface="Arial" charset="0"/>
                <a:cs typeface="Arial" charset="0"/>
              </a:defRPr>
            </a:lvl3pPr>
            <a:lvl4pPr>
              <a:lnSpc>
                <a:spcPct val="100000"/>
              </a:lnSpc>
              <a:defRPr sz="2000" b="0" i="0">
                <a:solidFill>
                  <a:schemeClr val="bg1"/>
                </a:solidFill>
                <a:latin typeface="Arial" charset="0"/>
                <a:ea typeface="Arial" charset="0"/>
                <a:cs typeface="Arial" charset="0"/>
              </a:defRPr>
            </a:lvl4pPr>
            <a:lvl5pPr>
              <a:lnSpc>
                <a:spcPct val="100000"/>
              </a:lnSpc>
              <a:defRPr sz="2000" b="0" i="0">
                <a:solidFill>
                  <a:schemeClr val="bg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01103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5A9F6F-BA1C-4BA0-B5F8-118E48E8FFB2}"/>
              </a:ext>
            </a:extLst>
          </p:cNvPr>
          <p:cNvSpPr/>
          <p:nvPr userDrawn="1"/>
        </p:nvSpPr>
        <p:spPr>
          <a:xfrm>
            <a:off x="262469" y="188914"/>
            <a:ext cx="1608667" cy="1368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pic>
        <p:nvPicPr>
          <p:cNvPr id="3" name="Picture 9">
            <a:extLst>
              <a:ext uri="{FF2B5EF4-FFF2-40B4-BE49-F238E27FC236}">
                <a16:creationId xmlns:a16="http://schemas.microsoft.com/office/drawing/2014/main" id="{9130ECE4-5D3C-42EB-BE1C-E16629FC5D9E}"/>
              </a:ext>
            </a:extLst>
          </p:cNvPr>
          <p:cNvPicPr>
            <a:picLocks/>
          </p:cNvPicPr>
          <p:nvPr userDrawn="1"/>
        </p:nvPicPr>
        <p:blipFill>
          <a:blip r:embed="rId2">
            <a:extLst>
              <a:ext uri="{28A0092B-C50C-407E-A947-70E740481C1C}">
                <a14:useLocalDpi xmlns:a14="http://schemas.microsoft.com/office/drawing/2010/main"/>
              </a:ext>
            </a:extLst>
          </a:blip>
          <a:srcRect/>
          <a:stretch>
            <a:fillRect/>
          </a:stretch>
        </p:blipFill>
        <p:spPr bwMode="auto">
          <a:xfrm>
            <a:off x="935570" y="1517650"/>
            <a:ext cx="3409951"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a:extLst>
              <a:ext uri="{FF2B5EF4-FFF2-40B4-BE49-F238E27FC236}">
                <a16:creationId xmlns:a16="http://schemas.microsoft.com/office/drawing/2014/main" id="{70C6499B-EB0B-4F3F-9665-3AB2ED68E072}"/>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4656668" y="4076700"/>
            <a:ext cx="4411133"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1">
            <a:extLst>
              <a:ext uri="{FF2B5EF4-FFF2-40B4-BE49-F238E27FC236}">
                <a16:creationId xmlns:a16="http://schemas.microsoft.com/office/drawing/2014/main" id="{1FC1CA3C-A340-4115-9D9E-82B8FA8E1B43}"/>
              </a:ext>
            </a:extLst>
          </p:cNvPr>
          <p:cNvSpPr txBox="1">
            <a:spLocks noChangeArrowheads="1"/>
          </p:cNvSpPr>
          <p:nvPr userDrawn="1"/>
        </p:nvSpPr>
        <p:spPr bwMode="auto">
          <a:xfrm>
            <a:off x="4811185" y="2505075"/>
            <a:ext cx="6373283" cy="584200"/>
          </a:xfrm>
          <a:prstGeom prst="rect">
            <a:avLst/>
          </a:prstGeom>
          <a:noFill/>
          <a:ln>
            <a:noFill/>
          </a:ln>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fontAlgn="base">
              <a:spcBef>
                <a:spcPct val="0"/>
              </a:spcBef>
              <a:spcAft>
                <a:spcPct val="0"/>
              </a:spcAft>
              <a:defRPr/>
            </a:pPr>
            <a:r>
              <a:rPr lang="en-GB" altLang="x-none" sz="3200" b="1">
                <a:solidFill>
                  <a:srgbClr val="0C406D"/>
                </a:solidFill>
                <a:latin typeface="Arial" charset="0"/>
                <a:ea typeface="Arial" charset="0"/>
                <a:cs typeface="Arial" charset="0"/>
              </a:rPr>
              <a:t>www.cranfield.ac.uk</a:t>
            </a:r>
          </a:p>
        </p:txBody>
      </p:sp>
      <p:sp>
        <p:nvSpPr>
          <p:cNvPr id="6" name="TextBox 12">
            <a:extLst>
              <a:ext uri="{FF2B5EF4-FFF2-40B4-BE49-F238E27FC236}">
                <a16:creationId xmlns:a16="http://schemas.microsoft.com/office/drawing/2014/main" id="{2FE80A42-A63F-4A05-B07C-27D72E53F161}"/>
              </a:ext>
            </a:extLst>
          </p:cNvPr>
          <p:cNvSpPr txBox="1">
            <a:spLocks noChangeArrowheads="1"/>
          </p:cNvSpPr>
          <p:nvPr userDrawn="1"/>
        </p:nvSpPr>
        <p:spPr bwMode="auto">
          <a:xfrm>
            <a:off x="4811187" y="3411543"/>
            <a:ext cx="6047316" cy="5238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r>
              <a:rPr lang="en-GB" altLang="en-US" sz="2800" b="1">
                <a:solidFill>
                  <a:srgbClr val="0099C4"/>
                </a:solidFill>
                <a:latin typeface="Arial" panose="020B0604020202020204" pitchFamily="34" charset="0"/>
                <a:cs typeface="Arial" panose="020B0604020202020204" pitchFamily="34" charset="0"/>
              </a:rPr>
              <a:t>T: +44 (0)1234 750111</a:t>
            </a:r>
            <a:endParaRPr lang="en-US" altLang="en-US" sz="2800" b="1">
              <a:solidFill>
                <a:srgbClr val="0099C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45208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Presentation or Chapter Title">
    <p:spTree>
      <p:nvGrpSpPr>
        <p:cNvPr id="1" name=""/>
        <p:cNvGrpSpPr/>
        <p:nvPr/>
      </p:nvGrpSpPr>
      <p:grpSpPr>
        <a:xfrm>
          <a:off x="0" y="0"/>
          <a:ext cx="0" cy="0"/>
          <a:chOff x="0" y="0"/>
          <a:chExt cx="0" cy="0"/>
        </a:xfrm>
      </p:grpSpPr>
      <p:sp>
        <p:nvSpPr>
          <p:cNvPr id="5" name="Text Placeholder 17">
            <a:extLst>
              <a:ext uri="{FF2B5EF4-FFF2-40B4-BE49-F238E27FC236}">
                <a16:creationId xmlns:a16="http://schemas.microsoft.com/office/drawing/2014/main" id="{ADAA925A-F705-46F8-82B9-1CFF07067868}"/>
              </a:ext>
            </a:extLst>
          </p:cNvPr>
          <p:cNvSpPr txBox="1">
            <a:spLocks/>
          </p:cNvSpPr>
          <p:nvPr userDrawn="1"/>
        </p:nvSpPr>
        <p:spPr>
          <a:xfrm>
            <a:off x="4872570" y="6021393"/>
            <a:ext cx="6263217" cy="503237"/>
          </a:xfrm>
          <a:prstGeom prst="rect">
            <a:avLst/>
          </a:prstGeom>
        </p:spPr>
        <p:txBody>
          <a:bodyPr anchor="ctr"/>
          <a:lstStyle>
            <a:lvl1pPr marL="0" indent="0" algn="l" defTabSz="914400" rtl="0" eaLnBrk="1" latinLnBrk="0" hangingPunct="1">
              <a:spcBef>
                <a:spcPct val="20000"/>
              </a:spcBef>
              <a:buClr>
                <a:srgbClr val="00B0F0"/>
              </a:buClr>
              <a:buFont typeface="Arial" panose="020B0604020202020204" pitchFamily="34" charset="0"/>
              <a:buNone/>
              <a:defRPr sz="2200" b="1" kern="1200" baseline="0">
                <a:solidFill>
                  <a:srgbClr val="091932"/>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ct val="20000"/>
              </a:spcBef>
              <a:buClr>
                <a:srgbClr val="00B0F0"/>
              </a:buClr>
              <a:buFont typeface="Arial" charset="0"/>
              <a:buChar char="•"/>
              <a:defRPr sz="2000" kern="1200">
                <a:solidFill>
                  <a:srgbClr val="666666"/>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Clr>
                <a:srgbClr val="00B0F0"/>
              </a:buClr>
              <a:buFont typeface="Courier New" charset="0"/>
              <a:buChar char="o"/>
              <a:defRPr sz="2000" kern="1200">
                <a:solidFill>
                  <a:srgbClr val="666666"/>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Clr>
                <a:srgbClr val="00B0F0"/>
              </a:buClr>
              <a:buFont typeface="Wingdings" charset="2"/>
              <a:buChar char="§"/>
              <a:defRPr sz="2000" kern="1200">
                <a:solidFill>
                  <a:srgbClr val="666666"/>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spcBef>
                <a:spcPct val="20000"/>
              </a:spcBef>
              <a:buClr>
                <a:srgbClr val="00B0F0"/>
              </a:buClr>
              <a:buFont typeface=".HelveticaNeueDeskInterface-Regular" charset="0"/>
              <a:buChar char="-"/>
              <a:defRPr sz="2000" kern="1200">
                <a:solidFill>
                  <a:srgbClr val="6666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GB" sz="1800" b="0"/>
              <a:t>www.cranfield.ac.uk</a:t>
            </a:r>
          </a:p>
        </p:txBody>
      </p:sp>
      <p:sp>
        <p:nvSpPr>
          <p:cNvPr id="6" name="Rectangle 5">
            <a:extLst>
              <a:ext uri="{FF2B5EF4-FFF2-40B4-BE49-F238E27FC236}">
                <a16:creationId xmlns:a16="http://schemas.microsoft.com/office/drawing/2014/main" id="{F8B34C83-ECAD-4641-B439-E19D4780827D}"/>
              </a:ext>
            </a:extLst>
          </p:cNvPr>
          <p:cNvSpPr/>
          <p:nvPr userDrawn="1"/>
        </p:nvSpPr>
        <p:spPr>
          <a:xfrm>
            <a:off x="262469" y="188914"/>
            <a:ext cx="1608667" cy="1368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pic>
        <p:nvPicPr>
          <p:cNvPr id="7" name="Picture 10">
            <a:extLst>
              <a:ext uri="{FF2B5EF4-FFF2-40B4-BE49-F238E27FC236}">
                <a16:creationId xmlns:a16="http://schemas.microsoft.com/office/drawing/2014/main" id="{231CB8BA-3365-4040-8965-B6C74827A90F}"/>
              </a:ext>
            </a:extLst>
          </p:cNvPr>
          <p:cNvPicPr>
            <a:picLocks/>
          </p:cNvPicPr>
          <p:nvPr userDrawn="1"/>
        </p:nvPicPr>
        <p:blipFill>
          <a:blip r:embed="rId2">
            <a:extLst>
              <a:ext uri="{28A0092B-C50C-407E-A947-70E740481C1C}">
                <a14:useLocalDpi xmlns:a14="http://schemas.microsoft.com/office/drawing/2010/main"/>
              </a:ext>
            </a:extLst>
          </a:blip>
          <a:srcRect/>
          <a:stretch>
            <a:fillRect/>
          </a:stretch>
        </p:blipFill>
        <p:spPr bwMode="auto">
          <a:xfrm>
            <a:off x="935570" y="1517650"/>
            <a:ext cx="3409951"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0"/>
          </p:nvPr>
        </p:nvSpPr>
        <p:spPr>
          <a:xfrm>
            <a:off x="4871864" y="1700460"/>
            <a:ext cx="6264696" cy="2160588"/>
          </a:xfrm>
          <a:prstGeom prst="rect">
            <a:avLst/>
          </a:prstGeom>
        </p:spPr>
        <p:txBody>
          <a:bodyPr anchor="ctr">
            <a:normAutofit/>
          </a:bodyPr>
          <a:lstStyle>
            <a:lvl1pPr marL="0" indent="0">
              <a:buNone/>
              <a:defRPr sz="2800" b="1" i="0">
                <a:solidFill>
                  <a:srgbClr val="0C406D"/>
                </a:solidFill>
                <a:latin typeface="Arial" charset="0"/>
                <a:ea typeface="Arial" charset="0"/>
                <a:cs typeface="Arial" charset="0"/>
              </a:defRPr>
            </a:lvl1pPr>
          </a:lstStyle>
          <a:p>
            <a:pPr lvl="0"/>
            <a:r>
              <a:rPr lang="en-US"/>
              <a:t>Click to edit Master text styles</a:t>
            </a:r>
          </a:p>
        </p:txBody>
      </p:sp>
      <p:sp>
        <p:nvSpPr>
          <p:cNvPr id="11" name="Text Placeholder 8"/>
          <p:cNvSpPr>
            <a:spLocks noGrp="1"/>
          </p:cNvSpPr>
          <p:nvPr>
            <p:ph type="body" sz="quarter" idx="11"/>
          </p:nvPr>
        </p:nvSpPr>
        <p:spPr>
          <a:xfrm>
            <a:off x="4871864" y="4149080"/>
            <a:ext cx="6264696" cy="792088"/>
          </a:xfrm>
          <a:prstGeom prst="rect">
            <a:avLst/>
          </a:prstGeom>
        </p:spPr>
        <p:txBody>
          <a:bodyPr anchor="ctr">
            <a:normAutofit/>
          </a:bodyPr>
          <a:lstStyle>
            <a:lvl1pPr marL="0" indent="0">
              <a:buNone/>
              <a:defRPr sz="2000" b="1" i="0">
                <a:solidFill>
                  <a:srgbClr val="0099C4"/>
                </a:solidFill>
                <a:latin typeface="Arial" charset="0"/>
                <a:ea typeface="Arial" charset="0"/>
                <a:cs typeface="Arial" charset="0"/>
              </a:defRPr>
            </a:lvl1pPr>
          </a:lstStyle>
          <a:p>
            <a:pPr lvl="0"/>
            <a:r>
              <a:rPr lang="en-US"/>
              <a:t>Click to edit Master text styles</a:t>
            </a:r>
          </a:p>
        </p:txBody>
      </p:sp>
      <p:sp>
        <p:nvSpPr>
          <p:cNvPr id="13" name="Text Placeholder 8"/>
          <p:cNvSpPr>
            <a:spLocks noGrp="1"/>
          </p:cNvSpPr>
          <p:nvPr>
            <p:ph type="body" sz="quarter" idx="12"/>
          </p:nvPr>
        </p:nvSpPr>
        <p:spPr>
          <a:xfrm>
            <a:off x="4873469" y="5229200"/>
            <a:ext cx="6264696" cy="504056"/>
          </a:xfrm>
          <a:prstGeom prst="rect">
            <a:avLst/>
          </a:prstGeom>
        </p:spPr>
        <p:txBody>
          <a:bodyPr anchor="ctr">
            <a:normAutofit/>
          </a:bodyPr>
          <a:lstStyle>
            <a:lvl1pPr marL="0" indent="0">
              <a:buNone/>
              <a:defRPr sz="1800" b="1" i="0">
                <a:solidFill>
                  <a:schemeClr val="tx1"/>
                </a:solidFill>
                <a:latin typeface="Arial" charset="0"/>
                <a:ea typeface="Arial" charset="0"/>
                <a:cs typeface="Arial" charset="0"/>
              </a:defRPr>
            </a:lvl1pPr>
          </a:lstStyle>
          <a:p>
            <a:pPr lvl="0"/>
            <a:r>
              <a:rPr lang="en-US"/>
              <a:t>Click to edit Master text styles</a:t>
            </a:r>
          </a:p>
        </p:txBody>
      </p:sp>
    </p:spTree>
    <p:extLst>
      <p:ext uri="{BB962C8B-B14F-4D97-AF65-F5344CB8AC3E}">
        <p14:creationId xmlns:p14="http://schemas.microsoft.com/office/powerpoint/2010/main" val="10615334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ub, Body copy">
    <p:spTree>
      <p:nvGrpSpPr>
        <p:cNvPr id="1" name=""/>
        <p:cNvGrpSpPr/>
        <p:nvPr/>
      </p:nvGrpSpPr>
      <p:grpSpPr>
        <a:xfrm>
          <a:off x="0" y="0"/>
          <a:ext cx="0" cy="0"/>
          <a:chOff x="0" y="0"/>
          <a:chExt cx="0" cy="0"/>
        </a:xfrm>
      </p:grpSpPr>
      <p:sp>
        <p:nvSpPr>
          <p:cNvPr id="5" name="Text Placeholder 8"/>
          <p:cNvSpPr>
            <a:spLocks noGrp="1"/>
          </p:cNvSpPr>
          <p:nvPr>
            <p:ph type="body" sz="quarter" idx="11"/>
          </p:nvPr>
        </p:nvSpPr>
        <p:spPr>
          <a:xfrm>
            <a:off x="407368" y="1412776"/>
            <a:ext cx="11377264" cy="792088"/>
          </a:xfrm>
          <a:prstGeom prst="rect">
            <a:avLst/>
          </a:prstGeom>
        </p:spPr>
        <p:txBody>
          <a:bodyPr anchor="ctr">
            <a:normAutofit/>
          </a:bodyPr>
          <a:lstStyle>
            <a:lvl1pPr marL="0" indent="0">
              <a:buNone/>
              <a:defRPr sz="2200" b="1">
                <a:solidFill>
                  <a:srgbClr val="0099C4"/>
                </a:solidFill>
                <a:latin typeface="Arial" charset="0"/>
                <a:ea typeface="Arial" charset="0"/>
                <a:cs typeface="Arial" charset="0"/>
              </a:defRPr>
            </a:lvl1pPr>
          </a:lstStyle>
          <a:p>
            <a:pPr lvl="0"/>
            <a:r>
              <a:rPr lang="en-US"/>
              <a:t>Click to edit Master text styles</a:t>
            </a:r>
          </a:p>
        </p:txBody>
      </p:sp>
      <p:sp>
        <p:nvSpPr>
          <p:cNvPr id="10" name="Text Placeholder 8"/>
          <p:cNvSpPr>
            <a:spLocks noGrp="1"/>
          </p:cNvSpPr>
          <p:nvPr>
            <p:ph type="body" sz="quarter" idx="14"/>
          </p:nvPr>
        </p:nvSpPr>
        <p:spPr>
          <a:xfrm>
            <a:off x="407368" y="2348882"/>
            <a:ext cx="11377264" cy="4032446"/>
          </a:xfrm>
          <a:prstGeom prst="rect">
            <a:avLst/>
          </a:prstGeom>
        </p:spPr>
        <p:txBody>
          <a:bodyPr>
            <a:normAutofit/>
          </a:bodyPr>
          <a:lstStyle>
            <a:lvl1pPr marL="257175" indent="-257175">
              <a:lnSpc>
                <a:spcPct val="100000"/>
              </a:lnSpc>
              <a:buFont typeface="Arial" panose="020B0604020202020204" pitchFamily="34" charset="0"/>
              <a:buChar char="•"/>
              <a:defRPr sz="2000" b="0">
                <a:solidFill>
                  <a:schemeClr val="tx1"/>
                </a:solidFill>
                <a:latin typeface="Arial" charset="0"/>
                <a:ea typeface="Arial" charset="0"/>
                <a:cs typeface="Arial" charset="0"/>
              </a:defRPr>
            </a:lvl1pPr>
            <a:lvl2pPr>
              <a:lnSpc>
                <a:spcPct val="100000"/>
              </a:lnSpc>
              <a:defRPr sz="2000" b="0" i="0">
                <a:latin typeface="Arial" charset="0"/>
                <a:ea typeface="Arial" charset="0"/>
                <a:cs typeface="Arial" charset="0"/>
              </a:defRPr>
            </a:lvl2pPr>
            <a:lvl3pPr>
              <a:lnSpc>
                <a:spcPct val="100000"/>
              </a:lnSpc>
              <a:defRPr sz="2000" b="0" i="0">
                <a:latin typeface="Arial" charset="0"/>
                <a:ea typeface="Arial" charset="0"/>
                <a:cs typeface="Arial" charset="0"/>
              </a:defRPr>
            </a:lvl3pPr>
            <a:lvl4pPr>
              <a:lnSpc>
                <a:spcPct val="100000"/>
              </a:lnSpc>
              <a:defRPr sz="2000" b="0" i="0">
                <a:latin typeface="Arial" charset="0"/>
                <a:ea typeface="Arial" charset="0"/>
                <a:cs typeface="Arial" charset="0"/>
              </a:defRPr>
            </a:lvl4pPr>
            <a:lvl5pPr>
              <a:lnSpc>
                <a:spcPct val="100000"/>
              </a:lnSpc>
              <a:defRPr sz="2000" b="0" i="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971407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ub, Body copy, Image">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407368" y="1412776"/>
            <a:ext cx="6696744" cy="792088"/>
          </a:xfrm>
          <a:prstGeom prst="rect">
            <a:avLst/>
          </a:prstGeom>
        </p:spPr>
        <p:txBody>
          <a:bodyPr anchor="ctr">
            <a:normAutofit/>
          </a:bodyPr>
          <a:lstStyle>
            <a:lvl1pPr marL="0" indent="0">
              <a:buNone/>
              <a:defRPr sz="2200" b="1">
                <a:solidFill>
                  <a:srgbClr val="0099C4"/>
                </a:solidFill>
                <a:latin typeface="Arial" charset="0"/>
                <a:ea typeface="Arial" charset="0"/>
                <a:cs typeface="Arial" charset="0"/>
              </a:defRPr>
            </a:lvl1pPr>
          </a:lstStyle>
          <a:p>
            <a:pPr lvl="0"/>
            <a:r>
              <a:rPr lang="en-US"/>
              <a:t>Click to edit Master text styles</a:t>
            </a:r>
          </a:p>
        </p:txBody>
      </p:sp>
      <p:sp>
        <p:nvSpPr>
          <p:cNvPr id="10" name="Text Placeholder 8"/>
          <p:cNvSpPr>
            <a:spLocks noGrp="1"/>
          </p:cNvSpPr>
          <p:nvPr>
            <p:ph type="body" sz="quarter" idx="14"/>
          </p:nvPr>
        </p:nvSpPr>
        <p:spPr>
          <a:xfrm>
            <a:off x="407368" y="2348885"/>
            <a:ext cx="6696744" cy="4032447"/>
          </a:xfrm>
          <a:prstGeom prst="rect">
            <a:avLst/>
          </a:prstGeom>
        </p:spPr>
        <p:txBody>
          <a:bodyPr>
            <a:normAutofit/>
          </a:bodyPr>
          <a:lstStyle>
            <a:lvl1pPr marL="257175" indent="-257175">
              <a:lnSpc>
                <a:spcPct val="100000"/>
              </a:lnSpc>
              <a:buFont typeface="Arial" panose="020B0604020202020204" pitchFamily="34" charset="0"/>
              <a:buChar char="•"/>
              <a:defRPr sz="2000" b="0">
                <a:solidFill>
                  <a:schemeClr val="tx1"/>
                </a:solidFill>
                <a:latin typeface="Arial" charset="0"/>
                <a:ea typeface="Arial" charset="0"/>
                <a:cs typeface="Arial" charset="0"/>
              </a:defRPr>
            </a:lvl1pPr>
            <a:lvl2pPr>
              <a:lnSpc>
                <a:spcPct val="100000"/>
              </a:lnSpc>
              <a:defRPr sz="2000" b="0" i="0">
                <a:latin typeface="Arial" charset="0"/>
                <a:ea typeface="Arial" charset="0"/>
                <a:cs typeface="Arial" charset="0"/>
              </a:defRPr>
            </a:lvl2pPr>
            <a:lvl3pPr>
              <a:lnSpc>
                <a:spcPct val="100000"/>
              </a:lnSpc>
              <a:defRPr sz="2000" b="0" i="0">
                <a:latin typeface="Arial" charset="0"/>
                <a:ea typeface="Arial" charset="0"/>
                <a:cs typeface="Arial" charset="0"/>
              </a:defRPr>
            </a:lvl3pPr>
            <a:lvl4pPr>
              <a:lnSpc>
                <a:spcPct val="100000"/>
              </a:lnSpc>
              <a:defRPr sz="2000" b="0" i="0">
                <a:latin typeface="Arial" charset="0"/>
                <a:ea typeface="Arial" charset="0"/>
                <a:cs typeface="Arial" charset="0"/>
              </a:defRPr>
            </a:lvl4pPr>
            <a:lvl5pPr>
              <a:lnSpc>
                <a:spcPct val="100000"/>
              </a:lnSpc>
              <a:defRPr sz="2000" b="0" i="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2"/>
          <p:cNvSpPr>
            <a:spLocks noGrp="1"/>
          </p:cNvSpPr>
          <p:nvPr>
            <p:ph sz="quarter" idx="17"/>
          </p:nvPr>
        </p:nvSpPr>
        <p:spPr>
          <a:xfrm>
            <a:off x="7248525" y="1412777"/>
            <a:ext cx="4535488" cy="4968550"/>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Click to edit Master text styles</a:t>
            </a:r>
          </a:p>
        </p:txBody>
      </p:sp>
      <p:sp>
        <p:nvSpPr>
          <p:cNvPr id="7" name="Title Placeholder 1"/>
          <p:cNvSpPr>
            <a:spLocks noGrp="1"/>
          </p:cNvSpPr>
          <p:nvPr>
            <p:ph type="title"/>
          </p:nvPr>
        </p:nvSpPr>
        <p:spPr>
          <a:xfrm>
            <a:off x="1871532" y="403200"/>
            <a:ext cx="9911269" cy="864000"/>
          </a:xfrm>
          <a:prstGeom prst="rect">
            <a:avLst/>
          </a:prstGeom>
        </p:spPr>
        <p:txBody>
          <a:bodyPr rtlCol="0">
            <a:normAutofit/>
          </a:bodyPr>
          <a:lstStyle/>
          <a:p>
            <a:r>
              <a:rPr lang="en-US"/>
              <a:t>Click to edit Master title style</a:t>
            </a:r>
            <a:endParaRPr lang="en-GB"/>
          </a:p>
        </p:txBody>
      </p:sp>
    </p:spTree>
    <p:extLst>
      <p:ext uri="{BB962C8B-B14F-4D97-AF65-F5344CB8AC3E}">
        <p14:creationId xmlns:p14="http://schemas.microsoft.com/office/powerpoint/2010/main" val="41924440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Body copy, Image">
    <p:spTree>
      <p:nvGrpSpPr>
        <p:cNvPr id="1" name=""/>
        <p:cNvGrpSpPr/>
        <p:nvPr/>
      </p:nvGrpSpPr>
      <p:grpSpPr>
        <a:xfrm>
          <a:off x="0" y="0"/>
          <a:ext cx="0" cy="0"/>
          <a:chOff x="0" y="0"/>
          <a:chExt cx="0" cy="0"/>
        </a:xfrm>
      </p:grpSpPr>
      <p:sp>
        <p:nvSpPr>
          <p:cNvPr id="7" name="Content Placeholder 2"/>
          <p:cNvSpPr>
            <a:spLocks noGrp="1"/>
          </p:cNvSpPr>
          <p:nvPr>
            <p:ph sz="quarter" idx="18"/>
          </p:nvPr>
        </p:nvSpPr>
        <p:spPr>
          <a:xfrm>
            <a:off x="7248525" y="1412780"/>
            <a:ext cx="4535488" cy="496854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Click to edit Master text styles</a:t>
            </a:r>
          </a:p>
        </p:txBody>
      </p:sp>
      <p:sp>
        <p:nvSpPr>
          <p:cNvPr id="6" name="Title Placeholder 1"/>
          <p:cNvSpPr>
            <a:spLocks noGrp="1"/>
          </p:cNvSpPr>
          <p:nvPr>
            <p:ph type="title"/>
          </p:nvPr>
        </p:nvSpPr>
        <p:spPr>
          <a:xfrm>
            <a:off x="1871532" y="403200"/>
            <a:ext cx="9911269" cy="864000"/>
          </a:xfrm>
          <a:prstGeom prst="rect">
            <a:avLst/>
          </a:prstGeom>
        </p:spPr>
        <p:txBody>
          <a:bodyPr rtlCol="0">
            <a:normAutofit/>
          </a:bodyPr>
          <a:lstStyle/>
          <a:p>
            <a:r>
              <a:rPr lang="en-US"/>
              <a:t>Click to edit Master title style</a:t>
            </a:r>
            <a:endParaRPr lang="en-GB"/>
          </a:p>
        </p:txBody>
      </p:sp>
      <p:sp>
        <p:nvSpPr>
          <p:cNvPr id="10" name="Text Placeholder 8"/>
          <p:cNvSpPr>
            <a:spLocks noGrp="1"/>
          </p:cNvSpPr>
          <p:nvPr>
            <p:ph type="body" sz="quarter" idx="14"/>
          </p:nvPr>
        </p:nvSpPr>
        <p:spPr>
          <a:xfrm>
            <a:off x="407368" y="1412779"/>
            <a:ext cx="6696744" cy="4968551"/>
          </a:xfrm>
          <a:prstGeom prst="rect">
            <a:avLst/>
          </a:prstGeom>
        </p:spPr>
        <p:txBody>
          <a:bodyPr>
            <a:normAutofit/>
          </a:bodyPr>
          <a:lstStyle>
            <a:lvl1pPr marL="257175" indent="-257175">
              <a:lnSpc>
                <a:spcPct val="100000"/>
              </a:lnSpc>
              <a:buFont typeface="Arial" panose="020B0604020202020204" pitchFamily="34" charset="0"/>
              <a:buChar char="•"/>
              <a:defRPr sz="2000" b="0">
                <a:solidFill>
                  <a:schemeClr val="tx1"/>
                </a:solidFill>
                <a:latin typeface="Arial" charset="0"/>
                <a:ea typeface="Arial" charset="0"/>
                <a:cs typeface="Arial" charset="0"/>
              </a:defRPr>
            </a:lvl1pPr>
            <a:lvl2pPr>
              <a:lnSpc>
                <a:spcPct val="100000"/>
              </a:lnSpc>
              <a:defRPr sz="2000" b="0" i="0">
                <a:latin typeface="Arial" charset="0"/>
                <a:ea typeface="Arial" charset="0"/>
                <a:cs typeface="Arial" charset="0"/>
              </a:defRPr>
            </a:lvl2pPr>
            <a:lvl3pPr>
              <a:lnSpc>
                <a:spcPct val="100000"/>
              </a:lnSpc>
              <a:defRPr sz="2000" b="0" i="0">
                <a:latin typeface="Arial" charset="0"/>
                <a:ea typeface="Arial" charset="0"/>
                <a:cs typeface="Arial" charset="0"/>
              </a:defRPr>
            </a:lvl3pPr>
            <a:lvl4pPr>
              <a:lnSpc>
                <a:spcPct val="100000"/>
              </a:lnSpc>
              <a:defRPr sz="2000" b="0" i="0">
                <a:latin typeface="Arial" charset="0"/>
                <a:ea typeface="Arial" charset="0"/>
                <a:cs typeface="Arial" charset="0"/>
              </a:defRPr>
            </a:lvl4pPr>
            <a:lvl5pPr>
              <a:lnSpc>
                <a:spcPct val="100000"/>
              </a:lnSpc>
              <a:defRPr sz="2000" b="0" i="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66508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Two column body copy">
    <p:spTree>
      <p:nvGrpSpPr>
        <p:cNvPr id="1" name=""/>
        <p:cNvGrpSpPr/>
        <p:nvPr/>
      </p:nvGrpSpPr>
      <p:grpSpPr>
        <a:xfrm>
          <a:off x="0" y="0"/>
          <a:ext cx="0" cy="0"/>
          <a:chOff x="0" y="0"/>
          <a:chExt cx="0" cy="0"/>
        </a:xfrm>
      </p:grpSpPr>
      <p:sp>
        <p:nvSpPr>
          <p:cNvPr id="7" name="Text Placeholder 8"/>
          <p:cNvSpPr>
            <a:spLocks noGrp="1"/>
          </p:cNvSpPr>
          <p:nvPr>
            <p:ph type="body" sz="quarter" idx="15"/>
          </p:nvPr>
        </p:nvSpPr>
        <p:spPr>
          <a:xfrm>
            <a:off x="407370" y="1412776"/>
            <a:ext cx="11377265" cy="4968550"/>
          </a:xfrm>
          <a:prstGeom prst="rect">
            <a:avLst/>
          </a:prstGeom>
        </p:spPr>
        <p:txBody>
          <a:bodyPr numCol="2" spcCol="144000">
            <a:normAutofit/>
          </a:bodyPr>
          <a:lstStyle>
            <a:lvl1pPr marL="257175" indent="-257175">
              <a:lnSpc>
                <a:spcPct val="100000"/>
              </a:lnSpc>
              <a:buFont typeface="Arial" panose="020B0604020202020204" pitchFamily="34" charset="0"/>
              <a:buChar char="•"/>
              <a:defRPr sz="2000" b="0">
                <a:solidFill>
                  <a:schemeClr val="tx1"/>
                </a:solidFill>
                <a:latin typeface="Arial" charset="0"/>
                <a:ea typeface="Arial" charset="0"/>
                <a:cs typeface="Arial" charset="0"/>
              </a:defRPr>
            </a:lvl1pPr>
            <a:lvl2pPr>
              <a:lnSpc>
                <a:spcPct val="100000"/>
              </a:lnSpc>
              <a:defRPr sz="2000" b="0" i="0">
                <a:latin typeface="Arial" charset="0"/>
                <a:ea typeface="Arial" charset="0"/>
                <a:cs typeface="Arial" charset="0"/>
              </a:defRPr>
            </a:lvl2pPr>
            <a:lvl3pPr>
              <a:lnSpc>
                <a:spcPct val="100000"/>
              </a:lnSpc>
              <a:defRPr sz="2000" b="0" i="0">
                <a:latin typeface="Arial" charset="0"/>
                <a:ea typeface="Arial" charset="0"/>
                <a:cs typeface="Arial" charset="0"/>
              </a:defRPr>
            </a:lvl3pPr>
            <a:lvl4pPr>
              <a:lnSpc>
                <a:spcPct val="100000"/>
              </a:lnSpc>
              <a:defRPr sz="2000" b="0" i="0">
                <a:latin typeface="Arial" charset="0"/>
                <a:ea typeface="Arial" charset="0"/>
                <a:cs typeface="Arial" charset="0"/>
              </a:defRPr>
            </a:lvl4pPr>
            <a:lvl5pPr>
              <a:lnSpc>
                <a:spcPct val="100000"/>
              </a:lnSpc>
              <a:defRPr sz="2000" b="0" i="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Placeholder 1"/>
          <p:cNvSpPr>
            <a:spLocks noGrp="1"/>
          </p:cNvSpPr>
          <p:nvPr>
            <p:ph type="title"/>
          </p:nvPr>
        </p:nvSpPr>
        <p:spPr>
          <a:xfrm>
            <a:off x="1871532" y="403200"/>
            <a:ext cx="9911269" cy="864000"/>
          </a:xfrm>
          <a:prstGeom prst="rect">
            <a:avLst/>
          </a:prstGeom>
        </p:spPr>
        <p:txBody>
          <a:bodyPr rtlCol="0">
            <a:normAutofit/>
          </a:bodyPr>
          <a:lstStyle/>
          <a:p>
            <a:r>
              <a:rPr lang="en-US"/>
              <a:t>Click to edit Master title style</a:t>
            </a:r>
            <a:endParaRPr lang="en-GB"/>
          </a:p>
        </p:txBody>
      </p:sp>
    </p:spTree>
    <p:extLst>
      <p:ext uri="{BB962C8B-B14F-4D97-AF65-F5344CB8AC3E}">
        <p14:creationId xmlns:p14="http://schemas.microsoft.com/office/powerpoint/2010/main" val="30139197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Large image area">
    <p:spTree>
      <p:nvGrpSpPr>
        <p:cNvPr id="1" name=""/>
        <p:cNvGrpSpPr/>
        <p:nvPr/>
      </p:nvGrpSpPr>
      <p:grpSpPr>
        <a:xfrm>
          <a:off x="0" y="0"/>
          <a:ext cx="0" cy="0"/>
          <a:chOff x="0" y="0"/>
          <a:chExt cx="0" cy="0"/>
        </a:xfrm>
      </p:grpSpPr>
      <p:sp>
        <p:nvSpPr>
          <p:cNvPr id="8" name="Content Placeholder 2"/>
          <p:cNvSpPr>
            <a:spLocks noGrp="1"/>
          </p:cNvSpPr>
          <p:nvPr>
            <p:ph sz="quarter" idx="19"/>
          </p:nvPr>
        </p:nvSpPr>
        <p:spPr>
          <a:xfrm>
            <a:off x="407368" y="1412780"/>
            <a:ext cx="11376645" cy="496854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Click to edit Master text styles</a:t>
            </a:r>
          </a:p>
        </p:txBody>
      </p:sp>
      <p:sp>
        <p:nvSpPr>
          <p:cNvPr id="4" name="Title Placeholder 1"/>
          <p:cNvSpPr>
            <a:spLocks noGrp="1"/>
          </p:cNvSpPr>
          <p:nvPr>
            <p:ph type="title"/>
          </p:nvPr>
        </p:nvSpPr>
        <p:spPr>
          <a:xfrm>
            <a:off x="1871532" y="403200"/>
            <a:ext cx="9911269" cy="864000"/>
          </a:xfrm>
          <a:prstGeom prst="rect">
            <a:avLst/>
          </a:prstGeom>
        </p:spPr>
        <p:txBody>
          <a:bodyPr rtlCol="0">
            <a:normAutofit/>
          </a:bodyPr>
          <a:lstStyle/>
          <a:p>
            <a:r>
              <a:rPr lang="en-US"/>
              <a:t>Click to edit Master title style</a:t>
            </a:r>
            <a:endParaRPr lang="en-GB"/>
          </a:p>
        </p:txBody>
      </p:sp>
    </p:spTree>
    <p:extLst>
      <p:ext uri="{BB962C8B-B14F-4D97-AF65-F5344CB8AC3E}">
        <p14:creationId xmlns:p14="http://schemas.microsoft.com/office/powerpoint/2010/main" val="42593776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lumn Image">
    <p:spTree>
      <p:nvGrpSpPr>
        <p:cNvPr id="1" name=""/>
        <p:cNvGrpSpPr/>
        <p:nvPr/>
      </p:nvGrpSpPr>
      <p:grpSpPr>
        <a:xfrm>
          <a:off x="0" y="0"/>
          <a:ext cx="0" cy="0"/>
          <a:chOff x="0" y="0"/>
          <a:chExt cx="0" cy="0"/>
        </a:xfrm>
      </p:grpSpPr>
      <p:sp>
        <p:nvSpPr>
          <p:cNvPr id="11" name="Content Placeholder 2"/>
          <p:cNvSpPr>
            <a:spLocks noGrp="1"/>
          </p:cNvSpPr>
          <p:nvPr>
            <p:ph sz="quarter" idx="21"/>
          </p:nvPr>
        </p:nvSpPr>
        <p:spPr>
          <a:xfrm>
            <a:off x="6168632" y="1412780"/>
            <a:ext cx="5615381" cy="496854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Click to edit Master text styles</a:t>
            </a:r>
          </a:p>
        </p:txBody>
      </p:sp>
      <p:sp>
        <p:nvSpPr>
          <p:cNvPr id="12" name="Content Placeholder 2"/>
          <p:cNvSpPr>
            <a:spLocks noGrp="1"/>
          </p:cNvSpPr>
          <p:nvPr>
            <p:ph sz="quarter" idx="22"/>
          </p:nvPr>
        </p:nvSpPr>
        <p:spPr>
          <a:xfrm>
            <a:off x="407988" y="1412780"/>
            <a:ext cx="5615381" cy="496854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Click to edit Master text styles</a:t>
            </a:r>
          </a:p>
        </p:txBody>
      </p:sp>
      <p:sp>
        <p:nvSpPr>
          <p:cNvPr id="5" name="Title Placeholder 1"/>
          <p:cNvSpPr>
            <a:spLocks noGrp="1"/>
          </p:cNvSpPr>
          <p:nvPr>
            <p:ph type="title"/>
          </p:nvPr>
        </p:nvSpPr>
        <p:spPr>
          <a:xfrm>
            <a:off x="1871532" y="403200"/>
            <a:ext cx="9911269" cy="864000"/>
          </a:xfrm>
          <a:prstGeom prst="rect">
            <a:avLst/>
          </a:prstGeom>
        </p:spPr>
        <p:txBody>
          <a:bodyPr rtlCol="0">
            <a:normAutofit/>
          </a:bodyPr>
          <a:lstStyle/>
          <a:p>
            <a:r>
              <a:rPr lang="en-US"/>
              <a:t>Click to edit Master title style</a:t>
            </a:r>
            <a:endParaRPr lang="en-GB"/>
          </a:p>
        </p:txBody>
      </p:sp>
    </p:spTree>
    <p:extLst>
      <p:ext uri="{BB962C8B-B14F-4D97-AF65-F5344CB8AC3E}">
        <p14:creationId xmlns:p14="http://schemas.microsoft.com/office/powerpoint/2010/main" val="2633734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Image (Blu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7277" y="365129"/>
            <a:ext cx="7249299" cy="1325563"/>
          </a:xfrm>
          <a:prstGeom prst="rect">
            <a:avLst/>
          </a:prstGeom>
        </p:spPr>
        <p:txBody>
          <a:bodyPr/>
          <a:lstStyle>
            <a:lvl1pPr>
              <a:lnSpc>
                <a:spcPct val="100000"/>
              </a:lnSpc>
              <a:defRPr b="1">
                <a:solidFill>
                  <a:srgbClr val="0A406C"/>
                </a:solidFill>
              </a:defRPr>
            </a:lvl1pPr>
          </a:lstStyle>
          <a:p>
            <a:r>
              <a:rPr lang="en-GB"/>
              <a:t>Slide title</a:t>
            </a:r>
            <a:endParaRPr lang="en-US"/>
          </a:p>
        </p:txBody>
      </p:sp>
      <p:sp>
        <p:nvSpPr>
          <p:cNvPr id="3" name="Content Placeholder 2"/>
          <p:cNvSpPr>
            <a:spLocks noGrp="1"/>
          </p:cNvSpPr>
          <p:nvPr>
            <p:ph idx="1" hasCustomPrompt="1"/>
          </p:nvPr>
        </p:nvSpPr>
        <p:spPr>
          <a:xfrm>
            <a:off x="407281" y="2795757"/>
            <a:ext cx="7249297" cy="3381211"/>
          </a:xfrm>
          <a:prstGeom prst="rect">
            <a:avLst/>
          </a:prstGeom>
        </p:spPr>
        <p:txBody>
          <a:bodyPr/>
          <a:lstStyle>
            <a:lvl1pPr>
              <a:lnSpc>
                <a:spcPct val="100000"/>
              </a:lnSpc>
              <a:defRPr>
                <a:solidFill>
                  <a:srgbClr val="081830"/>
                </a:solidFill>
              </a:defRPr>
            </a:lvl1pPr>
            <a:lvl2pPr>
              <a:lnSpc>
                <a:spcPct val="100000"/>
              </a:lnSpc>
              <a:defRPr>
                <a:solidFill>
                  <a:srgbClr val="081830"/>
                </a:solidFill>
              </a:defRPr>
            </a:lvl2pPr>
            <a:lvl3pPr>
              <a:lnSpc>
                <a:spcPct val="100000"/>
              </a:lnSpc>
              <a:defRPr>
                <a:solidFill>
                  <a:srgbClr val="081830"/>
                </a:solidFill>
              </a:defRPr>
            </a:lvl3pPr>
            <a:lvl4pPr>
              <a:lnSpc>
                <a:spcPct val="100000"/>
              </a:lnSpc>
              <a:defRPr>
                <a:solidFill>
                  <a:srgbClr val="081830"/>
                </a:solidFill>
              </a:defRPr>
            </a:lvl4pPr>
            <a:lvl5pPr>
              <a:lnSpc>
                <a:spcPct val="100000"/>
              </a:lnSpc>
              <a:defRPr>
                <a:solidFill>
                  <a:srgbClr val="081830"/>
                </a:solidFill>
              </a:defRPr>
            </a:lvl5pPr>
          </a:lstStyle>
          <a:p>
            <a:pPr lvl="0"/>
            <a:r>
              <a:rPr lang="en-GB"/>
              <a:t>Click to add body text</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8">
            <a:extLst>
              <a:ext uri="{FF2B5EF4-FFF2-40B4-BE49-F238E27FC236}">
                <a16:creationId xmlns:a16="http://schemas.microsoft.com/office/drawing/2014/main" id="{13989198-0118-0A4C-85EB-6E6554187995}"/>
              </a:ext>
            </a:extLst>
          </p:cNvPr>
          <p:cNvSpPr>
            <a:spLocks noGrp="1"/>
          </p:cNvSpPr>
          <p:nvPr>
            <p:ph type="body" sz="quarter" idx="10" hasCustomPrompt="1"/>
          </p:nvPr>
        </p:nvSpPr>
        <p:spPr>
          <a:xfrm>
            <a:off x="407277" y="1823409"/>
            <a:ext cx="7249299" cy="806285"/>
          </a:xfrm>
          <a:prstGeom prst="rect">
            <a:avLst/>
          </a:prstGeom>
          <a:noFill/>
        </p:spPr>
        <p:txBody>
          <a:bodyPr/>
          <a:lstStyle>
            <a:lvl1pPr marL="0" indent="0">
              <a:lnSpc>
                <a:spcPct val="100000"/>
              </a:lnSpc>
              <a:buNone/>
              <a:defRPr b="1">
                <a:solidFill>
                  <a:srgbClr val="26366F"/>
                </a:solidFill>
              </a:defRPr>
            </a:lvl1pPr>
          </a:lstStyle>
          <a:p>
            <a:pPr lvl="0"/>
            <a:r>
              <a:rPr lang="en-US"/>
              <a:t>Click to add a </a:t>
            </a:r>
            <a:r>
              <a:rPr lang="en-US" err="1"/>
              <a:t>subheader</a:t>
            </a:r>
            <a:endParaRPr lang="en-US"/>
          </a:p>
        </p:txBody>
      </p:sp>
      <p:sp>
        <p:nvSpPr>
          <p:cNvPr id="13" name="Text Placeholder 8">
            <a:extLst>
              <a:ext uri="{FF2B5EF4-FFF2-40B4-BE49-F238E27FC236}">
                <a16:creationId xmlns:a16="http://schemas.microsoft.com/office/drawing/2014/main" id="{7FE14EF7-2964-BC45-8684-F522DB0355EC}"/>
              </a:ext>
            </a:extLst>
          </p:cNvPr>
          <p:cNvSpPr txBox="1">
            <a:spLocks/>
          </p:cNvSpPr>
          <p:nvPr userDrawn="1"/>
        </p:nvSpPr>
        <p:spPr>
          <a:xfrm>
            <a:off x="9668447" y="6403690"/>
            <a:ext cx="2160240" cy="178379"/>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900" b="0" kern="1200">
                <a:solidFill>
                  <a:schemeClr val="bg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GB" sz="600">
                <a:solidFill>
                  <a:srgbClr val="0A406C"/>
                </a:solidFill>
              </a:rPr>
              <a:t>© Cranfield University </a:t>
            </a:r>
            <a:fld id="{9F749477-C6E1-0848-80BB-E9ECD956F19F}" type="datetime6">
              <a:rPr lang="en-GB" sz="600" smtClean="0">
                <a:solidFill>
                  <a:srgbClr val="0A406C"/>
                </a:solidFill>
              </a:rPr>
              <a:t>October 25</a:t>
            </a:fld>
            <a:endParaRPr lang="en-US" sz="600">
              <a:solidFill>
                <a:srgbClr val="0A406C"/>
              </a:solidFill>
            </a:endParaRPr>
          </a:p>
        </p:txBody>
      </p:sp>
      <p:sp>
        <p:nvSpPr>
          <p:cNvPr id="11" name="Freeform 10">
            <a:extLst>
              <a:ext uri="{FF2B5EF4-FFF2-40B4-BE49-F238E27FC236}">
                <a16:creationId xmlns:a16="http://schemas.microsoft.com/office/drawing/2014/main" id="{5EB8795B-7D51-8148-9BA2-EE835AD4D29A}"/>
              </a:ext>
            </a:extLst>
          </p:cNvPr>
          <p:cNvSpPr/>
          <p:nvPr userDrawn="1"/>
        </p:nvSpPr>
        <p:spPr>
          <a:xfrm rot="2700000">
            <a:off x="9958431" y="-245341"/>
            <a:ext cx="3316765" cy="1658383"/>
          </a:xfrm>
          <a:custGeom>
            <a:avLst/>
            <a:gdLst>
              <a:gd name="connsiteX0" fmla="*/ 0 w 4822608"/>
              <a:gd name="connsiteY0" fmla="*/ 2411304 h 2411304"/>
              <a:gd name="connsiteX1" fmla="*/ 2411305 w 4822608"/>
              <a:gd name="connsiteY1" fmla="*/ 0 h 2411304"/>
              <a:gd name="connsiteX2" fmla="*/ 4822608 w 4822608"/>
              <a:gd name="connsiteY2" fmla="*/ 2411304 h 2411304"/>
            </a:gdLst>
            <a:ahLst/>
            <a:cxnLst>
              <a:cxn ang="0">
                <a:pos x="connsiteX0" y="connsiteY0"/>
              </a:cxn>
              <a:cxn ang="0">
                <a:pos x="connsiteX1" y="connsiteY1"/>
              </a:cxn>
              <a:cxn ang="0">
                <a:pos x="connsiteX2" y="connsiteY2"/>
              </a:cxn>
            </a:cxnLst>
            <a:rect l="l" t="t" r="r" b="b"/>
            <a:pathLst>
              <a:path w="4822608" h="2411304">
                <a:moveTo>
                  <a:pt x="0" y="2411304"/>
                </a:moveTo>
                <a:lnTo>
                  <a:pt x="2411305" y="0"/>
                </a:lnTo>
                <a:lnTo>
                  <a:pt x="4822608" y="2411304"/>
                </a:lnTo>
                <a:close/>
              </a:path>
            </a:pathLst>
          </a:custGeom>
          <a:gradFill>
            <a:gsLst>
              <a:gs pos="0">
                <a:srgbClr val="0099C3"/>
              </a:gs>
              <a:gs pos="55000">
                <a:srgbClr val="26366F"/>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Freeform 11">
            <a:extLst>
              <a:ext uri="{FF2B5EF4-FFF2-40B4-BE49-F238E27FC236}">
                <a16:creationId xmlns:a16="http://schemas.microsoft.com/office/drawing/2014/main" id="{C5F39A31-6295-A64B-8B7B-11AD08FE2CAC}"/>
              </a:ext>
            </a:extLst>
          </p:cNvPr>
          <p:cNvSpPr/>
          <p:nvPr userDrawn="1"/>
        </p:nvSpPr>
        <p:spPr>
          <a:xfrm rot="2700000">
            <a:off x="8821963" y="747599"/>
            <a:ext cx="4352328" cy="926928"/>
          </a:xfrm>
          <a:custGeom>
            <a:avLst/>
            <a:gdLst>
              <a:gd name="connsiteX0" fmla="*/ 0 w 4352328"/>
              <a:gd name="connsiteY0" fmla="*/ 926928 h 926928"/>
              <a:gd name="connsiteX1" fmla="*/ 926928 w 4352328"/>
              <a:gd name="connsiteY1" fmla="*/ 0 h 926928"/>
              <a:gd name="connsiteX2" fmla="*/ 3425400 w 4352328"/>
              <a:gd name="connsiteY2" fmla="*/ 0 h 926928"/>
              <a:gd name="connsiteX3" fmla="*/ 4352328 w 4352328"/>
              <a:gd name="connsiteY3" fmla="*/ 926928 h 926928"/>
              <a:gd name="connsiteX4" fmla="*/ 0 w 4352328"/>
              <a:gd name="connsiteY4" fmla="*/ 926928 h 926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328" h="926928">
                <a:moveTo>
                  <a:pt x="0" y="926928"/>
                </a:moveTo>
                <a:lnTo>
                  <a:pt x="926928" y="0"/>
                </a:lnTo>
                <a:lnTo>
                  <a:pt x="3425400" y="0"/>
                </a:lnTo>
                <a:lnTo>
                  <a:pt x="4352328" y="926928"/>
                </a:lnTo>
                <a:lnTo>
                  <a:pt x="0" y="926928"/>
                </a:lnTo>
                <a:close/>
              </a:path>
            </a:pathLst>
          </a:cu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Oval 14">
            <a:extLst>
              <a:ext uri="{FF2B5EF4-FFF2-40B4-BE49-F238E27FC236}">
                <a16:creationId xmlns:a16="http://schemas.microsoft.com/office/drawing/2014/main" id="{8336DF81-077D-0C46-8790-E9162B5E0AAF}"/>
              </a:ext>
            </a:extLst>
          </p:cNvPr>
          <p:cNvSpPr/>
          <p:nvPr userDrawn="1"/>
        </p:nvSpPr>
        <p:spPr>
          <a:xfrm>
            <a:off x="10812027" y="371789"/>
            <a:ext cx="1034980" cy="1034980"/>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7" name="Picture 16">
            <a:extLst>
              <a:ext uri="{FF2B5EF4-FFF2-40B4-BE49-F238E27FC236}">
                <a16:creationId xmlns:a16="http://schemas.microsoft.com/office/drawing/2014/main" id="{B4635852-0843-5540-B1C7-972A21FD55F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20498" y="285462"/>
            <a:ext cx="1200151" cy="1190550"/>
          </a:xfrm>
          <a:prstGeom prst="rect">
            <a:avLst/>
          </a:prstGeom>
        </p:spPr>
      </p:pic>
      <p:sp>
        <p:nvSpPr>
          <p:cNvPr id="21" name="Picture Placeholder 20">
            <a:extLst>
              <a:ext uri="{FF2B5EF4-FFF2-40B4-BE49-F238E27FC236}">
                <a16:creationId xmlns:a16="http://schemas.microsoft.com/office/drawing/2014/main" id="{3892CB3B-2A2D-834B-B4C1-FB083428549C}"/>
              </a:ext>
            </a:extLst>
          </p:cNvPr>
          <p:cNvSpPr>
            <a:spLocks noGrp="1"/>
          </p:cNvSpPr>
          <p:nvPr>
            <p:ph type="pic" sz="quarter" idx="12" hasCustomPrompt="1"/>
          </p:nvPr>
        </p:nvSpPr>
        <p:spPr>
          <a:xfrm>
            <a:off x="7891468" y="0"/>
            <a:ext cx="4300537" cy="6858000"/>
          </a:xfrm>
          <a:custGeom>
            <a:avLst/>
            <a:gdLst>
              <a:gd name="connsiteX0" fmla="*/ 0 w 4300537"/>
              <a:gd name="connsiteY0" fmla="*/ 0 h 6858000"/>
              <a:gd name="connsiteX1" fmla="*/ 1038228 w 4300537"/>
              <a:gd name="connsiteY1" fmla="*/ 0 h 6858000"/>
              <a:gd name="connsiteX2" fmla="*/ 4300537 w 4300537"/>
              <a:gd name="connsiteY2" fmla="*/ 3262309 h 6858000"/>
              <a:gd name="connsiteX3" fmla="*/ 4300537 w 4300537"/>
              <a:gd name="connsiteY3" fmla="*/ 6858000 h 6858000"/>
              <a:gd name="connsiteX4" fmla="*/ 0 w 4300537"/>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0537" h="6858000">
                <a:moveTo>
                  <a:pt x="0" y="0"/>
                </a:moveTo>
                <a:lnTo>
                  <a:pt x="1038228" y="0"/>
                </a:lnTo>
                <a:lnTo>
                  <a:pt x="4300537" y="3262309"/>
                </a:lnTo>
                <a:lnTo>
                  <a:pt x="4300537" y="6858000"/>
                </a:lnTo>
                <a:lnTo>
                  <a:pt x="0" y="6858000"/>
                </a:lnTo>
                <a:close/>
              </a:path>
            </a:pathLst>
          </a:custGeom>
          <a:solidFill>
            <a:srgbClr val="0099C3"/>
          </a:solidFill>
        </p:spPr>
        <p:txBody>
          <a:bodyPr wrap="square" anchor="b">
            <a:noAutofit/>
          </a:bodyPr>
          <a:lstStyle/>
          <a:p>
            <a:r>
              <a:rPr lang="en-US"/>
              <a:t>Click icon to add image here</a:t>
            </a:r>
          </a:p>
        </p:txBody>
      </p:sp>
      <p:sp>
        <p:nvSpPr>
          <p:cNvPr id="22" name="Picture Placeholder 21">
            <a:extLst>
              <a:ext uri="{FF2B5EF4-FFF2-40B4-BE49-F238E27FC236}">
                <a16:creationId xmlns:a16="http://schemas.microsoft.com/office/drawing/2014/main" id="{0A99EE12-D248-5F44-B270-7964E7FA6F4E}"/>
              </a:ext>
            </a:extLst>
          </p:cNvPr>
          <p:cNvSpPr>
            <a:spLocks noGrp="1"/>
          </p:cNvSpPr>
          <p:nvPr>
            <p:ph type="pic" sz="quarter" idx="13" hasCustomPrompt="1"/>
          </p:nvPr>
        </p:nvSpPr>
        <p:spPr>
          <a:xfrm>
            <a:off x="10734678" y="290705"/>
            <a:ext cx="1173271" cy="1173270"/>
          </a:xfrm>
          <a:custGeom>
            <a:avLst/>
            <a:gdLst>
              <a:gd name="connsiteX0" fmla="*/ 586635 w 1173270"/>
              <a:gd name="connsiteY0" fmla="*/ 0 h 1173270"/>
              <a:gd name="connsiteX1" fmla="*/ 1173270 w 1173270"/>
              <a:gd name="connsiteY1" fmla="*/ 586635 h 1173270"/>
              <a:gd name="connsiteX2" fmla="*/ 586635 w 1173270"/>
              <a:gd name="connsiteY2" fmla="*/ 1173270 h 1173270"/>
              <a:gd name="connsiteX3" fmla="*/ 0 w 1173270"/>
              <a:gd name="connsiteY3" fmla="*/ 586635 h 1173270"/>
              <a:gd name="connsiteX4" fmla="*/ 586635 w 1173270"/>
              <a:gd name="connsiteY4" fmla="*/ 0 h 117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0" h="1173270">
                <a:moveTo>
                  <a:pt x="586635" y="0"/>
                </a:moveTo>
                <a:cubicBezTo>
                  <a:pt x="910625" y="0"/>
                  <a:pt x="1173270" y="262645"/>
                  <a:pt x="1173270" y="586635"/>
                </a:cubicBezTo>
                <a:cubicBezTo>
                  <a:pt x="1173270" y="910625"/>
                  <a:pt x="910625" y="1173270"/>
                  <a:pt x="586635" y="1173270"/>
                </a:cubicBezTo>
                <a:cubicBezTo>
                  <a:pt x="262645" y="1173270"/>
                  <a:pt x="0" y="910625"/>
                  <a:pt x="0" y="586635"/>
                </a:cubicBezTo>
                <a:cubicBezTo>
                  <a:pt x="0" y="262645"/>
                  <a:pt x="262645" y="0"/>
                  <a:pt x="586635" y="0"/>
                </a:cubicBezTo>
                <a:close/>
              </a:path>
            </a:pathLst>
          </a:custGeom>
          <a:solidFill>
            <a:srgbClr val="081830"/>
          </a:solidFill>
        </p:spPr>
        <p:txBody>
          <a:bodyPr wrap="square" anchor="ctr">
            <a:noAutofit/>
          </a:bodyPr>
          <a:lstStyle>
            <a:lvl1pPr marL="0" indent="0" algn="ctr">
              <a:buNone/>
              <a:defRPr sz="900">
                <a:solidFill>
                  <a:schemeClr val="bg1"/>
                </a:solidFill>
              </a:defRPr>
            </a:lvl1pPr>
          </a:lstStyle>
          <a:p>
            <a:r>
              <a:rPr lang="en-US"/>
              <a:t>Change logo (optional)</a:t>
            </a:r>
          </a:p>
        </p:txBody>
      </p:sp>
    </p:spTree>
    <p:extLst>
      <p:ext uri="{BB962C8B-B14F-4D97-AF65-F5344CB8AC3E}">
        <p14:creationId xmlns:p14="http://schemas.microsoft.com/office/powerpoint/2010/main" val="1153546636"/>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8341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Blue impact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02531A-A2F1-4FED-BCE0-D180426664F2}"/>
              </a:ext>
            </a:extLst>
          </p:cNvPr>
          <p:cNvSpPr/>
          <p:nvPr userDrawn="1"/>
        </p:nvSpPr>
        <p:spPr>
          <a:xfrm>
            <a:off x="0" y="0"/>
            <a:ext cx="5232400" cy="6858000"/>
          </a:xfrm>
          <a:prstGeom prst="rect">
            <a:avLst/>
          </a:prstGeom>
          <a:solidFill>
            <a:srgbClr val="2737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7" name="Content Placeholder 2"/>
          <p:cNvSpPr>
            <a:spLocks noGrp="1"/>
          </p:cNvSpPr>
          <p:nvPr>
            <p:ph sz="quarter" idx="18"/>
          </p:nvPr>
        </p:nvSpPr>
        <p:spPr>
          <a:xfrm>
            <a:off x="-31552" y="4"/>
            <a:ext cx="6960096" cy="685799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Click to edit Master text styles</a:t>
            </a:r>
          </a:p>
        </p:txBody>
      </p:sp>
      <p:sp>
        <p:nvSpPr>
          <p:cNvPr id="10" name="Text Placeholder 8"/>
          <p:cNvSpPr>
            <a:spLocks noGrp="1"/>
          </p:cNvSpPr>
          <p:nvPr>
            <p:ph type="body" sz="quarter" idx="14"/>
          </p:nvPr>
        </p:nvSpPr>
        <p:spPr>
          <a:xfrm>
            <a:off x="407368" y="404665"/>
            <a:ext cx="4440493" cy="5976662"/>
          </a:xfrm>
          <a:prstGeom prst="rect">
            <a:avLst/>
          </a:prstGeom>
        </p:spPr>
        <p:txBody>
          <a:bodyPr>
            <a:normAutofit/>
          </a:bodyPr>
          <a:lstStyle>
            <a:lvl1pPr marL="257175" indent="-257175">
              <a:lnSpc>
                <a:spcPct val="100000"/>
              </a:lnSpc>
              <a:buFont typeface="Arial" panose="020B0604020202020204" pitchFamily="34" charset="0"/>
              <a:buChar char="•"/>
              <a:defRPr sz="2000" b="0">
                <a:solidFill>
                  <a:schemeClr val="bg1"/>
                </a:solidFill>
                <a:latin typeface="Arial" charset="0"/>
                <a:ea typeface="Arial" charset="0"/>
                <a:cs typeface="Arial" charset="0"/>
              </a:defRPr>
            </a:lvl1pPr>
            <a:lvl2pPr>
              <a:lnSpc>
                <a:spcPct val="100000"/>
              </a:lnSpc>
              <a:defRPr sz="2000" b="0" i="0">
                <a:solidFill>
                  <a:schemeClr val="bg1"/>
                </a:solidFill>
                <a:latin typeface="Arial" charset="0"/>
                <a:ea typeface="Arial" charset="0"/>
                <a:cs typeface="Arial" charset="0"/>
              </a:defRPr>
            </a:lvl2pPr>
            <a:lvl3pPr>
              <a:lnSpc>
                <a:spcPct val="100000"/>
              </a:lnSpc>
              <a:defRPr sz="2000" b="0" i="0">
                <a:solidFill>
                  <a:schemeClr val="bg1"/>
                </a:solidFill>
                <a:latin typeface="Arial" charset="0"/>
                <a:ea typeface="Arial" charset="0"/>
                <a:cs typeface="Arial" charset="0"/>
              </a:defRPr>
            </a:lvl3pPr>
            <a:lvl4pPr>
              <a:lnSpc>
                <a:spcPct val="100000"/>
              </a:lnSpc>
              <a:defRPr sz="2000" b="0" i="0">
                <a:solidFill>
                  <a:schemeClr val="bg1"/>
                </a:solidFill>
                <a:latin typeface="Arial" charset="0"/>
                <a:ea typeface="Arial" charset="0"/>
                <a:cs typeface="Arial" charset="0"/>
              </a:defRPr>
            </a:lvl4pPr>
            <a:lvl5pPr>
              <a:lnSpc>
                <a:spcPct val="100000"/>
              </a:lnSpc>
              <a:defRPr sz="2000" b="0" i="0">
                <a:solidFill>
                  <a:schemeClr val="bg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71229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Green impact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26F160-1C31-4524-B325-A4E2CB149A3F}"/>
              </a:ext>
            </a:extLst>
          </p:cNvPr>
          <p:cNvSpPr/>
          <p:nvPr userDrawn="1"/>
        </p:nvSpPr>
        <p:spPr>
          <a:xfrm>
            <a:off x="0" y="0"/>
            <a:ext cx="5232400" cy="6858000"/>
          </a:xfrm>
          <a:prstGeom prst="rect">
            <a:avLst/>
          </a:prstGeom>
          <a:solidFill>
            <a:srgbClr val="5B78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5B7813"/>
              </a:solidFill>
            </a:endParaRPr>
          </a:p>
        </p:txBody>
      </p:sp>
      <p:sp>
        <p:nvSpPr>
          <p:cNvPr id="7" name="Content Placeholder 2"/>
          <p:cNvSpPr>
            <a:spLocks noGrp="1"/>
          </p:cNvSpPr>
          <p:nvPr>
            <p:ph sz="quarter" idx="18"/>
          </p:nvPr>
        </p:nvSpPr>
        <p:spPr>
          <a:xfrm>
            <a:off x="5231904" y="4"/>
            <a:ext cx="6960096" cy="685799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Click to edit Master text styles</a:t>
            </a:r>
          </a:p>
        </p:txBody>
      </p:sp>
      <p:sp>
        <p:nvSpPr>
          <p:cNvPr id="10" name="Text Placeholder 8"/>
          <p:cNvSpPr>
            <a:spLocks noGrp="1"/>
          </p:cNvSpPr>
          <p:nvPr>
            <p:ph type="body" sz="quarter" idx="14"/>
          </p:nvPr>
        </p:nvSpPr>
        <p:spPr>
          <a:xfrm>
            <a:off x="407368" y="404665"/>
            <a:ext cx="4440493" cy="5976662"/>
          </a:xfrm>
          <a:prstGeom prst="rect">
            <a:avLst/>
          </a:prstGeom>
        </p:spPr>
        <p:txBody>
          <a:bodyPr>
            <a:normAutofit/>
          </a:bodyPr>
          <a:lstStyle>
            <a:lvl1pPr marL="257175" indent="-257175">
              <a:lnSpc>
                <a:spcPct val="100000"/>
              </a:lnSpc>
              <a:buFont typeface="Arial" panose="020B0604020202020204" pitchFamily="34" charset="0"/>
              <a:buChar char="•"/>
              <a:defRPr sz="2000" b="0">
                <a:solidFill>
                  <a:schemeClr val="bg1"/>
                </a:solidFill>
                <a:latin typeface="Arial" charset="0"/>
                <a:ea typeface="Arial" charset="0"/>
                <a:cs typeface="Arial" charset="0"/>
              </a:defRPr>
            </a:lvl1pPr>
            <a:lvl2pPr>
              <a:lnSpc>
                <a:spcPct val="100000"/>
              </a:lnSpc>
              <a:defRPr sz="2000" b="0" i="0">
                <a:solidFill>
                  <a:schemeClr val="bg1"/>
                </a:solidFill>
                <a:latin typeface="Arial" charset="0"/>
                <a:ea typeface="Arial" charset="0"/>
                <a:cs typeface="Arial" charset="0"/>
              </a:defRPr>
            </a:lvl2pPr>
            <a:lvl3pPr>
              <a:lnSpc>
                <a:spcPct val="100000"/>
              </a:lnSpc>
              <a:defRPr sz="2000" b="0" i="0">
                <a:solidFill>
                  <a:schemeClr val="bg1"/>
                </a:solidFill>
                <a:latin typeface="Arial" charset="0"/>
                <a:ea typeface="Arial" charset="0"/>
                <a:cs typeface="Arial" charset="0"/>
              </a:defRPr>
            </a:lvl3pPr>
            <a:lvl4pPr>
              <a:lnSpc>
                <a:spcPct val="100000"/>
              </a:lnSpc>
              <a:defRPr sz="2000" b="0" i="0">
                <a:solidFill>
                  <a:schemeClr val="bg1"/>
                </a:solidFill>
                <a:latin typeface="Arial" charset="0"/>
                <a:ea typeface="Arial" charset="0"/>
                <a:cs typeface="Arial" charset="0"/>
              </a:defRPr>
            </a:lvl4pPr>
            <a:lvl5pPr>
              <a:lnSpc>
                <a:spcPct val="100000"/>
              </a:lnSpc>
              <a:defRPr sz="2000" b="0" i="0">
                <a:solidFill>
                  <a:schemeClr val="bg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386228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Pink impact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FA54BD-2C1F-46B9-B0BE-DEB4B383838D}"/>
              </a:ext>
            </a:extLst>
          </p:cNvPr>
          <p:cNvSpPr/>
          <p:nvPr userDrawn="1"/>
        </p:nvSpPr>
        <p:spPr>
          <a:xfrm>
            <a:off x="0" y="0"/>
            <a:ext cx="5232400" cy="6858000"/>
          </a:xfrm>
          <a:prstGeom prst="rect">
            <a:avLst/>
          </a:prstGeom>
          <a:solidFill>
            <a:srgbClr val="8121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7" name="Content Placeholder 2"/>
          <p:cNvSpPr>
            <a:spLocks noGrp="1"/>
          </p:cNvSpPr>
          <p:nvPr>
            <p:ph sz="quarter" idx="18"/>
          </p:nvPr>
        </p:nvSpPr>
        <p:spPr>
          <a:xfrm>
            <a:off x="5231904" y="4"/>
            <a:ext cx="6960096" cy="685799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Click to edit Master text styles</a:t>
            </a:r>
          </a:p>
        </p:txBody>
      </p:sp>
      <p:sp>
        <p:nvSpPr>
          <p:cNvPr id="10" name="Text Placeholder 8"/>
          <p:cNvSpPr>
            <a:spLocks noGrp="1"/>
          </p:cNvSpPr>
          <p:nvPr>
            <p:ph type="body" sz="quarter" idx="14"/>
          </p:nvPr>
        </p:nvSpPr>
        <p:spPr>
          <a:xfrm>
            <a:off x="407368" y="404665"/>
            <a:ext cx="4440493" cy="5976662"/>
          </a:xfrm>
          <a:prstGeom prst="rect">
            <a:avLst/>
          </a:prstGeom>
        </p:spPr>
        <p:txBody>
          <a:bodyPr>
            <a:normAutofit/>
          </a:bodyPr>
          <a:lstStyle>
            <a:lvl1pPr marL="257175" indent="-257175">
              <a:lnSpc>
                <a:spcPct val="100000"/>
              </a:lnSpc>
              <a:buFont typeface="Arial" panose="020B0604020202020204" pitchFamily="34" charset="0"/>
              <a:buChar char="•"/>
              <a:defRPr sz="2000" b="0">
                <a:solidFill>
                  <a:schemeClr val="bg1"/>
                </a:solidFill>
                <a:latin typeface="Arial" charset="0"/>
                <a:ea typeface="Arial" charset="0"/>
                <a:cs typeface="Arial" charset="0"/>
              </a:defRPr>
            </a:lvl1pPr>
            <a:lvl2pPr>
              <a:lnSpc>
                <a:spcPct val="100000"/>
              </a:lnSpc>
              <a:defRPr sz="2000" b="0" i="0">
                <a:solidFill>
                  <a:schemeClr val="bg1"/>
                </a:solidFill>
                <a:latin typeface="Arial" charset="0"/>
                <a:ea typeface="Arial" charset="0"/>
                <a:cs typeface="Arial" charset="0"/>
              </a:defRPr>
            </a:lvl2pPr>
            <a:lvl3pPr>
              <a:lnSpc>
                <a:spcPct val="100000"/>
              </a:lnSpc>
              <a:defRPr sz="2000" b="0" i="0">
                <a:solidFill>
                  <a:schemeClr val="bg1"/>
                </a:solidFill>
                <a:latin typeface="Arial" charset="0"/>
                <a:ea typeface="Arial" charset="0"/>
                <a:cs typeface="Arial" charset="0"/>
              </a:defRPr>
            </a:lvl3pPr>
            <a:lvl4pPr>
              <a:lnSpc>
                <a:spcPct val="100000"/>
              </a:lnSpc>
              <a:defRPr sz="2000" b="0" i="0">
                <a:solidFill>
                  <a:schemeClr val="bg1"/>
                </a:solidFill>
                <a:latin typeface="Arial" charset="0"/>
                <a:ea typeface="Arial" charset="0"/>
                <a:cs typeface="Arial" charset="0"/>
              </a:defRPr>
            </a:lvl4pPr>
            <a:lvl5pPr>
              <a:lnSpc>
                <a:spcPct val="100000"/>
              </a:lnSpc>
              <a:defRPr sz="2000" b="0" i="0">
                <a:solidFill>
                  <a:schemeClr val="bg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4468892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Purple impact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85AE661-92E7-41D7-B5F1-2F0AC879EB0E}"/>
              </a:ext>
            </a:extLst>
          </p:cNvPr>
          <p:cNvSpPr/>
          <p:nvPr userDrawn="1"/>
        </p:nvSpPr>
        <p:spPr>
          <a:xfrm>
            <a:off x="0" y="0"/>
            <a:ext cx="5232400" cy="6858000"/>
          </a:xfrm>
          <a:prstGeom prst="rect">
            <a:avLst/>
          </a:prstGeom>
          <a:solidFill>
            <a:srgbClr val="442B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7" name="Content Placeholder 2"/>
          <p:cNvSpPr>
            <a:spLocks noGrp="1"/>
          </p:cNvSpPr>
          <p:nvPr>
            <p:ph sz="quarter" idx="18"/>
          </p:nvPr>
        </p:nvSpPr>
        <p:spPr>
          <a:xfrm>
            <a:off x="5231904" y="4"/>
            <a:ext cx="6960096" cy="685799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Click to edit Master text styles</a:t>
            </a:r>
          </a:p>
        </p:txBody>
      </p:sp>
      <p:sp>
        <p:nvSpPr>
          <p:cNvPr id="10" name="Text Placeholder 8"/>
          <p:cNvSpPr>
            <a:spLocks noGrp="1"/>
          </p:cNvSpPr>
          <p:nvPr>
            <p:ph type="body" sz="quarter" idx="14"/>
          </p:nvPr>
        </p:nvSpPr>
        <p:spPr>
          <a:xfrm>
            <a:off x="407368" y="404665"/>
            <a:ext cx="4440493" cy="5976662"/>
          </a:xfrm>
          <a:prstGeom prst="rect">
            <a:avLst/>
          </a:prstGeom>
        </p:spPr>
        <p:txBody>
          <a:bodyPr>
            <a:normAutofit/>
          </a:bodyPr>
          <a:lstStyle>
            <a:lvl1pPr marL="257175" indent="-257175">
              <a:lnSpc>
                <a:spcPct val="100000"/>
              </a:lnSpc>
              <a:buFont typeface="Arial" panose="020B0604020202020204" pitchFamily="34" charset="0"/>
              <a:buChar char="•"/>
              <a:defRPr sz="2000" b="0">
                <a:solidFill>
                  <a:schemeClr val="bg1"/>
                </a:solidFill>
                <a:latin typeface="Arial" charset="0"/>
                <a:ea typeface="Arial" charset="0"/>
                <a:cs typeface="Arial" charset="0"/>
              </a:defRPr>
            </a:lvl1pPr>
            <a:lvl2pPr>
              <a:lnSpc>
                <a:spcPct val="100000"/>
              </a:lnSpc>
              <a:defRPr sz="2000" b="0" i="0">
                <a:solidFill>
                  <a:schemeClr val="bg1"/>
                </a:solidFill>
                <a:latin typeface="Arial" charset="0"/>
                <a:ea typeface="Arial" charset="0"/>
                <a:cs typeface="Arial" charset="0"/>
              </a:defRPr>
            </a:lvl2pPr>
            <a:lvl3pPr>
              <a:lnSpc>
                <a:spcPct val="100000"/>
              </a:lnSpc>
              <a:defRPr sz="2000" b="0" i="0">
                <a:solidFill>
                  <a:schemeClr val="bg1"/>
                </a:solidFill>
                <a:latin typeface="Arial" charset="0"/>
                <a:ea typeface="Arial" charset="0"/>
                <a:cs typeface="Arial" charset="0"/>
              </a:defRPr>
            </a:lvl3pPr>
            <a:lvl4pPr>
              <a:lnSpc>
                <a:spcPct val="100000"/>
              </a:lnSpc>
              <a:defRPr sz="2000" b="0" i="0">
                <a:solidFill>
                  <a:schemeClr val="bg1"/>
                </a:solidFill>
                <a:latin typeface="Arial" charset="0"/>
                <a:ea typeface="Arial" charset="0"/>
                <a:cs typeface="Arial" charset="0"/>
              </a:defRPr>
            </a:lvl4pPr>
            <a:lvl5pPr>
              <a:lnSpc>
                <a:spcPct val="100000"/>
              </a:lnSpc>
              <a:defRPr sz="2000" b="0" i="0">
                <a:solidFill>
                  <a:schemeClr val="bg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992410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Red impact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E71742-9B42-47B7-9458-AC626A846243}"/>
              </a:ext>
            </a:extLst>
          </p:cNvPr>
          <p:cNvSpPr/>
          <p:nvPr userDrawn="1"/>
        </p:nvSpPr>
        <p:spPr>
          <a:xfrm>
            <a:off x="0" y="0"/>
            <a:ext cx="5232400" cy="6858000"/>
          </a:xfrm>
          <a:prstGeom prst="rect">
            <a:avLst/>
          </a:prstGeom>
          <a:solidFill>
            <a:srgbClr val="820E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7" name="Content Placeholder 2"/>
          <p:cNvSpPr>
            <a:spLocks noGrp="1"/>
          </p:cNvSpPr>
          <p:nvPr>
            <p:ph sz="quarter" idx="18"/>
          </p:nvPr>
        </p:nvSpPr>
        <p:spPr>
          <a:xfrm>
            <a:off x="5231904" y="4"/>
            <a:ext cx="6960096" cy="685799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Click to edit Master text styles</a:t>
            </a:r>
          </a:p>
        </p:txBody>
      </p:sp>
      <p:sp>
        <p:nvSpPr>
          <p:cNvPr id="10" name="Text Placeholder 8"/>
          <p:cNvSpPr>
            <a:spLocks noGrp="1"/>
          </p:cNvSpPr>
          <p:nvPr>
            <p:ph type="body" sz="quarter" idx="14"/>
          </p:nvPr>
        </p:nvSpPr>
        <p:spPr>
          <a:xfrm>
            <a:off x="407368" y="404665"/>
            <a:ext cx="4440493" cy="5976662"/>
          </a:xfrm>
          <a:prstGeom prst="rect">
            <a:avLst/>
          </a:prstGeom>
        </p:spPr>
        <p:txBody>
          <a:bodyPr>
            <a:normAutofit/>
          </a:bodyPr>
          <a:lstStyle>
            <a:lvl1pPr marL="257175" indent="-257175">
              <a:lnSpc>
                <a:spcPct val="100000"/>
              </a:lnSpc>
              <a:buFont typeface="Arial" panose="020B0604020202020204" pitchFamily="34" charset="0"/>
              <a:buChar char="•"/>
              <a:defRPr sz="2000" b="0">
                <a:solidFill>
                  <a:schemeClr val="bg1"/>
                </a:solidFill>
                <a:latin typeface="Arial" charset="0"/>
                <a:ea typeface="Arial" charset="0"/>
                <a:cs typeface="Arial" charset="0"/>
              </a:defRPr>
            </a:lvl1pPr>
            <a:lvl2pPr>
              <a:lnSpc>
                <a:spcPct val="100000"/>
              </a:lnSpc>
              <a:defRPr sz="2000" b="0" i="0">
                <a:solidFill>
                  <a:schemeClr val="bg1"/>
                </a:solidFill>
                <a:latin typeface="Arial" charset="0"/>
                <a:ea typeface="Arial" charset="0"/>
                <a:cs typeface="Arial" charset="0"/>
              </a:defRPr>
            </a:lvl2pPr>
            <a:lvl3pPr>
              <a:lnSpc>
                <a:spcPct val="100000"/>
              </a:lnSpc>
              <a:defRPr sz="2000" b="0" i="0">
                <a:solidFill>
                  <a:schemeClr val="bg1"/>
                </a:solidFill>
                <a:latin typeface="Arial" charset="0"/>
                <a:ea typeface="Arial" charset="0"/>
                <a:cs typeface="Arial" charset="0"/>
              </a:defRPr>
            </a:lvl3pPr>
            <a:lvl4pPr>
              <a:lnSpc>
                <a:spcPct val="100000"/>
              </a:lnSpc>
              <a:defRPr sz="2000" b="0" i="0">
                <a:solidFill>
                  <a:schemeClr val="bg1"/>
                </a:solidFill>
                <a:latin typeface="Arial" charset="0"/>
                <a:ea typeface="Arial" charset="0"/>
                <a:cs typeface="Arial" charset="0"/>
              </a:defRPr>
            </a:lvl4pPr>
            <a:lvl5pPr>
              <a:lnSpc>
                <a:spcPct val="100000"/>
              </a:lnSpc>
              <a:defRPr sz="2000" b="0" i="0">
                <a:solidFill>
                  <a:schemeClr val="bg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703694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Yellow impact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C2D500-F7E9-4151-B8A2-57C52468DF55}"/>
              </a:ext>
            </a:extLst>
          </p:cNvPr>
          <p:cNvSpPr/>
          <p:nvPr userDrawn="1"/>
        </p:nvSpPr>
        <p:spPr>
          <a:xfrm>
            <a:off x="6959600" y="0"/>
            <a:ext cx="5232400" cy="6858000"/>
          </a:xfrm>
          <a:prstGeom prst="rect">
            <a:avLst/>
          </a:prstGeom>
          <a:solidFill>
            <a:srgbClr val="DD7A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7" name="Content Placeholder 2"/>
          <p:cNvSpPr>
            <a:spLocks noGrp="1"/>
          </p:cNvSpPr>
          <p:nvPr>
            <p:ph sz="quarter" idx="18"/>
          </p:nvPr>
        </p:nvSpPr>
        <p:spPr>
          <a:xfrm>
            <a:off x="5231904" y="4"/>
            <a:ext cx="6960096" cy="685799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Click to edit Master text styles</a:t>
            </a:r>
          </a:p>
        </p:txBody>
      </p:sp>
      <p:sp>
        <p:nvSpPr>
          <p:cNvPr id="10" name="Text Placeholder 8"/>
          <p:cNvSpPr>
            <a:spLocks noGrp="1"/>
          </p:cNvSpPr>
          <p:nvPr>
            <p:ph type="body" sz="quarter" idx="14"/>
          </p:nvPr>
        </p:nvSpPr>
        <p:spPr>
          <a:xfrm>
            <a:off x="407368" y="404665"/>
            <a:ext cx="4440493" cy="5976662"/>
          </a:xfrm>
          <a:prstGeom prst="rect">
            <a:avLst/>
          </a:prstGeom>
        </p:spPr>
        <p:txBody>
          <a:bodyPr>
            <a:normAutofit/>
          </a:bodyPr>
          <a:lstStyle>
            <a:lvl1pPr marL="257175" indent="-257175">
              <a:lnSpc>
                <a:spcPct val="100000"/>
              </a:lnSpc>
              <a:buFont typeface="Arial" panose="020B0604020202020204" pitchFamily="34" charset="0"/>
              <a:buChar char="•"/>
              <a:defRPr sz="2000" b="0">
                <a:solidFill>
                  <a:schemeClr val="bg1"/>
                </a:solidFill>
                <a:latin typeface="Arial" charset="0"/>
                <a:ea typeface="Arial" charset="0"/>
                <a:cs typeface="Arial" charset="0"/>
              </a:defRPr>
            </a:lvl1pPr>
            <a:lvl2pPr>
              <a:lnSpc>
                <a:spcPct val="100000"/>
              </a:lnSpc>
              <a:defRPr sz="2000" b="0" i="0">
                <a:solidFill>
                  <a:schemeClr val="bg1"/>
                </a:solidFill>
                <a:latin typeface="Arial" charset="0"/>
                <a:ea typeface="Arial" charset="0"/>
                <a:cs typeface="Arial" charset="0"/>
              </a:defRPr>
            </a:lvl2pPr>
            <a:lvl3pPr>
              <a:lnSpc>
                <a:spcPct val="100000"/>
              </a:lnSpc>
              <a:defRPr sz="2000" b="0" i="0">
                <a:solidFill>
                  <a:schemeClr val="bg1"/>
                </a:solidFill>
                <a:latin typeface="Arial" charset="0"/>
                <a:ea typeface="Arial" charset="0"/>
                <a:cs typeface="Arial" charset="0"/>
              </a:defRPr>
            </a:lvl3pPr>
            <a:lvl4pPr>
              <a:lnSpc>
                <a:spcPct val="100000"/>
              </a:lnSpc>
              <a:defRPr sz="2000" b="0" i="0">
                <a:solidFill>
                  <a:schemeClr val="bg1"/>
                </a:solidFill>
                <a:latin typeface="Arial" charset="0"/>
                <a:ea typeface="Arial" charset="0"/>
                <a:cs typeface="Arial" charset="0"/>
              </a:defRPr>
            </a:lvl4pPr>
            <a:lvl5pPr>
              <a:lnSpc>
                <a:spcPct val="100000"/>
              </a:lnSpc>
              <a:defRPr sz="2000" b="0" i="0">
                <a:solidFill>
                  <a:schemeClr val="bg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620699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5A9F6F-BA1C-4BA0-B5F8-118E48E8FFB2}"/>
              </a:ext>
            </a:extLst>
          </p:cNvPr>
          <p:cNvSpPr/>
          <p:nvPr userDrawn="1"/>
        </p:nvSpPr>
        <p:spPr>
          <a:xfrm>
            <a:off x="262469" y="188914"/>
            <a:ext cx="1608667" cy="1368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pic>
        <p:nvPicPr>
          <p:cNvPr id="3" name="Picture 9">
            <a:extLst>
              <a:ext uri="{FF2B5EF4-FFF2-40B4-BE49-F238E27FC236}">
                <a16:creationId xmlns:a16="http://schemas.microsoft.com/office/drawing/2014/main" id="{9130ECE4-5D3C-42EB-BE1C-E16629FC5D9E}"/>
              </a:ext>
            </a:extLst>
          </p:cNvPr>
          <p:cNvPicPr>
            <a:picLocks/>
          </p:cNvPicPr>
          <p:nvPr userDrawn="1"/>
        </p:nvPicPr>
        <p:blipFill>
          <a:blip r:embed="rId2">
            <a:extLst>
              <a:ext uri="{28A0092B-C50C-407E-A947-70E740481C1C}">
                <a14:useLocalDpi xmlns:a14="http://schemas.microsoft.com/office/drawing/2010/main"/>
              </a:ext>
            </a:extLst>
          </a:blip>
          <a:srcRect/>
          <a:stretch>
            <a:fillRect/>
          </a:stretch>
        </p:blipFill>
        <p:spPr bwMode="auto">
          <a:xfrm>
            <a:off x="935570" y="1517650"/>
            <a:ext cx="3409951"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a:extLst>
              <a:ext uri="{FF2B5EF4-FFF2-40B4-BE49-F238E27FC236}">
                <a16:creationId xmlns:a16="http://schemas.microsoft.com/office/drawing/2014/main" id="{70C6499B-EB0B-4F3F-9665-3AB2ED68E072}"/>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4656668" y="4076700"/>
            <a:ext cx="4411133"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1">
            <a:extLst>
              <a:ext uri="{FF2B5EF4-FFF2-40B4-BE49-F238E27FC236}">
                <a16:creationId xmlns:a16="http://schemas.microsoft.com/office/drawing/2014/main" id="{1FC1CA3C-A340-4115-9D9E-82B8FA8E1B43}"/>
              </a:ext>
            </a:extLst>
          </p:cNvPr>
          <p:cNvSpPr txBox="1">
            <a:spLocks noChangeArrowheads="1"/>
          </p:cNvSpPr>
          <p:nvPr userDrawn="1"/>
        </p:nvSpPr>
        <p:spPr bwMode="auto">
          <a:xfrm>
            <a:off x="4811185" y="2505075"/>
            <a:ext cx="6373283" cy="584200"/>
          </a:xfrm>
          <a:prstGeom prst="rect">
            <a:avLst/>
          </a:prstGeom>
          <a:noFill/>
          <a:ln>
            <a:noFill/>
          </a:ln>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fontAlgn="base">
              <a:spcBef>
                <a:spcPct val="0"/>
              </a:spcBef>
              <a:spcAft>
                <a:spcPct val="0"/>
              </a:spcAft>
              <a:defRPr/>
            </a:pPr>
            <a:r>
              <a:rPr lang="en-GB" altLang="x-none" sz="3200" b="1">
                <a:solidFill>
                  <a:srgbClr val="0C406D"/>
                </a:solidFill>
                <a:latin typeface="Arial" charset="0"/>
                <a:ea typeface="Arial" charset="0"/>
                <a:cs typeface="Arial" charset="0"/>
              </a:rPr>
              <a:t>www.cranfield.ac.uk</a:t>
            </a:r>
          </a:p>
        </p:txBody>
      </p:sp>
      <p:sp>
        <p:nvSpPr>
          <p:cNvPr id="6" name="TextBox 12">
            <a:extLst>
              <a:ext uri="{FF2B5EF4-FFF2-40B4-BE49-F238E27FC236}">
                <a16:creationId xmlns:a16="http://schemas.microsoft.com/office/drawing/2014/main" id="{2FE80A42-A63F-4A05-B07C-27D72E53F161}"/>
              </a:ext>
            </a:extLst>
          </p:cNvPr>
          <p:cNvSpPr txBox="1">
            <a:spLocks noChangeArrowheads="1"/>
          </p:cNvSpPr>
          <p:nvPr userDrawn="1"/>
        </p:nvSpPr>
        <p:spPr bwMode="auto">
          <a:xfrm>
            <a:off x="4811187" y="3411543"/>
            <a:ext cx="6047316" cy="5238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r>
              <a:rPr lang="en-GB" altLang="en-US" sz="2800" b="1">
                <a:solidFill>
                  <a:srgbClr val="0099C4"/>
                </a:solidFill>
                <a:latin typeface="Arial" panose="020B0604020202020204" pitchFamily="34" charset="0"/>
                <a:cs typeface="Arial" panose="020B0604020202020204" pitchFamily="34" charset="0"/>
              </a:rPr>
              <a:t>T: +44 (0)1234 750111</a:t>
            </a:r>
            <a:endParaRPr lang="en-US" altLang="en-US" sz="2800" b="1">
              <a:solidFill>
                <a:srgbClr val="0099C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38636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Presentation or Chapter Title">
    <p:spTree>
      <p:nvGrpSpPr>
        <p:cNvPr id="1" name=""/>
        <p:cNvGrpSpPr/>
        <p:nvPr/>
      </p:nvGrpSpPr>
      <p:grpSpPr>
        <a:xfrm>
          <a:off x="0" y="0"/>
          <a:ext cx="0" cy="0"/>
          <a:chOff x="0" y="0"/>
          <a:chExt cx="0" cy="0"/>
        </a:xfrm>
      </p:grpSpPr>
      <p:sp>
        <p:nvSpPr>
          <p:cNvPr id="5" name="Text Placeholder 17"/>
          <p:cNvSpPr txBox="1"/>
          <p:nvPr userDrawn="1"/>
        </p:nvSpPr>
        <p:spPr>
          <a:xfrm>
            <a:off x="4872570" y="6021393"/>
            <a:ext cx="6263217" cy="503237"/>
          </a:xfrm>
          <a:prstGeom prst="rect">
            <a:avLst/>
          </a:prstGeom>
        </p:spPr>
        <p:txBody>
          <a:bodyPr anchor="ctr"/>
          <a:lstStyle>
            <a:lvl1pPr marL="0" indent="0" algn="l" defTabSz="914400" rtl="0" eaLnBrk="1" latinLnBrk="0" hangingPunct="1">
              <a:spcBef>
                <a:spcPct val="20000"/>
              </a:spcBef>
              <a:buClr>
                <a:srgbClr val="00B0F0"/>
              </a:buClr>
              <a:buFont typeface="Arial" panose="020B0604020202020204" pitchFamily="34" charset="0"/>
              <a:buNone/>
              <a:defRPr sz="2200" b="1" kern="1200" baseline="0">
                <a:solidFill>
                  <a:srgbClr val="091932"/>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ct val="20000"/>
              </a:spcBef>
              <a:buClr>
                <a:srgbClr val="00B0F0"/>
              </a:buClr>
              <a:buFont typeface="Arial" panose="020B0604020202020204" pitchFamily="34" charset="0"/>
              <a:buChar char="•"/>
              <a:defRPr sz="2000" kern="1200">
                <a:solidFill>
                  <a:srgbClr val="666666"/>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Clr>
                <a:srgbClr val="00B0F0"/>
              </a:buClr>
              <a:buFont typeface="Courier New" panose="02070309020205020404" charset="0"/>
              <a:buChar char="o"/>
              <a:defRPr sz="2000" kern="1200">
                <a:solidFill>
                  <a:srgbClr val="666666"/>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Clr>
                <a:srgbClr val="00B0F0"/>
              </a:buClr>
              <a:buFont typeface="Wingdings" panose="05000000000000000000" pitchFamily="2" charset="2"/>
              <a:buChar char="§"/>
              <a:defRPr sz="2000" kern="1200">
                <a:solidFill>
                  <a:srgbClr val="666666"/>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spcBef>
                <a:spcPct val="20000"/>
              </a:spcBef>
              <a:buClr>
                <a:srgbClr val="00B0F0"/>
              </a:buClr>
              <a:buFont typeface=".HelveticaNeueDeskInterface-Regular" charset="0"/>
              <a:buChar char="-"/>
              <a:defRPr sz="2000" kern="1200">
                <a:solidFill>
                  <a:srgbClr val="6666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GB" sz="1800" b="0"/>
              <a:t>www.cranfield.ac.uk</a:t>
            </a:r>
          </a:p>
        </p:txBody>
      </p:sp>
      <p:sp>
        <p:nvSpPr>
          <p:cNvPr id="6" name="Rectangle 5"/>
          <p:cNvSpPr/>
          <p:nvPr userDrawn="1"/>
        </p:nvSpPr>
        <p:spPr>
          <a:xfrm>
            <a:off x="262469" y="188914"/>
            <a:ext cx="1608667" cy="1368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pic>
        <p:nvPicPr>
          <p:cNvPr id="7" name="Picture 10"/>
          <p:cNvPicPr/>
          <p:nvPr userDrawn="1"/>
        </p:nvPicPr>
        <p:blipFill>
          <a:blip r:embed="rId2">
            <a:extLst>
              <a:ext uri="{28A0092B-C50C-407E-A947-70E740481C1C}">
                <a14:useLocalDpi xmlns:a14="http://schemas.microsoft.com/office/drawing/2010/main"/>
              </a:ext>
            </a:extLst>
          </a:blip>
          <a:srcRect/>
          <a:stretch>
            <a:fillRect/>
          </a:stretch>
        </p:blipFill>
        <p:spPr bwMode="auto">
          <a:xfrm>
            <a:off x="935570" y="1517650"/>
            <a:ext cx="3409951"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0"/>
          </p:nvPr>
        </p:nvSpPr>
        <p:spPr>
          <a:xfrm>
            <a:off x="4871864" y="1700460"/>
            <a:ext cx="6264696" cy="2160588"/>
          </a:xfrm>
          <a:prstGeom prst="rect">
            <a:avLst/>
          </a:prstGeom>
        </p:spPr>
        <p:txBody>
          <a:bodyPr anchor="ctr">
            <a:normAutofit/>
          </a:bodyPr>
          <a:lstStyle>
            <a:lvl1pPr marL="0" indent="0">
              <a:buNone/>
              <a:defRPr sz="2800" b="1" i="0">
                <a:solidFill>
                  <a:srgbClr val="0C406D"/>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sp>
        <p:nvSpPr>
          <p:cNvPr id="11" name="Text Placeholder 8"/>
          <p:cNvSpPr>
            <a:spLocks noGrp="1"/>
          </p:cNvSpPr>
          <p:nvPr>
            <p:ph type="body" sz="quarter" idx="11"/>
          </p:nvPr>
        </p:nvSpPr>
        <p:spPr>
          <a:xfrm>
            <a:off x="4871864" y="4149080"/>
            <a:ext cx="6264696" cy="792088"/>
          </a:xfrm>
          <a:prstGeom prst="rect">
            <a:avLst/>
          </a:prstGeom>
        </p:spPr>
        <p:txBody>
          <a:bodyPr anchor="ctr">
            <a:normAutofit/>
          </a:bodyPr>
          <a:lstStyle>
            <a:lvl1pPr marL="0" indent="0">
              <a:buNone/>
              <a:defRPr sz="2000" b="1" i="0">
                <a:solidFill>
                  <a:srgbClr val="0099C4"/>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sp>
        <p:nvSpPr>
          <p:cNvPr id="13" name="Text Placeholder 8"/>
          <p:cNvSpPr>
            <a:spLocks noGrp="1"/>
          </p:cNvSpPr>
          <p:nvPr>
            <p:ph type="body" sz="quarter" idx="12"/>
          </p:nvPr>
        </p:nvSpPr>
        <p:spPr>
          <a:xfrm>
            <a:off x="4873469" y="5229200"/>
            <a:ext cx="6264696" cy="504056"/>
          </a:xfrm>
          <a:prstGeom prst="rect">
            <a:avLst/>
          </a:prstGeom>
        </p:spPr>
        <p:txBody>
          <a:bodyPr anchor="ctr">
            <a:normAutofit/>
          </a:bodyPr>
          <a:lstStyle>
            <a:lvl1pPr marL="0" indent="0">
              <a:buNone/>
              <a:defRPr sz="1800" b="1"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4897442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Sub, Body copy">
    <p:spTree>
      <p:nvGrpSpPr>
        <p:cNvPr id="1" name=""/>
        <p:cNvGrpSpPr/>
        <p:nvPr/>
      </p:nvGrpSpPr>
      <p:grpSpPr>
        <a:xfrm>
          <a:off x="0" y="0"/>
          <a:ext cx="0" cy="0"/>
          <a:chOff x="0" y="0"/>
          <a:chExt cx="0" cy="0"/>
        </a:xfrm>
      </p:grpSpPr>
      <p:sp>
        <p:nvSpPr>
          <p:cNvPr id="5" name="Text Placeholder 8"/>
          <p:cNvSpPr>
            <a:spLocks noGrp="1"/>
          </p:cNvSpPr>
          <p:nvPr>
            <p:ph type="body" sz="quarter" idx="11"/>
          </p:nvPr>
        </p:nvSpPr>
        <p:spPr>
          <a:xfrm>
            <a:off x="407368" y="1412776"/>
            <a:ext cx="11377264" cy="792088"/>
          </a:xfrm>
          <a:prstGeom prst="rect">
            <a:avLst/>
          </a:prstGeom>
        </p:spPr>
        <p:txBody>
          <a:bodyPr anchor="ctr">
            <a:normAutofit/>
          </a:bodyPr>
          <a:lstStyle>
            <a:lvl1pPr marL="0" indent="0">
              <a:buNone/>
              <a:defRPr sz="2200" b="1">
                <a:solidFill>
                  <a:srgbClr val="0099C4"/>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sp>
        <p:nvSpPr>
          <p:cNvPr id="10" name="Text Placeholder 8"/>
          <p:cNvSpPr>
            <a:spLocks noGrp="1"/>
          </p:cNvSpPr>
          <p:nvPr>
            <p:ph type="body" sz="quarter" idx="14"/>
          </p:nvPr>
        </p:nvSpPr>
        <p:spPr>
          <a:xfrm>
            <a:off x="407368" y="2348882"/>
            <a:ext cx="11377264" cy="4032446"/>
          </a:xfrm>
          <a:prstGeom prst="rect">
            <a:avLst/>
          </a:prstGeom>
        </p:spPr>
        <p:txBody>
          <a:bodyPr>
            <a:normAutofit/>
          </a:bodyPr>
          <a:lstStyle>
            <a:lvl1pPr marL="257175" indent="-257175">
              <a:lnSpc>
                <a:spcPct val="100000"/>
              </a:lnSpc>
              <a:buFont typeface="Arial" panose="020B0604020202020204" pitchFamily="34" charset="0"/>
              <a:buChar char="•"/>
              <a:defRPr sz="2000" b="0">
                <a:solidFill>
                  <a:schemeClr val="tx1"/>
                </a:solidFill>
                <a:latin typeface="Arial" panose="020B0604020202020204" pitchFamily="34" charset="0"/>
                <a:ea typeface="Arial" panose="020B0604020202020204" pitchFamily="34" charset="0"/>
                <a:cs typeface="Arial" panose="020B0604020202020204" pitchFamily="34" charset="0"/>
              </a:defRPr>
            </a:lvl1pPr>
            <a:lvl2pPr>
              <a:lnSpc>
                <a:spcPct val="100000"/>
              </a:lnSpc>
              <a:defRPr sz="2000" b="0" i="0">
                <a:latin typeface="Arial" panose="020B0604020202020204" pitchFamily="34" charset="0"/>
                <a:ea typeface="Arial" panose="020B0604020202020204" pitchFamily="34" charset="0"/>
                <a:cs typeface="Arial" panose="020B0604020202020204" pitchFamily="34" charset="0"/>
              </a:defRPr>
            </a:lvl2pPr>
            <a:lvl3pPr>
              <a:lnSpc>
                <a:spcPct val="100000"/>
              </a:lnSpc>
              <a:defRPr sz="2000" b="0" i="0">
                <a:latin typeface="Arial" panose="020B0604020202020204" pitchFamily="34" charset="0"/>
                <a:ea typeface="Arial" panose="020B0604020202020204" pitchFamily="34" charset="0"/>
                <a:cs typeface="Arial" panose="020B0604020202020204" pitchFamily="34" charset="0"/>
              </a:defRPr>
            </a:lvl3pPr>
            <a:lvl4pPr>
              <a:lnSpc>
                <a:spcPct val="100000"/>
              </a:lnSpc>
              <a:defRPr sz="2000" b="0" i="0">
                <a:latin typeface="Arial" panose="020B0604020202020204" pitchFamily="34" charset="0"/>
                <a:ea typeface="Arial" panose="020B0604020202020204" pitchFamily="34" charset="0"/>
                <a:cs typeface="Arial" panose="020B0604020202020204" pitchFamily="34" charset="0"/>
              </a:defRPr>
            </a:lvl4pPr>
            <a:lvl5pPr>
              <a:lnSpc>
                <a:spcPct val="100000"/>
              </a:lnSpc>
              <a:defRPr sz="2000" b="0" i="0">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82512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Image (Pink)">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7277" y="365129"/>
            <a:ext cx="7249299" cy="1325563"/>
          </a:xfrm>
          <a:prstGeom prst="rect">
            <a:avLst/>
          </a:prstGeom>
        </p:spPr>
        <p:txBody>
          <a:bodyPr/>
          <a:lstStyle>
            <a:lvl1pPr>
              <a:lnSpc>
                <a:spcPct val="100000"/>
              </a:lnSpc>
              <a:defRPr b="1">
                <a:solidFill>
                  <a:srgbClr val="0A406C"/>
                </a:solidFill>
              </a:defRPr>
            </a:lvl1pPr>
          </a:lstStyle>
          <a:p>
            <a:r>
              <a:rPr lang="en-GB"/>
              <a:t>Slide title</a:t>
            </a:r>
            <a:endParaRPr lang="en-US"/>
          </a:p>
        </p:txBody>
      </p:sp>
      <p:sp>
        <p:nvSpPr>
          <p:cNvPr id="3" name="Content Placeholder 2"/>
          <p:cNvSpPr>
            <a:spLocks noGrp="1"/>
          </p:cNvSpPr>
          <p:nvPr>
            <p:ph idx="1" hasCustomPrompt="1"/>
          </p:nvPr>
        </p:nvSpPr>
        <p:spPr>
          <a:xfrm>
            <a:off x="407281" y="2795757"/>
            <a:ext cx="7249297" cy="3381211"/>
          </a:xfrm>
          <a:prstGeom prst="rect">
            <a:avLst/>
          </a:prstGeom>
        </p:spPr>
        <p:txBody>
          <a:bodyPr/>
          <a:lstStyle>
            <a:lvl1pPr>
              <a:lnSpc>
                <a:spcPct val="100000"/>
              </a:lnSpc>
              <a:defRPr>
                <a:solidFill>
                  <a:srgbClr val="081830"/>
                </a:solidFill>
              </a:defRPr>
            </a:lvl1pPr>
            <a:lvl2pPr>
              <a:lnSpc>
                <a:spcPct val="100000"/>
              </a:lnSpc>
              <a:defRPr>
                <a:solidFill>
                  <a:srgbClr val="081830"/>
                </a:solidFill>
              </a:defRPr>
            </a:lvl2pPr>
            <a:lvl3pPr>
              <a:lnSpc>
                <a:spcPct val="100000"/>
              </a:lnSpc>
              <a:defRPr>
                <a:solidFill>
                  <a:srgbClr val="081830"/>
                </a:solidFill>
              </a:defRPr>
            </a:lvl3pPr>
            <a:lvl4pPr>
              <a:lnSpc>
                <a:spcPct val="100000"/>
              </a:lnSpc>
              <a:defRPr>
                <a:solidFill>
                  <a:srgbClr val="081830"/>
                </a:solidFill>
              </a:defRPr>
            </a:lvl4pPr>
            <a:lvl5pPr>
              <a:lnSpc>
                <a:spcPct val="100000"/>
              </a:lnSpc>
              <a:defRPr>
                <a:solidFill>
                  <a:srgbClr val="081830"/>
                </a:solidFill>
              </a:defRPr>
            </a:lvl5pPr>
          </a:lstStyle>
          <a:p>
            <a:pPr lvl="0"/>
            <a:r>
              <a:rPr lang="en-GB"/>
              <a:t>Click to add body text</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8">
            <a:extLst>
              <a:ext uri="{FF2B5EF4-FFF2-40B4-BE49-F238E27FC236}">
                <a16:creationId xmlns:a16="http://schemas.microsoft.com/office/drawing/2014/main" id="{13989198-0118-0A4C-85EB-6E6554187995}"/>
              </a:ext>
            </a:extLst>
          </p:cNvPr>
          <p:cNvSpPr>
            <a:spLocks noGrp="1"/>
          </p:cNvSpPr>
          <p:nvPr>
            <p:ph type="body" sz="quarter" idx="10" hasCustomPrompt="1"/>
          </p:nvPr>
        </p:nvSpPr>
        <p:spPr>
          <a:xfrm>
            <a:off x="407277" y="1823409"/>
            <a:ext cx="7249299" cy="806285"/>
          </a:xfrm>
          <a:prstGeom prst="rect">
            <a:avLst/>
          </a:prstGeom>
          <a:noFill/>
        </p:spPr>
        <p:txBody>
          <a:bodyPr/>
          <a:lstStyle>
            <a:lvl1pPr marL="0" indent="0">
              <a:lnSpc>
                <a:spcPct val="100000"/>
              </a:lnSpc>
              <a:buNone/>
              <a:defRPr b="1">
                <a:solidFill>
                  <a:srgbClr val="811F42"/>
                </a:solidFill>
              </a:defRPr>
            </a:lvl1pPr>
          </a:lstStyle>
          <a:p>
            <a:pPr lvl="0"/>
            <a:r>
              <a:rPr lang="en-US"/>
              <a:t>Click to add a </a:t>
            </a:r>
            <a:r>
              <a:rPr lang="en-US" err="1"/>
              <a:t>subheader</a:t>
            </a:r>
            <a:endParaRPr lang="en-US"/>
          </a:p>
        </p:txBody>
      </p:sp>
      <p:sp>
        <p:nvSpPr>
          <p:cNvPr id="13" name="Text Placeholder 8">
            <a:extLst>
              <a:ext uri="{FF2B5EF4-FFF2-40B4-BE49-F238E27FC236}">
                <a16:creationId xmlns:a16="http://schemas.microsoft.com/office/drawing/2014/main" id="{7FE14EF7-2964-BC45-8684-F522DB0355EC}"/>
              </a:ext>
            </a:extLst>
          </p:cNvPr>
          <p:cNvSpPr txBox="1">
            <a:spLocks/>
          </p:cNvSpPr>
          <p:nvPr userDrawn="1"/>
        </p:nvSpPr>
        <p:spPr>
          <a:xfrm>
            <a:off x="9668447" y="6403690"/>
            <a:ext cx="2160240" cy="178379"/>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900" b="0" kern="1200">
                <a:solidFill>
                  <a:schemeClr val="bg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GB" sz="600">
                <a:solidFill>
                  <a:srgbClr val="0A406C"/>
                </a:solidFill>
              </a:rPr>
              <a:t>© Cranfield University </a:t>
            </a:r>
            <a:fld id="{9F749477-C6E1-0848-80BB-E9ECD956F19F}" type="datetime6">
              <a:rPr lang="en-GB" sz="600" smtClean="0">
                <a:solidFill>
                  <a:srgbClr val="0A406C"/>
                </a:solidFill>
              </a:rPr>
              <a:t>October 25</a:t>
            </a:fld>
            <a:endParaRPr lang="en-US" sz="600">
              <a:solidFill>
                <a:srgbClr val="0A406C"/>
              </a:solidFill>
            </a:endParaRPr>
          </a:p>
        </p:txBody>
      </p:sp>
      <p:sp>
        <p:nvSpPr>
          <p:cNvPr id="11" name="Freeform 10">
            <a:extLst>
              <a:ext uri="{FF2B5EF4-FFF2-40B4-BE49-F238E27FC236}">
                <a16:creationId xmlns:a16="http://schemas.microsoft.com/office/drawing/2014/main" id="{5EB8795B-7D51-8148-9BA2-EE835AD4D29A}"/>
              </a:ext>
            </a:extLst>
          </p:cNvPr>
          <p:cNvSpPr/>
          <p:nvPr userDrawn="1"/>
        </p:nvSpPr>
        <p:spPr>
          <a:xfrm rot="2700000">
            <a:off x="9958431" y="-245341"/>
            <a:ext cx="3316765" cy="1658383"/>
          </a:xfrm>
          <a:custGeom>
            <a:avLst/>
            <a:gdLst>
              <a:gd name="connsiteX0" fmla="*/ 0 w 4822608"/>
              <a:gd name="connsiteY0" fmla="*/ 2411304 h 2411304"/>
              <a:gd name="connsiteX1" fmla="*/ 2411305 w 4822608"/>
              <a:gd name="connsiteY1" fmla="*/ 0 h 2411304"/>
              <a:gd name="connsiteX2" fmla="*/ 4822608 w 4822608"/>
              <a:gd name="connsiteY2" fmla="*/ 2411304 h 2411304"/>
            </a:gdLst>
            <a:ahLst/>
            <a:cxnLst>
              <a:cxn ang="0">
                <a:pos x="connsiteX0" y="connsiteY0"/>
              </a:cxn>
              <a:cxn ang="0">
                <a:pos x="connsiteX1" y="connsiteY1"/>
              </a:cxn>
              <a:cxn ang="0">
                <a:pos x="connsiteX2" y="connsiteY2"/>
              </a:cxn>
            </a:cxnLst>
            <a:rect l="l" t="t" r="r" b="b"/>
            <a:pathLst>
              <a:path w="4822608" h="2411304">
                <a:moveTo>
                  <a:pt x="0" y="2411304"/>
                </a:moveTo>
                <a:lnTo>
                  <a:pt x="2411305" y="0"/>
                </a:lnTo>
                <a:lnTo>
                  <a:pt x="4822608" y="2411304"/>
                </a:lnTo>
                <a:close/>
              </a:path>
            </a:pathLst>
          </a:custGeom>
          <a:gradFill>
            <a:gsLst>
              <a:gs pos="0">
                <a:srgbClr val="D0366E"/>
              </a:gs>
              <a:gs pos="54000">
                <a:srgbClr val="811F42"/>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Freeform 11">
            <a:extLst>
              <a:ext uri="{FF2B5EF4-FFF2-40B4-BE49-F238E27FC236}">
                <a16:creationId xmlns:a16="http://schemas.microsoft.com/office/drawing/2014/main" id="{C5F39A31-6295-A64B-8B7B-11AD08FE2CAC}"/>
              </a:ext>
            </a:extLst>
          </p:cNvPr>
          <p:cNvSpPr/>
          <p:nvPr userDrawn="1"/>
        </p:nvSpPr>
        <p:spPr>
          <a:xfrm rot="2700000">
            <a:off x="8821963" y="747599"/>
            <a:ext cx="4352328" cy="926928"/>
          </a:xfrm>
          <a:custGeom>
            <a:avLst/>
            <a:gdLst>
              <a:gd name="connsiteX0" fmla="*/ 0 w 4352328"/>
              <a:gd name="connsiteY0" fmla="*/ 926928 h 926928"/>
              <a:gd name="connsiteX1" fmla="*/ 926928 w 4352328"/>
              <a:gd name="connsiteY1" fmla="*/ 0 h 926928"/>
              <a:gd name="connsiteX2" fmla="*/ 3425400 w 4352328"/>
              <a:gd name="connsiteY2" fmla="*/ 0 h 926928"/>
              <a:gd name="connsiteX3" fmla="*/ 4352328 w 4352328"/>
              <a:gd name="connsiteY3" fmla="*/ 926928 h 926928"/>
              <a:gd name="connsiteX4" fmla="*/ 0 w 4352328"/>
              <a:gd name="connsiteY4" fmla="*/ 926928 h 926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328" h="926928">
                <a:moveTo>
                  <a:pt x="0" y="926928"/>
                </a:moveTo>
                <a:lnTo>
                  <a:pt x="926928" y="0"/>
                </a:lnTo>
                <a:lnTo>
                  <a:pt x="3425400" y="0"/>
                </a:lnTo>
                <a:lnTo>
                  <a:pt x="4352328" y="926928"/>
                </a:lnTo>
                <a:lnTo>
                  <a:pt x="0" y="926928"/>
                </a:lnTo>
                <a:close/>
              </a:path>
            </a:pathLst>
          </a:cu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Oval 14">
            <a:extLst>
              <a:ext uri="{FF2B5EF4-FFF2-40B4-BE49-F238E27FC236}">
                <a16:creationId xmlns:a16="http://schemas.microsoft.com/office/drawing/2014/main" id="{8336DF81-077D-0C46-8790-E9162B5E0AAF}"/>
              </a:ext>
            </a:extLst>
          </p:cNvPr>
          <p:cNvSpPr/>
          <p:nvPr userDrawn="1"/>
        </p:nvSpPr>
        <p:spPr>
          <a:xfrm>
            <a:off x="10812027" y="371789"/>
            <a:ext cx="1034980" cy="1034980"/>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7" name="Picture 16">
            <a:extLst>
              <a:ext uri="{FF2B5EF4-FFF2-40B4-BE49-F238E27FC236}">
                <a16:creationId xmlns:a16="http://schemas.microsoft.com/office/drawing/2014/main" id="{B4635852-0843-5540-B1C7-972A21FD55F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20498" y="285462"/>
            <a:ext cx="1200151" cy="1190550"/>
          </a:xfrm>
          <a:prstGeom prst="rect">
            <a:avLst/>
          </a:prstGeom>
        </p:spPr>
      </p:pic>
      <p:sp>
        <p:nvSpPr>
          <p:cNvPr id="21" name="Picture Placeholder 20">
            <a:extLst>
              <a:ext uri="{FF2B5EF4-FFF2-40B4-BE49-F238E27FC236}">
                <a16:creationId xmlns:a16="http://schemas.microsoft.com/office/drawing/2014/main" id="{3892CB3B-2A2D-834B-B4C1-FB083428549C}"/>
              </a:ext>
            </a:extLst>
          </p:cNvPr>
          <p:cNvSpPr>
            <a:spLocks noGrp="1"/>
          </p:cNvSpPr>
          <p:nvPr>
            <p:ph type="pic" sz="quarter" idx="12" hasCustomPrompt="1"/>
          </p:nvPr>
        </p:nvSpPr>
        <p:spPr>
          <a:xfrm>
            <a:off x="7891468" y="0"/>
            <a:ext cx="4300537" cy="6858000"/>
          </a:xfrm>
          <a:custGeom>
            <a:avLst/>
            <a:gdLst>
              <a:gd name="connsiteX0" fmla="*/ 0 w 4300537"/>
              <a:gd name="connsiteY0" fmla="*/ 0 h 6858000"/>
              <a:gd name="connsiteX1" fmla="*/ 1038228 w 4300537"/>
              <a:gd name="connsiteY1" fmla="*/ 0 h 6858000"/>
              <a:gd name="connsiteX2" fmla="*/ 4300537 w 4300537"/>
              <a:gd name="connsiteY2" fmla="*/ 3262309 h 6858000"/>
              <a:gd name="connsiteX3" fmla="*/ 4300537 w 4300537"/>
              <a:gd name="connsiteY3" fmla="*/ 6858000 h 6858000"/>
              <a:gd name="connsiteX4" fmla="*/ 0 w 4300537"/>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0537" h="6858000">
                <a:moveTo>
                  <a:pt x="0" y="0"/>
                </a:moveTo>
                <a:lnTo>
                  <a:pt x="1038228" y="0"/>
                </a:lnTo>
                <a:lnTo>
                  <a:pt x="4300537" y="3262309"/>
                </a:lnTo>
                <a:lnTo>
                  <a:pt x="4300537" y="6858000"/>
                </a:lnTo>
                <a:lnTo>
                  <a:pt x="0" y="6858000"/>
                </a:lnTo>
                <a:close/>
              </a:path>
            </a:pathLst>
          </a:custGeom>
          <a:solidFill>
            <a:srgbClr val="D0366E"/>
          </a:solidFill>
        </p:spPr>
        <p:txBody>
          <a:bodyPr wrap="square" anchor="b">
            <a:noAutofit/>
          </a:bodyPr>
          <a:lstStyle/>
          <a:p>
            <a:r>
              <a:rPr lang="en-US"/>
              <a:t>Click icon to add image here</a:t>
            </a:r>
          </a:p>
        </p:txBody>
      </p:sp>
      <p:sp>
        <p:nvSpPr>
          <p:cNvPr id="22" name="Picture Placeholder 21">
            <a:extLst>
              <a:ext uri="{FF2B5EF4-FFF2-40B4-BE49-F238E27FC236}">
                <a16:creationId xmlns:a16="http://schemas.microsoft.com/office/drawing/2014/main" id="{0A99EE12-D248-5F44-B270-7964E7FA6F4E}"/>
              </a:ext>
            </a:extLst>
          </p:cNvPr>
          <p:cNvSpPr>
            <a:spLocks noGrp="1"/>
          </p:cNvSpPr>
          <p:nvPr>
            <p:ph type="pic" sz="quarter" idx="13" hasCustomPrompt="1"/>
          </p:nvPr>
        </p:nvSpPr>
        <p:spPr>
          <a:xfrm>
            <a:off x="10734678" y="290705"/>
            <a:ext cx="1173271" cy="1173270"/>
          </a:xfrm>
          <a:custGeom>
            <a:avLst/>
            <a:gdLst>
              <a:gd name="connsiteX0" fmla="*/ 586635 w 1173270"/>
              <a:gd name="connsiteY0" fmla="*/ 0 h 1173270"/>
              <a:gd name="connsiteX1" fmla="*/ 1173270 w 1173270"/>
              <a:gd name="connsiteY1" fmla="*/ 586635 h 1173270"/>
              <a:gd name="connsiteX2" fmla="*/ 586635 w 1173270"/>
              <a:gd name="connsiteY2" fmla="*/ 1173270 h 1173270"/>
              <a:gd name="connsiteX3" fmla="*/ 0 w 1173270"/>
              <a:gd name="connsiteY3" fmla="*/ 586635 h 1173270"/>
              <a:gd name="connsiteX4" fmla="*/ 586635 w 1173270"/>
              <a:gd name="connsiteY4" fmla="*/ 0 h 117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0" h="1173270">
                <a:moveTo>
                  <a:pt x="586635" y="0"/>
                </a:moveTo>
                <a:cubicBezTo>
                  <a:pt x="910625" y="0"/>
                  <a:pt x="1173270" y="262645"/>
                  <a:pt x="1173270" y="586635"/>
                </a:cubicBezTo>
                <a:cubicBezTo>
                  <a:pt x="1173270" y="910625"/>
                  <a:pt x="910625" y="1173270"/>
                  <a:pt x="586635" y="1173270"/>
                </a:cubicBezTo>
                <a:cubicBezTo>
                  <a:pt x="262645" y="1173270"/>
                  <a:pt x="0" y="910625"/>
                  <a:pt x="0" y="586635"/>
                </a:cubicBezTo>
                <a:cubicBezTo>
                  <a:pt x="0" y="262645"/>
                  <a:pt x="262645" y="0"/>
                  <a:pt x="586635" y="0"/>
                </a:cubicBezTo>
                <a:close/>
              </a:path>
            </a:pathLst>
          </a:custGeom>
          <a:solidFill>
            <a:srgbClr val="081830"/>
          </a:solidFill>
        </p:spPr>
        <p:txBody>
          <a:bodyPr wrap="square" anchor="ctr">
            <a:noAutofit/>
          </a:bodyPr>
          <a:lstStyle>
            <a:lvl1pPr marL="0" indent="0" algn="ctr">
              <a:buNone/>
              <a:defRPr sz="900">
                <a:solidFill>
                  <a:schemeClr val="bg1"/>
                </a:solidFill>
              </a:defRPr>
            </a:lvl1pPr>
          </a:lstStyle>
          <a:p>
            <a:r>
              <a:rPr lang="en-US"/>
              <a:t>Change logo (optional)</a:t>
            </a:r>
          </a:p>
        </p:txBody>
      </p:sp>
    </p:spTree>
    <p:extLst>
      <p:ext uri="{BB962C8B-B14F-4D97-AF65-F5344CB8AC3E}">
        <p14:creationId xmlns:p14="http://schemas.microsoft.com/office/powerpoint/2010/main" val="2567622175"/>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ub, Body copy, Image">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407368" y="1412776"/>
            <a:ext cx="6696744" cy="792088"/>
          </a:xfrm>
          <a:prstGeom prst="rect">
            <a:avLst/>
          </a:prstGeom>
        </p:spPr>
        <p:txBody>
          <a:bodyPr anchor="ctr">
            <a:normAutofit/>
          </a:bodyPr>
          <a:lstStyle>
            <a:lvl1pPr marL="0" indent="0">
              <a:buNone/>
              <a:defRPr sz="2200" b="1">
                <a:solidFill>
                  <a:srgbClr val="0099C4"/>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sp>
        <p:nvSpPr>
          <p:cNvPr id="10" name="Text Placeholder 8"/>
          <p:cNvSpPr>
            <a:spLocks noGrp="1"/>
          </p:cNvSpPr>
          <p:nvPr>
            <p:ph type="body" sz="quarter" idx="14"/>
          </p:nvPr>
        </p:nvSpPr>
        <p:spPr>
          <a:xfrm>
            <a:off x="407368" y="2348885"/>
            <a:ext cx="6696744" cy="4032447"/>
          </a:xfrm>
          <a:prstGeom prst="rect">
            <a:avLst/>
          </a:prstGeom>
        </p:spPr>
        <p:txBody>
          <a:bodyPr>
            <a:normAutofit/>
          </a:bodyPr>
          <a:lstStyle>
            <a:lvl1pPr marL="257175" indent="-257175">
              <a:lnSpc>
                <a:spcPct val="100000"/>
              </a:lnSpc>
              <a:buFont typeface="Arial" panose="020B0604020202020204" pitchFamily="34" charset="0"/>
              <a:buChar char="•"/>
              <a:defRPr sz="2000" b="0">
                <a:solidFill>
                  <a:schemeClr val="tx1"/>
                </a:solidFill>
                <a:latin typeface="Arial" panose="020B0604020202020204" pitchFamily="34" charset="0"/>
                <a:ea typeface="Arial" panose="020B0604020202020204" pitchFamily="34" charset="0"/>
                <a:cs typeface="Arial" panose="020B0604020202020204" pitchFamily="34" charset="0"/>
              </a:defRPr>
            </a:lvl1pPr>
            <a:lvl2pPr>
              <a:lnSpc>
                <a:spcPct val="100000"/>
              </a:lnSpc>
              <a:defRPr sz="2000" b="0" i="0">
                <a:latin typeface="Arial" panose="020B0604020202020204" pitchFamily="34" charset="0"/>
                <a:ea typeface="Arial" panose="020B0604020202020204" pitchFamily="34" charset="0"/>
                <a:cs typeface="Arial" panose="020B0604020202020204" pitchFamily="34" charset="0"/>
              </a:defRPr>
            </a:lvl2pPr>
            <a:lvl3pPr>
              <a:lnSpc>
                <a:spcPct val="100000"/>
              </a:lnSpc>
              <a:defRPr sz="2000" b="0" i="0">
                <a:latin typeface="Arial" panose="020B0604020202020204" pitchFamily="34" charset="0"/>
                <a:ea typeface="Arial" panose="020B0604020202020204" pitchFamily="34" charset="0"/>
                <a:cs typeface="Arial" panose="020B0604020202020204" pitchFamily="34" charset="0"/>
              </a:defRPr>
            </a:lvl3pPr>
            <a:lvl4pPr>
              <a:lnSpc>
                <a:spcPct val="100000"/>
              </a:lnSpc>
              <a:defRPr sz="2000" b="0" i="0">
                <a:latin typeface="Arial" panose="020B0604020202020204" pitchFamily="34" charset="0"/>
                <a:ea typeface="Arial" panose="020B0604020202020204" pitchFamily="34" charset="0"/>
                <a:cs typeface="Arial" panose="020B0604020202020204" pitchFamily="34" charset="0"/>
              </a:defRPr>
            </a:lvl4pPr>
            <a:lvl5pPr>
              <a:lnSpc>
                <a:spcPct val="100000"/>
              </a:lnSpc>
              <a:defRPr sz="2000" b="0" i="0">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2"/>
          <p:cNvSpPr>
            <a:spLocks noGrp="1"/>
          </p:cNvSpPr>
          <p:nvPr>
            <p:ph sz="quarter" idx="17"/>
          </p:nvPr>
        </p:nvSpPr>
        <p:spPr>
          <a:xfrm>
            <a:off x="7248525" y="1412777"/>
            <a:ext cx="4535488" cy="4968550"/>
          </a:xfrm>
          <a:prstGeom prst="rect">
            <a:avLst/>
          </a:prstGeom>
        </p:spPr>
        <p:txBody>
          <a:bodyPr/>
          <a:lstStyle>
            <a:lvl1pPr>
              <a:defRPr b="0" i="0">
                <a:latin typeface="Arial" panose="020B0604020202020204" pitchFamily="34" charset="0"/>
                <a:ea typeface="Arial" panose="020B0604020202020204" pitchFamily="34" charset="0"/>
                <a:cs typeface="Arial" panose="020B0604020202020204" pitchFamily="34" charset="0"/>
              </a:defRPr>
            </a:lvl1pPr>
            <a:lvl2pPr>
              <a:defRPr b="0" i="0">
                <a:latin typeface="Arial" panose="020B0604020202020204" pitchFamily="34" charset="0"/>
                <a:ea typeface="Arial" panose="020B0604020202020204" pitchFamily="34" charset="0"/>
                <a:cs typeface="Arial" panose="020B0604020202020204" pitchFamily="34" charset="0"/>
              </a:defRPr>
            </a:lvl2pPr>
            <a:lvl3pPr>
              <a:defRPr b="0" i="0">
                <a:latin typeface="Arial" panose="020B0604020202020204" pitchFamily="34" charset="0"/>
                <a:ea typeface="Arial" panose="020B0604020202020204" pitchFamily="34" charset="0"/>
                <a:cs typeface="Arial" panose="020B0604020202020204" pitchFamily="34" charset="0"/>
              </a:defRPr>
            </a:lvl3pPr>
            <a:lvl4pPr>
              <a:defRPr b="0" i="0">
                <a:latin typeface="Arial" panose="020B0604020202020204" pitchFamily="34" charset="0"/>
                <a:ea typeface="Arial" panose="020B0604020202020204" pitchFamily="34" charset="0"/>
                <a:cs typeface="Arial" panose="020B0604020202020204" pitchFamily="34" charset="0"/>
              </a:defRPr>
            </a:lvl4pPr>
            <a:lvl5pPr>
              <a:defRPr b="0" i="0">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p:txBody>
      </p:sp>
      <p:sp>
        <p:nvSpPr>
          <p:cNvPr id="7" name="Title Placeholder 1"/>
          <p:cNvSpPr>
            <a:spLocks noGrp="1"/>
          </p:cNvSpPr>
          <p:nvPr>
            <p:ph type="title"/>
          </p:nvPr>
        </p:nvSpPr>
        <p:spPr>
          <a:xfrm>
            <a:off x="1871532" y="403200"/>
            <a:ext cx="9911269" cy="864000"/>
          </a:xfrm>
          <a:prstGeom prst="rect">
            <a:avLst/>
          </a:prstGeom>
        </p:spPr>
        <p:txBody>
          <a:bodyPr rtlCol="0">
            <a:normAutofit/>
          </a:bodyPr>
          <a:lstStyle/>
          <a:p>
            <a:r>
              <a:rPr lang="en-US"/>
              <a:t>Click to edit Master title style</a:t>
            </a:r>
            <a:endParaRPr lang="en-GB"/>
          </a:p>
        </p:txBody>
      </p:sp>
    </p:spTree>
    <p:extLst>
      <p:ext uri="{BB962C8B-B14F-4D97-AF65-F5344CB8AC3E}">
        <p14:creationId xmlns:p14="http://schemas.microsoft.com/office/powerpoint/2010/main" val="28656637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Body copy, Image">
    <p:spTree>
      <p:nvGrpSpPr>
        <p:cNvPr id="1" name=""/>
        <p:cNvGrpSpPr/>
        <p:nvPr/>
      </p:nvGrpSpPr>
      <p:grpSpPr>
        <a:xfrm>
          <a:off x="0" y="0"/>
          <a:ext cx="0" cy="0"/>
          <a:chOff x="0" y="0"/>
          <a:chExt cx="0" cy="0"/>
        </a:xfrm>
      </p:grpSpPr>
      <p:sp>
        <p:nvSpPr>
          <p:cNvPr id="7" name="Content Placeholder 2"/>
          <p:cNvSpPr>
            <a:spLocks noGrp="1"/>
          </p:cNvSpPr>
          <p:nvPr>
            <p:ph sz="quarter" idx="18"/>
          </p:nvPr>
        </p:nvSpPr>
        <p:spPr>
          <a:xfrm>
            <a:off x="7248525" y="1412780"/>
            <a:ext cx="4535488" cy="4968549"/>
          </a:xfrm>
          <a:prstGeom prst="rect">
            <a:avLst/>
          </a:prstGeom>
        </p:spPr>
        <p:txBody>
          <a:bodyPr/>
          <a:lstStyle>
            <a:lvl1pPr>
              <a:defRPr b="0" i="0">
                <a:latin typeface="Arial" panose="020B0604020202020204" pitchFamily="34" charset="0"/>
                <a:ea typeface="Arial" panose="020B0604020202020204" pitchFamily="34" charset="0"/>
                <a:cs typeface="Arial" panose="020B0604020202020204" pitchFamily="34" charset="0"/>
              </a:defRPr>
            </a:lvl1pPr>
            <a:lvl2pPr>
              <a:defRPr b="0" i="0">
                <a:latin typeface="Arial" panose="020B0604020202020204" pitchFamily="34" charset="0"/>
                <a:ea typeface="Arial" panose="020B0604020202020204" pitchFamily="34" charset="0"/>
                <a:cs typeface="Arial" panose="020B0604020202020204" pitchFamily="34" charset="0"/>
              </a:defRPr>
            </a:lvl2pPr>
            <a:lvl3pPr>
              <a:defRPr b="0" i="0">
                <a:latin typeface="Arial" panose="020B0604020202020204" pitchFamily="34" charset="0"/>
                <a:ea typeface="Arial" panose="020B0604020202020204" pitchFamily="34" charset="0"/>
                <a:cs typeface="Arial" panose="020B0604020202020204" pitchFamily="34" charset="0"/>
              </a:defRPr>
            </a:lvl3pPr>
            <a:lvl4pPr>
              <a:defRPr b="0" i="0">
                <a:latin typeface="Arial" panose="020B0604020202020204" pitchFamily="34" charset="0"/>
                <a:ea typeface="Arial" panose="020B0604020202020204" pitchFamily="34" charset="0"/>
                <a:cs typeface="Arial" panose="020B0604020202020204" pitchFamily="34" charset="0"/>
              </a:defRPr>
            </a:lvl4pPr>
            <a:lvl5pPr>
              <a:defRPr b="0" i="0">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p:txBody>
      </p:sp>
      <p:sp>
        <p:nvSpPr>
          <p:cNvPr id="6" name="Title Placeholder 1"/>
          <p:cNvSpPr>
            <a:spLocks noGrp="1"/>
          </p:cNvSpPr>
          <p:nvPr>
            <p:ph type="title"/>
          </p:nvPr>
        </p:nvSpPr>
        <p:spPr>
          <a:xfrm>
            <a:off x="1871532" y="403200"/>
            <a:ext cx="9911269" cy="864000"/>
          </a:xfrm>
          <a:prstGeom prst="rect">
            <a:avLst/>
          </a:prstGeom>
        </p:spPr>
        <p:txBody>
          <a:bodyPr rtlCol="0">
            <a:normAutofit/>
          </a:bodyPr>
          <a:lstStyle/>
          <a:p>
            <a:r>
              <a:rPr lang="en-US"/>
              <a:t>Click to edit Master title style</a:t>
            </a:r>
            <a:endParaRPr lang="en-GB"/>
          </a:p>
        </p:txBody>
      </p:sp>
      <p:sp>
        <p:nvSpPr>
          <p:cNvPr id="10" name="Text Placeholder 8"/>
          <p:cNvSpPr>
            <a:spLocks noGrp="1"/>
          </p:cNvSpPr>
          <p:nvPr>
            <p:ph type="body" sz="quarter" idx="14"/>
          </p:nvPr>
        </p:nvSpPr>
        <p:spPr>
          <a:xfrm>
            <a:off x="407368" y="1412779"/>
            <a:ext cx="6696744" cy="4968551"/>
          </a:xfrm>
          <a:prstGeom prst="rect">
            <a:avLst/>
          </a:prstGeom>
        </p:spPr>
        <p:txBody>
          <a:bodyPr>
            <a:normAutofit/>
          </a:bodyPr>
          <a:lstStyle>
            <a:lvl1pPr marL="257175" indent="-257175">
              <a:lnSpc>
                <a:spcPct val="100000"/>
              </a:lnSpc>
              <a:buFont typeface="Arial" panose="020B0604020202020204" pitchFamily="34" charset="0"/>
              <a:buChar char="•"/>
              <a:defRPr sz="2000" b="0">
                <a:solidFill>
                  <a:schemeClr val="tx1"/>
                </a:solidFill>
                <a:latin typeface="Arial" panose="020B0604020202020204" pitchFamily="34" charset="0"/>
                <a:ea typeface="Arial" panose="020B0604020202020204" pitchFamily="34" charset="0"/>
                <a:cs typeface="Arial" panose="020B0604020202020204" pitchFamily="34" charset="0"/>
              </a:defRPr>
            </a:lvl1pPr>
            <a:lvl2pPr>
              <a:lnSpc>
                <a:spcPct val="100000"/>
              </a:lnSpc>
              <a:defRPr sz="2000" b="0" i="0">
                <a:latin typeface="Arial" panose="020B0604020202020204" pitchFamily="34" charset="0"/>
                <a:ea typeface="Arial" panose="020B0604020202020204" pitchFamily="34" charset="0"/>
                <a:cs typeface="Arial" panose="020B0604020202020204" pitchFamily="34" charset="0"/>
              </a:defRPr>
            </a:lvl2pPr>
            <a:lvl3pPr>
              <a:lnSpc>
                <a:spcPct val="100000"/>
              </a:lnSpc>
              <a:defRPr sz="2000" b="0" i="0">
                <a:latin typeface="Arial" panose="020B0604020202020204" pitchFamily="34" charset="0"/>
                <a:ea typeface="Arial" panose="020B0604020202020204" pitchFamily="34" charset="0"/>
                <a:cs typeface="Arial" panose="020B0604020202020204" pitchFamily="34" charset="0"/>
              </a:defRPr>
            </a:lvl3pPr>
            <a:lvl4pPr>
              <a:lnSpc>
                <a:spcPct val="100000"/>
              </a:lnSpc>
              <a:defRPr sz="2000" b="0" i="0">
                <a:latin typeface="Arial" panose="020B0604020202020204" pitchFamily="34" charset="0"/>
                <a:ea typeface="Arial" panose="020B0604020202020204" pitchFamily="34" charset="0"/>
                <a:cs typeface="Arial" panose="020B0604020202020204" pitchFamily="34" charset="0"/>
              </a:defRPr>
            </a:lvl4pPr>
            <a:lvl5pPr>
              <a:lnSpc>
                <a:spcPct val="100000"/>
              </a:lnSpc>
              <a:defRPr sz="2000" b="0" i="0">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257998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Two column body copy">
    <p:spTree>
      <p:nvGrpSpPr>
        <p:cNvPr id="1" name=""/>
        <p:cNvGrpSpPr/>
        <p:nvPr/>
      </p:nvGrpSpPr>
      <p:grpSpPr>
        <a:xfrm>
          <a:off x="0" y="0"/>
          <a:ext cx="0" cy="0"/>
          <a:chOff x="0" y="0"/>
          <a:chExt cx="0" cy="0"/>
        </a:xfrm>
      </p:grpSpPr>
      <p:sp>
        <p:nvSpPr>
          <p:cNvPr id="7" name="Text Placeholder 8"/>
          <p:cNvSpPr>
            <a:spLocks noGrp="1"/>
          </p:cNvSpPr>
          <p:nvPr>
            <p:ph type="body" sz="quarter" idx="15"/>
          </p:nvPr>
        </p:nvSpPr>
        <p:spPr>
          <a:xfrm>
            <a:off x="407370" y="1412776"/>
            <a:ext cx="11377265" cy="4968550"/>
          </a:xfrm>
          <a:prstGeom prst="rect">
            <a:avLst/>
          </a:prstGeom>
        </p:spPr>
        <p:txBody>
          <a:bodyPr numCol="2" spcCol="144000">
            <a:normAutofit/>
          </a:bodyPr>
          <a:lstStyle>
            <a:lvl1pPr marL="257175" indent="-257175">
              <a:lnSpc>
                <a:spcPct val="100000"/>
              </a:lnSpc>
              <a:buFont typeface="Arial" panose="020B0604020202020204" pitchFamily="34" charset="0"/>
              <a:buChar char="•"/>
              <a:defRPr sz="2000" b="0">
                <a:solidFill>
                  <a:schemeClr val="tx1"/>
                </a:solidFill>
                <a:latin typeface="Arial" panose="020B0604020202020204" pitchFamily="34" charset="0"/>
                <a:ea typeface="Arial" panose="020B0604020202020204" pitchFamily="34" charset="0"/>
                <a:cs typeface="Arial" panose="020B0604020202020204" pitchFamily="34" charset="0"/>
              </a:defRPr>
            </a:lvl1pPr>
            <a:lvl2pPr>
              <a:lnSpc>
                <a:spcPct val="100000"/>
              </a:lnSpc>
              <a:defRPr sz="2000" b="0" i="0">
                <a:latin typeface="Arial" panose="020B0604020202020204" pitchFamily="34" charset="0"/>
                <a:ea typeface="Arial" panose="020B0604020202020204" pitchFamily="34" charset="0"/>
                <a:cs typeface="Arial" panose="020B0604020202020204" pitchFamily="34" charset="0"/>
              </a:defRPr>
            </a:lvl2pPr>
            <a:lvl3pPr>
              <a:lnSpc>
                <a:spcPct val="100000"/>
              </a:lnSpc>
              <a:defRPr sz="2000" b="0" i="0">
                <a:latin typeface="Arial" panose="020B0604020202020204" pitchFamily="34" charset="0"/>
                <a:ea typeface="Arial" panose="020B0604020202020204" pitchFamily="34" charset="0"/>
                <a:cs typeface="Arial" panose="020B0604020202020204" pitchFamily="34" charset="0"/>
              </a:defRPr>
            </a:lvl3pPr>
            <a:lvl4pPr>
              <a:lnSpc>
                <a:spcPct val="100000"/>
              </a:lnSpc>
              <a:defRPr sz="2000" b="0" i="0">
                <a:latin typeface="Arial" panose="020B0604020202020204" pitchFamily="34" charset="0"/>
                <a:ea typeface="Arial" panose="020B0604020202020204" pitchFamily="34" charset="0"/>
                <a:cs typeface="Arial" panose="020B0604020202020204" pitchFamily="34" charset="0"/>
              </a:defRPr>
            </a:lvl4pPr>
            <a:lvl5pPr>
              <a:lnSpc>
                <a:spcPct val="100000"/>
              </a:lnSpc>
              <a:defRPr sz="2000" b="0" i="0">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Placeholder 1"/>
          <p:cNvSpPr>
            <a:spLocks noGrp="1"/>
          </p:cNvSpPr>
          <p:nvPr>
            <p:ph type="title"/>
          </p:nvPr>
        </p:nvSpPr>
        <p:spPr>
          <a:xfrm>
            <a:off x="1871532" y="403200"/>
            <a:ext cx="9911269" cy="864000"/>
          </a:xfrm>
          <a:prstGeom prst="rect">
            <a:avLst/>
          </a:prstGeom>
        </p:spPr>
        <p:txBody>
          <a:bodyPr rtlCol="0">
            <a:normAutofit/>
          </a:bodyPr>
          <a:lstStyle/>
          <a:p>
            <a:r>
              <a:rPr lang="en-US"/>
              <a:t>Click to edit Master title style</a:t>
            </a:r>
            <a:endParaRPr lang="en-GB"/>
          </a:p>
        </p:txBody>
      </p:sp>
    </p:spTree>
    <p:extLst>
      <p:ext uri="{BB962C8B-B14F-4D97-AF65-F5344CB8AC3E}">
        <p14:creationId xmlns:p14="http://schemas.microsoft.com/office/powerpoint/2010/main" val="33523374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Large image area">
    <p:spTree>
      <p:nvGrpSpPr>
        <p:cNvPr id="1" name=""/>
        <p:cNvGrpSpPr/>
        <p:nvPr/>
      </p:nvGrpSpPr>
      <p:grpSpPr>
        <a:xfrm>
          <a:off x="0" y="0"/>
          <a:ext cx="0" cy="0"/>
          <a:chOff x="0" y="0"/>
          <a:chExt cx="0" cy="0"/>
        </a:xfrm>
      </p:grpSpPr>
      <p:sp>
        <p:nvSpPr>
          <p:cNvPr id="8" name="Content Placeholder 2"/>
          <p:cNvSpPr>
            <a:spLocks noGrp="1"/>
          </p:cNvSpPr>
          <p:nvPr>
            <p:ph sz="quarter" idx="19"/>
          </p:nvPr>
        </p:nvSpPr>
        <p:spPr>
          <a:xfrm>
            <a:off x="407368" y="1412780"/>
            <a:ext cx="11376645" cy="4968549"/>
          </a:xfrm>
          <a:prstGeom prst="rect">
            <a:avLst/>
          </a:prstGeom>
        </p:spPr>
        <p:txBody>
          <a:bodyPr/>
          <a:lstStyle>
            <a:lvl1pPr>
              <a:defRPr b="0" i="0">
                <a:latin typeface="Arial" panose="020B0604020202020204" pitchFamily="34" charset="0"/>
                <a:ea typeface="Arial" panose="020B0604020202020204" pitchFamily="34" charset="0"/>
                <a:cs typeface="Arial" panose="020B0604020202020204" pitchFamily="34" charset="0"/>
              </a:defRPr>
            </a:lvl1pPr>
            <a:lvl2pPr>
              <a:defRPr b="0" i="0">
                <a:latin typeface="Arial" panose="020B0604020202020204" pitchFamily="34" charset="0"/>
                <a:ea typeface="Arial" panose="020B0604020202020204" pitchFamily="34" charset="0"/>
                <a:cs typeface="Arial" panose="020B0604020202020204" pitchFamily="34" charset="0"/>
              </a:defRPr>
            </a:lvl2pPr>
            <a:lvl3pPr>
              <a:defRPr b="0" i="0">
                <a:latin typeface="Arial" panose="020B0604020202020204" pitchFamily="34" charset="0"/>
                <a:ea typeface="Arial" panose="020B0604020202020204" pitchFamily="34" charset="0"/>
                <a:cs typeface="Arial" panose="020B0604020202020204" pitchFamily="34" charset="0"/>
              </a:defRPr>
            </a:lvl3pPr>
            <a:lvl4pPr>
              <a:defRPr b="0" i="0">
                <a:latin typeface="Arial" panose="020B0604020202020204" pitchFamily="34" charset="0"/>
                <a:ea typeface="Arial" panose="020B0604020202020204" pitchFamily="34" charset="0"/>
                <a:cs typeface="Arial" panose="020B0604020202020204" pitchFamily="34" charset="0"/>
              </a:defRPr>
            </a:lvl4pPr>
            <a:lvl5pPr>
              <a:defRPr b="0" i="0">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p:txBody>
      </p:sp>
      <p:sp>
        <p:nvSpPr>
          <p:cNvPr id="4" name="Title Placeholder 1"/>
          <p:cNvSpPr>
            <a:spLocks noGrp="1"/>
          </p:cNvSpPr>
          <p:nvPr>
            <p:ph type="title"/>
          </p:nvPr>
        </p:nvSpPr>
        <p:spPr>
          <a:xfrm>
            <a:off x="1871532" y="403200"/>
            <a:ext cx="9911269" cy="864000"/>
          </a:xfrm>
          <a:prstGeom prst="rect">
            <a:avLst/>
          </a:prstGeom>
        </p:spPr>
        <p:txBody>
          <a:bodyPr rtlCol="0">
            <a:normAutofit/>
          </a:bodyPr>
          <a:lstStyle/>
          <a:p>
            <a:r>
              <a:rPr lang="en-US"/>
              <a:t>Click to edit Master title style</a:t>
            </a:r>
            <a:endParaRPr lang="en-GB"/>
          </a:p>
        </p:txBody>
      </p:sp>
    </p:spTree>
    <p:extLst>
      <p:ext uri="{BB962C8B-B14F-4D97-AF65-F5344CB8AC3E}">
        <p14:creationId xmlns:p14="http://schemas.microsoft.com/office/powerpoint/2010/main" val="266467290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column Image">
    <p:spTree>
      <p:nvGrpSpPr>
        <p:cNvPr id="1" name=""/>
        <p:cNvGrpSpPr/>
        <p:nvPr/>
      </p:nvGrpSpPr>
      <p:grpSpPr>
        <a:xfrm>
          <a:off x="0" y="0"/>
          <a:ext cx="0" cy="0"/>
          <a:chOff x="0" y="0"/>
          <a:chExt cx="0" cy="0"/>
        </a:xfrm>
      </p:grpSpPr>
      <p:sp>
        <p:nvSpPr>
          <p:cNvPr id="11" name="Content Placeholder 2"/>
          <p:cNvSpPr>
            <a:spLocks noGrp="1"/>
          </p:cNvSpPr>
          <p:nvPr>
            <p:ph sz="quarter" idx="21"/>
          </p:nvPr>
        </p:nvSpPr>
        <p:spPr>
          <a:xfrm>
            <a:off x="6168632" y="1412780"/>
            <a:ext cx="5615381" cy="4968549"/>
          </a:xfrm>
          <a:prstGeom prst="rect">
            <a:avLst/>
          </a:prstGeom>
        </p:spPr>
        <p:txBody>
          <a:bodyPr/>
          <a:lstStyle>
            <a:lvl1pPr>
              <a:defRPr b="0" i="0">
                <a:latin typeface="Arial" panose="020B0604020202020204" pitchFamily="34" charset="0"/>
                <a:ea typeface="Arial" panose="020B0604020202020204" pitchFamily="34" charset="0"/>
                <a:cs typeface="Arial" panose="020B0604020202020204" pitchFamily="34" charset="0"/>
              </a:defRPr>
            </a:lvl1pPr>
            <a:lvl2pPr>
              <a:defRPr b="0" i="0">
                <a:latin typeface="Arial" panose="020B0604020202020204" pitchFamily="34" charset="0"/>
                <a:ea typeface="Arial" panose="020B0604020202020204" pitchFamily="34" charset="0"/>
                <a:cs typeface="Arial" panose="020B0604020202020204" pitchFamily="34" charset="0"/>
              </a:defRPr>
            </a:lvl2pPr>
            <a:lvl3pPr>
              <a:defRPr b="0" i="0">
                <a:latin typeface="Arial" panose="020B0604020202020204" pitchFamily="34" charset="0"/>
                <a:ea typeface="Arial" panose="020B0604020202020204" pitchFamily="34" charset="0"/>
                <a:cs typeface="Arial" panose="020B0604020202020204" pitchFamily="34" charset="0"/>
              </a:defRPr>
            </a:lvl3pPr>
            <a:lvl4pPr>
              <a:defRPr b="0" i="0">
                <a:latin typeface="Arial" panose="020B0604020202020204" pitchFamily="34" charset="0"/>
                <a:ea typeface="Arial" panose="020B0604020202020204" pitchFamily="34" charset="0"/>
                <a:cs typeface="Arial" panose="020B0604020202020204" pitchFamily="34" charset="0"/>
              </a:defRPr>
            </a:lvl4pPr>
            <a:lvl5pPr>
              <a:defRPr b="0" i="0">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p:txBody>
      </p:sp>
      <p:sp>
        <p:nvSpPr>
          <p:cNvPr id="12" name="Content Placeholder 2"/>
          <p:cNvSpPr>
            <a:spLocks noGrp="1"/>
          </p:cNvSpPr>
          <p:nvPr>
            <p:ph sz="quarter" idx="22"/>
          </p:nvPr>
        </p:nvSpPr>
        <p:spPr>
          <a:xfrm>
            <a:off x="407988" y="1412780"/>
            <a:ext cx="5615381" cy="4968549"/>
          </a:xfrm>
          <a:prstGeom prst="rect">
            <a:avLst/>
          </a:prstGeom>
        </p:spPr>
        <p:txBody>
          <a:bodyPr/>
          <a:lstStyle>
            <a:lvl1pPr>
              <a:defRPr b="0" i="0">
                <a:latin typeface="Arial" panose="020B0604020202020204" pitchFamily="34" charset="0"/>
                <a:ea typeface="Arial" panose="020B0604020202020204" pitchFamily="34" charset="0"/>
                <a:cs typeface="Arial" panose="020B0604020202020204" pitchFamily="34" charset="0"/>
              </a:defRPr>
            </a:lvl1pPr>
            <a:lvl2pPr>
              <a:defRPr b="0" i="0">
                <a:latin typeface="Arial" panose="020B0604020202020204" pitchFamily="34" charset="0"/>
                <a:ea typeface="Arial" panose="020B0604020202020204" pitchFamily="34" charset="0"/>
                <a:cs typeface="Arial" panose="020B0604020202020204" pitchFamily="34" charset="0"/>
              </a:defRPr>
            </a:lvl2pPr>
            <a:lvl3pPr>
              <a:defRPr b="0" i="0">
                <a:latin typeface="Arial" panose="020B0604020202020204" pitchFamily="34" charset="0"/>
                <a:ea typeface="Arial" panose="020B0604020202020204" pitchFamily="34" charset="0"/>
                <a:cs typeface="Arial" panose="020B0604020202020204" pitchFamily="34" charset="0"/>
              </a:defRPr>
            </a:lvl3pPr>
            <a:lvl4pPr>
              <a:defRPr b="0" i="0">
                <a:latin typeface="Arial" panose="020B0604020202020204" pitchFamily="34" charset="0"/>
                <a:ea typeface="Arial" panose="020B0604020202020204" pitchFamily="34" charset="0"/>
                <a:cs typeface="Arial" panose="020B0604020202020204" pitchFamily="34" charset="0"/>
              </a:defRPr>
            </a:lvl4pPr>
            <a:lvl5pPr>
              <a:defRPr b="0" i="0">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p:txBody>
      </p:sp>
      <p:sp>
        <p:nvSpPr>
          <p:cNvPr id="5" name="Title Placeholder 1"/>
          <p:cNvSpPr>
            <a:spLocks noGrp="1"/>
          </p:cNvSpPr>
          <p:nvPr>
            <p:ph type="title"/>
          </p:nvPr>
        </p:nvSpPr>
        <p:spPr>
          <a:xfrm>
            <a:off x="1871532" y="403200"/>
            <a:ext cx="9911269" cy="864000"/>
          </a:xfrm>
          <a:prstGeom prst="rect">
            <a:avLst/>
          </a:prstGeom>
        </p:spPr>
        <p:txBody>
          <a:bodyPr rtlCol="0">
            <a:normAutofit/>
          </a:bodyPr>
          <a:lstStyle/>
          <a:p>
            <a:r>
              <a:rPr lang="en-US"/>
              <a:t>Click to edit Master title style</a:t>
            </a:r>
            <a:endParaRPr lang="en-GB"/>
          </a:p>
        </p:txBody>
      </p:sp>
    </p:spTree>
    <p:extLst>
      <p:ext uri="{BB962C8B-B14F-4D97-AF65-F5344CB8AC3E}">
        <p14:creationId xmlns:p14="http://schemas.microsoft.com/office/powerpoint/2010/main" val="6462018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201987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Blue impact slide">
    <p:spTree>
      <p:nvGrpSpPr>
        <p:cNvPr id="1" name=""/>
        <p:cNvGrpSpPr/>
        <p:nvPr/>
      </p:nvGrpSpPr>
      <p:grpSpPr>
        <a:xfrm>
          <a:off x="0" y="0"/>
          <a:ext cx="0" cy="0"/>
          <a:chOff x="0" y="0"/>
          <a:chExt cx="0" cy="0"/>
        </a:xfrm>
      </p:grpSpPr>
      <p:sp>
        <p:nvSpPr>
          <p:cNvPr id="4" name="Rectangle 3"/>
          <p:cNvSpPr/>
          <p:nvPr userDrawn="1"/>
        </p:nvSpPr>
        <p:spPr>
          <a:xfrm>
            <a:off x="0" y="0"/>
            <a:ext cx="5232400" cy="6858000"/>
          </a:xfrm>
          <a:prstGeom prst="rect">
            <a:avLst/>
          </a:prstGeom>
          <a:solidFill>
            <a:srgbClr val="2737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7" name="Content Placeholder 2"/>
          <p:cNvSpPr>
            <a:spLocks noGrp="1"/>
          </p:cNvSpPr>
          <p:nvPr>
            <p:ph sz="quarter" idx="18"/>
          </p:nvPr>
        </p:nvSpPr>
        <p:spPr>
          <a:xfrm>
            <a:off x="-31552" y="4"/>
            <a:ext cx="6960096" cy="6857999"/>
          </a:xfrm>
          <a:prstGeom prst="rect">
            <a:avLst/>
          </a:prstGeom>
        </p:spPr>
        <p:txBody>
          <a:bodyPr/>
          <a:lstStyle>
            <a:lvl1pPr>
              <a:defRPr b="0" i="0">
                <a:latin typeface="Arial" panose="020B0604020202020204" pitchFamily="34" charset="0"/>
                <a:ea typeface="Arial" panose="020B0604020202020204" pitchFamily="34" charset="0"/>
                <a:cs typeface="Arial" panose="020B0604020202020204" pitchFamily="34" charset="0"/>
              </a:defRPr>
            </a:lvl1pPr>
            <a:lvl2pPr>
              <a:defRPr b="0" i="0">
                <a:latin typeface="Arial" panose="020B0604020202020204" pitchFamily="34" charset="0"/>
                <a:ea typeface="Arial" panose="020B0604020202020204" pitchFamily="34" charset="0"/>
                <a:cs typeface="Arial" panose="020B0604020202020204" pitchFamily="34" charset="0"/>
              </a:defRPr>
            </a:lvl2pPr>
            <a:lvl3pPr>
              <a:defRPr b="0" i="0">
                <a:latin typeface="Arial" panose="020B0604020202020204" pitchFamily="34" charset="0"/>
                <a:ea typeface="Arial" panose="020B0604020202020204" pitchFamily="34" charset="0"/>
                <a:cs typeface="Arial" panose="020B0604020202020204" pitchFamily="34" charset="0"/>
              </a:defRPr>
            </a:lvl3pPr>
            <a:lvl4pPr>
              <a:defRPr b="0" i="0">
                <a:latin typeface="Arial" panose="020B0604020202020204" pitchFamily="34" charset="0"/>
                <a:ea typeface="Arial" panose="020B0604020202020204" pitchFamily="34" charset="0"/>
                <a:cs typeface="Arial" panose="020B0604020202020204" pitchFamily="34" charset="0"/>
              </a:defRPr>
            </a:lvl4pPr>
            <a:lvl5pPr>
              <a:defRPr b="0" i="0">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p:txBody>
      </p:sp>
      <p:sp>
        <p:nvSpPr>
          <p:cNvPr id="10" name="Text Placeholder 8"/>
          <p:cNvSpPr>
            <a:spLocks noGrp="1"/>
          </p:cNvSpPr>
          <p:nvPr>
            <p:ph type="body" sz="quarter" idx="14"/>
          </p:nvPr>
        </p:nvSpPr>
        <p:spPr>
          <a:xfrm>
            <a:off x="407368" y="404665"/>
            <a:ext cx="4440493" cy="5976662"/>
          </a:xfrm>
          <a:prstGeom prst="rect">
            <a:avLst/>
          </a:prstGeom>
        </p:spPr>
        <p:txBody>
          <a:bodyPr>
            <a:normAutofit/>
          </a:bodyPr>
          <a:lstStyle>
            <a:lvl1pPr marL="257175" indent="-257175">
              <a:lnSpc>
                <a:spcPct val="100000"/>
              </a:lnSpc>
              <a:buFont typeface="Arial" panose="020B0604020202020204" pitchFamily="34" charset="0"/>
              <a:buChar char="•"/>
              <a:defRPr sz="2000" b="0">
                <a:solidFill>
                  <a:schemeClr val="bg1"/>
                </a:solidFill>
                <a:latin typeface="Arial" panose="020B0604020202020204" pitchFamily="34" charset="0"/>
                <a:ea typeface="Arial" panose="020B0604020202020204" pitchFamily="34" charset="0"/>
                <a:cs typeface="Arial" panose="020B0604020202020204" pitchFamily="34" charset="0"/>
              </a:defRPr>
            </a:lvl1pPr>
            <a:lvl2pPr>
              <a:lnSpc>
                <a:spcPct val="100000"/>
              </a:lnSpc>
              <a:defRPr sz="2000" b="0" i="0">
                <a:solidFill>
                  <a:schemeClr val="bg1"/>
                </a:solidFill>
                <a:latin typeface="Arial" panose="020B0604020202020204" pitchFamily="34" charset="0"/>
                <a:ea typeface="Arial" panose="020B0604020202020204" pitchFamily="34" charset="0"/>
                <a:cs typeface="Arial" panose="020B0604020202020204" pitchFamily="34" charset="0"/>
              </a:defRPr>
            </a:lvl2pPr>
            <a:lvl3pPr>
              <a:lnSpc>
                <a:spcPct val="100000"/>
              </a:lnSpc>
              <a:defRPr sz="2000" b="0" i="0">
                <a:solidFill>
                  <a:schemeClr val="bg1"/>
                </a:solidFill>
                <a:latin typeface="Arial" panose="020B0604020202020204" pitchFamily="34" charset="0"/>
                <a:ea typeface="Arial" panose="020B0604020202020204" pitchFamily="34" charset="0"/>
                <a:cs typeface="Arial" panose="020B0604020202020204" pitchFamily="34" charset="0"/>
              </a:defRPr>
            </a:lvl3pPr>
            <a:lvl4pPr>
              <a:lnSpc>
                <a:spcPct val="100000"/>
              </a:lnSpc>
              <a:defRPr sz="2000" b="0" i="0">
                <a:solidFill>
                  <a:schemeClr val="bg1"/>
                </a:solidFill>
                <a:latin typeface="Arial" panose="020B0604020202020204" pitchFamily="34" charset="0"/>
                <a:ea typeface="Arial" panose="020B0604020202020204" pitchFamily="34" charset="0"/>
                <a:cs typeface="Arial" panose="020B0604020202020204" pitchFamily="34" charset="0"/>
              </a:defRPr>
            </a:lvl4pPr>
            <a:lvl5pPr>
              <a:lnSpc>
                <a:spcPct val="100000"/>
              </a:lnSpc>
              <a:defRPr sz="2000" b="0" i="0">
                <a:solidFill>
                  <a:schemeClr val="bg1"/>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6339987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Green impact slide">
    <p:spTree>
      <p:nvGrpSpPr>
        <p:cNvPr id="1" name=""/>
        <p:cNvGrpSpPr/>
        <p:nvPr/>
      </p:nvGrpSpPr>
      <p:grpSpPr>
        <a:xfrm>
          <a:off x="0" y="0"/>
          <a:ext cx="0" cy="0"/>
          <a:chOff x="0" y="0"/>
          <a:chExt cx="0" cy="0"/>
        </a:xfrm>
      </p:grpSpPr>
      <p:sp>
        <p:nvSpPr>
          <p:cNvPr id="4" name="Rectangle 3"/>
          <p:cNvSpPr/>
          <p:nvPr userDrawn="1"/>
        </p:nvSpPr>
        <p:spPr>
          <a:xfrm>
            <a:off x="0" y="0"/>
            <a:ext cx="5232400" cy="6858000"/>
          </a:xfrm>
          <a:prstGeom prst="rect">
            <a:avLst/>
          </a:prstGeom>
          <a:solidFill>
            <a:srgbClr val="5B78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5B7813"/>
              </a:solidFill>
            </a:endParaRPr>
          </a:p>
        </p:txBody>
      </p:sp>
      <p:sp>
        <p:nvSpPr>
          <p:cNvPr id="7" name="Content Placeholder 2"/>
          <p:cNvSpPr>
            <a:spLocks noGrp="1"/>
          </p:cNvSpPr>
          <p:nvPr>
            <p:ph sz="quarter" idx="18"/>
          </p:nvPr>
        </p:nvSpPr>
        <p:spPr>
          <a:xfrm>
            <a:off x="5231904" y="4"/>
            <a:ext cx="6960096" cy="6857999"/>
          </a:xfrm>
          <a:prstGeom prst="rect">
            <a:avLst/>
          </a:prstGeom>
        </p:spPr>
        <p:txBody>
          <a:bodyPr/>
          <a:lstStyle>
            <a:lvl1pPr>
              <a:defRPr b="0" i="0">
                <a:latin typeface="Arial" panose="020B0604020202020204" pitchFamily="34" charset="0"/>
                <a:ea typeface="Arial" panose="020B0604020202020204" pitchFamily="34" charset="0"/>
                <a:cs typeface="Arial" panose="020B0604020202020204" pitchFamily="34" charset="0"/>
              </a:defRPr>
            </a:lvl1pPr>
            <a:lvl2pPr>
              <a:defRPr b="0" i="0">
                <a:latin typeface="Arial" panose="020B0604020202020204" pitchFamily="34" charset="0"/>
                <a:ea typeface="Arial" panose="020B0604020202020204" pitchFamily="34" charset="0"/>
                <a:cs typeface="Arial" panose="020B0604020202020204" pitchFamily="34" charset="0"/>
              </a:defRPr>
            </a:lvl2pPr>
            <a:lvl3pPr>
              <a:defRPr b="0" i="0">
                <a:latin typeface="Arial" panose="020B0604020202020204" pitchFamily="34" charset="0"/>
                <a:ea typeface="Arial" panose="020B0604020202020204" pitchFamily="34" charset="0"/>
                <a:cs typeface="Arial" panose="020B0604020202020204" pitchFamily="34" charset="0"/>
              </a:defRPr>
            </a:lvl3pPr>
            <a:lvl4pPr>
              <a:defRPr b="0" i="0">
                <a:latin typeface="Arial" panose="020B0604020202020204" pitchFamily="34" charset="0"/>
                <a:ea typeface="Arial" panose="020B0604020202020204" pitchFamily="34" charset="0"/>
                <a:cs typeface="Arial" panose="020B0604020202020204" pitchFamily="34" charset="0"/>
              </a:defRPr>
            </a:lvl4pPr>
            <a:lvl5pPr>
              <a:defRPr b="0" i="0">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p:txBody>
      </p:sp>
      <p:sp>
        <p:nvSpPr>
          <p:cNvPr id="10" name="Text Placeholder 8"/>
          <p:cNvSpPr>
            <a:spLocks noGrp="1"/>
          </p:cNvSpPr>
          <p:nvPr>
            <p:ph type="body" sz="quarter" idx="14"/>
          </p:nvPr>
        </p:nvSpPr>
        <p:spPr>
          <a:xfrm>
            <a:off x="407368" y="404665"/>
            <a:ext cx="4440493" cy="5976662"/>
          </a:xfrm>
          <a:prstGeom prst="rect">
            <a:avLst/>
          </a:prstGeom>
        </p:spPr>
        <p:txBody>
          <a:bodyPr>
            <a:normAutofit/>
          </a:bodyPr>
          <a:lstStyle>
            <a:lvl1pPr marL="257175" indent="-257175">
              <a:lnSpc>
                <a:spcPct val="100000"/>
              </a:lnSpc>
              <a:buFont typeface="Arial" panose="020B0604020202020204" pitchFamily="34" charset="0"/>
              <a:buChar char="•"/>
              <a:defRPr sz="2000" b="0">
                <a:solidFill>
                  <a:schemeClr val="bg1"/>
                </a:solidFill>
                <a:latin typeface="Arial" panose="020B0604020202020204" pitchFamily="34" charset="0"/>
                <a:ea typeface="Arial" panose="020B0604020202020204" pitchFamily="34" charset="0"/>
                <a:cs typeface="Arial" panose="020B0604020202020204" pitchFamily="34" charset="0"/>
              </a:defRPr>
            </a:lvl1pPr>
            <a:lvl2pPr>
              <a:lnSpc>
                <a:spcPct val="100000"/>
              </a:lnSpc>
              <a:defRPr sz="2000" b="0" i="0">
                <a:solidFill>
                  <a:schemeClr val="bg1"/>
                </a:solidFill>
                <a:latin typeface="Arial" panose="020B0604020202020204" pitchFamily="34" charset="0"/>
                <a:ea typeface="Arial" panose="020B0604020202020204" pitchFamily="34" charset="0"/>
                <a:cs typeface="Arial" panose="020B0604020202020204" pitchFamily="34" charset="0"/>
              </a:defRPr>
            </a:lvl2pPr>
            <a:lvl3pPr>
              <a:lnSpc>
                <a:spcPct val="100000"/>
              </a:lnSpc>
              <a:defRPr sz="2000" b="0" i="0">
                <a:solidFill>
                  <a:schemeClr val="bg1"/>
                </a:solidFill>
                <a:latin typeface="Arial" panose="020B0604020202020204" pitchFamily="34" charset="0"/>
                <a:ea typeface="Arial" panose="020B0604020202020204" pitchFamily="34" charset="0"/>
                <a:cs typeface="Arial" panose="020B0604020202020204" pitchFamily="34" charset="0"/>
              </a:defRPr>
            </a:lvl3pPr>
            <a:lvl4pPr>
              <a:lnSpc>
                <a:spcPct val="100000"/>
              </a:lnSpc>
              <a:defRPr sz="2000" b="0" i="0">
                <a:solidFill>
                  <a:schemeClr val="bg1"/>
                </a:solidFill>
                <a:latin typeface="Arial" panose="020B0604020202020204" pitchFamily="34" charset="0"/>
                <a:ea typeface="Arial" panose="020B0604020202020204" pitchFamily="34" charset="0"/>
                <a:cs typeface="Arial" panose="020B0604020202020204" pitchFamily="34" charset="0"/>
              </a:defRPr>
            </a:lvl4pPr>
            <a:lvl5pPr>
              <a:lnSpc>
                <a:spcPct val="100000"/>
              </a:lnSpc>
              <a:defRPr sz="2000" b="0" i="0">
                <a:solidFill>
                  <a:schemeClr val="bg1"/>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0273100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Pink impact slide">
    <p:spTree>
      <p:nvGrpSpPr>
        <p:cNvPr id="1" name=""/>
        <p:cNvGrpSpPr/>
        <p:nvPr/>
      </p:nvGrpSpPr>
      <p:grpSpPr>
        <a:xfrm>
          <a:off x="0" y="0"/>
          <a:ext cx="0" cy="0"/>
          <a:chOff x="0" y="0"/>
          <a:chExt cx="0" cy="0"/>
        </a:xfrm>
      </p:grpSpPr>
      <p:sp>
        <p:nvSpPr>
          <p:cNvPr id="4" name="Rectangle 3"/>
          <p:cNvSpPr/>
          <p:nvPr userDrawn="1"/>
        </p:nvSpPr>
        <p:spPr>
          <a:xfrm>
            <a:off x="0" y="0"/>
            <a:ext cx="5232400" cy="6858000"/>
          </a:xfrm>
          <a:prstGeom prst="rect">
            <a:avLst/>
          </a:prstGeom>
          <a:solidFill>
            <a:srgbClr val="8121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7" name="Content Placeholder 2"/>
          <p:cNvSpPr>
            <a:spLocks noGrp="1"/>
          </p:cNvSpPr>
          <p:nvPr>
            <p:ph sz="quarter" idx="18"/>
          </p:nvPr>
        </p:nvSpPr>
        <p:spPr>
          <a:xfrm>
            <a:off x="5231904" y="4"/>
            <a:ext cx="6960096" cy="6857999"/>
          </a:xfrm>
          <a:prstGeom prst="rect">
            <a:avLst/>
          </a:prstGeom>
        </p:spPr>
        <p:txBody>
          <a:bodyPr/>
          <a:lstStyle>
            <a:lvl1pPr>
              <a:defRPr b="0" i="0">
                <a:latin typeface="Arial" panose="020B0604020202020204" pitchFamily="34" charset="0"/>
                <a:ea typeface="Arial" panose="020B0604020202020204" pitchFamily="34" charset="0"/>
                <a:cs typeface="Arial" panose="020B0604020202020204" pitchFamily="34" charset="0"/>
              </a:defRPr>
            </a:lvl1pPr>
            <a:lvl2pPr>
              <a:defRPr b="0" i="0">
                <a:latin typeface="Arial" panose="020B0604020202020204" pitchFamily="34" charset="0"/>
                <a:ea typeface="Arial" panose="020B0604020202020204" pitchFamily="34" charset="0"/>
                <a:cs typeface="Arial" panose="020B0604020202020204" pitchFamily="34" charset="0"/>
              </a:defRPr>
            </a:lvl2pPr>
            <a:lvl3pPr>
              <a:defRPr b="0" i="0">
                <a:latin typeface="Arial" panose="020B0604020202020204" pitchFamily="34" charset="0"/>
                <a:ea typeface="Arial" panose="020B0604020202020204" pitchFamily="34" charset="0"/>
                <a:cs typeface="Arial" panose="020B0604020202020204" pitchFamily="34" charset="0"/>
              </a:defRPr>
            </a:lvl3pPr>
            <a:lvl4pPr>
              <a:defRPr b="0" i="0">
                <a:latin typeface="Arial" panose="020B0604020202020204" pitchFamily="34" charset="0"/>
                <a:ea typeface="Arial" panose="020B0604020202020204" pitchFamily="34" charset="0"/>
                <a:cs typeface="Arial" panose="020B0604020202020204" pitchFamily="34" charset="0"/>
              </a:defRPr>
            </a:lvl4pPr>
            <a:lvl5pPr>
              <a:defRPr b="0" i="0">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p:txBody>
      </p:sp>
      <p:sp>
        <p:nvSpPr>
          <p:cNvPr id="10" name="Text Placeholder 8"/>
          <p:cNvSpPr>
            <a:spLocks noGrp="1"/>
          </p:cNvSpPr>
          <p:nvPr>
            <p:ph type="body" sz="quarter" idx="14"/>
          </p:nvPr>
        </p:nvSpPr>
        <p:spPr>
          <a:xfrm>
            <a:off x="407368" y="404665"/>
            <a:ext cx="4440493" cy="5976662"/>
          </a:xfrm>
          <a:prstGeom prst="rect">
            <a:avLst/>
          </a:prstGeom>
        </p:spPr>
        <p:txBody>
          <a:bodyPr>
            <a:normAutofit/>
          </a:bodyPr>
          <a:lstStyle>
            <a:lvl1pPr marL="257175" indent="-257175">
              <a:lnSpc>
                <a:spcPct val="100000"/>
              </a:lnSpc>
              <a:buFont typeface="Arial" panose="020B0604020202020204" pitchFamily="34" charset="0"/>
              <a:buChar char="•"/>
              <a:defRPr sz="2000" b="0">
                <a:solidFill>
                  <a:schemeClr val="bg1"/>
                </a:solidFill>
                <a:latin typeface="Arial" panose="020B0604020202020204" pitchFamily="34" charset="0"/>
                <a:ea typeface="Arial" panose="020B0604020202020204" pitchFamily="34" charset="0"/>
                <a:cs typeface="Arial" panose="020B0604020202020204" pitchFamily="34" charset="0"/>
              </a:defRPr>
            </a:lvl1pPr>
            <a:lvl2pPr>
              <a:lnSpc>
                <a:spcPct val="100000"/>
              </a:lnSpc>
              <a:defRPr sz="2000" b="0" i="0">
                <a:solidFill>
                  <a:schemeClr val="bg1"/>
                </a:solidFill>
                <a:latin typeface="Arial" panose="020B0604020202020204" pitchFamily="34" charset="0"/>
                <a:ea typeface="Arial" panose="020B0604020202020204" pitchFamily="34" charset="0"/>
                <a:cs typeface="Arial" panose="020B0604020202020204" pitchFamily="34" charset="0"/>
              </a:defRPr>
            </a:lvl2pPr>
            <a:lvl3pPr>
              <a:lnSpc>
                <a:spcPct val="100000"/>
              </a:lnSpc>
              <a:defRPr sz="2000" b="0" i="0">
                <a:solidFill>
                  <a:schemeClr val="bg1"/>
                </a:solidFill>
                <a:latin typeface="Arial" panose="020B0604020202020204" pitchFamily="34" charset="0"/>
                <a:ea typeface="Arial" panose="020B0604020202020204" pitchFamily="34" charset="0"/>
                <a:cs typeface="Arial" panose="020B0604020202020204" pitchFamily="34" charset="0"/>
              </a:defRPr>
            </a:lvl3pPr>
            <a:lvl4pPr>
              <a:lnSpc>
                <a:spcPct val="100000"/>
              </a:lnSpc>
              <a:defRPr sz="2000" b="0" i="0">
                <a:solidFill>
                  <a:schemeClr val="bg1"/>
                </a:solidFill>
                <a:latin typeface="Arial" panose="020B0604020202020204" pitchFamily="34" charset="0"/>
                <a:ea typeface="Arial" panose="020B0604020202020204" pitchFamily="34" charset="0"/>
                <a:cs typeface="Arial" panose="020B0604020202020204" pitchFamily="34" charset="0"/>
              </a:defRPr>
            </a:lvl4pPr>
            <a:lvl5pPr>
              <a:lnSpc>
                <a:spcPct val="100000"/>
              </a:lnSpc>
              <a:defRPr sz="2000" b="0" i="0">
                <a:solidFill>
                  <a:schemeClr val="bg1"/>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391563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Purple impact slide">
    <p:spTree>
      <p:nvGrpSpPr>
        <p:cNvPr id="1" name=""/>
        <p:cNvGrpSpPr/>
        <p:nvPr/>
      </p:nvGrpSpPr>
      <p:grpSpPr>
        <a:xfrm>
          <a:off x="0" y="0"/>
          <a:ext cx="0" cy="0"/>
          <a:chOff x="0" y="0"/>
          <a:chExt cx="0" cy="0"/>
        </a:xfrm>
      </p:grpSpPr>
      <p:sp>
        <p:nvSpPr>
          <p:cNvPr id="4" name="Rectangle 3"/>
          <p:cNvSpPr/>
          <p:nvPr userDrawn="1"/>
        </p:nvSpPr>
        <p:spPr>
          <a:xfrm>
            <a:off x="0" y="0"/>
            <a:ext cx="5232400" cy="6858000"/>
          </a:xfrm>
          <a:prstGeom prst="rect">
            <a:avLst/>
          </a:prstGeom>
          <a:solidFill>
            <a:srgbClr val="442B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7" name="Content Placeholder 2"/>
          <p:cNvSpPr>
            <a:spLocks noGrp="1"/>
          </p:cNvSpPr>
          <p:nvPr>
            <p:ph sz="quarter" idx="18"/>
          </p:nvPr>
        </p:nvSpPr>
        <p:spPr>
          <a:xfrm>
            <a:off x="5231904" y="4"/>
            <a:ext cx="6960096" cy="6857999"/>
          </a:xfrm>
          <a:prstGeom prst="rect">
            <a:avLst/>
          </a:prstGeom>
        </p:spPr>
        <p:txBody>
          <a:bodyPr/>
          <a:lstStyle>
            <a:lvl1pPr>
              <a:defRPr b="0" i="0">
                <a:latin typeface="Arial" panose="020B0604020202020204" pitchFamily="34" charset="0"/>
                <a:ea typeface="Arial" panose="020B0604020202020204" pitchFamily="34" charset="0"/>
                <a:cs typeface="Arial" panose="020B0604020202020204" pitchFamily="34" charset="0"/>
              </a:defRPr>
            </a:lvl1pPr>
            <a:lvl2pPr>
              <a:defRPr b="0" i="0">
                <a:latin typeface="Arial" panose="020B0604020202020204" pitchFamily="34" charset="0"/>
                <a:ea typeface="Arial" panose="020B0604020202020204" pitchFamily="34" charset="0"/>
                <a:cs typeface="Arial" panose="020B0604020202020204" pitchFamily="34" charset="0"/>
              </a:defRPr>
            </a:lvl2pPr>
            <a:lvl3pPr>
              <a:defRPr b="0" i="0">
                <a:latin typeface="Arial" panose="020B0604020202020204" pitchFamily="34" charset="0"/>
                <a:ea typeface="Arial" panose="020B0604020202020204" pitchFamily="34" charset="0"/>
                <a:cs typeface="Arial" panose="020B0604020202020204" pitchFamily="34" charset="0"/>
              </a:defRPr>
            </a:lvl3pPr>
            <a:lvl4pPr>
              <a:defRPr b="0" i="0">
                <a:latin typeface="Arial" panose="020B0604020202020204" pitchFamily="34" charset="0"/>
                <a:ea typeface="Arial" panose="020B0604020202020204" pitchFamily="34" charset="0"/>
                <a:cs typeface="Arial" panose="020B0604020202020204" pitchFamily="34" charset="0"/>
              </a:defRPr>
            </a:lvl4pPr>
            <a:lvl5pPr>
              <a:defRPr b="0" i="0">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p:txBody>
      </p:sp>
      <p:sp>
        <p:nvSpPr>
          <p:cNvPr id="10" name="Text Placeholder 8"/>
          <p:cNvSpPr>
            <a:spLocks noGrp="1"/>
          </p:cNvSpPr>
          <p:nvPr>
            <p:ph type="body" sz="quarter" idx="14"/>
          </p:nvPr>
        </p:nvSpPr>
        <p:spPr>
          <a:xfrm>
            <a:off x="407368" y="404665"/>
            <a:ext cx="4440493" cy="5976662"/>
          </a:xfrm>
          <a:prstGeom prst="rect">
            <a:avLst/>
          </a:prstGeom>
        </p:spPr>
        <p:txBody>
          <a:bodyPr>
            <a:normAutofit/>
          </a:bodyPr>
          <a:lstStyle>
            <a:lvl1pPr marL="257175" indent="-257175">
              <a:lnSpc>
                <a:spcPct val="100000"/>
              </a:lnSpc>
              <a:buFont typeface="Arial" panose="020B0604020202020204" pitchFamily="34" charset="0"/>
              <a:buChar char="•"/>
              <a:defRPr sz="2000" b="0">
                <a:solidFill>
                  <a:schemeClr val="bg1"/>
                </a:solidFill>
                <a:latin typeface="Arial" panose="020B0604020202020204" pitchFamily="34" charset="0"/>
                <a:ea typeface="Arial" panose="020B0604020202020204" pitchFamily="34" charset="0"/>
                <a:cs typeface="Arial" panose="020B0604020202020204" pitchFamily="34" charset="0"/>
              </a:defRPr>
            </a:lvl1pPr>
            <a:lvl2pPr>
              <a:lnSpc>
                <a:spcPct val="100000"/>
              </a:lnSpc>
              <a:defRPr sz="2000" b="0" i="0">
                <a:solidFill>
                  <a:schemeClr val="bg1"/>
                </a:solidFill>
                <a:latin typeface="Arial" panose="020B0604020202020204" pitchFamily="34" charset="0"/>
                <a:ea typeface="Arial" panose="020B0604020202020204" pitchFamily="34" charset="0"/>
                <a:cs typeface="Arial" panose="020B0604020202020204" pitchFamily="34" charset="0"/>
              </a:defRPr>
            </a:lvl2pPr>
            <a:lvl3pPr>
              <a:lnSpc>
                <a:spcPct val="100000"/>
              </a:lnSpc>
              <a:defRPr sz="2000" b="0" i="0">
                <a:solidFill>
                  <a:schemeClr val="bg1"/>
                </a:solidFill>
                <a:latin typeface="Arial" panose="020B0604020202020204" pitchFamily="34" charset="0"/>
                <a:ea typeface="Arial" panose="020B0604020202020204" pitchFamily="34" charset="0"/>
                <a:cs typeface="Arial" panose="020B0604020202020204" pitchFamily="34" charset="0"/>
              </a:defRPr>
            </a:lvl3pPr>
            <a:lvl4pPr>
              <a:lnSpc>
                <a:spcPct val="100000"/>
              </a:lnSpc>
              <a:defRPr sz="2000" b="0" i="0">
                <a:solidFill>
                  <a:schemeClr val="bg1"/>
                </a:solidFill>
                <a:latin typeface="Arial" panose="020B0604020202020204" pitchFamily="34" charset="0"/>
                <a:ea typeface="Arial" panose="020B0604020202020204" pitchFamily="34" charset="0"/>
                <a:cs typeface="Arial" panose="020B0604020202020204" pitchFamily="34" charset="0"/>
              </a:defRPr>
            </a:lvl4pPr>
            <a:lvl5pPr>
              <a:lnSpc>
                <a:spcPct val="100000"/>
              </a:lnSpc>
              <a:defRPr sz="2000" b="0" i="0">
                <a:solidFill>
                  <a:schemeClr val="bg1"/>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1015872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theme" Target="../theme/theme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6" Type="http://schemas.openxmlformats.org/officeDocument/2006/relationships/theme" Target="../theme/theme3.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image" Target="../media/image5.png"/><Relationship Id="rId2" Type="http://schemas.openxmlformats.org/officeDocument/2006/relationships/slideLayout" Target="../slideLayouts/slideLayout74.xml"/><Relationship Id="rId16" Type="http://schemas.openxmlformats.org/officeDocument/2006/relationships/theme" Target="../theme/theme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image" Target="../media/image5.png"/><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theme" Target="../theme/theme5.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6" Type="http://schemas.openxmlformats.org/officeDocument/2006/relationships/theme" Target="../theme/theme6.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theme" Target="../theme/theme7.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F375334-7210-3D4D-9418-319874CA0740}" type="slidenum">
              <a:rPr lang="en-US" smtClean="0"/>
              <a:t>‹#›</a:t>
            </a:fld>
            <a:endParaRPr lang="en-US"/>
          </a:p>
        </p:txBody>
      </p:sp>
    </p:spTree>
    <p:extLst>
      <p:ext uri="{BB962C8B-B14F-4D97-AF65-F5344CB8AC3E}">
        <p14:creationId xmlns:p14="http://schemas.microsoft.com/office/powerpoint/2010/main" val="3940464300"/>
      </p:ext>
    </p:extLst>
  </p:cSld>
  <p:clrMap bg1="lt1" tx1="dk1" bg2="lt2" tx2="dk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 id="2147484290" r:id="rId12"/>
    <p:sldLayoutId id="2147484291" r:id="rId13"/>
    <p:sldLayoutId id="2147484292" r:id="rId14"/>
    <p:sldLayoutId id="2147484293" r:id="rId15"/>
    <p:sldLayoutId id="2147484294" r:id="rId16"/>
    <p:sldLayoutId id="2147484295" r:id="rId17"/>
    <p:sldLayoutId id="2147484296" r:id="rId18"/>
    <p:sldLayoutId id="2147484298" r:id="rId19"/>
    <p:sldLayoutId id="2147484299" r:id="rId20"/>
    <p:sldLayoutId id="2147484300" r:id="rId21"/>
    <p:sldLayoutId id="2147484301" r:id="rId22"/>
    <p:sldLayoutId id="2147484302" r:id="rId23"/>
    <p:sldLayoutId id="2147484303" r:id="rId24"/>
    <p:sldLayoutId id="2147484304" r:id="rId25"/>
    <p:sldLayoutId id="2147484305" r:id="rId26"/>
    <p:sldLayoutId id="2147484306" r:id="rId27"/>
    <p:sldLayoutId id="2147484307" r:id="rId28"/>
    <p:sldLayoutId id="2147484308" r:id="rId29"/>
    <p:sldLayoutId id="2147484309" r:id="rId30"/>
    <p:sldLayoutId id="2147484310" r:id="rId31"/>
    <p:sldLayoutId id="2147484311" r:id="rId32"/>
    <p:sldLayoutId id="2147484312" r:id="rId33"/>
    <p:sldLayoutId id="2147484313" r:id="rId34"/>
    <p:sldLayoutId id="2147484314" r:id="rId35"/>
    <p:sldLayoutId id="2147484315" r:id="rId36"/>
    <p:sldLayoutId id="2147484316" r:id="rId37"/>
    <p:sldLayoutId id="2147484317" r:id="rId38"/>
    <p:sldLayoutId id="2147484318" r:id="rId39"/>
    <p:sldLayoutId id="2147484319" r:id="rId40"/>
    <p:sldLayoutId id="2147484320" r:id="rId41"/>
    <p:sldLayoutId id="2147484321" r:id="rId4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71532" y="403200"/>
            <a:ext cx="9911269" cy="864000"/>
          </a:xfrm>
          <a:prstGeom prst="rect">
            <a:avLst/>
          </a:prstGeom>
        </p:spPr>
        <p:txBody>
          <a:bodyPr vert="horz" lIns="91440" tIns="45720" rIns="91440" bIns="45720" rtlCol="0" anchor="ctr">
            <a:normAutofit/>
          </a:bodyPr>
          <a:lstStyle/>
          <a:p>
            <a:r>
              <a:rPr lang="en-US"/>
              <a:t>Slide Title, Arial Bold 24pt</a:t>
            </a:r>
            <a:endParaRPr lang="en-GB"/>
          </a:p>
        </p:txBody>
      </p:sp>
      <p:sp>
        <p:nvSpPr>
          <p:cNvPr id="9" name="Text Placeholder 2"/>
          <p:cNvSpPr>
            <a:spLocks noGrp="1"/>
          </p:cNvSpPr>
          <p:nvPr>
            <p:ph type="body" idx="1"/>
          </p:nvPr>
        </p:nvSpPr>
        <p:spPr>
          <a:xfrm>
            <a:off x="406800" y="1411201"/>
            <a:ext cx="11376000" cy="4974382"/>
          </a:xfrm>
          <a:prstGeom prst="rect">
            <a:avLst/>
          </a:prstGeom>
        </p:spPr>
        <p:txBody>
          <a:bodyPr vert="horz" lIns="91440" tIns="45720" rIns="91440" bIns="45720" rtlCol="0">
            <a:normAutofit/>
          </a:bodyPr>
          <a:lstStyle/>
          <a:p>
            <a:pPr lvl="0"/>
            <a:r>
              <a:rPr lang="en-US"/>
              <a:t>Body copy, Arial 20pt minimum</a:t>
            </a:r>
          </a:p>
          <a:p>
            <a:pPr lvl="0"/>
            <a:r>
              <a:rPr lang="en-US"/>
              <a:t>Bullet points should always be round</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8"/>
          <p:cNvSpPr txBox="1">
            <a:spLocks/>
          </p:cNvSpPr>
          <p:nvPr userDrawn="1"/>
        </p:nvSpPr>
        <p:spPr>
          <a:xfrm>
            <a:off x="9264352" y="6597357"/>
            <a:ext cx="2880320" cy="178379"/>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900" b="0" kern="1200">
                <a:solidFill>
                  <a:schemeClr val="bg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GB" sz="800">
                <a:solidFill>
                  <a:srgbClr val="3B4950"/>
                </a:solidFill>
              </a:rPr>
              <a:t>© Cranfield University February 2022</a:t>
            </a:r>
            <a:endParaRPr lang="en-US" sz="800">
              <a:solidFill>
                <a:srgbClr val="3B4950"/>
              </a:solidFill>
            </a:endParaRPr>
          </a:p>
        </p:txBody>
      </p:sp>
    </p:spTree>
    <p:extLst>
      <p:ext uri="{BB962C8B-B14F-4D97-AF65-F5344CB8AC3E}">
        <p14:creationId xmlns:p14="http://schemas.microsoft.com/office/powerpoint/2010/main" val="317086027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Lst>
  <p:hf hdr="0" ftr="0" dt="0"/>
  <p:txStyles>
    <p:titleStyle>
      <a:lvl1pPr algn="l" defTabSz="685800" rtl="0" eaLnBrk="1" latinLnBrk="0" hangingPunct="1">
        <a:lnSpc>
          <a:spcPct val="90000"/>
        </a:lnSpc>
        <a:spcBef>
          <a:spcPct val="0"/>
        </a:spcBef>
        <a:buNone/>
        <a:defRPr sz="2400" b="1" kern="1200" baseline="0">
          <a:solidFill>
            <a:srgbClr val="0C406D"/>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F03A4D4-3601-4FA7-81C3-37708D084D3F}"/>
              </a:ext>
            </a:extLst>
          </p:cNvPr>
          <p:cNvSpPr>
            <a:spLocks noGrp="1"/>
          </p:cNvSpPr>
          <p:nvPr>
            <p:ph type="title"/>
          </p:nvPr>
        </p:nvSpPr>
        <p:spPr bwMode="auto">
          <a:xfrm>
            <a:off x="1871137" y="403225"/>
            <a:ext cx="9912351"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Slide Title, Arial Bold 24pt</a:t>
            </a:r>
            <a:endParaRPr lang="en-GB" altLang="en-US"/>
          </a:p>
        </p:txBody>
      </p:sp>
      <p:sp>
        <p:nvSpPr>
          <p:cNvPr id="8" name="Footer Placeholder 4">
            <a:extLst>
              <a:ext uri="{FF2B5EF4-FFF2-40B4-BE49-F238E27FC236}">
                <a16:creationId xmlns:a16="http://schemas.microsoft.com/office/drawing/2014/main" id="{FE33B656-F6A0-41A1-B7CF-9C9DA9213CAB}"/>
              </a:ext>
            </a:extLst>
          </p:cNvPr>
          <p:cNvSpPr txBox="1">
            <a:spLocks/>
          </p:cNvSpPr>
          <p:nvPr/>
        </p:nvSpPr>
        <p:spPr>
          <a:xfrm>
            <a:off x="5844121" y="6415093"/>
            <a:ext cx="503767" cy="327025"/>
          </a:xfrm>
          <a:prstGeom prst="rect">
            <a:avLst/>
          </a:prstGeom>
        </p:spPr>
        <p:txBody>
          <a:bodyPr lIns="68580" tIns="34290" rIns="68580" bIns="3429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defRPr/>
            </a:pPr>
            <a:endParaRPr lang="en-US" altLang="en-US" sz="900">
              <a:solidFill>
                <a:srgbClr val="0C406D"/>
              </a:solidFill>
              <a:latin typeface="Arial" panose="020B0604020202020204" pitchFamily="34" charset="0"/>
              <a:cs typeface="Arial" panose="020B0604020202020204" pitchFamily="34" charset="0"/>
            </a:endParaRPr>
          </a:p>
        </p:txBody>
      </p:sp>
      <p:sp>
        <p:nvSpPr>
          <p:cNvPr id="1029" name="Text Placeholder 2">
            <a:extLst>
              <a:ext uri="{FF2B5EF4-FFF2-40B4-BE49-F238E27FC236}">
                <a16:creationId xmlns:a16="http://schemas.microsoft.com/office/drawing/2014/main" id="{EE08757C-A676-4A18-ACA9-687C5CB9F030}"/>
              </a:ext>
            </a:extLst>
          </p:cNvPr>
          <p:cNvSpPr>
            <a:spLocks noGrp="1"/>
          </p:cNvSpPr>
          <p:nvPr>
            <p:ph type="body" idx="1"/>
          </p:nvPr>
        </p:nvSpPr>
        <p:spPr bwMode="auto">
          <a:xfrm>
            <a:off x="406403" y="1411289"/>
            <a:ext cx="11377084" cy="497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Body copy, Arial 20pt minimum</a:t>
            </a:r>
          </a:p>
          <a:p>
            <a:pPr lvl="0"/>
            <a:r>
              <a:rPr lang="en-US" altLang="en-US"/>
              <a:t>Bullet points should always be round</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Tree>
    <p:extLst>
      <p:ext uri="{BB962C8B-B14F-4D97-AF65-F5344CB8AC3E}">
        <p14:creationId xmlns:p14="http://schemas.microsoft.com/office/powerpoint/2010/main" val="243351320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Lst>
  <p:hf hdr="0" ftr="0" dt="0"/>
  <p:txStyles>
    <p:titleStyle>
      <a:lvl1pPr algn="l" defTabSz="685800" rtl="0" eaLnBrk="0" fontAlgn="base" hangingPunct="0">
        <a:lnSpc>
          <a:spcPct val="90000"/>
        </a:lnSpc>
        <a:spcBef>
          <a:spcPct val="0"/>
        </a:spcBef>
        <a:spcAft>
          <a:spcPct val="0"/>
        </a:spcAft>
        <a:defRPr sz="2400" b="1" kern="1200">
          <a:solidFill>
            <a:srgbClr val="0C406D"/>
          </a:solidFill>
          <a:latin typeface="Arial" panose="020B0604020202020204" pitchFamily="34" charset="0"/>
          <a:ea typeface="Arial" charset="0"/>
          <a:cs typeface="Arial" panose="020B0604020202020204" pitchFamily="34" charset="0"/>
        </a:defRPr>
      </a:lvl1pPr>
      <a:lvl2pPr algn="l" defTabSz="685800" rtl="0" eaLnBrk="0" fontAlgn="base" hangingPunct="0">
        <a:lnSpc>
          <a:spcPct val="90000"/>
        </a:lnSpc>
        <a:spcBef>
          <a:spcPct val="0"/>
        </a:spcBef>
        <a:spcAft>
          <a:spcPct val="0"/>
        </a:spcAft>
        <a:defRPr sz="2400" b="1">
          <a:solidFill>
            <a:srgbClr val="0C406D"/>
          </a:solidFill>
          <a:latin typeface="Arial" charset="0"/>
          <a:ea typeface="Arial" charset="0"/>
          <a:cs typeface="Arial" charset="0"/>
        </a:defRPr>
      </a:lvl2pPr>
      <a:lvl3pPr algn="l" defTabSz="685800" rtl="0" eaLnBrk="0" fontAlgn="base" hangingPunct="0">
        <a:lnSpc>
          <a:spcPct val="90000"/>
        </a:lnSpc>
        <a:spcBef>
          <a:spcPct val="0"/>
        </a:spcBef>
        <a:spcAft>
          <a:spcPct val="0"/>
        </a:spcAft>
        <a:defRPr sz="2400" b="1">
          <a:solidFill>
            <a:srgbClr val="0C406D"/>
          </a:solidFill>
          <a:latin typeface="Arial" charset="0"/>
          <a:ea typeface="Arial" charset="0"/>
          <a:cs typeface="Arial" charset="0"/>
        </a:defRPr>
      </a:lvl3pPr>
      <a:lvl4pPr algn="l" defTabSz="685800" rtl="0" eaLnBrk="0" fontAlgn="base" hangingPunct="0">
        <a:lnSpc>
          <a:spcPct val="90000"/>
        </a:lnSpc>
        <a:spcBef>
          <a:spcPct val="0"/>
        </a:spcBef>
        <a:spcAft>
          <a:spcPct val="0"/>
        </a:spcAft>
        <a:defRPr sz="2400" b="1">
          <a:solidFill>
            <a:srgbClr val="0C406D"/>
          </a:solidFill>
          <a:latin typeface="Arial" charset="0"/>
          <a:ea typeface="Arial" charset="0"/>
          <a:cs typeface="Arial" charset="0"/>
        </a:defRPr>
      </a:lvl4pPr>
      <a:lvl5pPr algn="l" defTabSz="685800" rtl="0" eaLnBrk="0" fontAlgn="base" hangingPunct="0">
        <a:lnSpc>
          <a:spcPct val="90000"/>
        </a:lnSpc>
        <a:spcBef>
          <a:spcPct val="0"/>
        </a:spcBef>
        <a:spcAft>
          <a:spcPct val="0"/>
        </a:spcAft>
        <a:defRPr sz="2400" b="1">
          <a:solidFill>
            <a:srgbClr val="0C406D"/>
          </a:solidFill>
          <a:latin typeface="Arial" charset="0"/>
          <a:ea typeface="Arial" charset="0"/>
          <a:cs typeface="Arial" charset="0"/>
        </a:defRPr>
      </a:lvl5pPr>
      <a:lvl6pPr marL="457200" algn="l" defTabSz="685800" rtl="0" fontAlgn="base">
        <a:lnSpc>
          <a:spcPct val="90000"/>
        </a:lnSpc>
        <a:spcBef>
          <a:spcPct val="0"/>
        </a:spcBef>
        <a:spcAft>
          <a:spcPct val="0"/>
        </a:spcAft>
        <a:defRPr sz="2400" b="1">
          <a:solidFill>
            <a:srgbClr val="0C406D"/>
          </a:solidFill>
          <a:latin typeface="Arial" charset="0"/>
          <a:ea typeface="Arial" charset="0"/>
          <a:cs typeface="Arial" charset="0"/>
        </a:defRPr>
      </a:lvl6pPr>
      <a:lvl7pPr marL="914400" algn="l" defTabSz="685800" rtl="0" fontAlgn="base">
        <a:lnSpc>
          <a:spcPct val="90000"/>
        </a:lnSpc>
        <a:spcBef>
          <a:spcPct val="0"/>
        </a:spcBef>
        <a:spcAft>
          <a:spcPct val="0"/>
        </a:spcAft>
        <a:defRPr sz="2400" b="1">
          <a:solidFill>
            <a:srgbClr val="0C406D"/>
          </a:solidFill>
          <a:latin typeface="Arial" charset="0"/>
          <a:ea typeface="Arial" charset="0"/>
          <a:cs typeface="Arial" charset="0"/>
        </a:defRPr>
      </a:lvl7pPr>
      <a:lvl8pPr marL="1371600" algn="l" defTabSz="685800" rtl="0" fontAlgn="base">
        <a:lnSpc>
          <a:spcPct val="90000"/>
        </a:lnSpc>
        <a:spcBef>
          <a:spcPct val="0"/>
        </a:spcBef>
        <a:spcAft>
          <a:spcPct val="0"/>
        </a:spcAft>
        <a:defRPr sz="2400" b="1">
          <a:solidFill>
            <a:srgbClr val="0C406D"/>
          </a:solidFill>
          <a:latin typeface="Arial" charset="0"/>
          <a:ea typeface="Arial" charset="0"/>
          <a:cs typeface="Arial" charset="0"/>
        </a:defRPr>
      </a:lvl8pPr>
      <a:lvl9pPr marL="1828800" algn="l" defTabSz="685800" rtl="0" fontAlgn="base">
        <a:lnSpc>
          <a:spcPct val="90000"/>
        </a:lnSpc>
        <a:spcBef>
          <a:spcPct val="0"/>
        </a:spcBef>
        <a:spcAft>
          <a:spcPct val="0"/>
        </a:spcAft>
        <a:defRPr sz="2400" b="1">
          <a:solidFill>
            <a:srgbClr val="0C406D"/>
          </a:solidFill>
          <a:latin typeface="Arial" charset="0"/>
          <a:ea typeface="Arial" charset="0"/>
          <a:cs typeface="Arial"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000" kern="1200">
          <a:solidFill>
            <a:schemeClr val="tx1"/>
          </a:solidFill>
          <a:latin typeface="Arial" panose="020B0604020202020204" pitchFamily="34" charset="0"/>
          <a:ea typeface="Arial" charset="0"/>
          <a:cs typeface="Arial" panose="020B0604020202020204" pitchFamily="34" charset="0"/>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2000" kern="1200">
          <a:solidFill>
            <a:schemeClr val="tx1"/>
          </a:solidFill>
          <a:latin typeface="Arial" panose="020B0604020202020204" pitchFamily="34" charset="0"/>
          <a:ea typeface="Arial" charset="0"/>
          <a:cs typeface="Arial" panose="020B0604020202020204" pitchFamily="34" charset="0"/>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2000" kern="1200">
          <a:solidFill>
            <a:schemeClr val="tx1"/>
          </a:solidFill>
          <a:latin typeface="Arial" panose="020B0604020202020204" pitchFamily="34" charset="0"/>
          <a:ea typeface="Arial" charset="0"/>
          <a:cs typeface="Arial" panose="020B0604020202020204" pitchFamily="34"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2000" kern="1200">
          <a:solidFill>
            <a:schemeClr val="tx1"/>
          </a:solidFill>
          <a:latin typeface="Arial" panose="020B0604020202020204" pitchFamily="34" charset="0"/>
          <a:ea typeface="Arial" charset="0"/>
          <a:cs typeface="Arial" panose="020B0604020202020204" pitchFamily="34"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2000" kern="1200">
          <a:solidFill>
            <a:schemeClr val="tx1"/>
          </a:solidFill>
          <a:latin typeface="Arial" panose="020B0604020202020204" pitchFamily="34" charset="0"/>
          <a:ea typeface="Arial"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F03A4D4-3601-4FA7-81C3-37708D084D3F}"/>
              </a:ext>
            </a:extLst>
          </p:cNvPr>
          <p:cNvSpPr>
            <a:spLocks noGrp="1"/>
          </p:cNvSpPr>
          <p:nvPr>
            <p:ph type="title"/>
          </p:nvPr>
        </p:nvSpPr>
        <p:spPr bwMode="auto">
          <a:xfrm>
            <a:off x="1871137" y="403225"/>
            <a:ext cx="9912351"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Slide Title, Arial Bold 24pt</a:t>
            </a:r>
            <a:endParaRPr lang="en-GB" altLang="en-US"/>
          </a:p>
        </p:txBody>
      </p:sp>
      <p:pic>
        <p:nvPicPr>
          <p:cNvPr id="1027" name="Picture 6">
            <a:extLst>
              <a:ext uri="{FF2B5EF4-FFF2-40B4-BE49-F238E27FC236}">
                <a16:creationId xmlns:a16="http://schemas.microsoft.com/office/drawing/2014/main" id="{5891A26B-0F0E-441C-B9BB-0720496AEA84}"/>
              </a:ext>
            </a:extLst>
          </p:cNvPr>
          <p:cNvPicPr>
            <a:picLocks/>
          </p:cNvPicPr>
          <p:nvPr/>
        </p:nvPicPr>
        <p:blipFill>
          <a:blip r:embed="rId17" cstate="screen">
            <a:extLst>
              <a:ext uri="{28A0092B-C50C-407E-A947-70E740481C1C}">
                <a14:useLocalDpi xmlns:a14="http://schemas.microsoft.com/office/drawing/2010/main"/>
              </a:ext>
            </a:extLst>
          </a:blip>
          <a:srcRect/>
          <a:stretch>
            <a:fillRect/>
          </a:stretch>
        </p:blipFill>
        <p:spPr bwMode="auto">
          <a:xfrm>
            <a:off x="359833" y="323850"/>
            <a:ext cx="1295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4">
            <a:extLst>
              <a:ext uri="{FF2B5EF4-FFF2-40B4-BE49-F238E27FC236}">
                <a16:creationId xmlns:a16="http://schemas.microsoft.com/office/drawing/2014/main" id="{FE33B656-F6A0-41A1-B7CF-9C9DA9213CAB}"/>
              </a:ext>
            </a:extLst>
          </p:cNvPr>
          <p:cNvSpPr txBox="1">
            <a:spLocks/>
          </p:cNvSpPr>
          <p:nvPr/>
        </p:nvSpPr>
        <p:spPr>
          <a:xfrm>
            <a:off x="5844121" y="6415093"/>
            <a:ext cx="503767" cy="327025"/>
          </a:xfrm>
          <a:prstGeom prst="rect">
            <a:avLst/>
          </a:prstGeom>
        </p:spPr>
        <p:txBody>
          <a:bodyPr lIns="68580" tIns="34290" rIns="68580" bIns="3429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defRPr/>
            </a:pPr>
            <a:endParaRPr lang="en-US" altLang="en-US" sz="900">
              <a:solidFill>
                <a:srgbClr val="0C406D"/>
              </a:solidFill>
              <a:latin typeface="Arial" panose="020B0604020202020204" pitchFamily="34" charset="0"/>
              <a:cs typeface="Arial" panose="020B0604020202020204" pitchFamily="34" charset="0"/>
            </a:endParaRPr>
          </a:p>
        </p:txBody>
      </p:sp>
      <p:sp>
        <p:nvSpPr>
          <p:cNvPr id="1029" name="Text Placeholder 2">
            <a:extLst>
              <a:ext uri="{FF2B5EF4-FFF2-40B4-BE49-F238E27FC236}">
                <a16:creationId xmlns:a16="http://schemas.microsoft.com/office/drawing/2014/main" id="{EE08757C-A676-4A18-ACA9-687C5CB9F030}"/>
              </a:ext>
            </a:extLst>
          </p:cNvPr>
          <p:cNvSpPr>
            <a:spLocks noGrp="1"/>
          </p:cNvSpPr>
          <p:nvPr>
            <p:ph type="body" idx="1"/>
          </p:nvPr>
        </p:nvSpPr>
        <p:spPr bwMode="auto">
          <a:xfrm>
            <a:off x="406403" y="1411289"/>
            <a:ext cx="11377084" cy="497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Body copy, Arial 20pt minimum</a:t>
            </a:r>
          </a:p>
          <a:p>
            <a:pPr lvl="0"/>
            <a:r>
              <a:rPr lang="en-US" altLang="en-US"/>
              <a:t>Bullet points should always be round</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Tree>
    <p:extLst>
      <p:ext uri="{BB962C8B-B14F-4D97-AF65-F5344CB8AC3E}">
        <p14:creationId xmlns:p14="http://schemas.microsoft.com/office/powerpoint/2010/main" val="356225544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Lst>
  <p:hf hdr="0" ftr="0" dt="0"/>
  <p:txStyles>
    <p:titleStyle>
      <a:lvl1pPr algn="l" defTabSz="685800" rtl="0" eaLnBrk="0" fontAlgn="base" hangingPunct="0">
        <a:lnSpc>
          <a:spcPct val="90000"/>
        </a:lnSpc>
        <a:spcBef>
          <a:spcPct val="0"/>
        </a:spcBef>
        <a:spcAft>
          <a:spcPct val="0"/>
        </a:spcAft>
        <a:defRPr sz="2400" b="1" kern="1200">
          <a:solidFill>
            <a:srgbClr val="0C406D"/>
          </a:solidFill>
          <a:latin typeface="Arial" panose="020B0604020202020204" pitchFamily="34" charset="0"/>
          <a:ea typeface="Arial" charset="0"/>
          <a:cs typeface="Arial" panose="020B0604020202020204" pitchFamily="34" charset="0"/>
        </a:defRPr>
      </a:lvl1pPr>
      <a:lvl2pPr algn="l" defTabSz="685800" rtl="0" eaLnBrk="0" fontAlgn="base" hangingPunct="0">
        <a:lnSpc>
          <a:spcPct val="90000"/>
        </a:lnSpc>
        <a:spcBef>
          <a:spcPct val="0"/>
        </a:spcBef>
        <a:spcAft>
          <a:spcPct val="0"/>
        </a:spcAft>
        <a:defRPr sz="2400" b="1">
          <a:solidFill>
            <a:srgbClr val="0C406D"/>
          </a:solidFill>
          <a:latin typeface="Arial" charset="0"/>
          <a:ea typeface="Arial" charset="0"/>
          <a:cs typeface="Arial" charset="0"/>
        </a:defRPr>
      </a:lvl2pPr>
      <a:lvl3pPr algn="l" defTabSz="685800" rtl="0" eaLnBrk="0" fontAlgn="base" hangingPunct="0">
        <a:lnSpc>
          <a:spcPct val="90000"/>
        </a:lnSpc>
        <a:spcBef>
          <a:spcPct val="0"/>
        </a:spcBef>
        <a:spcAft>
          <a:spcPct val="0"/>
        </a:spcAft>
        <a:defRPr sz="2400" b="1">
          <a:solidFill>
            <a:srgbClr val="0C406D"/>
          </a:solidFill>
          <a:latin typeface="Arial" charset="0"/>
          <a:ea typeface="Arial" charset="0"/>
          <a:cs typeface="Arial" charset="0"/>
        </a:defRPr>
      </a:lvl3pPr>
      <a:lvl4pPr algn="l" defTabSz="685800" rtl="0" eaLnBrk="0" fontAlgn="base" hangingPunct="0">
        <a:lnSpc>
          <a:spcPct val="90000"/>
        </a:lnSpc>
        <a:spcBef>
          <a:spcPct val="0"/>
        </a:spcBef>
        <a:spcAft>
          <a:spcPct val="0"/>
        </a:spcAft>
        <a:defRPr sz="2400" b="1">
          <a:solidFill>
            <a:srgbClr val="0C406D"/>
          </a:solidFill>
          <a:latin typeface="Arial" charset="0"/>
          <a:ea typeface="Arial" charset="0"/>
          <a:cs typeface="Arial" charset="0"/>
        </a:defRPr>
      </a:lvl4pPr>
      <a:lvl5pPr algn="l" defTabSz="685800" rtl="0" eaLnBrk="0" fontAlgn="base" hangingPunct="0">
        <a:lnSpc>
          <a:spcPct val="90000"/>
        </a:lnSpc>
        <a:spcBef>
          <a:spcPct val="0"/>
        </a:spcBef>
        <a:spcAft>
          <a:spcPct val="0"/>
        </a:spcAft>
        <a:defRPr sz="2400" b="1">
          <a:solidFill>
            <a:srgbClr val="0C406D"/>
          </a:solidFill>
          <a:latin typeface="Arial" charset="0"/>
          <a:ea typeface="Arial" charset="0"/>
          <a:cs typeface="Arial" charset="0"/>
        </a:defRPr>
      </a:lvl5pPr>
      <a:lvl6pPr marL="457200" algn="l" defTabSz="685800" rtl="0" fontAlgn="base">
        <a:lnSpc>
          <a:spcPct val="90000"/>
        </a:lnSpc>
        <a:spcBef>
          <a:spcPct val="0"/>
        </a:spcBef>
        <a:spcAft>
          <a:spcPct val="0"/>
        </a:spcAft>
        <a:defRPr sz="2400" b="1">
          <a:solidFill>
            <a:srgbClr val="0C406D"/>
          </a:solidFill>
          <a:latin typeface="Arial" charset="0"/>
          <a:ea typeface="Arial" charset="0"/>
          <a:cs typeface="Arial" charset="0"/>
        </a:defRPr>
      </a:lvl6pPr>
      <a:lvl7pPr marL="914400" algn="l" defTabSz="685800" rtl="0" fontAlgn="base">
        <a:lnSpc>
          <a:spcPct val="90000"/>
        </a:lnSpc>
        <a:spcBef>
          <a:spcPct val="0"/>
        </a:spcBef>
        <a:spcAft>
          <a:spcPct val="0"/>
        </a:spcAft>
        <a:defRPr sz="2400" b="1">
          <a:solidFill>
            <a:srgbClr val="0C406D"/>
          </a:solidFill>
          <a:latin typeface="Arial" charset="0"/>
          <a:ea typeface="Arial" charset="0"/>
          <a:cs typeface="Arial" charset="0"/>
        </a:defRPr>
      </a:lvl7pPr>
      <a:lvl8pPr marL="1371600" algn="l" defTabSz="685800" rtl="0" fontAlgn="base">
        <a:lnSpc>
          <a:spcPct val="90000"/>
        </a:lnSpc>
        <a:spcBef>
          <a:spcPct val="0"/>
        </a:spcBef>
        <a:spcAft>
          <a:spcPct val="0"/>
        </a:spcAft>
        <a:defRPr sz="2400" b="1">
          <a:solidFill>
            <a:srgbClr val="0C406D"/>
          </a:solidFill>
          <a:latin typeface="Arial" charset="0"/>
          <a:ea typeface="Arial" charset="0"/>
          <a:cs typeface="Arial" charset="0"/>
        </a:defRPr>
      </a:lvl8pPr>
      <a:lvl9pPr marL="1828800" algn="l" defTabSz="685800" rtl="0" fontAlgn="base">
        <a:lnSpc>
          <a:spcPct val="90000"/>
        </a:lnSpc>
        <a:spcBef>
          <a:spcPct val="0"/>
        </a:spcBef>
        <a:spcAft>
          <a:spcPct val="0"/>
        </a:spcAft>
        <a:defRPr sz="2400" b="1">
          <a:solidFill>
            <a:srgbClr val="0C406D"/>
          </a:solidFill>
          <a:latin typeface="Arial" charset="0"/>
          <a:ea typeface="Arial" charset="0"/>
          <a:cs typeface="Arial"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000" kern="1200">
          <a:solidFill>
            <a:schemeClr val="tx1"/>
          </a:solidFill>
          <a:latin typeface="Arial" panose="020B0604020202020204" pitchFamily="34" charset="0"/>
          <a:ea typeface="Arial" charset="0"/>
          <a:cs typeface="Arial" panose="020B0604020202020204" pitchFamily="34" charset="0"/>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2000" kern="1200">
          <a:solidFill>
            <a:schemeClr val="tx1"/>
          </a:solidFill>
          <a:latin typeface="Arial" panose="020B0604020202020204" pitchFamily="34" charset="0"/>
          <a:ea typeface="Arial" charset="0"/>
          <a:cs typeface="Arial" panose="020B0604020202020204" pitchFamily="34" charset="0"/>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2000" kern="1200">
          <a:solidFill>
            <a:schemeClr val="tx1"/>
          </a:solidFill>
          <a:latin typeface="Arial" panose="020B0604020202020204" pitchFamily="34" charset="0"/>
          <a:ea typeface="Arial" charset="0"/>
          <a:cs typeface="Arial" panose="020B0604020202020204" pitchFamily="34"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2000" kern="1200">
          <a:solidFill>
            <a:schemeClr val="tx1"/>
          </a:solidFill>
          <a:latin typeface="Arial" panose="020B0604020202020204" pitchFamily="34" charset="0"/>
          <a:ea typeface="Arial" charset="0"/>
          <a:cs typeface="Arial" panose="020B0604020202020204" pitchFamily="34"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2000" kern="1200">
          <a:solidFill>
            <a:schemeClr val="tx1"/>
          </a:solidFill>
          <a:latin typeface="Arial" panose="020B0604020202020204" pitchFamily="34" charset="0"/>
          <a:ea typeface="Arial"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71137" y="403225"/>
            <a:ext cx="9912351"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Slide Title, Arial Bold 24pt</a:t>
            </a:r>
            <a:endParaRPr lang="en-GB" altLang="en-US"/>
          </a:p>
        </p:txBody>
      </p:sp>
      <p:pic>
        <p:nvPicPr>
          <p:cNvPr id="1027" name="Picture 6"/>
          <p:cNvPicPr/>
          <p:nvPr/>
        </p:nvPicPr>
        <p:blipFill>
          <a:blip r:embed="rId18" cstate="screen">
            <a:extLst>
              <a:ext uri="{28A0092B-C50C-407E-A947-70E740481C1C}">
                <a14:useLocalDpi xmlns:a14="http://schemas.microsoft.com/office/drawing/2010/main"/>
              </a:ext>
            </a:extLst>
          </a:blip>
          <a:srcRect/>
          <a:stretch>
            <a:fillRect/>
          </a:stretch>
        </p:blipFill>
        <p:spPr bwMode="auto">
          <a:xfrm>
            <a:off x="359833" y="323850"/>
            <a:ext cx="1295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4"/>
          <p:cNvSpPr txBox="1"/>
          <p:nvPr/>
        </p:nvSpPr>
        <p:spPr>
          <a:xfrm>
            <a:off x="5844121" y="6415093"/>
            <a:ext cx="503767" cy="327025"/>
          </a:xfrm>
          <a:prstGeom prst="rect">
            <a:avLst/>
          </a:prstGeom>
        </p:spPr>
        <p:txBody>
          <a:bodyPr lIns="68580" tIns="34290" rIns="68580" bIns="3429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defRPr/>
            </a:pPr>
            <a:endParaRPr lang="en-US" altLang="en-US" sz="900">
              <a:solidFill>
                <a:srgbClr val="0C406D"/>
              </a:solidFill>
              <a:latin typeface="Arial" panose="020B0604020202020204" pitchFamily="34" charset="0"/>
              <a:cs typeface="Arial" panose="020B0604020202020204" pitchFamily="34" charset="0"/>
            </a:endParaRPr>
          </a:p>
        </p:txBody>
      </p:sp>
      <p:sp>
        <p:nvSpPr>
          <p:cNvPr id="1029" name="Text Placeholder 2"/>
          <p:cNvSpPr>
            <a:spLocks noGrp="1"/>
          </p:cNvSpPr>
          <p:nvPr>
            <p:ph type="body" idx="1"/>
          </p:nvPr>
        </p:nvSpPr>
        <p:spPr bwMode="auto">
          <a:xfrm>
            <a:off x="406403" y="1411289"/>
            <a:ext cx="11377084" cy="497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Body copy, Arial 20pt minimum</a:t>
            </a:r>
          </a:p>
          <a:p>
            <a:pPr lvl="0"/>
            <a:r>
              <a:rPr lang="en-US" altLang="en-US"/>
              <a:t>Bullet points should always be round</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Tree>
    <p:extLst>
      <p:ext uri="{BB962C8B-B14F-4D97-AF65-F5344CB8AC3E}">
        <p14:creationId xmlns:p14="http://schemas.microsoft.com/office/powerpoint/2010/main" val="3488926935"/>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 id="2147484272" r:id="rId12"/>
    <p:sldLayoutId id="2147484273" r:id="rId13"/>
    <p:sldLayoutId id="2147484274" r:id="rId14"/>
    <p:sldLayoutId id="2147484275" r:id="rId15"/>
    <p:sldLayoutId id="2147484277" r:id="rId16"/>
  </p:sldLayoutIdLst>
  <p:hf hdr="0" ftr="0" dt="0"/>
  <p:txStyles>
    <p:titleStyle>
      <a:lvl1pPr algn="l" defTabSz="685800" rtl="0" eaLnBrk="0" fontAlgn="base" hangingPunct="0">
        <a:lnSpc>
          <a:spcPct val="90000"/>
        </a:lnSpc>
        <a:spcBef>
          <a:spcPct val="0"/>
        </a:spcBef>
        <a:spcAft>
          <a:spcPct val="0"/>
        </a:spcAft>
        <a:defRPr sz="2400" b="1" kern="1200">
          <a:solidFill>
            <a:srgbClr val="0C406D"/>
          </a:solidFill>
          <a:latin typeface="Arial" panose="020B0604020202020204" pitchFamily="34" charset="0"/>
          <a:ea typeface="Arial" panose="020B0604020202020204" pitchFamily="34" charset="0"/>
          <a:cs typeface="Arial" panose="020B0604020202020204" pitchFamily="34" charset="0"/>
        </a:defRPr>
      </a:lvl1pPr>
      <a:lvl2pPr algn="l" defTabSz="685800" rtl="0" eaLnBrk="0" fontAlgn="base" hangingPunct="0">
        <a:lnSpc>
          <a:spcPct val="90000"/>
        </a:lnSpc>
        <a:spcBef>
          <a:spcPct val="0"/>
        </a:spcBef>
        <a:spcAft>
          <a:spcPct val="0"/>
        </a:spcAft>
        <a:defRPr sz="2400" b="1">
          <a:solidFill>
            <a:srgbClr val="0C406D"/>
          </a:solidFill>
          <a:latin typeface="Arial" panose="020B0604020202020204" pitchFamily="34" charset="0"/>
          <a:ea typeface="Arial" panose="020B0604020202020204" pitchFamily="34" charset="0"/>
          <a:cs typeface="Arial" panose="020B0604020202020204" pitchFamily="34" charset="0"/>
        </a:defRPr>
      </a:lvl2pPr>
      <a:lvl3pPr algn="l" defTabSz="685800" rtl="0" eaLnBrk="0" fontAlgn="base" hangingPunct="0">
        <a:lnSpc>
          <a:spcPct val="90000"/>
        </a:lnSpc>
        <a:spcBef>
          <a:spcPct val="0"/>
        </a:spcBef>
        <a:spcAft>
          <a:spcPct val="0"/>
        </a:spcAft>
        <a:defRPr sz="2400" b="1">
          <a:solidFill>
            <a:srgbClr val="0C406D"/>
          </a:solidFill>
          <a:latin typeface="Arial" panose="020B0604020202020204" pitchFamily="34" charset="0"/>
          <a:ea typeface="Arial" panose="020B0604020202020204" pitchFamily="34" charset="0"/>
          <a:cs typeface="Arial" panose="020B0604020202020204" pitchFamily="34" charset="0"/>
        </a:defRPr>
      </a:lvl3pPr>
      <a:lvl4pPr algn="l" defTabSz="685800" rtl="0" eaLnBrk="0" fontAlgn="base" hangingPunct="0">
        <a:lnSpc>
          <a:spcPct val="90000"/>
        </a:lnSpc>
        <a:spcBef>
          <a:spcPct val="0"/>
        </a:spcBef>
        <a:spcAft>
          <a:spcPct val="0"/>
        </a:spcAft>
        <a:defRPr sz="2400" b="1">
          <a:solidFill>
            <a:srgbClr val="0C406D"/>
          </a:solidFill>
          <a:latin typeface="Arial" panose="020B0604020202020204" pitchFamily="34" charset="0"/>
          <a:ea typeface="Arial" panose="020B0604020202020204" pitchFamily="34" charset="0"/>
          <a:cs typeface="Arial" panose="020B0604020202020204" pitchFamily="34" charset="0"/>
        </a:defRPr>
      </a:lvl4pPr>
      <a:lvl5pPr algn="l" defTabSz="685800" rtl="0" eaLnBrk="0" fontAlgn="base" hangingPunct="0">
        <a:lnSpc>
          <a:spcPct val="90000"/>
        </a:lnSpc>
        <a:spcBef>
          <a:spcPct val="0"/>
        </a:spcBef>
        <a:spcAft>
          <a:spcPct val="0"/>
        </a:spcAft>
        <a:defRPr sz="2400" b="1">
          <a:solidFill>
            <a:srgbClr val="0C406D"/>
          </a:solidFill>
          <a:latin typeface="Arial" panose="020B0604020202020204" pitchFamily="34" charset="0"/>
          <a:ea typeface="Arial" panose="020B0604020202020204" pitchFamily="34" charset="0"/>
          <a:cs typeface="Arial" panose="020B0604020202020204" pitchFamily="34" charset="0"/>
        </a:defRPr>
      </a:lvl5pPr>
      <a:lvl6pPr marL="457200" algn="l" defTabSz="685800" rtl="0" fontAlgn="base">
        <a:lnSpc>
          <a:spcPct val="90000"/>
        </a:lnSpc>
        <a:spcBef>
          <a:spcPct val="0"/>
        </a:spcBef>
        <a:spcAft>
          <a:spcPct val="0"/>
        </a:spcAft>
        <a:defRPr sz="2400" b="1">
          <a:solidFill>
            <a:srgbClr val="0C406D"/>
          </a:solidFill>
          <a:latin typeface="Arial" panose="020B0604020202020204" pitchFamily="34" charset="0"/>
          <a:ea typeface="Arial" panose="020B0604020202020204" pitchFamily="34" charset="0"/>
          <a:cs typeface="Arial" panose="020B0604020202020204" pitchFamily="34" charset="0"/>
        </a:defRPr>
      </a:lvl6pPr>
      <a:lvl7pPr marL="914400" algn="l" defTabSz="685800" rtl="0" fontAlgn="base">
        <a:lnSpc>
          <a:spcPct val="90000"/>
        </a:lnSpc>
        <a:spcBef>
          <a:spcPct val="0"/>
        </a:spcBef>
        <a:spcAft>
          <a:spcPct val="0"/>
        </a:spcAft>
        <a:defRPr sz="2400" b="1">
          <a:solidFill>
            <a:srgbClr val="0C406D"/>
          </a:solidFill>
          <a:latin typeface="Arial" panose="020B0604020202020204" pitchFamily="34" charset="0"/>
          <a:ea typeface="Arial" panose="020B0604020202020204" pitchFamily="34" charset="0"/>
          <a:cs typeface="Arial" panose="020B0604020202020204" pitchFamily="34" charset="0"/>
        </a:defRPr>
      </a:lvl7pPr>
      <a:lvl8pPr marL="1371600" algn="l" defTabSz="685800" rtl="0" fontAlgn="base">
        <a:lnSpc>
          <a:spcPct val="90000"/>
        </a:lnSpc>
        <a:spcBef>
          <a:spcPct val="0"/>
        </a:spcBef>
        <a:spcAft>
          <a:spcPct val="0"/>
        </a:spcAft>
        <a:defRPr sz="2400" b="1">
          <a:solidFill>
            <a:srgbClr val="0C406D"/>
          </a:solidFill>
          <a:latin typeface="Arial" panose="020B0604020202020204" pitchFamily="34" charset="0"/>
          <a:ea typeface="Arial" panose="020B0604020202020204" pitchFamily="34" charset="0"/>
          <a:cs typeface="Arial" panose="020B0604020202020204" pitchFamily="34" charset="0"/>
        </a:defRPr>
      </a:lvl8pPr>
      <a:lvl9pPr marL="1828800" algn="l" defTabSz="685800" rtl="0" fontAlgn="base">
        <a:lnSpc>
          <a:spcPct val="90000"/>
        </a:lnSpc>
        <a:spcBef>
          <a:spcPct val="0"/>
        </a:spcBef>
        <a:spcAft>
          <a:spcPct val="0"/>
        </a:spcAft>
        <a:defRPr sz="2400" b="1">
          <a:solidFill>
            <a:srgbClr val="0C406D"/>
          </a:solidFill>
          <a:latin typeface="Arial" panose="020B0604020202020204" pitchFamily="34" charset="0"/>
          <a:ea typeface="Arial" panose="020B0604020202020204" pitchFamily="34" charset="0"/>
          <a:cs typeface="Arial" panose="020B060402020202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0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20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20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20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20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75334-7210-3D4D-9418-319874CA0740}" type="slidenum">
              <a:rPr lang="en-US" smtClean="0"/>
              <a:t>‹#›</a:t>
            </a:fld>
            <a:endParaRPr lang="en-US"/>
          </a:p>
        </p:txBody>
      </p:sp>
    </p:spTree>
    <p:extLst>
      <p:ext uri="{BB962C8B-B14F-4D97-AF65-F5344CB8AC3E}">
        <p14:creationId xmlns:p14="http://schemas.microsoft.com/office/powerpoint/2010/main" val="1694225233"/>
      </p:ext>
    </p:extLst>
  </p:cSld>
  <p:clrMap bg1="lt1" tx1="dk1" bg2="lt2" tx2="dk2" accent1="accent1" accent2="accent2" accent3="accent3" accent4="accent4" accent5="accent5" accent6="accent6" hlink="hlink" folHlink="folHlink"/>
  <p:sldLayoutIdLst>
    <p:sldLayoutId id="2147484323" r:id="rId1"/>
    <p:sldLayoutId id="2147484324" r:id="rId2"/>
    <p:sldLayoutId id="2147484325" r:id="rId3"/>
    <p:sldLayoutId id="2147484326" r:id="rId4"/>
    <p:sldLayoutId id="2147484327" r:id="rId5"/>
    <p:sldLayoutId id="2147484328" r:id="rId6"/>
    <p:sldLayoutId id="2147484329" r:id="rId7"/>
    <p:sldLayoutId id="2147484330" r:id="rId8"/>
    <p:sldLayoutId id="2147484331" r:id="rId9"/>
    <p:sldLayoutId id="2147484332" r:id="rId10"/>
    <p:sldLayoutId id="2147484333" r:id="rId11"/>
    <p:sldLayoutId id="2147484334" r:id="rId12"/>
    <p:sldLayoutId id="2147484335" r:id="rId13"/>
    <p:sldLayoutId id="2147484336" r:id="rId14"/>
    <p:sldLayoutId id="2147484337"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6800" y="403200"/>
            <a:ext cx="11376000" cy="864000"/>
          </a:xfrm>
          <a:prstGeom prst="rect">
            <a:avLst/>
          </a:prstGeom>
        </p:spPr>
        <p:txBody>
          <a:bodyPr vert="horz" lIns="91440" tIns="45720" rIns="91440" bIns="45720" rtlCol="0" anchor="ctr">
            <a:normAutofit/>
          </a:bodyPr>
          <a:lstStyle/>
          <a:p>
            <a:r>
              <a:rPr lang="en-US"/>
              <a:t>Slide Title, Arial Bold 28pt</a:t>
            </a:r>
            <a:endParaRPr lang="en-GB"/>
          </a:p>
        </p:txBody>
      </p:sp>
      <p:sp>
        <p:nvSpPr>
          <p:cNvPr id="3" name="Text Placeholder 2"/>
          <p:cNvSpPr>
            <a:spLocks noGrp="1"/>
          </p:cNvSpPr>
          <p:nvPr>
            <p:ph type="body" idx="1"/>
          </p:nvPr>
        </p:nvSpPr>
        <p:spPr>
          <a:xfrm>
            <a:off x="406800" y="1411200"/>
            <a:ext cx="11376000" cy="4769867"/>
          </a:xfrm>
          <a:prstGeom prst="rect">
            <a:avLst/>
          </a:prstGeom>
        </p:spPr>
        <p:txBody>
          <a:bodyPr vert="horz" lIns="91440" tIns="45720" rIns="91440" bIns="45720" rtlCol="0">
            <a:normAutofit/>
          </a:bodyPr>
          <a:lstStyle/>
          <a:p>
            <a:pPr lvl="0"/>
            <a:r>
              <a:rPr lang="en-US"/>
              <a:t>Body copy, Arial 20pt minimum</a:t>
            </a:r>
          </a:p>
          <a:p>
            <a:pPr lvl="0"/>
            <a:r>
              <a:rPr lang="en-US"/>
              <a:t>Bullet points should always be round</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8"/>
          <p:cNvSpPr txBox="1">
            <a:spLocks/>
          </p:cNvSpPr>
          <p:nvPr userDrawn="1"/>
        </p:nvSpPr>
        <p:spPr>
          <a:xfrm>
            <a:off x="9912424" y="6562989"/>
            <a:ext cx="2160240" cy="178379"/>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900" b="0" kern="1200">
                <a:solidFill>
                  <a:schemeClr val="bg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GB" sz="800">
                <a:solidFill>
                  <a:srgbClr val="3B4950"/>
                </a:solidFill>
              </a:rPr>
              <a:t>© Cranfield University September 2019</a:t>
            </a:r>
            <a:endParaRPr lang="en-US" sz="800">
              <a:solidFill>
                <a:srgbClr val="3B4950"/>
              </a:solidFill>
            </a:endParaRPr>
          </a:p>
        </p:txBody>
      </p:sp>
    </p:spTree>
    <p:extLst>
      <p:ext uri="{BB962C8B-B14F-4D97-AF65-F5344CB8AC3E}">
        <p14:creationId xmlns:p14="http://schemas.microsoft.com/office/powerpoint/2010/main" val="1268588594"/>
      </p:ext>
    </p:extLst>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 id="2147484351" r:id="rId12"/>
  </p:sldLayoutIdLst>
  <p:hf hdr="0" ftr="0" dt="0"/>
  <p:txStyles>
    <p:titleStyle>
      <a:lvl1pPr algn="l" defTabSz="914400" rtl="0" eaLnBrk="1" latinLnBrk="0" hangingPunct="1">
        <a:lnSpc>
          <a:spcPct val="90000"/>
        </a:lnSpc>
        <a:spcBef>
          <a:spcPct val="0"/>
        </a:spcBef>
        <a:buNone/>
        <a:defRPr sz="2800" b="1" kern="1200" baseline="0">
          <a:solidFill>
            <a:srgbClr val="0C406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15.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15.xml"/><Relationship Id="rId5" Type="http://schemas.openxmlformats.org/officeDocument/2006/relationships/image" Target="../media/image14.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15.xml"/><Relationship Id="rId5" Type="http://schemas.openxmlformats.org/officeDocument/2006/relationships/image" Target="../media/image15.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1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1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1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1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15.xml"/><Relationship Id="rId5" Type="http://schemas.openxmlformats.org/officeDocument/2006/relationships/image" Target="../media/image16.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15.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15.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1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15.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1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15.xml"/><Relationship Id="rId6" Type="http://schemas.openxmlformats.org/officeDocument/2006/relationships/image" Target="../media/image20.png"/><Relationship Id="rId5" Type="http://schemas.openxmlformats.org/officeDocument/2006/relationships/image" Target="../media/image22.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15.xml"/><Relationship Id="rId6" Type="http://schemas.openxmlformats.org/officeDocument/2006/relationships/image" Target="../media/image20.png"/><Relationship Id="rId5" Type="http://schemas.openxmlformats.org/officeDocument/2006/relationships/image" Target="../media/image22.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15.xml"/><Relationship Id="rId6" Type="http://schemas.openxmlformats.org/officeDocument/2006/relationships/image" Target="../media/image20.png"/><Relationship Id="rId5" Type="http://schemas.openxmlformats.org/officeDocument/2006/relationships/image" Target="../media/image22.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1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1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1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1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15.xml"/><Relationship Id="rId5" Type="http://schemas.openxmlformats.org/officeDocument/2006/relationships/image" Target="../media/image28.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15.xml"/><Relationship Id="rId6" Type="http://schemas.openxmlformats.org/officeDocument/2006/relationships/image" Target="../media/image21.png"/><Relationship Id="rId5" Type="http://schemas.openxmlformats.org/officeDocument/2006/relationships/image" Target="../media/image2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15.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15.xml"/><Relationship Id="rId6" Type="http://schemas.openxmlformats.org/officeDocument/2006/relationships/image" Target="../media/image21.png"/><Relationship Id="rId5" Type="http://schemas.openxmlformats.org/officeDocument/2006/relationships/image" Target="../media/image29.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15.xml"/><Relationship Id="rId6" Type="http://schemas.openxmlformats.org/officeDocument/2006/relationships/image" Target="../media/image21.png"/><Relationship Id="rId5" Type="http://schemas.openxmlformats.org/officeDocument/2006/relationships/image" Target="../media/image29.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15.xml"/><Relationship Id="rId6" Type="http://schemas.openxmlformats.org/officeDocument/2006/relationships/image" Target="../media/image21.png"/><Relationship Id="rId5" Type="http://schemas.openxmlformats.org/officeDocument/2006/relationships/image" Target="../media/image29.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15.xml"/><Relationship Id="rId5" Type="http://schemas.openxmlformats.org/officeDocument/2006/relationships/image" Target="../media/image30.pn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15.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115.xml"/><Relationship Id="rId6" Type="http://schemas.openxmlformats.org/officeDocument/2006/relationships/image" Target="../media/image29.png"/><Relationship Id="rId5" Type="http://schemas.openxmlformats.org/officeDocument/2006/relationships/image" Target="../media/image31.png"/><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18/10/relationships/comments" Target="../comments/modernComment_311_DB1B08D8.xml"/><Relationship Id="rId7"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115.xml"/><Relationship Id="rId6" Type="http://schemas.openxmlformats.org/officeDocument/2006/relationships/image" Target="../media/image32.png"/><Relationship Id="rId5" Type="http://schemas.openxmlformats.org/officeDocument/2006/relationships/image" Target="../media/image8.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115.xml"/><Relationship Id="rId5" Type="http://schemas.openxmlformats.org/officeDocument/2006/relationships/image" Target="../media/image35.png"/><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115.xm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115.xml"/><Relationship Id="rId6" Type="http://schemas.openxmlformats.org/officeDocument/2006/relationships/image" Target="../media/image36.png"/><Relationship Id="rId5" Type="http://schemas.openxmlformats.org/officeDocument/2006/relationships/image" Target="../media/image34.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11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6.png"/><Relationship Id="rId7"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115.xml"/><Relationship Id="rId6" Type="http://schemas.openxmlformats.org/officeDocument/2006/relationships/image" Target="../media/image37.png"/><Relationship Id="rId5" Type="http://schemas.openxmlformats.org/officeDocument/2006/relationships/image" Target="../media/image34.png"/><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115.xml"/><Relationship Id="rId6" Type="http://schemas.openxmlformats.org/officeDocument/2006/relationships/image" Target="../media/image41.png"/><Relationship Id="rId5" Type="http://schemas.openxmlformats.org/officeDocument/2006/relationships/image" Target="../media/image8.png"/><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115.xml"/><Relationship Id="rId6" Type="http://schemas.openxmlformats.org/officeDocument/2006/relationships/image" Target="../media/image43.png"/><Relationship Id="rId5" Type="http://schemas.openxmlformats.org/officeDocument/2006/relationships/image" Target="../media/image8.png"/><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115.xml"/><Relationship Id="rId6" Type="http://schemas.openxmlformats.org/officeDocument/2006/relationships/image" Target="../media/image44.png"/><Relationship Id="rId5" Type="http://schemas.openxmlformats.org/officeDocument/2006/relationships/image" Target="../media/image8.png"/><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6.png"/><Relationship Id="rId7"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11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9.png"/><Relationship Id="rId2" Type="http://schemas.openxmlformats.org/officeDocument/2006/relationships/notesSlide" Target="../notesSlides/notesSlide45.xml"/><Relationship Id="rId1" Type="http://schemas.openxmlformats.org/officeDocument/2006/relationships/slideLayout" Target="../slideLayouts/slideLayout11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6.png"/><Relationship Id="rId7" Type="http://schemas.openxmlformats.org/officeDocument/2006/relationships/image" Target="../media/image51.png"/><Relationship Id="rId2" Type="http://schemas.openxmlformats.org/officeDocument/2006/relationships/notesSlide" Target="../notesSlides/notesSlide46.xml"/><Relationship Id="rId1" Type="http://schemas.openxmlformats.org/officeDocument/2006/relationships/slideLayout" Target="../slideLayouts/slideLayout115.xml"/><Relationship Id="rId6" Type="http://schemas.openxmlformats.org/officeDocument/2006/relationships/image" Target="../media/image50.png"/><Relationship Id="rId5" Type="http://schemas.openxmlformats.org/officeDocument/2006/relationships/image" Target="../media/image45.png"/><Relationship Id="rId4" Type="http://schemas.openxmlformats.org/officeDocument/2006/relationships/image" Target="../media/image8.png"/><Relationship Id="rId9" Type="http://schemas.openxmlformats.org/officeDocument/2006/relationships/image" Target="../media/image46.pn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115.xml"/><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115.xml"/><Relationship Id="rId5" Type="http://schemas.openxmlformats.org/officeDocument/2006/relationships/image" Target="../media/image480.png"/><Relationship Id="rId4" Type="http://schemas.openxmlformats.org/officeDocument/2006/relationships/image" Target="../media/image8.png"/></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11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11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115.xml"/><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1.xml"/><Relationship Id="rId1" Type="http://schemas.openxmlformats.org/officeDocument/2006/relationships/slideLayout" Target="../slideLayouts/slideLayout115.xml"/><Relationship Id="rId5" Type="http://schemas.openxmlformats.org/officeDocument/2006/relationships/image" Target="../media/image53.png"/><Relationship Id="rId4" Type="http://schemas.openxmlformats.org/officeDocument/2006/relationships/image" Target="../media/image8.png"/></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15.xml"/></Relationships>
</file>

<file path=ppt/slides/_rels/slide5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6.png"/><Relationship Id="rId7" Type="http://schemas.openxmlformats.org/officeDocument/2006/relationships/image" Target="../media/image56.png"/><Relationship Id="rId2" Type="http://schemas.openxmlformats.org/officeDocument/2006/relationships/notesSlide" Target="../notesSlides/notesSlide52.xml"/><Relationship Id="rId1" Type="http://schemas.openxmlformats.org/officeDocument/2006/relationships/slideLayout" Target="../slideLayouts/slideLayout115.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8.png"/></Relationships>
</file>

<file path=ppt/slides/_rels/slide54.xml.rels><?xml version="1.0" encoding="UTF-8" standalone="yes"?>
<Relationships xmlns="http://schemas.openxmlformats.org/package/2006/relationships"><Relationship Id="rId3" Type="http://schemas.microsoft.com/office/2018/10/relationships/comments" Target="../comments/modernComment_2F0_D5EC9DC8.xml"/><Relationship Id="rId2" Type="http://schemas.openxmlformats.org/officeDocument/2006/relationships/notesSlide" Target="../notesSlides/notesSlide53.xml"/><Relationship Id="rId1" Type="http://schemas.openxmlformats.org/officeDocument/2006/relationships/slideLayout" Target="../slideLayouts/slideLayout115.xml"/><Relationship Id="rId5" Type="http://schemas.openxmlformats.org/officeDocument/2006/relationships/image" Target="../media/image8.png"/><Relationship Id="rId4" Type="http://schemas.openxmlformats.org/officeDocument/2006/relationships/image" Target="../media/image6.png"/></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4.xml"/><Relationship Id="rId1" Type="http://schemas.openxmlformats.org/officeDocument/2006/relationships/slideLayout" Target="../slideLayouts/slideLayout115.xml"/><Relationship Id="rId5" Type="http://schemas.openxmlformats.org/officeDocument/2006/relationships/image" Target="../media/image16.png"/><Relationship Id="rId4" Type="http://schemas.openxmlformats.org/officeDocument/2006/relationships/image" Target="../media/image8.png"/></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5.xml"/><Relationship Id="rId1" Type="http://schemas.openxmlformats.org/officeDocument/2006/relationships/slideLayout" Target="../slideLayouts/slideLayout115.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8.png"/></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6.xml"/><Relationship Id="rId1" Type="http://schemas.openxmlformats.org/officeDocument/2006/relationships/slideLayout" Target="../slideLayouts/slideLayout115.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8.png"/></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7.xml"/><Relationship Id="rId1" Type="http://schemas.openxmlformats.org/officeDocument/2006/relationships/slideLayout" Target="../slideLayouts/slideLayout115.xml"/><Relationship Id="rId5" Type="http://schemas.openxmlformats.org/officeDocument/2006/relationships/image" Target="../media/image58.png"/><Relationship Id="rId4" Type="http://schemas.openxmlformats.org/officeDocument/2006/relationships/image" Target="../media/image8.png"/></Relationships>
</file>

<file path=ppt/slides/_rels/slide59.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63.png"/><Relationship Id="rId3" Type="http://schemas.openxmlformats.org/officeDocument/2006/relationships/image" Target="../media/image6.png"/><Relationship Id="rId7" Type="http://schemas.openxmlformats.org/officeDocument/2006/relationships/image" Target="../media/image60.png"/><Relationship Id="rId12" Type="http://schemas.microsoft.com/office/2007/relationships/hdphoto" Target="../media/hdphoto5.wdp"/><Relationship Id="rId2" Type="http://schemas.openxmlformats.org/officeDocument/2006/relationships/notesSlide" Target="../notesSlides/notesSlide58.xml"/><Relationship Id="rId1" Type="http://schemas.openxmlformats.org/officeDocument/2006/relationships/slideLayout" Target="../slideLayouts/slideLayout115.xml"/><Relationship Id="rId6" Type="http://schemas.microsoft.com/office/2007/relationships/hdphoto" Target="../media/hdphoto2.wdp"/><Relationship Id="rId11" Type="http://schemas.openxmlformats.org/officeDocument/2006/relationships/image" Target="../media/image62.png"/><Relationship Id="rId5" Type="http://schemas.openxmlformats.org/officeDocument/2006/relationships/image" Target="../media/image59.png"/><Relationship Id="rId10" Type="http://schemas.microsoft.com/office/2007/relationships/hdphoto" Target="../media/hdphoto4.wdp"/><Relationship Id="rId4" Type="http://schemas.openxmlformats.org/officeDocument/2006/relationships/image" Target="../media/image8.png"/><Relationship Id="rId9" Type="http://schemas.openxmlformats.org/officeDocument/2006/relationships/image" Target="../media/image61.png"/><Relationship Id="rId14" Type="http://schemas.microsoft.com/office/2007/relationships/hdphoto" Target="../media/hdphoto6.wdp"/></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15.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6.png"/><Relationship Id="rId7" Type="http://schemas.openxmlformats.org/officeDocument/2006/relationships/image" Target="../media/image64.png"/><Relationship Id="rId12" Type="http://schemas.microsoft.com/office/2007/relationships/hdphoto" Target="../media/hdphoto9.wdp"/><Relationship Id="rId2" Type="http://schemas.openxmlformats.org/officeDocument/2006/relationships/notesSlide" Target="../notesSlides/notesSlide59.xml"/><Relationship Id="rId1" Type="http://schemas.openxmlformats.org/officeDocument/2006/relationships/slideLayout" Target="../slideLayouts/slideLayout115.xml"/><Relationship Id="rId6" Type="http://schemas.microsoft.com/office/2007/relationships/hdphoto" Target="../media/hdphoto2.wdp"/><Relationship Id="rId11" Type="http://schemas.openxmlformats.org/officeDocument/2006/relationships/image" Target="../media/image66.png"/><Relationship Id="rId5" Type="http://schemas.openxmlformats.org/officeDocument/2006/relationships/image" Target="../media/image59.png"/><Relationship Id="rId10" Type="http://schemas.microsoft.com/office/2007/relationships/hdphoto" Target="../media/hdphoto8.wdp"/><Relationship Id="rId4" Type="http://schemas.openxmlformats.org/officeDocument/2006/relationships/image" Target="../media/image8.png"/><Relationship Id="rId9" Type="http://schemas.openxmlformats.org/officeDocument/2006/relationships/image" Target="../media/image65.png"/></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69.png"/><Relationship Id="rId2" Type="http://schemas.openxmlformats.org/officeDocument/2006/relationships/notesSlide" Target="../notesSlides/notesSlide60.xml"/><Relationship Id="rId1" Type="http://schemas.openxmlformats.org/officeDocument/2006/relationships/slideLayout" Target="../slideLayouts/slideLayout115.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8.png"/></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1.xml"/><Relationship Id="rId1" Type="http://schemas.openxmlformats.org/officeDocument/2006/relationships/slideLayout" Target="../slideLayouts/slideLayout115.xml"/><Relationship Id="rId5" Type="http://schemas.openxmlformats.org/officeDocument/2006/relationships/image" Target="../media/image70.png"/><Relationship Id="rId4" Type="http://schemas.openxmlformats.org/officeDocument/2006/relationships/image" Target="../media/image8.png"/></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2.xml"/><Relationship Id="rId1" Type="http://schemas.openxmlformats.org/officeDocument/2006/relationships/slideLayout" Target="../slideLayouts/slideLayout115.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8.png"/></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3.xml"/><Relationship Id="rId1" Type="http://schemas.openxmlformats.org/officeDocument/2006/relationships/slideLayout" Target="../slideLayouts/slideLayout115.xml"/><Relationship Id="rId5" Type="http://schemas.openxmlformats.org/officeDocument/2006/relationships/image" Target="../media/image73.png"/><Relationship Id="rId4" Type="http://schemas.openxmlformats.org/officeDocument/2006/relationships/image" Target="../media/image8.png"/></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4.xml"/><Relationship Id="rId1" Type="http://schemas.openxmlformats.org/officeDocument/2006/relationships/slideLayout" Target="../slideLayouts/slideLayout115.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8.png"/></Relationships>
</file>

<file path=ppt/slides/_rels/slide6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8.png"/><Relationship Id="rId2" Type="http://schemas.openxmlformats.org/officeDocument/2006/relationships/notesSlide" Target="../notesSlides/notesSlide65.xml"/><Relationship Id="rId1" Type="http://schemas.openxmlformats.org/officeDocument/2006/relationships/slideLayout" Target="../slideLayouts/slideLayout115.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8.png"/></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6.xml"/><Relationship Id="rId1" Type="http://schemas.openxmlformats.org/officeDocument/2006/relationships/slideLayout" Target="../slideLayouts/slideLayout115.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8.png"/></Relationships>
</file>

<file path=ppt/slides/_rels/slide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7.xml"/><Relationship Id="rId1" Type="http://schemas.openxmlformats.org/officeDocument/2006/relationships/slideLayout" Target="../slideLayouts/slideLayout115.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png"/></Relationships>
</file>

<file path=ppt/slides/_rels/slide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8.xml"/><Relationship Id="rId1" Type="http://schemas.openxmlformats.org/officeDocument/2006/relationships/slideLayout" Target="../slideLayouts/slideLayout115.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15.xml"/><Relationship Id="rId5" Type="http://schemas.openxmlformats.org/officeDocument/2006/relationships/image" Target="../media/image12.png"/><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9.xml"/><Relationship Id="rId1" Type="http://schemas.openxmlformats.org/officeDocument/2006/relationships/slideLayout" Target="../slideLayouts/slideLayout115.xml"/><Relationship Id="rId5" Type="http://schemas.openxmlformats.org/officeDocument/2006/relationships/image" Target="../media/image83.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15.xml"/><Relationship Id="rId5" Type="http://schemas.openxmlformats.org/officeDocument/2006/relationships/image" Target="../media/image13.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15.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776D643-A2C6-B5C2-43BB-22F40987194B}"/>
              </a:ext>
            </a:extLst>
          </p:cNvPr>
          <p:cNvPicPr>
            <a:picLocks noChangeAspect="1"/>
          </p:cNvPicPr>
          <p:nvPr/>
        </p:nvPicPr>
        <p:blipFill>
          <a:blip r:embed="rId3"/>
          <a:srcRect l="2627" t="2157"/>
          <a:stretch/>
        </p:blipFill>
        <p:spPr>
          <a:xfrm>
            <a:off x="5129939" y="-5762"/>
            <a:ext cx="7062061" cy="6863762"/>
          </a:xfrm>
          <a:prstGeom prst="rect">
            <a:avLst/>
          </a:prstGeom>
        </p:spPr>
      </p:pic>
      <p:sp>
        <p:nvSpPr>
          <p:cNvPr id="4" name="Title 3">
            <a:extLst>
              <a:ext uri="{FF2B5EF4-FFF2-40B4-BE49-F238E27FC236}">
                <a16:creationId xmlns:a16="http://schemas.microsoft.com/office/drawing/2014/main" id="{329C7F1D-35D7-4242-9438-B6C279A48428}"/>
              </a:ext>
            </a:extLst>
          </p:cNvPr>
          <p:cNvSpPr>
            <a:spLocks noGrp="1"/>
          </p:cNvSpPr>
          <p:nvPr>
            <p:ph type="title"/>
          </p:nvPr>
        </p:nvSpPr>
        <p:spPr>
          <a:xfrm>
            <a:off x="2466732" y="565900"/>
            <a:ext cx="8732282" cy="1325563"/>
          </a:xfrm>
        </p:spPr>
        <p:txBody>
          <a:bodyPr>
            <a:noAutofit/>
          </a:bodyPr>
          <a:lstStyle/>
          <a:p>
            <a:pPr>
              <a:lnSpc>
                <a:spcPct val="100000"/>
              </a:lnSpc>
            </a:pPr>
            <a:r>
              <a:rPr lang="en-GB" sz="2400" b="1"/>
              <a:t>EU-ESA Workshop on Astrometric and Radar Observations of NEOs</a:t>
            </a:r>
            <a:endParaRPr lang="en-GB" sz="3200">
              <a:latin typeface="Arial" panose="020B0604020202020204" pitchFamily="34" charset="0"/>
              <a:cs typeface="Arial" panose="020B0604020202020204" pitchFamily="34" charset="0"/>
            </a:endParaRPr>
          </a:p>
        </p:txBody>
      </p:sp>
      <p:pic>
        <p:nvPicPr>
          <p:cNvPr id="5" name="Picture 4" descr="Cranfield University logo. ">
            <a:extLst>
              <a:ext uri="{FF2B5EF4-FFF2-40B4-BE49-F238E27FC236}">
                <a16:creationId xmlns:a16="http://schemas.microsoft.com/office/drawing/2014/main" id="{1B2EFAD6-6458-45FC-B3B3-62D5DD6A2F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8236" y="419448"/>
            <a:ext cx="1584963" cy="1584963"/>
          </a:xfrm>
          <a:prstGeom prst="rect">
            <a:avLst/>
          </a:prstGeom>
        </p:spPr>
      </p:pic>
      <p:sp>
        <p:nvSpPr>
          <p:cNvPr id="6" name="TextBox 5">
            <a:extLst>
              <a:ext uri="{FF2B5EF4-FFF2-40B4-BE49-F238E27FC236}">
                <a16:creationId xmlns:a16="http://schemas.microsoft.com/office/drawing/2014/main" id="{EF575441-A816-4571-81D5-895FAD7705DC}"/>
              </a:ext>
            </a:extLst>
          </p:cNvPr>
          <p:cNvSpPr txBox="1"/>
          <p:nvPr/>
        </p:nvSpPr>
        <p:spPr>
          <a:xfrm>
            <a:off x="584492" y="4916142"/>
            <a:ext cx="5012674" cy="1998496"/>
          </a:xfrm>
          <a:prstGeom prst="rect">
            <a:avLst/>
          </a:prstGeom>
          <a:noFill/>
        </p:spPr>
        <p:txBody>
          <a:bodyPr wrap="square" rtlCol="0">
            <a:spAutoFit/>
          </a:bodyPr>
          <a:lstStyle/>
          <a:p>
            <a:pPr>
              <a:lnSpc>
                <a:spcPct val="90000"/>
              </a:lnSpc>
              <a:spcBef>
                <a:spcPts val="750"/>
              </a:spcBef>
            </a:pPr>
            <a:r>
              <a:rPr lang="en-GB" sz="2200" b="1">
                <a:solidFill>
                  <a:schemeClr val="bg1"/>
                </a:solidFill>
                <a:latin typeface="Arial" panose="020B0604020202020204" pitchFamily="34" charset="0"/>
                <a:cs typeface="Arial" panose="020B0604020202020204" pitchFamily="34" charset="0"/>
              </a:rPr>
              <a:t>Dr </a:t>
            </a:r>
            <a:r>
              <a:rPr lang="en-GB" sz="2200" b="1" err="1">
                <a:solidFill>
                  <a:schemeClr val="bg1"/>
                </a:solidFill>
                <a:latin typeface="Arial" panose="020B0604020202020204" pitchFamily="34" charset="0"/>
                <a:cs typeface="Arial" panose="020B0604020202020204" pitchFamily="34" charset="0"/>
              </a:rPr>
              <a:t>Nicol</a:t>
            </a:r>
            <a:r>
              <a:rPr lang="en-GB" sz="2400" b="1" err="1">
                <a:solidFill>
                  <a:schemeClr val="bg1"/>
                </a:solidFill>
              </a:rPr>
              <a:t>ò</a:t>
            </a:r>
            <a:r>
              <a:rPr lang="en-GB" sz="2200" b="1">
                <a:solidFill>
                  <a:schemeClr val="bg1"/>
                </a:solidFill>
                <a:latin typeface="Arial" panose="020B0604020202020204" pitchFamily="34" charset="0"/>
                <a:cs typeface="Arial" panose="020B0604020202020204" pitchFamily="34" charset="0"/>
              </a:rPr>
              <a:t> </a:t>
            </a:r>
            <a:r>
              <a:rPr lang="en-GB" sz="2200" b="1" err="1">
                <a:solidFill>
                  <a:schemeClr val="bg1"/>
                </a:solidFill>
                <a:latin typeface="Arial" panose="020B0604020202020204" pitchFamily="34" charset="0"/>
                <a:cs typeface="Arial" panose="020B0604020202020204" pitchFamily="34" charset="0"/>
              </a:rPr>
              <a:t>Stronati</a:t>
            </a:r>
            <a:r>
              <a:rPr lang="en-GB" sz="2200" b="1">
                <a:solidFill>
                  <a:schemeClr val="bg1"/>
                </a:solidFill>
                <a:latin typeface="Arial" panose="020B0604020202020204" pitchFamily="34" charset="0"/>
                <a:cs typeface="Arial" panose="020B0604020202020204" pitchFamily="34" charset="0"/>
              </a:rPr>
              <a:t> </a:t>
            </a:r>
          </a:p>
          <a:p>
            <a:pPr>
              <a:lnSpc>
                <a:spcPct val="90000"/>
              </a:lnSpc>
              <a:spcBef>
                <a:spcPts val="750"/>
              </a:spcBef>
            </a:pPr>
            <a:r>
              <a:rPr lang="en-GB" i="1">
                <a:solidFill>
                  <a:schemeClr val="bg1"/>
                </a:solidFill>
                <a:latin typeface="Arial" panose="020B0604020202020204" pitchFamily="34" charset="0"/>
                <a:cs typeface="Arial" panose="020B0604020202020204" pitchFamily="34" charset="0"/>
              </a:rPr>
              <a:t>Nicolo.Stronati@liverpool.ac.uk</a:t>
            </a:r>
          </a:p>
          <a:p>
            <a:pPr>
              <a:lnSpc>
                <a:spcPct val="90000"/>
              </a:lnSpc>
              <a:spcBef>
                <a:spcPts val="750"/>
              </a:spcBef>
            </a:pPr>
            <a:endParaRPr lang="en-GB" sz="800" i="1">
              <a:solidFill>
                <a:schemeClr val="bg1"/>
              </a:solidFill>
              <a:latin typeface="Arial" panose="020B0604020202020204" pitchFamily="34" charset="0"/>
              <a:cs typeface="Arial" panose="020B0604020202020204" pitchFamily="34" charset="0"/>
            </a:endParaRPr>
          </a:p>
          <a:p>
            <a:pPr>
              <a:lnSpc>
                <a:spcPct val="90000"/>
              </a:lnSpc>
              <a:spcBef>
                <a:spcPts val="750"/>
              </a:spcBef>
            </a:pPr>
            <a:r>
              <a:rPr lang="en-GB" sz="2200" b="1">
                <a:solidFill>
                  <a:schemeClr val="bg1"/>
                </a:solidFill>
                <a:latin typeface="Arial" panose="020B0604020202020204" pitchFamily="34" charset="0"/>
                <a:cs typeface="Arial" panose="020B0604020202020204" pitchFamily="34" charset="0"/>
              </a:rPr>
              <a:t>Dr Marta Ceccaroni </a:t>
            </a:r>
            <a:r>
              <a:rPr lang="en-GB" i="1">
                <a:solidFill>
                  <a:schemeClr val="bg1"/>
                </a:solidFill>
                <a:latin typeface="Arial" panose="020B0604020202020204" pitchFamily="34" charset="0"/>
                <a:cs typeface="Arial" panose="020B0604020202020204" pitchFamily="34" charset="0"/>
              </a:rPr>
              <a:t>m.ceccaroni@cranfield.ac.uk</a:t>
            </a:r>
            <a:endParaRPr lang="en-GB" sz="2200" i="1">
              <a:solidFill>
                <a:schemeClr val="bg1"/>
              </a:solidFill>
              <a:latin typeface="Arial" panose="020B0604020202020204" pitchFamily="34" charset="0"/>
              <a:cs typeface="Arial" panose="020B0604020202020204" pitchFamily="34" charset="0"/>
            </a:endParaRPr>
          </a:p>
          <a:p>
            <a:pPr>
              <a:lnSpc>
                <a:spcPct val="90000"/>
              </a:lnSpc>
              <a:spcBef>
                <a:spcPts val="750"/>
              </a:spcBef>
            </a:pPr>
            <a:endParaRPr lang="en-GB" sz="1400" b="1">
              <a:solidFill>
                <a:schemeClr val="bg1"/>
              </a:solidFill>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07AACBC1-442E-F603-45C7-5558DEB78189}"/>
              </a:ext>
            </a:extLst>
          </p:cNvPr>
          <p:cNvCxnSpPr/>
          <p:nvPr/>
        </p:nvCxnSpPr>
        <p:spPr>
          <a:xfrm>
            <a:off x="428236" y="4810081"/>
            <a:ext cx="55525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53095D7-AA7D-A347-A58A-E822FC3D65C7}"/>
              </a:ext>
            </a:extLst>
          </p:cNvPr>
          <p:cNvSpPr txBox="1"/>
          <p:nvPr/>
        </p:nvSpPr>
        <p:spPr>
          <a:xfrm>
            <a:off x="530726" y="2905969"/>
            <a:ext cx="11594710" cy="1323439"/>
          </a:xfrm>
          <a:prstGeom prst="rect">
            <a:avLst/>
          </a:prstGeom>
          <a:noFill/>
        </p:spPr>
        <p:txBody>
          <a:bodyPr wrap="square">
            <a:spAutoFit/>
          </a:bodyPr>
          <a:lstStyle/>
          <a:p>
            <a:pPr algn="l">
              <a:buNone/>
            </a:pPr>
            <a:r>
              <a:rPr lang="en-GB" sz="4000" b="1" i="0">
                <a:solidFill>
                  <a:schemeClr val="bg1"/>
                </a:solidFill>
                <a:effectLst/>
                <a:latin typeface="+mj-lt"/>
              </a:rPr>
              <a:t>Influence of the dynamic classification of asteroids on observation astrometric errors.</a:t>
            </a:r>
          </a:p>
        </p:txBody>
      </p:sp>
      <p:sp>
        <p:nvSpPr>
          <p:cNvPr id="11" name="AutoShape 2" descr="Immagine di ">
            <a:extLst>
              <a:ext uri="{FF2B5EF4-FFF2-40B4-BE49-F238E27FC236}">
                <a16:creationId xmlns:a16="http://schemas.microsoft.com/office/drawing/2014/main" id="{948269AA-2895-41D0-FBA2-8B2A091B255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Rectangle 11">
            <a:extLst>
              <a:ext uri="{FF2B5EF4-FFF2-40B4-BE49-F238E27FC236}">
                <a16:creationId xmlns:a16="http://schemas.microsoft.com/office/drawing/2014/main" id="{62C56699-4851-3905-8A35-82B2D113854E}"/>
              </a:ext>
            </a:extLst>
          </p:cNvPr>
          <p:cNvSpPr/>
          <p:nvPr/>
        </p:nvSpPr>
        <p:spPr>
          <a:xfrm>
            <a:off x="296392" y="182880"/>
            <a:ext cx="11467372" cy="2142414"/>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92059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36D76-8165-C6CA-5B77-089FEF5EEF68}"/>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7FB074E2-C415-4F76-3612-970C1D831A5B}"/>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D649680B-7EC9-90F0-D50A-89B84E698F3B}"/>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20B98056-66DE-247E-1A6A-D2271714EEC4}"/>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AD17B24A-95D6-399A-DC55-8B3D95170B0B}"/>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D67A85B6-3135-E70F-E6C7-DE2551A77D44}"/>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D0819623-E839-8A58-6CF2-8197B7D217F1}"/>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DA27A530-D65A-7042-AE21-40A92137806E}"/>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4018BD1A-28E7-F559-0853-55078A4149B0}"/>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C051036A-B64C-0875-B461-99191788F3F7}"/>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3890A870-9C26-F160-2404-59EA50A9C1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100240C2-33AF-CBD2-B3D0-3AC716FE7C7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mc:AlternateContent xmlns:mc="http://schemas.openxmlformats.org/markup-compatibility/2006" xmlns:a14="http://schemas.microsoft.com/office/drawing/2010/main">
        <mc:Choice Requires="a14">
          <p:sp>
            <p:nvSpPr>
              <p:cNvPr id="21" name="Text Placeholder 6">
                <a:extLst>
                  <a:ext uri="{FF2B5EF4-FFF2-40B4-BE49-F238E27FC236}">
                    <a16:creationId xmlns:a16="http://schemas.microsoft.com/office/drawing/2014/main" id="{E67D8A68-9544-777B-0360-0E9103CAC63A}"/>
                  </a:ext>
                </a:extLst>
              </p:cNvPr>
              <p:cNvSpPr txBox="1">
                <a:spLocks/>
              </p:cNvSpPr>
              <p:nvPr/>
            </p:nvSpPr>
            <p:spPr>
              <a:xfrm>
                <a:off x="280822" y="1222506"/>
                <a:ext cx="11388014" cy="612653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14:m>
                  <m:oMath xmlns:m="http://schemas.openxmlformats.org/officeDocument/2006/math">
                    <m:r>
                      <a:rPr lang="en-GB" b="1" i="1">
                        <a:solidFill>
                          <a:schemeClr val="bg1"/>
                        </a:solidFill>
                        <a:latin typeface="Cambria Math" panose="02040503050406030204" pitchFamily="18" charset="0"/>
                        <a:ea typeface="Cambria Math" panose="02040503050406030204" pitchFamily="18" charset="0"/>
                        <a:sym typeface="Wingdings" panose="05000000000000000000" pitchFamily="2" charset="2"/>
                      </a:rPr>
                      <m:t> </m:t>
                    </m:r>
                  </m:oMath>
                </a14:m>
                <a:r>
                  <a:rPr lang="en-GB" dirty="0">
                    <a:solidFill>
                      <a:srgbClr val="FFFFFF"/>
                    </a:solidFill>
                  </a:rPr>
                  <a:t>Study the effect of dividing observations for:</a:t>
                </a:r>
              </a:p>
              <a:p>
                <a:pPr lvl="1"/>
                <a:r>
                  <a:rPr lang="en-GB" b="1" dirty="0">
                    <a:solidFill>
                      <a:srgbClr val="FFFFFF"/>
                    </a:solidFill>
                  </a:rPr>
                  <a:t> Near Earth Asteroids </a:t>
                </a:r>
                <a:r>
                  <a:rPr lang="en-GB" dirty="0">
                    <a:solidFill>
                      <a:srgbClr val="FFFFFF"/>
                    </a:solidFill>
                  </a:rPr>
                  <a:t>(NEAs) </a:t>
                </a:r>
              </a:p>
              <a:p>
                <a:pPr lvl="1"/>
                <a:r>
                  <a:rPr lang="en-GB" b="1" dirty="0">
                    <a:solidFill>
                      <a:srgbClr val="FFFFFF"/>
                    </a:solidFill>
                  </a:rPr>
                  <a:t>Main Belt Asteroids </a:t>
                </a:r>
                <a:r>
                  <a:rPr lang="en-GB" dirty="0">
                    <a:solidFill>
                      <a:srgbClr val="FFFFFF"/>
                    </a:solidFill>
                  </a:rPr>
                  <a:t>(MBAs)</a:t>
                </a:r>
              </a:p>
              <a:p>
                <a:pPr lvl="1"/>
                <a:r>
                  <a:rPr lang="en-GB" dirty="0">
                    <a:solidFill>
                      <a:srgbClr val="FFFFFF"/>
                    </a:solidFill>
                  </a:rPr>
                  <a:t>Trans Neptunian Objects (TNOs) -&gt; Discarded</a:t>
                </a:r>
              </a:p>
              <a:p>
                <a:endParaRPr lang="en-GB" dirty="0">
                  <a:solidFill>
                    <a:srgbClr val="FFFFFF"/>
                  </a:solidFill>
                </a:endParaRPr>
              </a:p>
              <a:p>
                <a:r>
                  <a:rPr lang="en-GB" dirty="0">
                    <a:solidFill>
                      <a:srgbClr val="FFFFFF"/>
                    </a:solidFill>
                  </a:rPr>
                  <a:t>Dynamics differences (motion rates, magnitude).</a:t>
                </a:r>
                <a:endParaRPr lang="en-GB" b="1" dirty="0">
                  <a:solidFill>
                    <a:srgbClr val="FFFFFF"/>
                  </a:solidFill>
                </a:endParaRPr>
              </a:p>
              <a:p>
                <a:r>
                  <a:rPr lang="en-GB" dirty="0">
                    <a:solidFill>
                      <a:srgbClr val="FFFFFF"/>
                    </a:solidFill>
                  </a:rPr>
                  <a:t>MBAs: 92% of total asteroids, more oppositions (from Earth).</a:t>
                </a:r>
              </a:p>
              <a:p>
                <a:r>
                  <a:rPr lang="en-GB" dirty="0">
                    <a:solidFill>
                      <a:srgbClr val="FFFFFF"/>
                    </a:solidFill>
                  </a:rPr>
                  <a:t>Some stations are dependent on asteroid classes (NEO follow-ups, NEO only manual </a:t>
                </a:r>
              </a:p>
              <a:p>
                <a:pPr marL="0" indent="0">
                  <a:buNone/>
                </a:pPr>
                <a:r>
                  <a:rPr lang="en-GB" dirty="0">
                    <a:solidFill>
                      <a:srgbClr val="FFFFFF"/>
                    </a:solidFill>
                  </a:rPr>
                  <a:t>   re-measuring).</a:t>
                </a:r>
              </a:p>
              <a:p>
                <a:pPr marL="0" indent="0">
                  <a:buNone/>
                </a:pPr>
                <a:endParaRPr lang="en-GB" dirty="0">
                  <a:solidFill>
                    <a:srgbClr val="FFFFFF"/>
                  </a:solidFill>
                </a:endParaRPr>
              </a:p>
              <a:p>
                <a:pPr lvl="1"/>
                <a:endParaRPr lang="en-GB" dirty="0">
                  <a:solidFill>
                    <a:srgbClr val="FFFFFF"/>
                  </a:solidFill>
                </a:endParaRPr>
              </a:p>
              <a:p>
                <a:pPr marL="0" indent="0">
                  <a:buNone/>
                </a:pPr>
                <a:endParaRPr lang="en-GB" dirty="0">
                  <a:solidFill>
                    <a:srgbClr val="FFFFFF"/>
                  </a:solidFill>
                </a:endParaRPr>
              </a:p>
              <a:p>
                <a:pPr lvl="1"/>
                <a:endParaRPr lang="en-GB" dirty="0">
                  <a:solidFill>
                    <a:srgbClr val="FFFFFF"/>
                  </a:solidFill>
                </a:endParaRPr>
              </a:p>
            </p:txBody>
          </p:sp>
        </mc:Choice>
        <mc:Fallback xmlns="">
          <p:sp>
            <p:nvSpPr>
              <p:cNvPr id="21" name="Text Placeholder 6">
                <a:extLst>
                  <a:ext uri="{FF2B5EF4-FFF2-40B4-BE49-F238E27FC236}">
                    <a16:creationId xmlns:a16="http://schemas.microsoft.com/office/drawing/2014/main" id="{E67D8A68-9544-777B-0360-0E9103CAC63A}"/>
                  </a:ext>
                </a:extLst>
              </p:cNvPr>
              <p:cNvSpPr txBox="1">
                <a:spLocks noRot="1" noChangeAspect="1" noMove="1" noResize="1" noEditPoints="1" noAdjustHandles="1" noChangeArrowheads="1" noChangeShapeType="1" noTextEdit="1"/>
              </p:cNvSpPr>
              <p:nvPr/>
            </p:nvSpPr>
            <p:spPr>
              <a:xfrm>
                <a:off x="280822" y="1222506"/>
                <a:ext cx="11388014" cy="6126536"/>
              </a:xfrm>
              <a:prstGeom prst="rect">
                <a:avLst/>
              </a:prstGeom>
              <a:blipFill>
                <a:blip r:embed="rId5"/>
                <a:stretch>
                  <a:fillRect l="-535" t="-1194"/>
                </a:stretch>
              </a:blipFill>
            </p:spPr>
            <p:txBody>
              <a:bodyPr/>
              <a:lstStyle/>
              <a:p>
                <a:r>
                  <a:rPr lang="en-US">
                    <a:noFill/>
                  </a:rPr>
                  <a:t> </a:t>
                </a:r>
              </a:p>
            </p:txBody>
          </p:sp>
        </mc:Fallback>
      </mc:AlternateContent>
      <p:sp>
        <p:nvSpPr>
          <p:cNvPr id="22" name="Title 1">
            <a:extLst>
              <a:ext uri="{FF2B5EF4-FFF2-40B4-BE49-F238E27FC236}">
                <a16:creationId xmlns:a16="http://schemas.microsoft.com/office/drawing/2014/main" id="{4BF74652-E4D6-FA9C-ACF5-2B092EB7336E}"/>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b="1" dirty="0"/>
              <a:t>Influence of Dynamic Classification </a:t>
            </a:r>
            <a:endParaRPr lang="en-GB" dirty="0"/>
          </a:p>
        </p:txBody>
      </p:sp>
    </p:spTree>
    <p:extLst>
      <p:ext uri="{BB962C8B-B14F-4D97-AF65-F5344CB8AC3E}">
        <p14:creationId xmlns:p14="http://schemas.microsoft.com/office/powerpoint/2010/main" val="316014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45EA9-97DD-85B0-6499-149A5ADDFE21}"/>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92892ACB-901E-BD83-8862-6599595F5252}"/>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DAE74F56-E565-9A1E-2A11-AC0CC948B22D}"/>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7B655722-9C9F-0D1D-54B9-EB8D02C3ECFF}"/>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75F54944-1B42-C277-718C-EAC22FE3EFB0}"/>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68E695DF-17E2-9300-B646-B7A78DBF30FD}"/>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0E3F8E02-B69D-7BA8-B332-4B217E926A24}"/>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8740AA2A-54C5-90F9-A388-395C5B419F06}"/>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C8BC4331-D60B-009A-8826-4FA666B2C2D4}"/>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2736368E-24AD-84E7-2584-51052CD1EF00}"/>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E2BB67CA-F8BC-33EC-6E0D-20EBA0DF0B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22EAB120-1934-D28D-25EB-73A9E156230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Text Placeholder 6">
            <a:extLst>
              <a:ext uri="{FF2B5EF4-FFF2-40B4-BE49-F238E27FC236}">
                <a16:creationId xmlns:a16="http://schemas.microsoft.com/office/drawing/2014/main" id="{F6F4393A-1674-3809-4F1F-A93BE1B17B8C}"/>
              </a:ext>
            </a:extLst>
          </p:cNvPr>
          <p:cNvSpPr txBox="1">
            <a:spLocks/>
          </p:cNvSpPr>
          <p:nvPr/>
        </p:nvSpPr>
        <p:spPr>
          <a:xfrm>
            <a:off x="280822" y="1222506"/>
            <a:ext cx="7740673" cy="612653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b="1" dirty="0">
                <a:solidFill>
                  <a:srgbClr val="FFFFFF"/>
                </a:solidFill>
              </a:rPr>
              <a:t>Jan 2023 [1]</a:t>
            </a:r>
          </a:p>
          <a:p>
            <a:r>
              <a:rPr lang="en-GB" b="1" dirty="0">
                <a:solidFill>
                  <a:srgbClr val="FFFFFF"/>
                </a:solidFill>
              </a:rPr>
              <a:t>17</a:t>
            </a:r>
            <a:r>
              <a:rPr lang="en-GB" dirty="0">
                <a:solidFill>
                  <a:srgbClr val="FFFFFF"/>
                </a:solidFill>
              </a:rPr>
              <a:t> most productive </a:t>
            </a:r>
            <a:r>
              <a:rPr lang="en-GB" b="1" dirty="0">
                <a:solidFill>
                  <a:srgbClr val="FFFFFF"/>
                </a:solidFill>
              </a:rPr>
              <a:t>surveys</a:t>
            </a:r>
            <a:r>
              <a:rPr lang="en-GB" dirty="0">
                <a:solidFill>
                  <a:srgbClr val="FFFFFF"/>
                </a:solidFill>
              </a:rPr>
              <a:t> (&gt; 80% of total observations)</a:t>
            </a:r>
          </a:p>
          <a:p>
            <a:r>
              <a:rPr lang="en-GB" dirty="0">
                <a:solidFill>
                  <a:srgbClr val="FFFFFF"/>
                </a:solidFill>
              </a:rPr>
              <a:t>Observation residuals from the </a:t>
            </a:r>
            <a:r>
              <a:rPr lang="en-GB" b="1" dirty="0">
                <a:solidFill>
                  <a:srgbClr val="FFFFFF"/>
                </a:solidFill>
              </a:rPr>
              <a:t>ESA NEOCC OD pipeline</a:t>
            </a:r>
            <a:r>
              <a:rPr lang="en-GB" dirty="0">
                <a:solidFill>
                  <a:srgbClr val="FFFFFF"/>
                </a:solidFill>
              </a:rPr>
              <a:t>:</a:t>
            </a:r>
          </a:p>
          <a:p>
            <a:pPr lvl="1"/>
            <a:r>
              <a:rPr lang="en-GB" dirty="0">
                <a:solidFill>
                  <a:srgbClr val="FFFFFF"/>
                </a:solidFill>
              </a:rPr>
              <a:t>Least square method.</a:t>
            </a:r>
          </a:p>
          <a:p>
            <a:pPr lvl="1"/>
            <a:r>
              <a:rPr lang="en-GB" dirty="0">
                <a:solidFill>
                  <a:srgbClr val="FFFFFF"/>
                </a:solidFill>
              </a:rPr>
              <a:t>Proper dynamical model applied.</a:t>
            </a:r>
          </a:p>
          <a:p>
            <a:pPr lvl="1"/>
            <a:r>
              <a:rPr lang="en-GB" dirty="0">
                <a:solidFill>
                  <a:srgbClr val="FFFFFF"/>
                </a:solidFill>
              </a:rPr>
              <a:t>Outlier rejection Algorithm applied.</a:t>
            </a:r>
          </a:p>
          <a:p>
            <a:r>
              <a:rPr lang="en-GB" dirty="0">
                <a:solidFill>
                  <a:srgbClr val="FFFFFF"/>
                </a:solidFill>
              </a:rPr>
              <a:t>NEAs VS MBAs by perihelion of the computed orbit</a:t>
            </a:r>
            <a:r>
              <a:rPr lang="en-GB" b="1" dirty="0">
                <a:solidFill>
                  <a:srgbClr val="FFFFFF"/>
                </a:solidFill>
              </a:rPr>
              <a:t>.</a:t>
            </a:r>
          </a:p>
          <a:p>
            <a:r>
              <a:rPr lang="en-GB" dirty="0">
                <a:solidFill>
                  <a:srgbClr val="FFFFFF"/>
                </a:solidFill>
              </a:rPr>
              <a:t>Oppositions &gt;2.</a:t>
            </a:r>
            <a:endParaRPr lang="en-GB" b="1" dirty="0">
              <a:solidFill>
                <a:srgbClr val="FFFFFF"/>
              </a:solidFill>
            </a:endParaRPr>
          </a:p>
          <a:p>
            <a:r>
              <a:rPr lang="en-GB" dirty="0">
                <a:solidFill>
                  <a:srgbClr val="FFFFFF"/>
                </a:solidFill>
              </a:rPr>
              <a:t>RMS of residuals for:</a:t>
            </a:r>
          </a:p>
          <a:p>
            <a:pPr marL="0" indent="0">
              <a:buNone/>
            </a:pPr>
            <a:r>
              <a:rPr lang="en-GB" dirty="0">
                <a:solidFill>
                  <a:srgbClr val="FFFFFF"/>
                </a:solidFill>
              </a:rPr>
              <a:t>	- Station.       </a:t>
            </a:r>
          </a:p>
          <a:p>
            <a:pPr marL="0" indent="0">
              <a:buNone/>
            </a:pPr>
            <a:r>
              <a:rPr lang="en-GB" dirty="0">
                <a:solidFill>
                  <a:srgbClr val="FFFFFF"/>
                </a:solidFill>
              </a:rPr>
              <a:t>	- Asteroid class.</a:t>
            </a:r>
          </a:p>
          <a:p>
            <a:pPr marL="0" indent="0">
              <a:buNone/>
            </a:pPr>
            <a:r>
              <a:rPr lang="en-GB" dirty="0">
                <a:solidFill>
                  <a:srgbClr val="FFFFFF"/>
                </a:solidFill>
              </a:rPr>
              <a:t>	- RA and DEC.</a:t>
            </a:r>
          </a:p>
          <a:p>
            <a:pPr marL="0" indent="0">
              <a:buNone/>
            </a:pPr>
            <a:endParaRPr lang="en-GB" dirty="0">
              <a:solidFill>
                <a:srgbClr val="FFFFFF"/>
              </a:solidFill>
            </a:endParaRPr>
          </a:p>
          <a:p>
            <a:pPr marL="0" indent="0">
              <a:lnSpc>
                <a:spcPct val="100000"/>
              </a:lnSpc>
              <a:spcBef>
                <a:spcPts val="0"/>
              </a:spcBef>
              <a:buNone/>
            </a:pPr>
            <a:r>
              <a:rPr lang="en-GB" sz="1800" dirty="0">
                <a:solidFill>
                  <a:schemeClr val="bg1"/>
                </a:solidFill>
              </a:rPr>
              <a:t>[1] </a:t>
            </a:r>
            <a:r>
              <a:rPr lang="en-GB" sz="1800" dirty="0" err="1">
                <a:solidFill>
                  <a:srgbClr val="FFFFFF"/>
                </a:solidFill>
              </a:rPr>
              <a:t>Stronati</a:t>
            </a:r>
            <a:r>
              <a:rPr lang="en-GB" sz="1800" dirty="0">
                <a:solidFill>
                  <a:srgbClr val="FFFFFF"/>
                </a:solidFill>
              </a:rPr>
              <a:t>, Faggioli, Micheli, Ceccaroni, 2023. </a:t>
            </a:r>
            <a:r>
              <a:rPr lang="en-GB" sz="1800" i="1" dirty="0">
                <a:solidFill>
                  <a:srgbClr val="FFFFFF"/>
                </a:solidFill>
              </a:rPr>
              <a:t>Influence of the dynamic classification of asteroids on observation astrometric errors: a statistical </a:t>
            </a:r>
          </a:p>
          <a:p>
            <a:pPr marL="0" indent="0">
              <a:lnSpc>
                <a:spcPct val="100000"/>
              </a:lnSpc>
              <a:spcBef>
                <a:spcPts val="0"/>
              </a:spcBef>
              <a:buNone/>
            </a:pPr>
            <a:r>
              <a:rPr lang="en-GB" sz="1800" i="1" dirty="0">
                <a:solidFill>
                  <a:srgbClr val="FFFFFF"/>
                </a:solidFill>
              </a:rPr>
              <a:t>analysis.</a:t>
            </a:r>
            <a:r>
              <a:rPr lang="en-GB" sz="1800" dirty="0">
                <a:solidFill>
                  <a:srgbClr val="FFFFFF"/>
                </a:solidFill>
              </a:rPr>
              <a:t> https://doi.org/10.1093/mnras/stad901</a:t>
            </a:r>
          </a:p>
          <a:p>
            <a:pPr marL="0" indent="0">
              <a:buNone/>
            </a:pPr>
            <a:endParaRPr lang="en-GB" dirty="0">
              <a:solidFill>
                <a:srgbClr val="FFFFFF"/>
              </a:solidFill>
            </a:endParaRPr>
          </a:p>
          <a:p>
            <a:pPr marL="0" indent="0">
              <a:buNone/>
            </a:pPr>
            <a:endParaRPr lang="en-GB" dirty="0">
              <a:solidFill>
                <a:srgbClr val="FFFFFF"/>
              </a:solidFill>
            </a:endParaRPr>
          </a:p>
          <a:p>
            <a:pPr lvl="1"/>
            <a:endParaRPr lang="en-GB" dirty="0">
              <a:solidFill>
                <a:srgbClr val="FFFFFF"/>
              </a:solidFill>
            </a:endParaRPr>
          </a:p>
        </p:txBody>
      </p:sp>
      <p:sp>
        <p:nvSpPr>
          <p:cNvPr id="22" name="Title 1">
            <a:extLst>
              <a:ext uri="{FF2B5EF4-FFF2-40B4-BE49-F238E27FC236}">
                <a16:creationId xmlns:a16="http://schemas.microsoft.com/office/drawing/2014/main" id="{9FC42FFF-B81A-C391-29A6-4421842C5D28}"/>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b="1"/>
              <a:t>Influence of Dynamic Classification </a:t>
            </a:r>
            <a:endParaRPr lang="en-GB"/>
          </a:p>
        </p:txBody>
      </p:sp>
      <p:pic>
        <p:nvPicPr>
          <p:cNvPr id="18" name="Picture 17">
            <a:extLst>
              <a:ext uri="{FF2B5EF4-FFF2-40B4-BE49-F238E27FC236}">
                <a16:creationId xmlns:a16="http://schemas.microsoft.com/office/drawing/2014/main" id="{4F743556-09ED-6BAC-65C6-9B13529CDD6A}"/>
              </a:ext>
            </a:extLst>
          </p:cNvPr>
          <p:cNvPicPr>
            <a:picLocks noChangeAspect="1"/>
          </p:cNvPicPr>
          <p:nvPr/>
        </p:nvPicPr>
        <p:blipFill>
          <a:blip r:embed="rId5"/>
          <a:stretch>
            <a:fillRect/>
          </a:stretch>
        </p:blipFill>
        <p:spPr>
          <a:xfrm>
            <a:off x="7419485" y="1237269"/>
            <a:ext cx="4534133" cy="5435879"/>
          </a:xfrm>
          <a:prstGeom prst="rect">
            <a:avLst/>
          </a:prstGeom>
        </p:spPr>
      </p:pic>
      <p:cxnSp>
        <p:nvCxnSpPr>
          <p:cNvPr id="3" name="Straight Connector 2">
            <a:extLst>
              <a:ext uri="{FF2B5EF4-FFF2-40B4-BE49-F238E27FC236}">
                <a16:creationId xmlns:a16="http://schemas.microsoft.com/office/drawing/2014/main" id="{0A748C3F-7309-670B-EE80-B215121DD93C}"/>
              </a:ext>
            </a:extLst>
          </p:cNvPr>
          <p:cNvCxnSpPr/>
          <p:nvPr/>
        </p:nvCxnSpPr>
        <p:spPr>
          <a:xfrm>
            <a:off x="228600" y="5803582"/>
            <a:ext cx="37004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5940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8CF09-E6CC-CC2B-DEB2-525EAED72D9D}"/>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12AC4D21-73E8-528E-580A-525BDEB3D094}"/>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44FB1BC8-2A05-E8DB-6F21-B78922F290C7}"/>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0BD4E0DD-6213-C90C-C789-03B2DB6249A0}"/>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9DC5D27C-59DC-2147-9F15-C0D59A8A3534}"/>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A6FA40D2-0199-CEFC-8082-B500A83A2961}"/>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3073485C-F9B8-946F-C838-8F05BCF6DB79}"/>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51DD06B6-0379-DD33-342A-641CF5F357F7}"/>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2122EBA6-9108-3B68-7A59-40660325EFA9}"/>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0A5D432C-5F18-E00C-C8DA-BF47A33D60CE}"/>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C40A693A-B016-2AB9-9A53-85F48714EB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95439DEA-0952-43C0-6178-12B92F83111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Text Placeholder 6">
            <a:extLst>
              <a:ext uri="{FF2B5EF4-FFF2-40B4-BE49-F238E27FC236}">
                <a16:creationId xmlns:a16="http://schemas.microsoft.com/office/drawing/2014/main" id="{2A46162E-520E-580A-1538-19CADD646CD0}"/>
              </a:ext>
            </a:extLst>
          </p:cNvPr>
          <p:cNvSpPr txBox="1">
            <a:spLocks/>
          </p:cNvSpPr>
          <p:nvPr/>
        </p:nvSpPr>
        <p:spPr>
          <a:xfrm>
            <a:off x="280822" y="1222506"/>
            <a:ext cx="11056309" cy="612653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a:solidFill>
                  <a:srgbClr val="FFFFFF"/>
                </a:solidFill>
              </a:rPr>
              <a:t>Best accuracy surveys: Pan-STARRS at Haleakala  F51 ([1], [2]), F52 ([1]).</a:t>
            </a:r>
          </a:p>
          <a:p>
            <a:pPr marL="0" indent="0">
              <a:buNone/>
            </a:pPr>
            <a:r>
              <a:rPr lang="en-GB">
                <a:solidFill>
                  <a:srgbClr val="FFFFFF"/>
                </a:solidFill>
              </a:rPr>
              <a:t> </a:t>
            </a:r>
          </a:p>
          <a:p>
            <a:pPr marL="0" indent="0">
              <a:buNone/>
            </a:pPr>
            <a:r>
              <a:rPr lang="en-GB">
                <a:solidFill>
                  <a:schemeClr val="bg1"/>
                </a:solidFill>
              </a:rPr>
              <a:t>         a 							</a:t>
            </a:r>
          </a:p>
          <a:p>
            <a:pPr marL="0" indent="0">
              <a:buNone/>
            </a:pPr>
            <a:endParaRPr lang="en-GB">
              <a:solidFill>
                <a:schemeClr val="bg1"/>
              </a:solidFill>
            </a:endParaRPr>
          </a:p>
          <a:p>
            <a:pPr marL="0" indent="0">
              <a:buNone/>
            </a:pPr>
            <a:r>
              <a:rPr lang="en-GB">
                <a:solidFill>
                  <a:schemeClr val="bg1"/>
                </a:solidFill>
              </a:rPr>
              <a:t>								b</a:t>
            </a:r>
          </a:p>
          <a:p>
            <a:endParaRPr lang="en-GB">
              <a:solidFill>
                <a:schemeClr val="bg1"/>
              </a:solidFill>
            </a:endParaRPr>
          </a:p>
          <a:p>
            <a:endParaRPr lang="en-GB" sz="1400">
              <a:solidFill>
                <a:schemeClr val="bg1"/>
              </a:solidFill>
            </a:endParaRPr>
          </a:p>
          <a:p>
            <a:endParaRPr lang="en-GB">
              <a:solidFill>
                <a:schemeClr val="bg1"/>
              </a:solidFill>
            </a:endParaRPr>
          </a:p>
        </p:txBody>
      </p:sp>
      <p:sp>
        <p:nvSpPr>
          <p:cNvPr id="22" name="Title 1">
            <a:extLst>
              <a:ext uri="{FF2B5EF4-FFF2-40B4-BE49-F238E27FC236}">
                <a16:creationId xmlns:a16="http://schemas.microsoft.com/office/drawing/2014/main" id="{910EBB06-9BF4-C054-F344-98AC3CB4C691}"/>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b="1" dirty="0"/>
              <a:t>General results</a:t>
            </a:r>
            <a:endParaRPr lang="en-GB" dirty="0"/>
          </a:p>
        </p:txBody>
      </p:sp>
      <p:sp>
        <p:nvSpPr>
          <p:cNvPr id="15" name="TextBox 14">
            <a:extLst>
              <a:ext uri="{FF2B5EF4-FFF2-40B4-BE49-F238E27FC236}">
                <a16:creationId xmlns:a16="http://schemas.microsoft.com/office/drawing/2014/main" id="{9C0CBD0B-FEF8-78BD-A6A4-29679DBAD41E}"/>
              </a:ext>
            </a:extLst>
          </p:cNvPr>
          <p:cNvSpPr txBox="1"/>
          <p:nvPr/>
        </p:nvSpPr>
        <p:spPr>
          <a:xfrm>
            <a:off x="814472" y="5529450"/>
            <a:ext cx="7185108" cy="646331"/>
          </a:xfrm>
          <a:prstGeom prst="rect">
            <a:avLst/>
          </a:prstGeom>
          <a:noFill/>
        </p:spPr>
        <p:txBody>
          <a:bodyPr wrap="none" rtlCol="0">
            <a:spAutoFit/>
          </a:bodyPr>
          <a:lstStyle/>
          <a:p>
            <a:pPr marL="342900" indent="-342900">
              <a:buAutoNum type="alphaLcParenR"/>
            </a:pPr>
            <a:r>
              <a:rPr lang="en-GB" err="1">
                <a:solidFill>
                  <a:schemeClr val="bg1"/>
                </a:solidFill>
              </a:rPr>
              <a:t>Vereš</a:t>
            </a:r>
            <a:r>
              <a:rPr lang="en-GB">
                <a:solidFill>
                  <a:schemeClr val="bg1"/>
                </a:solidFill>
              </a:rPr>
              <a:t> et al. [2]: </a:t>
            </a:r>
            <a:r>
              <a:rPr lang="en-GB">
                <a:solidFill>
                  <a:srgbClr val="FFFFFF"/>
                </a:solidFill>
              </a:rPr>
              <a:t>Pan-STARRS </a:t>
            </a:r>
            <a:r>
              <a:rPr lang="en-GB">
                <a:solidFill>
                  <a:schemeClr val="bg1"/>
                </a:solidFill>
              </a:rPr>
              <a:t>residuals over time </a:t>
            </a:r>
          </a:p>
          <a:p>
            <a:pPr marL="342900" indent="-342900">
              <a:buAutoNum type="alphaLcParenR"/>
            </a:pPr>
            <a:r>
              <a:rPr lang="en-GB" err="1">
                <a:solidFill>
                  <a:schemeClr val="bg1"/>
                </a:solidFill>
              </a:rPr>
              <a:t>Stronati</a:t>
            </a:r>
            <a:r>
              <a:rPr lang="en-GB">
                <a:solidFill>
                  <a:schemeClr val="bg1"/>
                </a:solidFill>
              </a:rPr>
              <a:t> et al. [1] residuals of the </a:t>
            </a:r>
            <a:r>
              <a:rPr lang="en-GB">
                <a:solidFill>
                  <a:srgbClr val="FFFFFF"/>
                </a:solidFill>
              </a:rPr>
              <a:t>17 most productive surveys (2023)</a:t>
            </a:r>
            <a:r>
              <a:rPr lang="en-GB">
                <a:solidFill>
                  <a:schemeClr val="bg1"/>
                </a:solidFill>
              </a:rPr>
              <a:t> </a:t>
            </a:r>
          </a:p>
        </p:txBody>
      </p:sp>
      <p:pic>
        <p:nvPicPr>
          <p:cNvPr id="4" name="Picture 3" descr="Chart, scatter chart&#10;&#10;Description automatically generated">
            <a:extLst>
              <a:ext uri="{FF2B5EF4-FFF2-40B4-BE49-F238E27FC236}">
                <a16:creationId xmlns:a16="http://schemas.microsoft.com/office/drawing/2014/main" id="{E475BCE7-70D5-E92F-6A61-A58DCA19C7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1735" y="3275428"/>
            <a:ext cx="4221262" cy="2110631"/>
          </a:xfrm>
          <a:prstGeom prst="rect">
            <a:avLst/>
          </a:prstGeom>
        </p:spPr>
      </p:pic>
      <p:pic>
        <p:nvPicPr>
          <p:cNvPr id="11" name="Picture 10">
            <a:extLst>
              <a:ext uri="{FF2B5EF4-FFF2-40B4-BE49-F238E27FC236}">
                <a16:creationId xmlns:a16="http://schemas.microsoft.com/office/drawing/2014/main" id="{7ADE001C-866C-371C-C5B2-1542961F6F84}"/>
              </a:ext>
            </a:extLst>
          </p:cNvPr>
          <p:cNvPicPr>
            <a:picLocks noChangeAspect="1"/>
          </p:cNvPicPr>
          <p:nvPr/>
        </p:nvPicPr>
        <p:blipFill>
          <a:blip r:embed="rId6"/>
          <a:srcRect t="6539"/>
          <a:stretch>
            <a:fillRect/>
          </a:stretch>
        </p:blipFill>
        <p:spPr>
          <a:xfrm>
            <a:off x="863354" y="2446808"/>
            <a:ext cx="4191006" cy="3121423"/>
          </a:xfrm>
          <a:prstGeom prst="rect">
            <a:avLst/>
          </a:prstGeom>
        </p:spPr>
      </p:pic>
      <p:sp>
        <p:nvSpPr>
          <p:cNvPr id="38" name="Rectangle 37">
            <a:extLst>
              <a:ext uri="{FF2B5EF4-FFF2-40B4-BE49-F238E27FC236}">
                <a16:creationId xmlns:a16="http://schemas.microsoft.com/office/drawing/2014/main" id="{A56A3C81-87AC-D713-685A-FDE87865CB21}"/>
              </a:ext>
            </a:extLst>
          </p:cNvPr>
          <p:cNvSpPr/>
          <p:nvPr/>
        </p:nvSpPr>
        <p:spPr>
          <a:xfrm>
            <a:off x="6740881" y="3346057"/>
            <a:ext cx="165993" cy="201348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4C5498D9-2F53-2489-F75B-08B4A276BD87}"/>
              </a:ext>
            </a:extLst>
          </p:cNvPr>
          <p:cNvSpPr/>
          <p:nvPr/>
        </p:nvSpPr>
        <p:spPr>
          <a:xfrm>
            <a:off x="6930522" y="3346056"/>
            <a:ext cx="165993" cy="201348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15532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2658D-1272-70A7-E9FF-729C4EAE5051}"/>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1258E541-ED46-262C-C858-85192A9B3FE1}"/>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1B45823E-ED3D-CB25-9BD3-BCDC51D4DEAA}"/>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52A9CB2F-DADD-F9D9-49DA-92CEFC26399C}"/>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D870242D-4201-AE70-3612-A265833A3129}"/>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06587C65-0070-499C-47ED-7F019A7426D5}"/>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0B939ED5-114A-F1C8-2B41-5E1EBFAE03BE}"/>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B3DE75E1-A708-82AF-AFD8-0140DEC4F5ED}"/>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B2691A57-583A-D25E-91B4-5782D960FF73}"/>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049567A1-67BB-1770-380F-90D52EE79370}"/>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DFC3D05A-1173-A984-3FDA-C2DE984FB7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4D98F6C4-17D5-99D8-6D3E-CF2BE043248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Text Placeholder 6">
            <a:extLst>
              <a:ext uri="{FF2B5EF4-FFF2-40B4-BE49-F238E27FC236}">
                <a16:creationId xmlns:a16="http://schemas.microsoft.com/office/drawing/2014/main" id="{49A782AC-C4DB-C1F6-82D0-3B38DD9B3EAD}"/>
              </a:ext>
            </a:extLst>
          </p:cNvPr>
          <p:cNvSpPr txBox="1">
            <a:spLocks/>
          </p:cNvSpPr>
          <p:nvPr/>
        </p:nvSpPr>
        <p:spPr>
          <a:xfrm>
            <a:off x="280822" y="1222506"/>
            <a:ext cx="11056309" cy="612653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a:solidFill>
                  <a:srgbClr val="FFFFFF"/>
                </a:solidFill>
              </a:rPr>
              <a:t>Best accuracy surveys: Pan-STARRS at Haleakala  F51 ([1], [2]), F52 ([1]).</a:t>
            </a:r>
          </a:p>
          <a:p>
            <a:pPr marL="0" indent="0">
              <a:buNone/>
            </a:pPr>
            <a:r>
              <a:rPr lang="en-GB">
                <a:solidFill>
                  <a:srgbClr val="FFFFFF"/>
                </a:solidFill>
              </a:rPr>
              <a:t>Slightly better performance due to the catalogue change (Gaia RD2).</a:t>
            </a:r>
          </a:p>
          <a:p>
            <a:pPr marL="0" indent="0">
              <a:buNone/>
            </a:pPr>
            <a:r>
              <a:rPr lang="en-GB">
                <a:solidFill>
                  <a:schemeClr val="bg1"/>
                </a:solidFill>
              </a:rPr>
              <a:t>         a 							</a:t>
            </a:r>
          </a:p>
          <a:p>
            <a:pPr marL="0" indent="0">
              <a:buNone/>
            </a:pPr>
            <a:endParaRPr lang="en-GB">
              <a:solidFill>
                <a:schemeClr val="bg1"/>
              </a:solidFill>
            </a:endParaRPr>
          </a:p>
          <a:p>
            <a:pPr marL="0" indent="0">
              <a:buNone/>
            </a:pPr>
            <a:r>
              <a:rPr lang="en-GB">
                <a:solidFill>
                  <a:schemeClr val="bg1"/>
                </a:solidFill>
              </a:rPr>
              <a:t>								b</a:t>
            </a:r>
          </a:p>
          <a:p>
            <a:endParaRPr lang="en-GB">
              <a:solidFill>
                <a:schemeClr val="bg1"/>
              </a:solidFill>
            </a:endParaRPr>
          </a:p>
          <a:p>
            <a:endParaRPr lang="en-GB" sz="1400">
              <a:solidFill>
                <a:schemeClr val="bg1"/>
              </a:solidFill>
            </a:endParaRPr>
          </a:p>
          <a:p>
            <a:endParaRPr lang="en-GB">
              <a:solidFill>
                <a:schemeClr val="bg1"/>
              </a:solidFill>
            </a:endParaRPr>
          </a:p>
        </p:txBody>
      </p:sp>
      <p:sp>
        <p:nvSpPr>
          <p:cNvPr id="22" name="Title 1">
            <a:extLst>
              <a:ext uri="{FF2B5EF4-FFF2-40B4-BE49-F238E27FC236}">
                <a16:creationId xmlns:a16="http://schemas.microsoft.com/office/drawing/2014/main" id="{9E01CBE6-CA52-F097-ACB2-13493D2F6860}"/>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b="1" dirty="0"/>
              <a:t>General results</a:t>
            </a:r>
            <a:endParaRPr lang="en-GB" dirty="0"/>
          </a:p>
        </p:txBody>
      </p:sp>
      <p:sp>
        <p:nvSpPr>
          <p:cNvPr id="15" name="TextBox 14">
            <a:extLst>
              <a:ext uri="{FF2B5EF4-FFF2-40B4-BE49-F238E27FC236}">
                <a16:creationId xmlns:a16="http://schemas.microsoft.com/office/drawing/2014/main" id="{5770DE9C-D05C-5F38-9819-52F675918E99}"/>
              </a:ext>
            </a:extLst>
          </p:cNvPr>
          <p:cNvSpPr txBox="1"/>
          <p:nvPr/>
        </p:nvSpPr>
        <p:spPr>
          <a:xfrm>
            <a:off x="814472" y="5529450"/>
            <a:ext cx="7185108" cy="646331"/>
          </a:xfrm>
          <a:prstGeom prst="rect">
            <a:avLst/>
          </a:prstGeom>
          <a:noFill/>
        </p:spPr>
        <p:txBody>
          <a:bodyPr wrap="none" rtlCol="0">
            <a:spAutoFit/>
          </a:bodyPr>
          <a:lstStyle/>
          <a:p>
            <a:pPr marL="342900" indent="-342900">
              <a:buAutoNum type="alphaLcParenR"/>
            </a:pPr>
            <a:r>
              <a:rPr lang="en-GB" err="1">
                <a:solidFill>
                  <a:schemeClr val="bg1"/>
                </a:solidFill>
              </a:rPr>
              <a:t>Vereš</a:t>
            </a:r>
            <a:r>
              <a:rPr lang="en-GB">
                <a:solidFill>
                  <a:schemeClr val="bg1"/>
                </a:solidFill>
              </a:rPr>
              <a:t> et al. [2]: </a:t>
            </a:r>
            <a:r>
              <a:rPr lang="en-GB">
                <a:solidFill>
                  <a:srgbClr val="FFFFFF"/>
                </a:solidFill>
              </a:rPr>
              <a:t>Pan-STARRS </a:t>
            </a:r>
            <a:r>
              <a:rPr lang="en-GB">
                <a:solidFill>
                  <a:schemeClr val="bg1"/>
                </a:solidFill>
              </a:rPr>
              <a:t>residuals over time </a:t>
            </a:r>
          </a:p>
          <a:p>
            <a:pPr marL="342900" indent="-342900">
              <a:buAutoNum type="alphaLcParenR"/>
            </a:pPr>
            <a:r>
              <a:rPr lang="en-GB" err="1">
                <a:solidFill>
                  <a:schemeClr val="bg1"/>
                </a:solidFill>
              </a:rPr>
              <a:t>Stronati</a:t>
            </a:r>
            <a:r>
              <a:rPr lang="en-GB">
                <a:solidFill>
                  <a:schemeClr val="bg1"/>
                </a:solidFill>
              </a:rPr>
              <a:t> et al. [1] residuals of the </a:t>
            </a:r>
            <a:r>
              <a:rPr lang="en-GB">
                <a:solidFill>
                  <a:srgbClr val="FFFFFF"/>
                </a:solidFill>
              </a:rPr>
              <a:t>17 most productive surveys (2023)</a:t>
            </a:r>
            <a:r>
              <a:rPr lang="en-GB">
                <a:solidFill>
                  <a:schemeClr val="bg1"/>
                </a:solidFill>
              </a:rPr>
              <a:t> </a:t>
            </a:r>
          </a:p>
        </p:txBody>
      </p:sp>
      <p:pic>
        <p:nvPicPr>
          <p:cNvPr id="4" name="Picture 3" descr="Chart, scatter chart&#10;&#10;Description automatically generated">
            <a:extLst>
              <a:ext uri="{FF2B5EF4-FFF2-40B4-BE49-F238E27FC236}">
                <a16:creationId xmlns:a16="http://schemas.microsoft.com/office/drawing/2014/main" id="{4571EA11-3AAD-0980-16DE-F39B333056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1735" y="3275428"/>
            <a:ext cx="4221262" cy="2110631"/>
          </a:xfrm>
          <a:prstGeom prst="rect">
            <a:avLst/>
          </a:prstGeom>
        </p:spPr>
      </p:pic>
      <p:pic>
        <p:nvPicPr>
          <p:cNvPr id="11" name="Picture 10">
            <a:extLst>
              <a:ext uri="{FF2B5EF4-FFF2-40B4-BE49-F238E27FC236}">
                <a16:creationId xmlns:a16="http://schemas.microsoft.com/office/drawing/2014/main" id="{66699BF0-F34B-333E-ABF6-5421C4A3B6CA}"/>
              </a:ext>
            </a:extLst>
          </p:cNvPr>
          <p:cNvPicPr>
            <a:picLocks noChangeAspect="1"/>
          </p:cNvPicPr>
          <p:nvPr/>
        </p:nvPicPr>
        <p:blipFill>
          <a:blip r:embed="rId6"/>
          <a:srcRect t="6539"/>
          <a:stretch>
            <a:fillRect/>
          </a:stretch>
        </p:blipFill>
        <p:spPr>
          <a:xfrm>
            <a:off x="863354" y="2446808"/>
            <a:ext cx="4191006" cy="3121423"/>
          </a:xfrm>
          <a:prstGeom prst="rect">
            <a:avLst/>
          </a:prstGeom>
        </p:spPr>
      </p:pic>
      <p:cxnSp>
        <p:nvCxnSpPr>
          <p:cNvPr id="24" name="Straight Connector 23">
            <a:extLst>
              <a:ext uri="{FF2B5EF4-FFF2-40B4-BE49-F238E27FC236}">
                <a16:creationId xmlns:a16="http://schemas.microsoft.com/office/drawing/2014/main" id="{4C8E0CEB-77F5-E6E7-B387-2FFEDF9AC40B}"/>
              </a:ext>
            </a:extLst>
          </p:cNvPr>
          <p:cNvCxnSpPr/>
          <p:nvPr/>
        </p:nvCxnSpPr>
        <p:spPr>
          <a:xfrm>
            <a:off x="1355835" y="5007129"/>
            <a:ext cx="7298524" cy="0"/>
          </a:xfrm>
          <a:prstGeom prst="line">
            <a:avLst/>
          </a:prstGeom>
          <a:ln w="38100">
            <a:solidFill>
              <a:srgbClr val="00B050"/>
            </a:solidFill>
            <a:prstDash val="lgDash"/>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8BB3549F-3E90-8195-4097-DCA7AB8F0FC7}"/>
              </a:ext>
            </a:extLst>
          </p:cNvPr>
          <p:cNvSpPr/>
          <p:nvPr/>
        </p:nvSpPr>
        <p:spPr>
          <a:xfrm>
            <a:off x="6740881" y="3346057"/>
            <a:ext cx="165993" cy="201348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D19B92B8-9B55-D37D-59F9-708226946829}"/>
              </a:ext>
            </a:extLst>
          </p:cNvPr>
          <p:cNvSpPr/>
          <p:nvPr/>
        </p:nvSpPr>
        <p:spPr>
          <a:xfrm>
            <a:off x="6930522" y="3346056"/>
            <a:ext cx="165993" cy="201348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 name="Straight Arrow Connector 42">
            <a:extLst>
              <a:ext uri="{FF2B5EF4-FFF2-40B4-BE49-F238E27FC236}">
                <a16:creationId xmlns:a16="http://schemas.microsoft.com/office/drawing/2014/main" id="{6859A08B-8972-E698-7B58-34AD0D93158F}"/>
              </a:ext>
            </a:extLst>
          </p:cNvPr>
          <p:cNvCxnSpPr>
            <a:cxnSpLocks/>
          </p:cNvCxnSpPr>
          <p:nvPr/>
        </p:nvCxnSpPr>
        <p:spPr>
          <a:xfrm>
            <a:off x="5943600" y="2011680"/>
            <a:ext cx="873410" cy="2919774"/>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321495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A9F1E-6AC6-0035-E361-A44E5899A614}"/>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CA944303-48FA-84F1-3929-5BD1FFA6AC91}"/>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45CE8C1A-7492-2A91-B812-597711296FDB}"/>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FE9E50CE-6BCE-33D2-4200-497BAB452D81}"/>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86016553-17F7-7114-FC0C-BC740A6F3828}"/>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C2099E6E-A50C-C776-C23D-02E916BF31FA}"/>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11F331FE-DB4B-FCBC-539F-AFB0BDCE0810}"/>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6E0B680E-DF4B-F8CB-3F31-23E778BD4BA5}"/>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1C86E6B5-921D-D291-773E-EF8C49AF0F31}"/>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FE7ADF39-F1C9-973D-3304-E67F3995829B}"/>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81564B32-9794-E644-7B65-49DFB64BB3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D737D680-68E3-1C14-7E31-22A8D5FA6F5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Text Placeholder 6">
            <a:extLst>
              <a:ext uri="{FF2B5EF4-FFF2-40B4-BE49-F238E27FC236}">
                <a16:creationId xmlns:a16="http://schemas.microsoft.com/office/drawing/2014/main" id="{9815C7C1-0395-40AE-C9D2-F5D8CA33E845}"/>
              </a:ext>
            </a:extLst>
          </p:cNvPr>
          <p:cNvSpPr txBox="1">
            <a:spLocks/>
          </p:cNvSpPr>
          <p:nvPr/>
        </p:nvSpPr>
        <p:spPr>
          <a:xfrm>
            <a:off x="280822" y="1222506"/>
            <a:ext cx="11056309" cy="612653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a:solidFill>
                  <a:srgbClr val="FFFFFF"/>
                </a:solidFill>
              </a:rPr>
              <a:t>Best accuracy surveys: Pan-STARRS at Haleakala  F51 ([1], [2]), F52 ([1]).</a:t>
            </a:r>
          </a:p>
          <a:p>
            <a:pPr marL="0" indent="0">
              <a:buNone/>
            </a:pPr>
            <a:r>
              <a:rPr lang="en-GB">
                <a:solidFill>
                  <a:srgbClr val="FFFFFF"/>
                </a:solidFill>
              </a:rPr>
              <a:t>Slightly better performance due to the catalogue change (Gaia RD2).</a:t>
            </a:r>
          </a:p>
          <a:p>
            <a:pPr marL="0" indent="0">
              <a:buNone/>
            </a:pPr>
            <a:r>
              <a:rPr lang="en-GB">
                <a:solidFill>
                  <a:srgbClr val="FFFFFF"/>
                </a:solidFill>
              </a:rPr>
              <a:t>Similar performance on NEOs and MBAs </a:t>
            </a:r>
            <a:r>
              <a:rPr lang="en-GB">
                <a:solidFill>
                  <a:schemeClr val="bg1"/>
                </a:solidFill>
              </a:rPr>
              <a:t>(&lt;0.08 arcsec: within signal noise</a:t>
            </a:r>
            <a:r>
              <a:rPr lang="en-GB">
                <a:solidFill>
                  <a:srgbClr val="FFFFFF"/>
                </a:solidFill>
              </a:rPr>
              <a:t>).</a:t>
            </a:r>
          </a:p>
          <a:p>
            <a:pPr marL="0" indent="0">
              <a:buNone/>
            </a:pPr>
            <a:r>
              <a:rPr lang="en-GB">
                <a:solidFill>
                  <a:schemeClr val="bg1"/>
                </a:solidFill>
              </a:rPr>
              <a:t>     a 							</a:t>
            </a:r>
          </a:p>
          <a:p>
            <a:pPr marL="0" indent="0">
              <a:buNone/>
            </a:pPr>
            <a:r>
              <a:rPr lang="en-GB">
                <a:solidFill>
                  <a:schemeClr val="bg1"/>
                </a:solidFill>
              </a:rPr>
              <a:t>								b</a:t>
            </a:r>
          </a:p>
        </p:txBody>
      </p:sp>
      <p:sp>
        <p:nvSpPr>
          <p:cNvPr id="22" name="Title 1">
            <a:extLst>
              <a:ext uri="{FF2B5EF4-FFF2-40B4-BE49-F238E27FC236}">
                <a16:creationId xmlns:a16="http://schemas.microsoft.com/office/drawing/2014/main" id="{FDDC600D-959D-38ED-0013-0702AFCEB31E}"/>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b="1" dirty="0"/>
              <a:t>General results</a:t>
            </a:r>
            <a:endParaRPr lang="en-GB" dirty="0"/>
          </a:p>
        </p:txBody>
      </p:sp>
      <p:sp>
        <p:nvSpPr>
          <p:cNvPr id="15" name="TextBox 14">
            <a:extLst>
              <a:ext uri="{FF2B5EF4-FFF2-40B4-BE49-F238E27FC236}">
                <a16:creationId xmlns:a16="http://schemas.microsoft.com/office/drawing/2014/main" id="{131D0E90-DFC1-8088-9595-CF0E09E4BAFB}"/>
              </a:ext>
            </a:extLst>
          </p:cNvPr>
          <p:cNvSpPr txBox="1"/>
          <p:nvPr/>
        </p:nvSpPr>
        <p:spPr>
          <a:xfrm>
            <a:off x="814472" y="5529450"/>
            <a:ext cx="7185108" cy="646331"/>
          </a:xfrm>
          <a:prstGeom prst="rect">
            <a:avLst/>
          </a:prstGeom>
          <a:noFill/>
        </p:spPr>
        <p:txBody>
          <a:bodyPr wrap="none" rtlCol="0">
            <a:spAutoFit/>
          </a:bodyPr>
          <a:lstStyle/>
          <a:p>
            <a:pPr marL="342900" indent="-342900">
              <a:buAutoNum type="alphaLcParenR"/>
            </a:pPr>
            <a:r>
              <a:rPr lang="en-GB" err="1">
                <a:solidFill>
                  <a:schemeClr val="bg1"/>
                </a:solidFill>
              </a:rPr>
              <a:t>Vereš</a:t>
            </a:r>
            <a:r>
              <a:rPr lang="en-GB">
                <a:solidFill>
                  <a:schemeClr val="bg1"/>
                </a:solidFill>
              </a:rPr>
              <a:t> et al. [2]: </a:t>
            </a:r>
            <a:r>
              <a:rPr lang="en-GB">
                <a:solidFill>
                  <a:srgbClr val="FFFFFF"/>
                </a:solidFill>
              </a:rPr>
              <a:t>Pan-STARRS </a:t>
            </a:r>
            <a:r>
              <a:rPr lang="en-GB">
                <a:solidFill>
                  <a:schemeClr val="bg1"/>
                </a:solidFill>
              </a:rPr>
              <a:t>residuals over time </a:t>
            </a:r>
          </a:p>
          <a:p>
            <a:pPr marL="342900" indent="-342900">
              <a:buAutoNum type="alphaLcParenR"/>
            </a:pPr>
            <a:r>
              <a:rPr lang="en-GB" err="1">
                <a:solidFill>
                  <a:schemeClr val="bg1"/>
                </a:solidFill>
              </a:rPr>
              <a:t>Stronati</a:t>
            </a:r>
            <a:r>
              <a:rPr lang="en-GB">
                <a:solidFill>
                  <a:schemeClr val="bg1"/>
                </a:solidFill>
              </a:rPr>
              <a:t> et al. [1] residuals of the </a:t>
            </a:r>
            <a:r>
              <a:rPr lang="en-GB">
                <a:solidFill>
                  <a:srgbClr val="FFFFFF"/>
                </a:solidFill>
              </a:rPr>
              <a:t>17 most productive surveys (2023)</a:t>
            </a:r>
            <a:r>
              <a:rPr lang="en-GB">
                <a:solidFill>
                  <a:schemeClr val="bg1"/>
                </a:solidFill>
              </a:rPr>
              <a:t> </a:t>
            </a:r>
          </a:p>
        </p:txBody>
      </p:sp>
      <p:pic>
        <p:nvPicPr>
          <p:cNvPr id="4" name="Picture 3" descr="Chart, scatter chart&#10;&#10;Description automatically generated">
            <a:extLst>
              <a:ext uri="{FF2B5EF4-FFF2-40B4-BE49-F238E27FC236}">
                <a16:creationId xmlns:a16="http://schemas.microsoft.com/office/drawing/2014/main" id="{D6137F3F-3F6A-3D02-8977-8927B5334E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1735" y="3275428"/>
            <a:ext cx="4221262" cy="2110631"/>
          </a:xfrm>
          <a:prstGeom prst="rect">
            <a:avLst/>
          </a:prstGeom>
        </p:spPr>
      </p:pic>
      <p:pic>
        <p:nvPicPr>
          <p:cNvPr id="11" name="Picture 10">
            <a:extLst>
              <a:ext uri="{FF2B5EF4-FFF2-40B4-BE49-F238E27FC236}">
                <a16:creationId xmlns:a16="http://schemas.microsoft.com/office/drawing/2014/main" id="{D0333020-E7E7-D2C1-6D46-C1FE0F8D5A10}"/>
              </a:ext>
            </a:extLst>
          </p:cNvPr>
          <p:cNvPicPr>
            <a:picLocks noChangeAspect="1"/>
          </p:cNvPicPr>
          <p:nvPr/>
        </p:nvPicPr>
        <p:blipFill>
          <a:blip r:embed="rId6"/>
          <a:srcRect t="6539"/>
          <a:stretch>
            <a:fillRect/>
          </a:stretch>
        </p:blipFill>
        <p:spPr>
          <a:xfrm>
            <a:off x="863354" y="2446808"/>
            <a:ext cx="4191006" cy="3121423"/>
          </a:xfrm>
          <a:prstGeom prst="rect">
            <a:avLst/>
          </a:prstGeom>
        </p:spPr>
      </p:pic>
      <p:sp>
        <p:nvSpPr>
          <p:cNvPr id="38" name="Rectangle 37">
            <a:extLst>
              <a:ext uri="{FF2B5EF4-FFF2-40B4-BE49-F238E27FC236}">
                <a16:creationId xmlns:a16="http://schemas.microsoft.com/office/drawing/2014/main" id="{E001FE5F-6363-A605-898A-73195992F1A6}"/>
              </a:ext>
            </a:extLst>
          </p:cNvPr>
          <p:cNvSpPr/>
          <p:nvPr/>
        </p:nvSpPr>
        <p:spPr>
          <a:xfrm>
            <a:off x="6740881" y="3346057"/>
            <a:ext cx="165993" cy="201348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C27EAC11-796E-C0FE-237E-F29424E4ED1A}"/>
              </a:ext>
            </a:extLst>
          </p:cNvPr>
          <p:cNvSpPr/>
          <p:nvPr/>
        </p:nvSpPr>
        <p:spPr>
          <a:xfrm>
            <a:off x="6930522" y="3346056"/>
            <a:ext cx="165993" cy="201348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 name="Straight Arrow Connector 42">
            <a:extLst>
              <a:ext uri="{FF2B5EF4-FFF2-40B4-BE49-F238E27FC236}">
                <a16:creationId xmlns:a16="http://schemas.microsoft.com/office/drawing/2014/main" id="{2706D101-E4A4-C05C-0444-9FCE66507A51}"/>
              </a:ext>
            </a:extLst>
          </p:cNvPr>
          <p:cNvCxnSpPr>
            <a:cxnSpLocks/>
          </p:cNvCxnSpPr>
          <p:nvPr/>
        </p:nvCxnSpPr>
        <p:spPr>
          <a:xfrm>
            <a:off x="4735551" y="2326888"/>
            <a:ext cx="2081459" cy="2604566"/>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851414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20D25-B817-CF00-1CEB-70F40AB12BB8}"/>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FB7F36C9-38EA-4F37-2CCE-43A23DCCA323}"/>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CFFFD763-BA7E-E91B-27E5-E490612E37F0}"/>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364E2967-F342-DD5C-8106-DB41F66F4CF9}"/>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E13A63BA-B13C-6906-57D6-E7097CD988DE}"/>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9DD13246-DEA1-594F-795F-24B1913611A6}"/>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F6E7ABDE-F015-A2A6-FDA6-1455C1852CD0}"/>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CD6707E8-9CEA-EB9E-6D8B-9C88E748C183}"/>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DE2CE5DD-92E9-034A-B516-318252FCFF86}"/>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356875F9-8A17-B045-A8E2-B2F927916114}"/>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8CFEEE56-B1A2-907E-7074-A26B701C62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FE819F80-14DF-6D5C-15CE-C0E676533E9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Text Placeholder 6">
            <a:extLst>
              <a:ext uri="{FF2B5EF4-FFF2-40B4-BE49-F238E27FC236}">
                <a16:creationId xmlns:a16="http://schemas.microsoft.com/office/drawing/2014/main" id="{B5F92EBC-B3ED-2CAC-E953-E77DF507231B}"/>
              </a:ext>
            </a:extLst>
          </p:cNvPr>
          <p:cNvSpPr txBox="1">
            <a:spLocks/>
          </p:cNvSpPr>
          <p:nvPr/>
        </p:nvSpPr>
        <p:spPr>
          <a:xfrm>
            <a:off x="280822" y="1222506"/>
            <a:ext cx="11056309" cy="612653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a:solidFill>
                  <a:srgbClr val="FFFFFF"/>
                </a:solidFill>
              </a:rPr>
              <a:t>Best accuracy surveys: Pan-STARRS at Haleakala  F51 ([1], [2]), F52 ([1]).</a:t>
            </a:r>
          </a:p>
          <a:p>
            <a:pPr marL="0" indent="0">
              <a:buNone/>
            </a:pPr>
            <a:r>
              <a:rPr lang="en-GB">
                <a:solidFill>
                  <a:srgbClr val="FFFFFF"/>
                </a:solidFill>
              </a:rPr>
              <a:t>Slightly better performance due to the catalogue change (Gaia RD2).</a:t>
            </a:r>
          </a:p>
          <a:p>
            <a:pPr marL="0" indent="0">
              <a:buNone/>
            </a:pPr>
            <a:r>
              <a:rPr lang="en-GB">
                <a:solidFill>
                  <a:srgbClr val="FFFFFF"/>
                </a:solidFill>
              </a:rPr>
              <a:t>Similar performance on NEOs and MBAs </a:t>
            </a:r>
            <a:r>
              <a:rPr lang="en-GB">
                <a:solidFill>
                  <a:schemeClr val="bg1"/>
                </a:solidFill>
              </a:rPr>
              <a:t>(&lt;0.08 arcsec: within signal noise</a:t>
            </a:r>
            <a:r>
              <a:rPr lang="en-GB">
                <a:solidFill>
                  <a:srgbClr val="FFFFFF"/>
                </a:solidFill>
              </a:rPr>
              <a:t>).</a:t>
            </a:r>
          </a:p>
          <a:p>
            <a:pPr marL="0" indent="0">
              <a:buNone/>
            </a:pPr>
            <a:r>
              <a:rPr lang="en-GB">
                <a:solidFill>
                  <a:schemeClr val="bg1"/>
                </a:solidFill>
              </a:rPr>
              <a:t>     a 							</a:t>
            </a:r>
          </a:p>
          <a:p>
            <a:pPr marL="0" indent="0">
              <a:buNone/>
            </a:pPr>
            <a:r>
              <a:rPr lang="en-GB">
                <a:solidFill>
                  <a:schemeClr val="bg1"/>
                </a:solidFill>
              </a:rPr>
              <a:t>								b</a:t>
            </a:r>
          </a:p>
        </p:txBody>
      </p:sp>
      <p:sp>
        <p:nvSpPr>
          <p:cNvPr id="22" name="Title 1">
            <a:extLst>
              <a:ext uri="{FF2B5EF4-FFF2-40B4-BE49-F238E27FC236}">
                <a16:creationId xmlns:a16="http://schemas.microsoft.com/office/drawing/2014/main" id="{DF8F771C-4021-F517-6E8E-BB832FE2C9E2}"/>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b="1" dirty="0"/>
              <a:t>General results</a:t>
            </a:r>
            <a:endParaRPr lang="en-GB" dirty="0"/>
          </a:p>
        </p:txBody>
      </p:sp>
      <p:sp>
        <p:nvSpPr>
          <p:cNvPr id="15" name="TextBox 14">
            <a:extLst>
              <a:ext uri="{FF2B5EF4-FFF2-40B4-BE49-F238E27FC236}">
                <a16:creationId xmlns:a16="http://schemas.microsoft.com/office/drawing/2014/main" id="{DE08C930-DFF1-E5FE-4817-C8D4213E1B22}"/>
              </a:ext>
            </a:extLst>
          </p:cNvPr>
          <p:cNvSpPr txBox="1"/>
          <p:nvPr/>
        </p:nvSpPr>
        <p:spPr>
          <a:xfrm>
            <a:off x="814472" y="5529450"/>
            <a:ext cx="7185108" cy="646331"/>
          </a:xfrm>
          <a:prstGeom prst="rect">
            <a:avLst/>
          </a:prstGeom>
          <a:noFill/>
        </p:spPr>
        <p:txBody>
          <a:bodyPr wrap="none" rtlCol="0">
            <a:spAutoFit/>
          </a:bodyPr>
          <a:lstStyle/>
          <a:p>
            <a:pPr marL="342900" indent="-342900">
              <a:buAutoNum type="alphaLcParenR"/>
            </a:pPr>
            <a:r>
              <a:rPr lang="en-GB" err="1">
                <a:solidFill>
                  <a:schemeClr val="bg1"/>
                </a:solidFill>
              </a:rPr>
              <a:t>Vereš</a:t>
            </a:r>
            <a:r>
              <a:rPr lang="en-GB">
                <a:solidFill>
                  <a:schemeClr val="bg1"/>
                </a:solidFill>
              </a:rPr>
              <a:t> et al. [2]: </a:t>
            </a:r>
            <a:r>
              <a:rPr lang="en-GB">
                <a:solidFill>
                  <a:srgbClr val="FFFFFF"/>
                </a:solidFill>
              </a:rPr>
              <a:t>Pan-STARRS </a:t>
            </a:r>
            <a:r>
              <a:rPr lang="en-GB">
                <a:solidFill>
                  <a:schemeClr val="bg1"/>
                </a:solidFill>
              </a:rPr>
              <a:t>residuals over time </a:t>
            </a:r>
          </a:p>
          <a:p>
            <a:pPr marL="342900" indent="-342900">
              <a:buAutoNum type="alphaLcParenR"/>
            </a:pPr>
            <a:r>
              <a:rPr lang="en-GB" err="1">
                <a:solidFill>
                  <a:schemeClr val="bg1"/>
                </a:solidFill>
              </a:rPr>
              <a:t>Stronati</a:t>
            </a:r>
            <a:r>
              <a:rPr lang="en-GB">
                <a:solidFill>
                  <a:schemeClr val="bg1"/>
                </a:solidFill>
              </a:rPr>
              <a:t> et al. [1] residuals of the </a:t>
            </a:r>
            <a:r>
              <a:rPr lang="en-GB">
                <a:solidFill>
                  <a:srgbClr val="FFFFFF"/>
                </a:solidFill>
              </a:rPr>
              <a:t>17 most productive surveys (2023)</a:t>
            </a:r>
            <a:r>
              <a:rPr lang="en-GB">
                <a:solidFill>
                  <a:schemeClr val="bg1"/>
                </a:solidFill>
              </a:rPr>
              <a:t> </a:t>
            </a:r>
          </a:p>
        </p:txBody>
      </p:sp>
      <p:pic>
        <p:nvPicPr>
          <p:cNvPr id="4" name="Picture 3" descr="Chart, scatter chart&#10;&#10;Description automatically generated">
            <a:extLst>
              <a:ext uri="{FF2B5EF4-FFF2-40B4-BE49-F238E27FC236}">
                <a16:creationId xmlns:a16="http://schemas.microsoft.com/office/drawing/2014/main" id="{F769544F-06CA-DBA4-A2B0-ABC9D45ECC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1735" y="3275428"/>
            <a:ext cx="4221262" cy="2110631"/>
          </a:xfrm>
          <a:prstGeom prst="rect">
            <a:avLst/>
          </a:prstGeom>
        </p:spPr>
      </p:pic>
      <p:pic>
        <p:nvPicPr>
          <p:cNvPr id="11" name="Picture 10">
            <a:extLst>
              <a:ext uri="{FF2B5EF4-FFF2-40B4-BE49-F238E27FC236}">
                <a16:creationId xmlns:a16="http://schemas.microsoft.com/office/drawing/2014/main" id="{835E3931-6CA3-401B-3DF3-25DB6243C320}"/>
              </a:ext>
            </a:extLst>
          </p:cNvPr>
          <p:cNvPicPr>
            <a:picLocks noChangeAspect="1"/>
          </p:cNvPicPr>
          <p:nvPr/>
        </p:nvPicPr>
        <p:blipFill>
          <a:blip r:embed="rId6"/>
          <a:srcRect t="6539"/>
          <a:stretch>
            <a:fillRect/>
          </a:stretch>
        </p:blipFill>
        <p:spPr>
          <a:xfrm>
            <a:off x="863354" y="2446808"/>
            <a:ext cx="4191006" cy="3121423"/>
          </a:xfrm>
          <a:prstGeom prst="rect">
            <a:avLst/>
          </a:prstGeom>
        </p:spPr>
      </p:pic>
      <p:sp>
        <p:nvSpPr>
          <p:cNvPr id="38" name="Rectangle 37">
            <a:extLst>
              <a:ext uri="{FF2B5EF4-FFF2-40B4-BE49-F238E27FC236}">
                <a16:creationId xmlns:a16="http://schemas.microsoft.com/office/drawing/2014/main" id="{0E69B53A-80F5-F9DC-4CF9-87B7BF44819B}"/>
              </a:ext>
            </a:extLst>
          </p:cNvPr>
          <p:cNvSpPr/>
          <p:nvPr/>
        </p:nvSpPr>
        <p:spPr>
          <a:xfrm>
            <a:off x="6740881" y="3346057"/>
            <a:ext cx="165993" cy="201348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91CF33-5188-9AFB-B9AE-DC9F7AAAF071}"/>
              </a:ext>
            </a:extLst>
          </p:cNvPr>
          <p:cNvSpPr/>
          <p:nvPr/>
        </p:nvSpPr>
        <p:spPr>
          <a:xfrm>
            <a:off x="6930522" y="3346056"/>
            <a:ext cx="165993" cy="201348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7AC5E0FE-01F1-6318-9D48-08B2FA781CBE}"/>
              </a:ext>
            </a:extLst>
          </p:cNvPr>
          <p:cNvSpPr/>
          <p:nvPr/>
        </p:nvSpPr>
        <p:spPr>
          <a:xfrm>
            <a:off x="5434361" y="2572215"/>
            <a:ext cx="4899102" cy="321898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09752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10552-414F-6DE6-330A-3133987D59FC}"/>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82F395DE-9754-21C3-1A77-248C02C065AF}"/>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F7CAC8F8-4F43-D796-7D52-DD9FEA39E74C}"/>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86786CEE-5922-9538-7431-BAABF58F31B4}"/>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6F53FAD0-D71E-C3EB-317D-EDBA290870BB}"/>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469E612D-34EF-347D-CAEA-2840A15F8B2C}"/>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E5791D64-52F9-9B82-9989-9A555459C897}"/>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D071607B-1893-B168-5B40-52592FA77571}"/>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CF7A0A09-5A3D-5DFF-B3BF-AA2F38654B4D}"/>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6E7A1288-91E4-7BB3-FDE0-CC27ED4EC7FB}"/>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B82C3961-7006-B8FE-2E54-5A107AEE6B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8BE4EEA6-5C53-067B-CDD5-E9FC5E39353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Text Placeholder 6">
            <a:extLst>
              <a:ext uri="{FF2B5EF4-FFF2-40B4-BE49-F238E27FC236}">
                <a16:creationId xmlns:a16="http://schemas.microsoft.com/office/drawing/2014/main" id="{DBB56E8E-C9A3-F3C9-C639-2785782609CB}"/>
              </a:ext>
            </a:extLst>
          </p:cNvPr>
          <p:cNvSpPr txBox="1">
            <a:spLocks/>
          </p:cNvSpPr>
          <p:nvPr/>
        </p:nvSpPr>
        <p:spPr>
          <a:xfrm>
            <a:off x="280822" y="1222506"/>
            <a:ext cx="9877506" cy="612653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b="1">
                <a:solidFill>
                  <a:srgbClr val="FFFFFF"/>
                </a:solidFill>
              </a:rPr>
              <a:t>Most of the stations </a:t>
            </a:r>
            <a:r>
              <a:rPr lang="en-GB">
                <a:solidFill>
                  <a:srgbClr val="FFFFFF"/>
                </a:solidFill>
              </a:rPr>
              <a:t>are </a:t>
            </a:r>
            <a:r>
              <a:rPr lang="en-GB" b="1">
                <a:solidFill>
                  <a:srgbClr val="FFFFFF"/>
                </a:solidFill>
              </a:rPr>
              <a:t>not affected </a:t>
            </a:r>
            <a:r>
              <a:rPr lang="en-GB">
                <a:solidFill>
                  <a:srgbClr val="FFFFFF"/>
                </a:solidFill>
              </a:rPr>
              <a:t>by the asteroid’s class (or within the noise)</a:t>
            </a:r>
          </a:p>
          <a:p>
            <a:pPr marL="342900" lvl="1" indent="0">
              <a:buNone/>
            </a:pPr>
            <a:endParaRPr lang="en-GB">
              <a:solidFill>
                <a:srgbClr val="FFFFFF"/>
              </a:solidFill>
            </a:endParaRPr>
          </a:p>
        </p:txBody>
      </p:sp>
      <p:sp>
        <p:nvSpPr>
          <p:cNvPr id="22" name="Title 1">
            <a:extLst>
              <a:ext uri="{FF2B5EF4-FFF2-40B4-BE49-F238E27FC236}">
                <a16:creationId xmlns:a16="http://schemas.microsoft.com/office/drawing/2014/main" id="{32666CCC-A67F-D622-98AA-F1664A4CF1EE}"/>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b="1"/>
              <a:t>NEAs VS MBAs</a:t>
            </a:r>
            <a:endParaRPr lang="en-GB"/>
          </a:p>
        </p:txBody>
      </p:sp>
      <p:pic>
        <p:nvPicPr>
          <p:cNvPr id="3" name="Picture 2" descr="Chart, scatter chart&#10;&#10;Description automatically generated">
            <a:extLst>
              <a:ext uri="{FF2B5EF4-FFF2-40B4-BE49-F238E27FC236}">
                <a16:creationId xmlns:a16="http://schemas.microsoft.com/office/drawing/2014/main" id="{91156FC1-9E6D-A7AE-06DE-FB7AA29E25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1830" y="2302353"/>
            <a:ext cx="8209069" cy="4104535"/>
          </a:xfrm>
          <a:prstGeom prst="rect">
            <a:avLst/>
          </a:prstGeom>
        </p:spPr>
      </p:pic>
    </p:spTree>
    <p:extLst>
      <p:ext uri="{BB962C8B-B14F-4D97-AF65-F5344CB8AC3E}">
        <p14:creationId xmlns:p14="http://schemas.microsoft.com/office/powerpoint/2010/main" val="4114466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FA173-24FA-15A3-887D-33C6DE18D241}"/>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BEEA7887-119A-265E-6D0C-6CAD5B070353}"/>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DD9CB3BC-DC09-88ED-B10D-A626DC243B5D}"/>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66AFA77D-C7CB-BEEA-D995-646F3BF38089}"/>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D12B46D6-925F-C31A-16D2-4ED2B95647E3}"/>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FA464447-1979-18BF-221A-B9FA997139D5}"/>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8EC5072C-35B7-4FC0-37FD-E6C078FB20F9}"/>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223AB21A-5C43-B6BD-A7F0-582158FADD64}"/>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5336E17E-F1E4-6CC3-3144-7638544D0BC6}"/>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16A7AD60-96A4-4556-46E8-681810101AD6}"/>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D8051108-6F6A-7216-F250-A8FEBA3687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331FBAA2-07BA-1FFB-AC12-B4F24C0592F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Text Placeholder 6">
            <a:extLst>
              <a:ext uri="{FF2B5EF4-FFF2-40B4-BE49-F238E27FC236}">
                <a16:creationId xmlns:a16="http://schemas.microsoft.com/office/drawing/2014/main" id="{8196F2B8-5CDE-3845-DD52-0DECBA1AAF11}"/>
              </a:ext>
            </a:extLst>
          </p:cNvPr>
          <p:cNvSpPr txBox="1">
            <a:spLocks/>
          </p:cNvSpPr>
          <p:nvPr/>
        </p:nvSpPr>
        <p:spPr>
          <a:xfrm>
            <a:off x="280822" y="1222506"/>
            <a:ext cx="9877506" cy="612653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a:solidFill>
                  <a:srgbClr val="FFFFFF"/>
                </a:solidFill>
              </a:rPr>
              <a:t>C51 (WISE) and E12 (Siding Spring Survey) have better accuracy for Near Earth Asteroids observations</a:t>
            </a:r>
          </a:p>
          <a:p>
            <a:pPr marL="342900" lvl="1" indent="0">
              <a:buNone/>
            </a:pPr>
            <a:endParaRPr lang="en-GB">
              <a:solidFill>
                <a:srgbClr val="FFFFFF"/>
              </a:solidFill>
            </a:endParaRPr>
          </a:p>
        </p:txBody>
      </p:sp>
      <p:sp>
        <p:nvSpPr>
          <p:cNvPr id="22" name="Title 1">
            <a:extLst>
              <a:ext uri="{FF2B5EF4-FFF2-40B4-BE49-F238E27FC236}">
                <a16:creationId xmlns:a16="http://schemas.microsoft.com/office/drawing/2014/main" id="{582A2191-C3B6-B22A-5E30-295A5EC63332}"/>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b="1"/>
              <a:t>NEAs VS MBAs</a:t>
            </a:r>
            <a:endParaRPr lang="en-GB"/>
          </a:p>
        </p:txBody>
      </p:sp>
      <p:pic>
        <p:nvPicPr>
          <p:cNvPr id="3" name="Picture 2" descr="Chart, scatter chart&#10;&#10;Description automatically generated">
            <a:extLst>
              <a:ext uri="{FF2B5EF4-FFF2-40B4-BE49-F238E27FC236}">
                <a16:creationId xmlns:a16="http://schemas.microsoft.com/office/drawing/2014/main" id="{508FF6A1-7707-825A-C95F-42E93BFC35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1830" y="2302353"/>
            <a:ext cx="8209069" cy="4104535"/>
          </a:xfrm>
          <a:prstGeom prst="rect">
            <a:avLst/>
          </a:prstGeom>
        </p:spPr>
      </p:pic>
      <p:pic>
        <p:nvPicPr>
          <p:cNvPr id="8" name="Picture 7">
            <a:extLst>
              <a:ext uri="{FF2B5EF4-FFF2-40B4-BE49-F238E27FC236}">
                <a16:creationId xmlns:a16="http://schemas.microsoft.com/office/drawing/2014/main" id="{4A85015C-2FA0-A2B2-A9D9-F85D2F9EA3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751831" y="2302353"/>
            <a:ext cx="8209068" cy="4104534"/>
          </a:xfrm>
          <a:prstGeom prst="rect">
            <a:avLst/>
          </a:prstGeom>
        </p:spPr>
      </p:pic>
    </p:spTree>
    <p:extLst>
      <p:ext uri="{BB962C8B-B14F-4D97-AF65-F5344CB8AC3E}">
        <p14:creationId xmlns:p14="http://schemas.microsoft.com/office/powerpoint/2010/main" val="715134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EF383-F826-F2FD-D050-19400375A43A}"/>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FF764225-469A-7247-E93D-011738D02DE6}"/>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76864A59-585D-5345-E7F2-42B02EABE70B}"/>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79F3A4E3-7989-E7E8-DB19-E5740E0D8F89}"/>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EA2B4F5B-9992-7E94-C619-DF3FDAAFCBCB}"/>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59D61DC1-8C62-74B3-1D5C-DB9980CBC9A6}"/>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3F5B7FE7-C17F-C5B3-ACBC-91E5BEF6CD63}"/>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A992A9EB-2574-3F20-84AA-3B6267215786}"/>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58362ECE-0CFE-AC1E-BDC2-2DB476B86127}"/>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C4AEA5C9-8945-9AC0-4CA0-C004EC7CA9E9}"/>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35F527BA-CFAE-C866-2C0B-EC57476532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868A6D62-9D40-B84F-73A7-95EF28C87EC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Text Placeholder 6">
            <a:extLst>
              <a:ext uri="{FF2B5EF4-FFF2-40B4-BE49-F238E27FC236}">
                <a16:creationId xmlns:a16="http://schemas.microsoft.com/office/drawing/2014/main" id="{C89CFC2B-AA7F-9A56-0F59-E44959775917}"/>
              </a:ext>
            </a:extLst>
          </p:cNvPr>
          <p:cNvSpPr txBox="1">
            <a:spLocks/>
          </p:cNvSpPr>
          <p:nvPr/>
        </p:nvSpPr>
        <p:spPr>
          <a:xfrm>
            <a:off x="280822" y="1222506"/>
            <a:ext cx="9877506" cy="612653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a:solidFill>
                  <a:srgbClr val="FFFFFF"/>
                </a:solidFill>
              </a:rPr>
              <a:t>691 (Kitt Peak-Spacewatch) and I41 (Palomar Mountain—ZTF) have better accuracy for Main Belters observations</a:t>
            </a:r>
          </a:p>
          <a:p>
            <a:pPr marL="342900" lvl="1" indent="0">
              <a:buNone/>
            </a:pPr>
            <a:endParaRPr lang="en-GB">
              <a:solidFill>
                <a:srgbClr val="FFFFFF"/>
              </a:solidFill>
            </a:endParaRPr>
          </a:p>
        </p:txBody>
      </p:sp>
      <p:sp>
        <p:nvSpPr>
          <p:cNvPr id="22" name="Title 1">
            <a:extLst>
              <a:ext uri="{FF2B5EF4-FFF2-40B4-BE49-F238E27FC236}">
                <a16:creationId xmlns:a16="http://schemas.microsoft.com/office/drawing/2014/main" id="{F1B527E9-784C-1592-9486-381DA4572FD2}"/>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b="1"/>
              <a:t>NEAs VS MBAs</a:t>
            </a:r>
            <a:endParaRPr lang="en-GB"/>
          </a:p>
        </p:txBody>
      </p:sp>
      <p:pic>
        <p:nvPicPr>
          <p:cNvPr id="3" name="Picture 2" descr="Chart, scatter chart&#10;&#10;Description automatically generated">
            <a:extLst>
              <a:ext uri="{FF2B5EF4-FFF2-40B4-BE49-F238E27FC236}">
                <a16:creationId xmlns:a16="http://schemas.microsoft.com/office/drawing/2014/main" id="{5DAAC154-9BE8-D54D-A5AD-1E3C968048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1830" y="2302353"/>
            <a:ext cx="8209069" cy="4104535"/>
          </a:xfrm>
          <a:prstGeom prst="rect">
            <a:avLst/>
          </a:prstGeom>
        </p:spPr>
      </p:pic>
      <p:pic>
        <p:nvPicPr>
          <p:cNvPr id="4" name="Picture 3">
            <a:extLst>
              <a:ext uri="{FF2B5EF4-FFF2-40B4-BE49-F238E27FC236}">
                <a16:creationId xmlns:a16="http://schemas.microsoft.com/office/drawing/2014/main" id="{8D1B0978-D03B-7492-5910-2F17ABF6565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751830" y="2302354"/>
            <a:ext cx="8209069" cy="4104534"/>
          </a:xfrm>
          <a:prstGeom prst="rect">
            <a:avLst/>
          </a:prstGeom>
        </p:spPr>
      </p:pic>
    </p:spTree>
    <p:extLst>
      <p:ext uri="{BB962C8B-B14F-4D97-AF65-F5344CB8AC3E}">
        <p14:creationId xmlns:p14="http://schemas.microsoft.com/office/powerpoint/2010/main" val="1786916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F2AE-3B78-E23B-846F-345761B40364}"/>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9171B244-9C50-1284-83DB-82D1E1A7FABC}"/>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13C823DD-8E95-0B69-2C6B-480FAB4CC5B0}"/>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1015BA6E-CC55-D7ED-EA36-39986D73039F}"/>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935B4FFD-8BE5-4A95-F388-1763B45EEEAE}"/>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BC263DB4-9671-07F9-1D59-9665C63D5557}"/>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AEC48663-7CC3-29BD-E96E-B4D03E106664}"/>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1DA85C8F-D650-64E3-02D6-D7B0491824D1}"/>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B7C393E5-305B-A4B4-AF87-1F1262FD9D9E}"/>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2191EF16-9F5C-B43A-91F2-A127DD16C7FA}"/>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69CBC1BE-EEDC-71FC-B1F5-9379C0D317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21" name="Text Placeholder 6">
            <a:extLst>
              <a:ext uri="{FF2B5EF4-FFF2-40B4-BE49-F238E27FC236}">
                <a16:creationId xmlns:a16="http://schemas.microsoft.com/office/drawing/2014/main" id="{85DCC5E3-FC15-F9DA-9077-2BAE8E5FF0FF}"/>
              </a:ext>
            </a:extLst>
          </p:cNvPr>
          <p:cNvSpPr txBox="1">
            <a:spLocks/>
          </p:cNvSpPr>
          <p:nvPr/>
        </p:nvSpPr>
        <p:spPr>
          <a:xfrm>
            <a:off x="280822" y="1222506"/>
            <a:ext cx="11056309" cy="612653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dirty="0">
                <a:solidFill>
                  <a:schemeClr val="bg1"/>
                </a:solidFill>
              </a:rPr>
              <a:t>Accuracy might change in time due to catalogue changes, CCD and telescopes upgrades, </a:t>
            </a:r>
          </a:p>
          <a:p>
            <a:pPr marL="0" indent="0">
              <a:buNone/>
            </a:pPr>
            <a:r>
              <a:rPr lang="en-GB" dirty="0">
                <a:solidFill>
                  <a:schemeClr val="bg1"/>
                </a:solidFill>
              </a:rPr>
              <a:t>measuring algorithms improvement (</a:t>
            </a:r>
            <a:r>
              <a:rPr lang="en-GB" dirty="0" err="1">
                <a:solidFill>
                  <a:schemeClr val="bg1"/>
                </a:solidFill>
              </a:rPr>
              <a:t>Vereš</a:t>
            </a:r>
            <a:r>
              <a:rPr lang="en-GB" dirty="0">
                <a:solidFill>
                  <a:schemeClr val="bg1"/>
                </a:solidFill>
              </a:rPr>
              <a:t> et al. [2]). </a:t>
            </a:r>
          </a:p>
          <a:p>
            <a:pPr marL="0" indent="0">
              <a:buNone/>
            </a:pPr>
            <a:r>
              <a:rPr lang="en-GB" dirty="0">
                <a:solidFill>
                  <a:schemeClr val="bg1"/>
                </a:solidFill>
              </a:rPr>
              <a:t>For example:</a:t>
            </a:r>
          </a:p>
          <a:p>
            <a:pPr marL="0" indent="0">
              <a:buNone/>
            </a:pPr>
            <a:endParaRPr lang="en-GB" dirty="0">
              <a:solidFill>
                <a:schemeClr val="bg1"/>
              </a:solidFill>
            </a:endParaRPr>
          </a:p>
          <a:p>
            <a:pPr marL="0" indent="0">
              <a:buNone/>
            </a:pPr>
            <a:r>
              <a:rPr lang="en-GB" dirty="0">
                <a:solidFill>
                  <a:schemeClr val="bg1"/>
                </a:solidFill>
              </a:rPr>
              <a:t>          							          b</a:t>
            </a:r>
          </a:p>
          <a:p>
            <a:endParaRPr lang="en-GB" dirty="0">
              <a:solidFill>
                <a:schemeClr val="bg1"/>
              </a:solidFill>
            </a:endParaRPr>
          </a:p>
          <a:p>
            <a:endParaRPr lang="en-GB" sz="1400" dirty="0">
              <a:solidFill>
                <a:schemeClr val="bg1"/>
              </a:solidFill>
            </a:endParaRPr>
          </a:p>
          <a:p>
            <a:endParaRPr lang="en-GB" dirty="0">
              <a:solidFill>
                <a:schemeClr val="bg1"/>
              </a:solidFill>
            </a:endParaRPr>
          </a:p>
        </p:txBody>
      </p:sp>
      <p:sp>
        <p:nvSpPr>
          <p:cNvPr id="31" name="AutoShape 4">
            <a:extLst>
              <a:ext uri="{FF2B5EF4-FFF2-40B4-BE49-F238E27FC236}">
                <a16:creationId xmlns:a16="http://schemas.microsoft.com/office/drawing/2014/main" id="{C03D105E-B241-E2A8-6F86-200E94EE73D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Title 1">
            <a:extLst>
              <a:ext uri="{FF2B5EF4-FFF2-40B4-BE49-F238E27FC236}">
                <a16:creationId xmlns:a16="http://schemas.microsoft.com/office/drawing/2014/main" id="{DA3FBA84-C74F-193F-6B38-91E0A121108D}"/>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b="1" dirty="0"/>
              <a:t>Accuracy VS Epoch: </a:t>
            </a:r>
            <a:r>
              <a:rPr lang="en-GB" dirty="0"/>
              <a:t>general result</a:t>
            </a:r>
          </a:p>
        </p:txBody>
      </p:sp>
      <p:pic>
        <p:nvPicPr>
          <p:cNvPr id="9" name="Picture 8">
            <a:extLst>
              <a:ext uri="{FF2B5EF4-FFF2-40B4-BE49-F238E27FC236}">
                <a16:creationId xmlns:a16="http://schemas.microsoft.com/office/drawing/2014/main" id="{BC03371C-81BA-95D5-E703-450FDA246DAD}"/>
              </a:ext>
            </a:extLst>
          </p:cNvPr>
          <p:cNvPicPr>
            <a:picLocks noChangeAspect="1"/>
          </p:cNvPicPr>
          <p:nvPr/>
        </p:nvPicPr>
        <p:blipFill>
          <a:blip r:embed="rId5"/>
          <a:stretch>
            <a:fillRect/>
          </a:stretch>
        </p:blipFill>
        <p:spPr>
          <a:xfrm>
            <a:off x="5720949" y="2700760"/>
            <a:ext cx="3425147" cy="2592799"/>
          </a:xfrm>
          <a:prstGeom prst="rect">
            <a:avLst/>
          </a:prstGeom>
        </p:spPr>
      </p:pic>
      <p:pic>
        <p:nvPicPr>
          <p:cNvPr id="10" name="Picture 9">
            <a:extLst>
              <a:ext uri="{FF2B5EF4-FFF2-40B4-BE49-F238E27FC236}">
                <a16:creationId xmlns:a16="http://schemas.microsoft.com/office/drawing/2014/main" id="{F16E0157-1A60-2AEC-A4B2-A6C650F33C3E}"/>
              </a:ext>
            </a:extLst>
          </p:cNvPr>
          <p:cNvPicPr>
            <a:picLocks noChangeAspect="1"/>
          </p:cNvPicPr>
          <p:nvPr/>
        </p:nvPicPr>
        <p:blipFill>
          <a:blip r:embed="rId6"/>
          <a:stretch>
            <a:fillRect/>
          </a:stretch>
        </p:blipFill>
        <p:spPr>
          <a:xfrm>
            <a:off x="1020551" y="2700760"/>
            <a:ext cx="3369355" cy="2594650"/>
          </a:xfrm>
          <a:prstGeom prst="rect">
            <a:avLst/>
          </a:prstGeom>
        </p:spPr>
      </p:pic>
      <p:sp>
        <p:nvSpPr>
          <p:cNvPr id="15" name="TextBox 14">
            <a:extLst>
              <a:ext uri="{FF2B5EF4-FFF2-40B4-BE49-F238E27FC236}">
                <a16:creationId xmlns:a16="http://schemas.microsoft.com/office/drawing/2014/main" id="{4F23539F-4ABE-6F88-5F86-640F89C6E4CE}"/>
              </a:ext>
            </a:extLst>
          </p:cNvPr>
          <p:cNvSpPr txBox="1"/>
          <p:nvPr/>
        </p:nvSpPr>
        <p:spPr>
          <a:xfrm>
            <a:off x="925436" y="5354413"/>
            <a:ext cx="6648318" cy="369332"/>
          </a:xfrm>
          <a:prstGeom prst="rect">
            <a:avLst/>
          </a:prstGeom>
          <a:noFill/>
        </p:spPr>
        <p:txBody>
          <a:bodyPr wrap="square">
            <a:spAutoFit/>
          </a:bodyPr>
          <a:lstStyle/>
          <a:p>
            <a:r>
              <a:rPr lang="en-GB" dirty="0">
                <a:solidFill>
                  <a:schemeClr val="bg1"/>
                </a:solidFill>
              </a:rPr>
              <a:t>Spacewatch residuals over time (</a:t>
            </a:r>
            <a:r>
              <a:rPr lang="en-GB" dirty="0" err="1">
                <a:solidFill>
                  <a:schemeClr val="bg1"/>
                </a:solidFill>
              </a:rPr>
              <a:t>Vereš</a:t>
            </a:r>
            <a:r>
              <a:rPr lang="en-GB" dirty="0">
                <a:solidFill>
                  <a:schemeClr val="bg1"/>
                </a:solidFill>
              </a:rPr>
              <a:t> et al.[2])</a:t>
            </a:r>
            <a:endParaRPr lang="en-GB" dirty="0"/>
          </a:p>
        </p:txBody>
      </p:sp>
      <p:sp>
        <p:nvSpPr>
          <p:cNvPr id="16" name="TextBox 15">
            <a:extLst>
              <a:ext uri="{FF2B5EF4-FFF2-40B4-BE49-F238E27FC236}">
                <a16:creationId xmlns:a16="http://schemas.microsoft.com/office/drawing/2014/main" id="{6C0AAAFD-75A9-66CC-AFD6-1A82BB515AE6}"/>
              </a:ext>
            </a:extLst>
          </p:cNvPr>
          <p:cNvSpPr txBox="1"/>
          <p:nvPr/>
        </p:nvSpPr>
        <p:spPr>
          <a:xfrm>
            <a:off x="5720949" y="5293559"/>
            <a:ext cx="4787016" cy="369332"/>
          </a:xfrm>
          <a:prstGeom prst="rect">
            <a:avLst/>
          </a:prstGeom>
          <a:noFill/>
        </p:spPr>
        <p:txBody>
          <a:bodyPr wrap="none" rtlCol="0">
            <a:spAutoFit/>
          </a:bodyPr>
          <a:lstStyle/>
          <a:p>
            <a:r>
              <a:rPr lang="en-GB" dirty="0">
                <a:solidFill>
                  <a:schemeClr val="bg1"/>
                </a:solidFill>
              </a:rPr>
              <a:t>Pan-STARRS1 residuals over time (</a:t>
            </a:r>
            <a:r>
              <a:rPr lang="en-GB" dirty="0" err="1">
                <a:solidFill>
                  <a:schemeClr val="bg1"/>
                </a:solidFill>
              </a:rPr>
              <a:t>Vereš</a:t>
            </a:r>
            <a:r>
              <a:rPr lang="en-GB" dirty="0">
                <a:solidFill>
                  <a:schemeClr val="bg1"/>
                </a:solidFill>
              </a:rPr>
              <a:t> et al.[2])</a:t>
            </a:r>
            <a:endParaRPr lang="en-GB" dirty="0"/>
          </a:p>
        </p:txBody>
      </p:sp>
    </p:spTree>
    <p:extLst>
      <p:ext uri="{BB962C8B-B14F-4D97-AF65-F5344CB8AC3E}">
        <p14:creationId xmlns:p14="http://schemas.microsoft.com/office/powerpoint/2010/main" val="3225959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13529-100C-7732-D1B7-62E9A8590E3B}"/>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21BC92D6-C2A2-2A36-23AC-4ACB53F50DC4}"/>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84613831-1E99-CE89-D8F3-505C791E14CE}"/>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D67C02F5-48F9-E280-C9BE-F2D087405F9B}"/>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DB6B0542-136D-7E47-ECD0-E51947F37057}"/>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B9C6D37A-AA0A-DAB2-3190-425BAB91600D}"/>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3124DFC6-F882-B43D-7046-3FE3A3265F86}"/>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34F2EEBD-2987-F1B8-A7B3-680B9F5C20AF}"/>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283B90F3-C0EE-5980-A5F3-FA5B1C38C888}"/>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3F76A969-981D-4A76-8612-FBF733BC00F6}"/>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0B8CD885-043E-0EA2-7BFD-FBDDBB5EFA7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DBFC1266-F66A-B21B-AD39-7FA05D610F2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Text Placeholder 6">
            <a:extLst>
              <a:ext uri="{FF2B5EF4-FFF2-40B4-BE49-F238E27FC236}">
                <a16:creationId xmlns:a16="http://schemas.microsoft.com/office/drawing/2014/main" id="{0D41052B-4C56-33F1-0507-CB9B910638EB}"/>
              </a:ext>
            </a:extLst>
          </p:cNvPr>
          <p:cNvSpPr txBox="1">
            <a:spLocks/>
          </p:cNvSpPr>
          <p:nvPr/>
        </p:nvSpPr>
        <p:spPr>
          <a:xfrm>
            <a:off x="280822" y="1222506"/>
            <a:ext cx="6246102" cy="612653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Tx/>
              <a:buChar char="-"/>
            </a:pPr>
            <a:r>
              <a:rPr lang="en-GB" dirty="0">
                <a:solidFill>
                  <a:srgbClr val="FFFFFF"/>
                </a:solidFill>
              </a:rPr>
              <a:t>Context.</a:t>
            </a:r>
          </a:p>
          <a:p>
            <a:pPr>
              <a:buFontTx/>
              <a:buChar char="-"/>
            </a:pPr>
            <a:r>
              <a:rPr lang="en-GB" dirty="0">
                <a:solidFill>
                  <a:srgbClr val="FFFFFF"/>
                </a:solidFill>
              </a:rPr>
              <a:t>Weighting scheme.</a:t>
            </a:r>
          </a:p>
          <a:p>
            <a:pPr>
              <a:buFontTx/>
              <a:buChar char="-"/>
            </a:pPr>
            <a:r>
              <a:rPr lang="en-GB" dirty="0">
                <a:solidFill>
                  <a:srgbClr val="FFFFFF"/>
                </a:solidFill>
              </a:rPr>
              <a:t>Current scheme.</a:t>
            </a:r>
          </a:p>
          <a:p>
            <a:pPr>
              <a:buFontTx/>
              <a:buChar char="-"/>
            </a:pPr>
            <a:r>
              <a:rPr lang="en-GB" dirty="0">
                <a:solidFill>
                  <a:srgbClr val="FFFFFF"/>
                </a:solidFill>
              </a:rPr>
              <a:t>Influence of Dynamic Classification.</a:t>
            </a:r>
          </a:p>
          <a:p>
            <a:pPr>
              <a:buFontTx/>
              <a:buChar char="-"/>
            </a:pPr>
            <a:r>
              <a:rPr lang="en-GB" dirty="0">
                <a:solidFill>
                  <a:schemeClr val="bg1"/>
                </a:solidFill>
              </a:rPr>
              <a:t>General results.</a:t>
            </a:r>
          </a:p>
          <a:p>
            <a:pPr>
              <a:buFontTx/>
              <a:buChar char="-"/>
            </a:pPr>
            <a:r>
              <a:rPr lang="en-GB" dirty="0">
                <a:solidFill>
                  <a:schemeClr val="bg1"/>
                </a:solidFill>
              </a:rPr>
              <a:t>NEAs VS MBAs analysis.</a:t>
            </a:r>
          </a:p>
          <a:p>
            <a:pPr lvl="1">
              <a:buFontTx/>
              <a:buChar char="-"/>
            </a:pPr>
            <a:r>
              <a:rPr lang="en-GB" dirty="0">
                <a:solidFill>
                  <a:schemeClr val="bg1"/>
                </a:solidFill>
              </a:rPr>
              <a:t>Epoch.</a:t>
            </a:r>
          </a:p>
          <a:p>
            <a:pPr lvl="1">
              <a:buFontTx/>
              <a:buChar char="-"/>
            </a:pPr>
            <a:r>
              <a:rPr lang="en-GB" dirty="0">
                <a:solidFill>
                  <a:schemeClr val="bg1"/>
                </a:solidFill>
              </a:rPr>
              <a:t>Rate of Motion (Spacewatch digression).</a:t>
            </a:r>
          </a:p>
          <a:p>
            <a:pPr lvl="1">
              <a:buFontTx/>
              <a:buChar char="-"/>
            </a:pPr>
            <a:r>
              <a:rPr lang="en-GB" dirty="0">
                <a:solidFill>
                  <a:schemeClr val="bg1"/>
                </a:solidFill>
              </a:rPr>
              <a:t>Catalogue.</a:t>
            </a:r>
          </a:p>
          <a:p>
            <a:pPr lvl="1">
              <a:buFontTx/>
              <a:buChar char="-"/>
            </a:pPr>
            <a:r>
              <a:rPr lang="en-GB" dirty="0">
                <a:solidFill>
                  <a:schemeClr val="bg1"/>
                </a:solidFill>
              </a:rPr>
              <a:t>Magnitude.</a:t>
            </a:r>
          </a:p>
          <a:p>
            <a:pPr>
              <a:buFontTx/>
              <a:buChar char="-"/>
            </a:pPr>
            <a:r>
              <a:rPr lang="en-GB" dirty="0">
                <a:solidFill>
                  <a:schemeClr val="bg1"/>
                </a:solidFill>
              </a:rPr>
              <a:t>Conclusions.</a:t>
            </a:r>
          </a:p>
          <a:p>
            <a:pPr>
              <a:buFontTx/>
              <a:buChar char="-"/>
            </a:pPr>
            <a:endParaRPr lang="en-GB" dirty="0"/>
          </a:p>
          <a:p>
            <a:pPr marL="342900" lvl="1" indent="0">
              <a:buNone/>
            </a:pPr>
            <a:endParaRPr lang="en-GB" b="1" dirty="0">
              <a:solidFill>
                <a:schemeClr val="bg1"/>
              </a:solidFill>
            </a:endParaRPr>
          </a:p>
          <a:p>
            <a:pPr lvl="1">
              <a:buFontTx/>
              <a:buChar char="-"/>
            </a:pPr>
            <a:endParaRPr lang="en-GB" dirty="0">
              <a:solidFill>
                <a:srgbClr val="FFFFFF"/>
              </a:solidFill>
            </a:endParaRPr>
          </a:p>
        </p:txBody>
      </p:sp>
      <p:sp>
        <p:nvSpPr>
          <p:cNvPr id="22" name="Title 1">
            <a:extLst>
              <a:ext uri="{FF2B5EF4-FFF2-40B4-BE49-F238E27FC236}">
                <a16:creationId xmlns:a16="http://schemas.microsoft.com/office/drawing/2014/main" id="{683328A4-8B37-E741-8390-62AF98312417}"/>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b="1"/>
              <a:t>Overview</a:t>
            </a:r>
            <a:endParaRPr lang="en-GB"/>
          </a:p>
        </p:txBody>
      </p:sp>
    </p:spTree>
    <p:extLst>
      <p:ext uri="{BB962C8B-B14F-4D97-AF65-F5344CB8AC3E}">
        <p14:creationId xmlns:p14="http://schemas.microsoft.com/office/powerpoint/2010/main" val="1242914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DAEED-0320-1CFC-17E7-D31E9C83D977}"/>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8519B0F3-70D3-B4B1-12E3-E94A42137164}"/>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498EBDB0-AECB-EA99-4854-45E2CA95AB3D}"/>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F331CABC-2176-2D4A-C8A5-C1D0C0D06E4B}"/>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5B9E1C3C-D43A-00B8-BEB0-59B62787A689}"/>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5BF4BBF2-3C78-51DA-7212-A257B21AECAA}"/>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85740544-3482-5BF1-3314-455D1D83A377}"/>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F8F1FB62-E0CC-82A7-F9B3-9EE02419F4CA}"/>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8439916E-61AE-A899-8768-BD6256A81003}"/>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E458989B-D51F-0AE5-3DD5-DF2C556868CB}"/>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3A04C87C-951B-5874-D67B-3B86584D24A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21" name="Text Placeholder 6">
            <a:extLst>
              <a:ext uri="{FF2B5EF4-FFF2-40B4-BE49-F238E27FC236}">
                <a16:creationId xmlns:a16="http://schemas.microsoft.com/office/drawing/2014/main" id="{E97DB92A-52BC-F068-3657-51A6AF84827B}"/>
              </a:ext>
            </a:extLst>
          </p:cNvPr>
          <p:cNvSpPr txBox="1">
            <a:spLocks/>
          </p:cNvSpPr>
          <p:nvPr/>
        </p:nvSpPr>
        <p:spPr>
          <a:xfrm>
            <a:off x="280822" y="1222506"/>
            <a:ext cx="11056309" cy="612653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dirty="0">
                <a:solidFill>
                  <a:schemeClr val="bg1"/>
                </a:solidFill>
              </a:rPr>
              <a:t>Accuracy might change in time due to catalogue changes, CCD and telescopes upgrades, </a:t>
            </a:r>
          </a:p>
          <a:p>
            <a:pPr marL="0" indent="0">
              <a:buNone/>
            </a:pPr>
            <a:r>
              <a:rPr lang="en-GB" dirty="0">
                <a:solidFill>
                  <a:schemeClr val="bg1"/>
                </a:solidFill>
              </a:rPr>
              <a:t>measuring algorithms improvement (</a:t>
            </a:r>
            <a:r>
              <a:rPr lang="en-GB" dirty="0" err="1">
                <a:solidFill>
                  <a:schemeClr val="bg1"/>
                </a:solidFill>
              </a:rPr>
              <a:t>Vereš</a:t>
            </a:r>
            <a:r>
              <a:rPr lang="en-GB" dirty="0">
                <a:solidFill>
                  <a:schemeClr val="bg1"/>
                </a:solidFill>
              </a:rPr>
              <a:t> et al. [2]). </a:t>
            </a:r>
          </a:p>
          <a:p>
            <a:pPr marL="0" indent="0">
              <a:buNone/>
            </a:pPr>
            <a:r>
              <a:rPr lang="en-GB" dirty="0">
                <a:solidFill>
                  <a:schemeClr val="bg1"/>
                </a:solidFill>
              </a:rPr>
              <a:t>For example:</a:t>
            </a:r>
          </a:p>
          <a:p>
            <a:pPr marL="0" indent="0">
              <a:buNone/>
            </a:pPr>
            <a:endParaRPr lang="en-GB" dirty="0">
              <a:solidFill>
                <a:schemeClr val="bg1"/>
              </a:solidFill>
            </a:endParaRPr>
          </a:p>
          <a:p>
            <a:pPr marL="0" indent="0">
              <a:buNone/>
            </a:pPr>
            <a:r>
              <a:rPr lang="en-GB" dirty="0">
                <a:solidFill>
                  <a:schemeClr val="bg1"/>
                </a:solidFill>
              </a:rPr>
              <a:t>          							          b</a:t>
            </a:r>
          </a:p>
          <a:p>
            <a:endParaRPr lang="en-GB" dirty="0">
              <a:solidFill>
                <a:schemeClr val="bg1"/>
              </a:solidFill>
            </a:endParaRPr>
          </a:p>
          <a:p>
            <a:endParaRPr lang="en-GB" sz="1400" dirty="0">
              <a:solidFill>
                <a:schemeClr val="bg1"/>
              </a:solidFill>
            </a:endParaRPr>
          </a:p>
          <a:p>
            <a:endParaRPr lang="en-GB" dirty="0">
              <a:solidFill>
                <a:schemeClr val="bg1"/>
              </a:solidFill>
            </a:endParaRPr>
          </a:p>
        </p:txBody>
      </p:sp>
      <p:sp>
        <p:nvSpPr>
          <p:cNvPr id="31" name="AutoShape 4">
            <a:extLst>
              <a:ext uri="{FF2B5EF4-FFF2-40B4-BE49-F238E27FC236}">
                <a16:creationId xmlns:a16="http://schemas.microsoft.com/office/drawing/2014/main" id="{B02D4B11-96B4-9FD0-BC2F-1383E5D95FE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Title 1">
            <a:extLst>
              <a:ext uri="{FF2B5EF4-FFF2-40B4-BE49-F238E27FC236}">
                <a16:creationId xmlns:a16="http://schemas.microsoft.com/office/drawing/2014/main" id="{B21866B6-DA6E-A721-F30D-25BF56F2EA9F}"/>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b="1" dirty="0"/>
              <a:t>Accuracy VS Epoch: </a:t>
            </a:r>
            <a:r>
              <a:rPr lang="en-GB" dirty="0"/>
              <a:t>general result</a:t>
            </a:r>
          </a:p>
        </p:txBody>
      </p:sp>
      <p:pic>
        <p:nvPicPr>
          <p:cNvPr id="9" name="Picture 8">
            <a:extLst>
              <a:ext uri="{FF2B5EF4-FFF2-40B4-BE49-F238E27FC236}">
                <a16:creationId xmlns:a16="http://schemas.microsoft.com/office/drawing/2014/main" id="{A960077A-21C5-0C5C-8599-D1A465E00EC3}"/>
              </a:ext>
            </a:extLst>
          </p:cNvPr>
          <p:cNvPicPr>
            <a:picLocks noChangeAspect="1"/>
          </p:cNvPicPr>
          <p:nvPr/>
        </p:nvPicPr>
        <p:blipFill>
          <a:blip r:embed="rId5"/>
          <a:stretch>
            <a:fillRect/>
          </a:stretch>
        </p:blipFill>
        <p:spPr>
          <a:xfrm>
            <a:off x="5720949" y="2700760"/>
            <a:ext cx="3425147" cy="2592799"/>
          </a:xfrm>
          <a:prstGeom prst="rect">
            <a:avLst/>
          </a:prstGeom>
        </p:spPr>
      </p:pic>
      <p:pic>
        <p:nvPicPr>
          <p:cNvPr id="10" name="Picture 9">
            <a:extLst>
              <a:ext uri="{FF2B5EF4-FFF2-40B4-BE49-F238E27FC236}">
                <a16:creationId xmlns:a16="http://schemas.microsoft.com/office/drawing/2014/main" id="{2BB592B2-5296-E721-3A96-656E23634358}"/>
              </a:ext>
            </a:extLst>
          </p:cNvPr>
          <p:cNvPicPr>
            <a:picLocks noChangeAspect="1"/>
          </p:cNvPicPr>
          <p:nvPr/>
        </p:nvPicPr>
        <p:blipFill>
          <a:blip r:embed="rId6"/>
          <a:stretch>
            <a:fillRect/>
          </a:stretch>
        </p:blipFill>
        <p:spPr>
          <a:xfrm>
            <a:off x="1020551" y="2700760"/>
            <a:ext cx="3369355" cy="2594650"/>
          </a:xfrm>
          <a:prstGeom prst="rect">
            <a:avLst/>
          </a:prstGeom>
        </p:spPr>
      </p:pic>
      <p:sp>
        <p:nvSpPr>
          <p:cNvPr id="15" name="TextBox 14">
            <a:extLst>
              <a:ext uri="{FF2B5EF4-FFF2-40B4-BE49-F238E27FC236}">
                <a16:creationId xmlns:a16="http://schemas.microsoft.com/office/drawing/2014/main" id="{62C69667-DCD1-7603-12DB-DE83A337C28D}"/>
              </a:ext>
            </a:extLst>
          </p:cNvPr>
          <p:cNvSpPr txBox="1"/>
          <p:nvPr/>
        </p:nvSpPr>
        <p:spPr>
          <a:xfrm>
            <a:off x="925436" y="5354413"/>
            <a:ext cx="6648318" cy="369332"/>
          </a:xfrm>
          <a:prstGeom prst="rect">
            <a:avLst/>
          </a:prstGeom>
          <a:noFill/>
        </p:spPr>
        <p:txBody>
          <a:bodyPr wrap="square">
            <a:spAutoFit/>
          </a:bodyPr>
          <a:lstStyle/>
          <a:p>
            <a:r>
              <a:rPr lang="en-GB" dirty="0">
                <a:solidFill>
                  <a:schemeClr val="bg1"/>
                </a:solidFill>
              </a:rPr>
              <a:t>Spacewatch residuals over time (</a:t>
            </a:r>
            <a:r>
              <a:rPr lang="en-GB" dirty="0" err="1">
                <a:solidFill>
                  <a:schemeClr val="bg1"/>
                </a:solidFill>
              </a:rPr>
              <a:t>Vereš</a:t>
            </a:r>
            <a:r>
              <a:rPr lang="en-GB" dirty="0">
                <a:solidFill>
                  <a:schemeClr val="bg1"/>
                </a:solidFill>
              </a:rPr>
              <a:t> et al.[2])</a:t>
            </a:r>
            <a:endParaRPr lang="en-GB" dirty="0"/>
          </a:p>
        </p:txBody>
      </p:sp>
      <p:sp>
        <p:nvSpPr>
          <p:cNvPr id="16" name="TextBox 15">
            <a:extLst>
              <a:ext uri="{FF2B5EF4-FFF2-40B4-BE49-F238E27FC236}">
                <a16:creationId xmlns:a16="http://schemas.microsoft.com/office/drawing/2014/main" id="{C852A7A2-EEEC-026C-452F-712574907430}"/>
              </a:ext>
            </a:extLst>
          </p:cNvPr>
          <p:cNvSpPr txBox="1"/>
          <p:nvPr/>
        </p:nvSpPr>
        <p:spPr>
          <a:xfrm>
            <a:off x="5720949" y="5293559"/>
            <a:ext cx="4787016" cy="369332"/>
          </a:xfrm>
          <a:prstGeom prst="rect">
            <a:avLst/>
          </a:prstGeom>
          <a:noFill/>
        </p:spPr>
        <p:txBody>
          <a:bodyPr wrap="none" rtlCol="0">
            <a:spAutoFit/>
          </a:bodyPr>
          <a:lstStyle/>
          <a:p>
            <a:r>
              <a:rPr lang="en-GB" dirty="0">
                <a:solidFill>
                  <a:schemeClr val="bg1"/>
                </a:solidFill>
              </a:rPr>
              <a:t>Pan-STARRS1 residuals over time (</a:t>
            </a:r>
            <a:r>
              <a:rPr lang="en-GB" dirty="0" err="1">
                <a:solidFill>
                  <a:schemeClr val="bg1"/>
                </a:solidFill>
              </a:rPr>
              <a:t>Vereš</a:t>
            </a:r>
            <a:r>
              <a:rPr lang="en-GB" dirty="0">
                <a:solidFill>
                  <a:schemeClr val="bg1"/>
                </a:solidFill>
              </a:rPr>
              <a:t> et al.[2])</a:t>
            </a:r>
            <a:endParaRPr lang="en-GB" dirty="0"/>
          </a:p>
        </p:txBody>
      </p:sp>
      <p:sp>
        <p:nvSpPr>
          <p:cNvPr id="11" name="Rectangle 10">
            <a:extLst>
              <a:ext uri="{FF2B5EF4-FFF2-40B4-BE49-F238E27FC236}">
                <a16:creationId xmlns:a16="http://schemas.microsoft.com/office/drawing/2014/main" id="{2BF3BC93-1A0F-9872-E46F-0A60494A2962}"/>
              </a:ext>
            </a:extLst>
          </p:cNvPr>
          <p:cNvSpPr/>
          <p:nvPr/>
        </p:nvSpPr>
        <p:spPr>
          <a:xfrm>
            <a:off x="5474801" y="2548069"/>
            <a:ext cx="5094402" cy="322841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66892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E680D-1066-FD08-6149-A082797522B2}"/>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B7268AFB-F5A6-F5C9-C164-07A5353EA80B}"/>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6007EF5C-5EC5-0F0B-B393-243529C53E35}"/>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7C7BA42B-5FC0-E9BB-6BA3-ED61DEBF82FA}"/>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639981F8-8033-D85C-2875-552A478385D9}"/>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571CD447-D517-4709-EA83-06B24EC17440}"/>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FAFC3C34-EB79-D72F-7D1C-C0D220B00E8F}"/>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ACC221F8-7B53-7EF3-7F11-8E47759089F8}"/>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C296415E-A1D4-0662-8D53-9A75ECB7F082}"/>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18591566-EC18-1445-4968-127E208E9A50}"/>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7C894455-9E1D-AF19-EBDD-A4167460D3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pic>
        <p:nvPicPr>
          <p:cNvPr id="14" name="Picture 13">
            <a:extLst>
              <a:ext uri="{FF2B5EF4-FFF2-40B4-BE49-F238E27FC236}">
                <a16:creationId xmlns:a16="http://schemas.microsoft.com/office/drawing/2014/main" id="{45C17CAD-4065-B847-7AA2-36255113D5E3}"/>
              </a:ext>
            </a:extLst>
          </p:cNvPr>
          <p:cNvPicPr>
            <a:picLocks noChangeAspect="1"/>
          </p:cNvPicPr>
          <p:nvPr/>
        </p:nvPicPr>
        <p:blipFill>
          <a:blip r:embed="rId5"/>
          <a:stretch>
            <a:fillRect/>
          </a:stretch>
        </p:blipFill>
        <p:spPr>
          <a:xfrm>
            <a:off x="5780301" y="2759507"/>
            <a:ext cx="5642061" cy="2632299"/>
          </a:xfrm>
          <a:prstGeom prst="rect">
            <a:avLst/>
          </a:prstGeom>
        </p:spPr>
      </p:pic>
      <p:pic>
        <p:nvPicPr>
          <p:cNvPr id="4" name="Picture 3">
            <a:extLst>
              <a:ext uri="{FF2B5EF4-FFF2-40B4-BE49-F238E27FC236}">
                <a16:creationId xmlns:a16="http://schemas.microsoft.com/office/drawing/2014/main" id="{C56E811A-BBB4-E301-2481-E88F20A96145}"/>
              </a:ext>
            </a:extLst>
          </p:cNvPr>
          <p:cNvPicPr>
            <a:picLocks noChangeAspect="1"/>
          </p:cNvPicPr>
          <p:nvPr/>
        </p:nvPicPr>
        <p:blipFill>
          <a:blip r:embed="rId6"/>
          <a:stretch>
            <a:fillRect/>
          </a:stretch>
        </p:blipFill>
        <p:spPr>
          <a:xfrm>
            <a:off x="931487" y="2756467"/>
            <a:ext cx="3425147" cy="2592799"/>
          </a:xfrm>
          <a:prstGeom prst="rect">
            <a:avLst/>
          </a:prstGeom>
        </p:spPr>
      </p:pic>
      <p:sp>
        <p:nvSpPr>
          <p:cNvPr id="31" name="AutoShape 4">
            <a:extLst>
              <a:ext uri="{FF2B5EF4-FFF2-40B4-BE49-F238E27FC236}">
                <a16:creationId xmlns:a16="http://schemas.microsoft.com/office/drawing/2014/main" id="{3A4CE27C-FE14-7314-DA66-72181ECA5B0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Text Placeholder 6">
            <a:extLst>
              <a:ext uri="{FF2B5EF4-FFF2-40B4-BE49-F238E27FC236}">
                <a16:creationId xmlns:a16="http://schemas.microsoft.com/office/drawing/2014/main" id="{3B6AA556-EBE0-691F-2452-5CC2592E273F}"/>
              </a:ext>
            </a:extLst>
          </p:cNvPr>
          <p:cNvSpPr txBox="1">
            <a:spLocks/>
          </p:cNvSpPr>
          <p:nvPr/>
        </p:nvSpPr>
        <p:spPr>
          <a:xfrm>
            <a:off x="280822" y="1222506"/>
            <a:ext cx="11056309" cy="612653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dirty="0">
                <a:solidFill>
                  <a:schemeClr val="bg1"/>
                </a:solidFill>
              </a:rPr>
              <a:t>Accuracy might change in time due to catalogue changes, CCD and telescopes upgrades, </a:t>
            </a:r>
          </a:p>
          <a:p>
            <a:pPr marL="0" indent="0">
              <a:buNone/>
            </a:pPr>
            <a:r>
              <a:rPr lang="en-GB" dirty="0">
                <a:solidFill>
                  <a:schemeClr val="bg1"/>
                </a:solidFill>
              </a:rPr>
              <a:t>measuring algorithms improvement (</a:t>
            </a:r>
            <a:r>
              <a:rPr lang="en-GB" dirty="0" err="1">
                <a:solidFill>
                  <a:schemeClr val="bg1"/>
                </a:solidFill>
              </a:rPr>
              <a:t>Vereš</a:t>
            </a:r>
            <a:r>
              <a:rPr lang="en-GB" dirty="0">
                <a:solidFill>
                  <a:schemeClr val="bg1"/>
                </a:solidFill>
              </a:rPr>
              <a:t> et al. [2]). </a:t>
            </a:r>
          </a:p>
          <a:p>
            <a:pPr marL="0" indent="0">
              <a:buNone/>
            </a:pPr>
            <a:endParaRPr lang="en-GB" dirty="0">
              <a:solidFill>
                <a:schemeClr val="bg1"/>
              </a:solidFill>
            </a:endParaRPr>
          </a:p>
          <a:p>
            <a:pPr marL="0" indent="0">
              <a:buNone/>
            </a:pPr>
            <a:r>
              <a:rPr lang="en-GB" dirty="0">
                <a:solidFill>
                  <a:schemeClr val="bg1"/>
                </a:solidFill>
              </a:rPr>
              <a:t>          a 							b</a:t>
            </a:r>
          </a:p>
          <a:p>
            <a:endParaRPr lang="en-GB" dirty="0">
              <a:solidFill>
                <a:schemeClr val="bg1"/>
              </a:solidFill>
            </a:endParaRPr>
          </a:p>
          <a:p>
            <a:endParaRPr lang="en-GB" sz="1400" dirty="0">
              <a:solidFill>
                <a:schemeClr val="bg1"/>
              </a:solidFill>
            </a:endParaRPr>
          </a:p>
          <a:p>
            <a:endParaRPr lang="en-GB" dirty="0">
              <a:solidFill>
                <a:schemeClr val="bg1"/>
              </a:solidFill>
            </a:endParaRPr>
          </a:p>
        </p:txBody>
      </p:sp>
      <p:sp>
        <p:nvSpPr>
          <p:cNvPr id="22" name="Title 1">
            <a:extLst>
              <a:ext uri="{FF2B5EF4-FFF2-40B4-BE49-F238E27FC236}">
                <a16:creationId xmlns:a16="http://schemas.microsoft.com/office/drawing/2014/main" id="{69ACC311-F1EA-53D9-E3E3-1DB541E5432A}"/>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b="1"/>
              <a:t>Accuracy VS Epoch: </a:t>
            </a:r>
            <a:r>
              <a:rPr lang="en-GB"/>
              <a:t>Pan-STARRS1</a:t>
            </a:r>
            <a:r>
              <a:rPr lang="en-GB" b="1"/>
              <a:t> </a:t>
            </a:r>
            <a:endParaRPr lang="en-GB"/>
          </a:p>
        </p:txBody>
      </p:sp>
      <p:sp>
        <p:nvSpPr>
          <p:cNvPr id="39" name="TextBox 38">
            <a:extLst>
              <a:ext uri="{FF2B5EF4-FFF2-40B4-BE49-F238E27FC236}">
                <a16:creationId xmlns:a16="http://schemas.microsoft.com/office/drawing/2014/main" id="{1D23E470-250C-422D-9B8F-318AC5AECEC2}"/>
              </a:ext>
            </a:extLst>
          </p:cNvPr>
          <p:cNvSpPr txBox="1"/>
          <p:nvPr/>
        </p:nvSpPr>
        <p:spPr>
          <a:xfrm>
            <a:off x="854846" y="5520272"/>
            <a:ext cx="3746218" cy="646331"/>
          </a:xfrm>
          <a:prstGeom prst="rect">
            <a:avLst/>
          </a:prstGeom>
          <a:noFill/>
        </p:spPr>
        <p:txBody>
          <a:bodyPr wrap="none" rtlCol="0">
            <a:spAutoFit/>
          </a:bodyPr>
          <a:lstStyle/>
          <a:p>
            <a:r>
              <a:rPr lang="en-GB" dirty="0">
                <a:solidFill>
                  <a:schemeClr val="bg1"/>
                </a:solidFill>
              </a:rPr>
              <a:t>Pan-STARRS1 residuals over time.</a:t>
            </a:r>
          </a:p>
          <a:p>
            <a:pPr marL="342900" indent="-342900">
              <a:buAutoNum type="alphaLcParenR"/>
            </a:pPr>
            <a:r>
              <a:rPr lang="en-GB" dirty="0" err="1">
                <a:solidFill>
                  <a:schemeClr val="bg1"/>
                </a:solidFill>
              </a:rPr>
              <a:t>Vereš</a:t>
            </a:r>
            <a:r>
              <a:rPr lang="en-GB" dirty="0">
                <a:solidFill>
                  <a:schemeClr val="bg1"/>
                </a:solidFill>
              </a:rPr>
              <a:t> et al. [2] b) </a:t>
            </a:r>
            <a:r>
              <a:rPr lang="en-GB" dirty="0" err="1">
                <a:solidFill>
                  <a:schemeClr val="bg1"/>
                </a:solidFill>
              </a:rPr>
              <a:t>Stronati</a:t>
            </a:r>
            <a:r>
              <a:rPr lang="en-GB" dirty="0">
                <a:solidFill>
                  <a:schemeClr val="bg1"/>
                </a:solidFill>
              </a:rPr>
              <a:t> et al. [1]</a:t>
            </a:r>
          </a:p>
        </p:txBody>
      </p:sp>
      <p:sp>
        <p:nvSpPr>
          <p:cNvPr id="3" name="TextBox 2">
            <a:extLst>
              <a:ext uri="{FF2B5EF4-FFF2-40B4-BE49-F238E27FC236}">
                <a16:creationId xmlns:a16="http://schemas.microsoft.com/office/drawing/2014/main" id="{3FCE7DB5-85ED-D1D4-8BEC-17A29E9B39C5}"/>
              </a:ext>
            </a:extLst>
          </p:cNvPr>
          <p:cNvSpPr txBox="1"/>
          <p:nvPr/>
        </p:nvSpPr>
        <p:spPr>
          <a:xfrm>
            <a:off x="6710199" y="5900568"/>
            <a:ext cx="3782263" cy="369332"/>
          </a:xfrm>
          <a:prstGeom prst="rect">
            <a:avLst/>
          </a:prstGeom>
          <a:noFill/>
          <a:ln w="28575">
            <a:solidFill>
              <a:srgbClr val="FF0000"/>
            </a:solidFill>
          </a:ln>
        </p:spPr>
        <p:txBody>
          <a:bodyPr wrap="square">
            <a:spAutoFit/>
          </a:bodyPr>
          <a:lstStyle/>
          <a:p>
            <a:r>
              <a:rPr lang="en-GB">
                <a:solidFill>
                  <a:schemeClr val="bg1"/>
                </a:solidFill>
              </a:rPr>
              <a:t>No hardware/software changes</a:t>
            </a:r>
          </a:p>
        </p:txBody>
      </p:sp>
      <p:cxnSp>
        <p:nvCxnSpPr>
          <p:cNvPr id="8" name="Straight Arrow Connector 7">
            <a:extLst>
              <a:ext uri="{FF2B5EF4-FFF2-40B4-BE49-F238E27FC236}">
                <a16:creationId xmlns:a16="http://schemas.microsoft.com/office/drawing/2014/main" id="{2CAA5193-24E2-3552-BFB8-A4487FD7B526}"/>
              </a:ext>
            </a:extLst>
          </p:cNvPr>
          <p:cNvCxnSpPr>
            <a:cxnSpLocks/>
          </p:cNvCxnSpPr>
          <p:nvPr/>
        </p:nvCxnSpPr>
        <p:spPr>
          <a:xfrm flipH="1" flipV="1">
            <a:off x="3494049" y="4891668"/>
            <a:ext cx="5189034" cy="1011044"/>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03399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6951B-C221-414F-936F-A404A6D322FC}"/>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38B9B965-0A0C-249F-82CB-818403D8643D}"/>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5D5C0A41-1706-0BE0-615F-435357B0C538}"/>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2E8708FE-8087-7B53-7D9F-A850E1FDB4C5}"/>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92FE3047-28E4-F028-934D-555C2B78DB8E}"/>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8EE53D8F-884E-7426-7809-50FC1DAEF0A2}"/>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714EBDC6-F27B-BBA1-E537-EF9B72FE5918}"/>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EB509162-3F29-5D96-7B36-A4BCC1ADB5DB}"/>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9D21786A-E66F-83BA-84D0-2BC6F2D52F39}"/>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84F0D52C-D32C-0F9A-EF3B-11E391F2D25D}"/>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360943DB-3432-31CF-968E-B34F7E8991A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pic>
        <p:nvPicPr>
          <p:cNvPr id="14" name="Picture 13">
            <a:extLst>
              <a:ext uri="{FF2B5EF4-FFF2-40B4-BE49-F238E27FC236}">
                <a16:creationId xmlns:a16="http://schemas.microsoft.com/office/drawing/2014/main" id="{B865652D-AC1F-0C5C-10DB-50887DCC28D4}"/>
              </a:ext>
            </a:extLst>
          </p:cNvPr>
          <p:cNvPicPr>
            <a:picLocks noChangeAspect="1"/>
          </p:cNvPicPr>
          <p:nvPr/>
        </p:nvPicPr>
        <p:blipFill>
          <a:blip r:embed="rId5"/>
          <a:stretch>
            <a:fillRect/>
          </a:stretch>
        </p:blipFill>
        <p:spPr>
          <a:xfrm>
            <a:off x="5780301" y="2759507"/>
            <a:ext cx="5642061" cy="2632299"/>
          </a:xfrm>
          <a:prstGeom prst="rect">
            <a:avLst/>
          </a:prstGeom>
        </p:spPr>
      </p:pic>
      <p:pic>
        <p:nvPicPr>
          <p:cNvPr id="4" name="Picture 3">
            <a:extLst>
              <a:ext uri="{FF2B5EF4-FFF2-40B4-BE49-F238E27FC236}">
                <a16:creationId xmlns:a16="http://schemas.microsoft.com/office/drawing/2014/main" id="{A306E0D6-CC96-F56B-464D-B499B27DB0DA}"/>
              </a:ext>
            </a:extLst>
          </p:cNvPr>
          <p:cNvPicPr>
            <a:picLocks noChangeAspect="1"/>
          </p:cNvPicPr>
          <p:nvPr/>
        </p:nvPicPr>
        <p:blipFill>
          <a:blip r:embed="rId6"/>
          <a:stretch>
            <a:fillRect/>
          </a:stretch>
        </p:blipFill>
        <p:spPr>
          <a:xfrm>
            <a:off x="931487" y="2756467"/>
            <a:ext cx="3425147" cy="2592799"/>
          </a:xfrm>
          <a:prstGeom prst="rect">
            <a:avLst/>
          </a:prstGeom>
        </p:spPr>
      </p:pic>
      <p:sp>
        <p:nvSpPr>
          <p:cNvPr id="31" name="AutoShape 4">
            <a:extLst>
              <a:ext uri="{FF2B5EF4-FFF2-40B4-BE49-F238E27FC236}">
                <a16:creationId xmlns:a16="http://schemas.microsoft.com/office/drawing/2014/main" id="{B446F3CC-B715-4F6D-10D5-F07554B5348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Text Placeholder 6">
            <a:extLst>
              <a:ext uri="{FF2B5EF4-FFF2-40B4-BE49-F238E27FC236}">
                <a16:creationId xmlns:a16="http://schemas.microsoft.com/office/drawing/2014/main" id="{5D379E45-673C-6E09-00A3-392E8222AA96}"/>
              </a:ext>
            </a:extLst>
          </p:cNvPr>
          <p:cNvSpPr txBox="1">
            <a:spLocks/>
          </p:cNvSpPr>
          <p:nvPr/>
        </p:nvSpPr>
        <p:spPr>
          <a:xfrm>
            <a:off x="280822" y="1222506"/>
            <a:ext cx="11056309" cy="612653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dirty="0">
                <a:solidFill>
                  <a:schemeClr val="bg1"/>
                </a:solidFill>
              </a:rPr>
              <a:t>Accuracy might change in time due to catalogue changes, CCD and telescopes upgrades, </a:t>
            </a:r>
          </a:p>
          <a:p>
            <a:pPr marL="0" indent="0">
              <a:buNone/>
            </a:pPr>
            <a:r>
              <a:rPr lang="en-GB" dirty="0">
                <a:solidFill>
                  <a:schemeClr val="bg1"/>
                </a:solidFill>
              </a:rPr>
              <a:t>measuring algorithms improvement (</a:t>
            </a:r>
            <a:r>
              <a:rPr lang="en-GB" dirty="0" err="1">
                <a:solidFill>
                  <a:schemeClr val="bg1"/>
                </a:solidFill>
              </a:rPr>
              <a:t>Vereš</a:t>
            </a:r>
            <a:r>
              <a:rPr lang="en-GB" dirty="0">
                <a:solidFill>
                  <a:schemeClr val="bg1"/>
                </a:solidFill>
              </a:rPr>
              <a:t> et al. [2]). </a:t>
            </a:r>
          </a:p>
          <a:p>
            <a:pPr marL="0" indent="0">
              <a:buNone/>
            </a:pPr>
            <a:endParaRPr lang="en-GB" dirty="0">
              <a:solidFill>
                <a:schemeClr val="bg1"/>
              </a:solidFill>
            </a:endParaRPr>
          </a:p>
          <a:p>
            <a:pPr marL="0" indent="0">
              <a:buNone/>
            </a:pPr>
            <a:r>
              <a:rPr lang="en-GB" dirty="0">
                <a:solidFill>
                  <a:schemeClr val="bg1"/>
                </a:solidFill>
              </a:rPr>
              <a:t>          a 							b</a:t>
            </a:r>
          </a:p>
          <a:p>
            <a:endParaRPr lang="en-GB" dirty="0">
              <a:solidFill>
                <a:schemeClr val="bg1"/>
              </a:solidFill>
            </a:endParaRPr>
          </a:p>
          <a:p>
            <a:endParaRPr lang="en-GB" sz="1400" dirty="0">
              <a:solidFill>
                <a:schemeClr val="bg1"/>
              </a:solidFill>
            </a:endParaRPr>
          </a:p>
          <a:p>
            <a:endParaRPr lang="en-GB" dirty="0">
              <a:solidFill>
                <a:schemeClr val="bg1"/>
              </a:solidFill>
            </a:endParaRPr>
          </a:p>
        </p:txBody>
      </p:sp>
      <p:sp>
        <p:nvSpPr>
          <p:cNvPr id="22" name="Title 1">
            <a:extLst>
              <a:ext uri="{FF2B5EF4-FFF2-40B4-BE49-F238E27FC236}">
                <a16:creationId xmlns:a16="http://schemas.microsoft.com/office/drawing/2014/main" id="{273E7F04-79DA-9985-BA27-A5F8A3AD2BF3}"/>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b="1"/>
              <a:t>Accuracy VS Epoch: </a:t>
            </a:r>
            <a:r>
              <a:rPr lang="en-GB"/>
              <a:t>Pan-STARRS1</a:t>
            </a:r>
            <a:r>
              <a:rPr lang="en-GB" b="1"/>
              <a:t> </a:t>
            </a:r>
            <a:endParaRPr lang="en-GB"/>
          </a:p>
        </p:txBody>
      </p:sp>
      <p:sp>
        <p:nvSpPr>
          <p:cNvPr id="8" name="TextBox 7">
            <a:extLst>
              <a:ext uri="{FF2B5EF4-FFF2-40B4-BE49-F238E27FC236}">
                <a16:creationId xmlns:a16="http://schemas.microsoft.com/office/drawing/2014/main" id="{6C41A9FA-FDB7-A6FC-C06A-41C873E9F975}"/>
              </a:ext>
            </a:extLst>
          </p:cNvPr>
          <p:cNvSpPr txBox="1"/>
          <p:nvPr/>
        </p:nvSpPr>
        <p:spPr>
          <a:xfrm>
            <a:off x="5792917" y="5940237"/>
            <a:ext cx="3611508" cy="369332"/>
          </a:xfrm>
          <a:prstGeom prst="rect">
            <a:avLst/>
          </a:prstGeom>
          <a:noFill/>
          <a:ln w="28575">
            <a:solidFill>
              <a:srgbClr val="FF0000"/>
            </a:solidFill>
          </a:ln>
        </p:spPr>
        <p:txBody>
          <a:bodyPr wrap="square">
            <a:spAutoFit/>
          </a:bodyPr>
          <a:lstStyle/>
          <a:p>
            <a:r>
              <a:rPr lang="en-GB">
                <a:solidFill>
                  <a:schemeClr val="bg1"/>
                </a:solidFill>
              </a:rPr>
              <a:t>Lower RMS due to Gaia DR2 in 2018.</a:t>
            </a:r>
          </a:p>
        </p:txBody>
      </p:sp>
      <p:sp>
        <p:nvSpPr>
          <p:cNvPr id="9" name="TextBox 8">
            <a:extLst>
              <a:ext uri="{FF2B5EF4-FFF2-40B4-BE49-F238E27FC236}">
                <a16:creationId xmlns:a16="http://schemas.microsoft.com/office/drawing/2014/main" id="{AF31A1F0-4B5A-61F1-AB49-678B6D8AA2E4}"/>
              </a:ext>
            </a:extLst>
          </p:cNvPr>
          <p:cNvSpPr txBox="1"/>
          <p:nvPr/>
        </p:nvSpPr>
        <p:spPr>
          <a:xfrm>
            <a:off x="854846" y="5520272"/>
            <a:ext cx="3746218" cy="646331"/>
          </a:xfrm>
          <a:prstGeom prst="rect">
            <a:avLst/>
          </a:prstGeom>
          <a:noFill/>
        </p:spPr>
        <p:txBody>
          <a:bodyPr wrap="none" rtlCol="0">
            <a:spAutoFit/>
          </a:bodyPr>
          <a:lstStyle/>
          <a:p>
            <a:r>
              <a:rPr lang="en-GB" dirty="0">
                <a:solidFill>
                  <a:schemeClr val="bg1"/>
                </a:solidFill>
              </a:rPr>
              <a:t>Pan-STARRS1 residuals over time.</a:t>
            </a:r>
          </a:p>
          <a:p>
            <a:pPr marL="342900" indent="-342900">
              <a:buAutoNum type="alphaLcParenR"/>
            </a:pPr>
            <a:r>
              <a:rPr lang="en-GB" dirty="0" err="1">
                <a:solidFill>
                  <a:schemeClr val="bg1"/>
                </a:solidFill>
              </a:rPr>
              <a:t>Vereš</a:t>
            </a:r>
            <a:r>
              <a:rPr lang="en-GB" dirty="0">
                <a:solidFill>
                  <a:schemeClr val="bg1"/>
                </a:solidFill>
              </a:rPr>
              <a:t> et al. [2] b) </a:t>
            </a:r>
            <a:r>
              <a:rPr lang="en-GB" dirty="0" err="1">
                <a:solidFill>
                  <a:schemeClr val="bg1"/>
                </a:solidFill>
              </a:rPr>
              <a:t>Stronati</a:t>
            </a:r>
            <a:r>
              <a:rPr lang="en-GB" dirty="0">
                <a:solidFill>
                  <a:schemeClr val="bg1"/>
                </a:solidFill>
              </a:rPr>
              <a:t> et al. [1]</a:t>
            </a:r>
          </a:p>
        </p:txBody>
      </p:sp>
      <p:cxnSp>
        <p:nvCxnSpPr>
          <p:cNvPr id="3" name="Straight Arrow Connector 2">
            <a:extLst>
              <a:ext uri="{FF2B5EF4-FFF2-40B4-BE49-F238E27FC236}">
                <a16:creationId xmlns:a16="http://schemas.microsoft.com/office/drawing/2014/main" id="{B3D3F1AD-205A-561B-56A7-656AE958E3E2}"/>
              </a:ext>
            </a:extLst>
          </p:cNvPr>
          <p:cNvCxnSpPr>
            <a:cxnSpLocks/>
          </p:cNvCxnSpPr>
          <p:nvPr/>
        </p:nvCxnSpPr>
        <p:spPr>
          <a:xfrm flipV="1">
            <a:off x="8683083" y="4717043"/>
            <a:ext cx="1009557" cy="1185669"/>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87204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07FED-0E00-33AF-9571-B97D3A64FD09}"/>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4907C05C-2638-3B1A-8505-23FFE6E17DDF}"/>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FE183C92-C641-7D20-F72F-2F54D8355317}"/>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16841EE0-E094-0B95-0904-B62FC7953662}"/>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46A105CB-3A1E-1BB8-5E25-B7B19FF79EDB}"/>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2476EE6E-30B3-DA50-048E-9ED3257F9857}"/>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C049247A-C9CB-A791-6F3F-6886B162A6D5}"/>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381462DA-AC0D-1AE3-559A-8A4164846C61}"/>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DE70F8E0-FACA-C1C4-1927-03909AFFBD5D}"/>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875C1CFA-2C9F-3503-4B61-6B2D168ECBF6}"/>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B47E766B-7C57-8156-56C9-1070D2EEF5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pic>
        <p:nvPicPr>
          <p:cNvPr id="14" name="Picture 13">
            <a:extLst>
              <a:ext uri="{FF2B5EF4-FFF2-40B4-BE49-F238E27FC236}">
                <a16:creationId xmlns:a16="http://schemas.microsoft.com/office/drawing/2014/main" id="{8594E7B1-8EE0-9064-B696-519980C2E73D}"/>
              </a:ext>
            </a:extLst>
          </p:cNvPr>
          <p:cNvPicPr>
            <a:picLocks noChangeAspect="1"/>
          </p:cNvPicPr>
          <p:nvPr/>
        </p:nvPicPr>
        <p:blipFill>
          <a:blip r:embed="rId5"/>
          <a:stretch>
            <a:fillRect/>
          </a:stretch>
        </p:blipFill>
        <p:spPr>
          <a:xfrm>
            <a:off x="5780301" y="2759507"/>
            <a:ext cx="5642061" cy="2632299"/>
          </a:xfrm>
          <a:prstGeom prst="rect">
            <a:avLst/>
          </a:prstGeom>
        </p:spPr>
      </p:pic>
      <p:pic>
        <p:nvPicPr>
          <p:cNvPr id="4" name="Picture 3">
            <a:extLst>
              <a:ext uri="{FF2B5EF4-FFF2-40B4-BE49-F238E27FC236}">
                <a16:creationId xmlns:a16="http://schemas.microsoft.com/office/drawing/2014/main" id="{D62AA876-414E-DEF8-FDF1-ECA52C26FD30}"/>
              </a:ext>
            </a:extLst>
          </p:cNvPr>
          <p:cNvPicPr>
            <a:picLocks noChangeAspect="1"/>
          </p:cNvPicPr>
          <p:nvPr/>
        </p:nvPicPr>
        <p:blipFill>
          <a:blip r:embed="rId6"/>
          <a:stretch>
            <a:fillRect/>
          </a:stretch>
        </p:blipFill>
        <p:spPr>
          <a:xfrm>
            <a:off x="931487" y="2756467"/>
            <a:ext cx="3425147" cy="2592799"/>
          </a:xfrm>
          <a:prstGeom prst="rect">
            <a:avLst/>
          </a:prstGeom>
        </p:spPr>
      </p:pic>
      <p:sp>
        <p:nvSpPr>
          <p:cNvPr id="31" name="AutoShape 4">
            <a:extLst>
              <a:ext uri="{FF2B5EF4-FFF2-40B4-BE49-F238E27FC236}">
                <a16:creationId xmlns:a16="http://schemas.microsoft.com/office/drawing/2014/main" id="{34B20BDB-91E0-A7F6-93BB-E56E6464010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Text Placeholder 6">
            <a:extLst>
              <a:ext uri="{FF2B5EF4-FFF2-40B4-BE49-F238E27FC236}">
                <a16:creationId xmlns:a16="http://schemas.microsoft.com/office/drawing/2014/main" id="{D2B15D14-0382-CD81-377F-BC654EAB3597}"/>
              </a:ext>
            </a:extLst>
          </p:cNvPr>
          <p:cNvSpPr txBox="1">
            <a:spLocks/>
          </p:cNvSpPr>
          <p:nvPr/>
        </p:nvSpPr>
        <p:spPr>
          <a:xfrm>
            <a:off x="280822" y="1222506"/>
            <a:ext cx="11056309" cy="612653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dirty="0">
                <a:solidFill>
                  <a:schemeClr val="bg1"/>
                </a:solidFill>
              </a:rPr>
              <a:t>Accuracy might change in time due to catalogue changes, CCD and telescopes upgrades, </a:t>
            </a:r>
          </a:p>
          <a:p>
            <a:pPr marL="0" indent="0">
              <a:buNone/>
            </a:pPr>
            <a:r>
              <a:rPr lang="en-GB" dirty="0">
                <a:solidFill>
                  <a:schemeClr val="bg1"/>
                </a:solidFill>
              </a:rPr>
              <a:t>measuring algorithms improvement (</a:t>
            </a:r>
            <a:r>
              <a:rPr lang="en-GB" dirty="0" err="1">
                <a:solidFill>
                  <a:schemeClr val="bg1"/>
                </a:solidFill>
              </a:rPr>
              <a:t>Vereš</a:t>
            </a:r>
            <a:r>
              <a:rPr lang="en-GB" dirty="0">
                <a:solidFill>
                  <a:schemeClr val="bg1"/>
                </a:solidFill>
              </a:rPr>
              <a:t> et al. [2]). </a:t>
            </a:r>
          </a:p>
          <a:p>
            <a:pPr marL="0" indent="0">
              <a:buNone/>
            </a:pPr>
            <a:endParaRPr lang="en-GB" dirty="0">
              <a:solidFill>
                <a:schemeClr val="bg1"/>
              </a:solidFill>
            </a:endParaRPr>
          </a:p>
          <a:p>
            <a:pPr marL="0" indent="0">
              <a:buNone/>
            </a:pPr>
            <a:r>
              <a:rPr lang="en-GB" dirty="0">
                <a:solidFill>
                  <a:schemeClr val="bg1"/>
                </a:solidFill>
              </a:rPr>
              <a:t>          a 							b</a:t>
            </a:r>
          </a:p>
          <a:p>
            <a:endParaRPr lang="en-GB" dirty="0">
              <a:solidFill>
                <a:schemeClr val="bg1"/>
              </a:solidFill>
            </a:endParaRPr>
          </a:p>
          <a:p>
            <a:endParaRPr lang="en-GB" sz="1400" dirty="0">
              <a:solidFill>
                <a:schemeClr val="bg1"/>
              </a:solidFill>
            </a:endParaRPr>
          </a:p>
          <a:p>
            <a:endParaRPr lang="en-GB" dirty="0">
              <a:solidFill>
                <a:schemeClr val="bg1"/>
              </a:solidFill>
            </a:endParaRPr>
          </a:p>
        </p:txBody>
      </p:sp>
      <p:sp>
        <p:nvSpPr>
          <p:cNvPr id="22" name="Title 1">
            <a:extLst>
              <a:ext uri="{FF2B5EF4-FFF2-40B4-BE49-F238E27FC236}">
                <a16:creationId xmlns:a16="http://schemas.microsoft.com/office/drawing/2014/main" id="{8559A52C-ECC1-37CE-CB47-3768BC02BB00}"/>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b="1"/>
              <a:t>Accuracy VS Epoch: </a:t>
            </a:r>
            <a:r>
              <a:rPr lang="en-GB"/>
              <a:t>Pan-STARRS1</a:t>
            </a:r>
            <a:r>
              <a:rPr lang="en-GB" b="1"/>
              <a:t> </a:t>
            </a:r>
            <a:endParaRPr lang="en-GB"/>
          </a:p>
        </p:txBody>
      </p:sp>
      <p:sp>
        <p:nvSpPr>
          <p:cNvPr id="8" name="TextBox 7">
            <a:extLst>
              <a:ext uri="{FF2B5EF4-FFF2-40B4-BE49-F238E27FC236}">
                <a16:creationId xmlns:a16="http://schemas.microsoft.com/office/drawing/2014/main" id="{52C44D0B-D43C-912B-B9C4-FC55EF787D59}"/>
              </a:ext>
            </a:extLst>
          </p:cNvPr>
          <p:cNvSpPr txBox="1"/>
          <p:nvPr/>
        </p:nvSpPr>
        <p:spPr>
          <a:xfrm>
            <a:off x="5792917" y="5940237"/>
            <a:ext cx="3611508" cy="369332"/>
          </a:xfrm>
          <a:prstGeom prst="rect">
            <a:avLst/>
          </a:prstGeom>
          <a:noFill/>
          <a:ln w="28575">
            <a:solidFill>
              <a:srgbClr val="FF0000"/>
            </a:solidFill>
          </a:ln>
        </p:spPr>
        <p:txBody>
          <a:bodyPr wrap="square">
            <a:spAutoFit/>
          </a:bodyPr>
          <a:lstStyle/>
          <a:p>
            <a:r>
              <a:rPr lang="en-GB">
                <a:solidFill>
                  <a:schemeClr val="bg1"/>
                </a:solidFill>
              </a:rPr>
              <a:t>Similar trend for NEAs and MBAs</a:t>
            </a:r>
          </a:p>
        </p:txBody>
      </p:sp>
      <p:sp>
        <p:nvSpPr>
          <p:cNvPr id="9" name="TextBox 8">
            <a:extLst>
              <a:ext uri="{FF2B5EF4-FFF2-40B4-BE49-F238E27FC236}">
                <a16:creationId xmlns:a16="http://schemas.microsoft.com/office/drawing/2014/main" id="{683D403C-4472-5A2A-2593-44EB2E8BB3C7}"/>
              </a:ext>
            </a:extLst>
          </p:cNvPr>
          <p:cNvSpPr txBox="1"/>
          <p:nvPr/>
        </p:nvSpPr>
        <p:spPr>
          <a:xfrm>
            <a:off x="854846" y="5520272"/>
            <a:ext cx="3746218" cy="646331"/>
          </a:xfrm>
          <a:prstGeom prst="rect">
            <a:avLst/>
          </a:prstGeom>
          <a:noFill/>
        </p:spPr>
        <p:txBody>
          <a:bodyPr wrap="none" rtlCol="0">
            <a:spAutoFit/>
          </a:bodyPr>
          <a:lstStyle/>
          <a:p>
            <a:r>
              <a:rPr lang="en-GB">
                <a:solidFill>
                  <a:schemeClr val="bg1"/>
                </a:solidFill>
              </a:rPr>
              <a:t>Pan-STARRS1 residuals over time.</a:t>
            </a:r>
          </a:p>
          <a:p>
            <a:pPr marL="342900" indent="-342900">
              <a:buAutoNum type="alphaLcParenR"/>
            </a:pPr>
            <a:r>
              <a:rPr lang="en-GB" err="1">
                <a:solidFill>
                  <a:schemeClr val="bg1"/>
                </a:solidFill>
              </a:rPr>
              <a:t>Vereš</a:t>
            </a:r>
            <a:r>
              <a:rPr lang="en-GB">
                <a:solidFill>
                  <a:schemeClr val="bg1"/>
                </a:solidFill>
              </a:rPr>
              <a:t> et al. [2] b) </a:t>
            </a:r>
            <a:r>
              <a:rPr lang="en-GB" err="1">
                <a:solidFill>
                  <a:schemeClr val="bg1"/>
                </a:solidFill>
              </a:rPr>
              <a:t>Stronati</a:t>
            </a:r>
            <a:r>
              <a:rPr lang="en-GB">
                <a:solidFill>
                  <a:schemeClr val="bg1"/>
                </a:solidFill>
              </a:rPr>
              <a:t> et al. [1]</a:t>
            </a:r>
          </a:p>
        </p:txBody>
      </p:sp>
      <p:cxnSp>
        <p:nvCxnSpPr>
          <p:cNvPr id="10" name="Straight Arrow Connector 9">
            <a:extLst>
              <a:ext uri="{FF2B5EF4-FFF2-40B4-BE49-F238E27FC236}">
                <a16:creationId xmlns:a16="http://schemas.microsoft.com/office/drawing/2014/main" id="{8E5C47F2-3F16-F84F-13DB-A031D817CD5A}"/>
              </a:ext>
            </a:extLst>
          </p:cNvPr>
          <p:cNvCxnSpPr>
            <a:cxnSpLocks/>
          </p:cNvCxnSpPr>
          <p:nvPr/>
        </p:nvCxnSpPr>
        <p:spPr>
          <a:xfrm flipV="1">
            <a:off x="8683083" y="4717043"/>
            <a:ext cx="1009557" cy="1185669"/>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668667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4DF21-6485-365F-353D-0D2710E7C2BE}"/>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C5BDAA53-5B1E-3895-AF29-4F9D8A09FC99}"/>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5F7728F5-4086-A547-CA11-00DC717AAB8B}"/>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AED05DFE-48E4-1A36-16AD-6CF752E74307}"/>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2DF79789-E5E2-3E3C-5E23-1AD4F39F5DBB}"/>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3A6138F1-B5A5-C383-6FC3-46521BE7B6A5}"/>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1A09BA1F-EA6A-9CC1-C139-3F5273F37077}"/>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DFFBFC82-AA22-6E09-B96A-923EBE513221}"/>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694B4300-4C29-0C29-B762-966B2F79B707}"/>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5856B30A-FC80-115D-8942-319BE41A9D20}"/>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A9066CCB-3BFF-4CD8-1711-E2D9A0F70E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F1085A73-955C-A26D-CA9D-2E18485A435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Text Placeholder 6">
            <a:extLst>
              <a:ext uri="{FF2B5EF4-FFF2-40B4-BE49-F238E27FC236}">
                <a16:creationId xmlns:a16="http://schemas.microsoft.com/office/drawing/2014/main" id="{FC731F1E-7604-C036-84B6-1F6CD5CFAB56}"/>
              </a:ext>
            </a:extLst>
          </p:cNvPr>
          <p:cNvSpPr txBox="1">
            <a:spLocks/>
          </p:cNvSpPr>
          <p:nvPr/>
        </p:nvSpPr>
        <p:spPr>
          <a:xfrm>
            <a:off x="280822" y="1222506"/>
            <a:ext cx="11056309" cy="612653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dirty="0">
                <a:solidFill>
                  <a:schemeClr val="bg1"/>
                </a:solidFill>
              </a:rPr>
              <a:t>Accuracy might change in time due to catalogue changes, CCD and telescopes upgrades, </a:t>
            </a:r>
          </a:p>
          <a:p>
            <a:pPr marL="0" indent="0">
              <a:buNone/>
            </a:pPr>
            <a:r>
              <a:rPr lang="en-GB" dirty="0">
                <a:solidFill>
                  <a:schemeClr val="bg1"/>
                </a:solidFill>
              </a:rPr>
              <a:t>measuring algorithms improvement (</a:t>
            </a:r>
            <a:r>
              <a:rPr lang="en-GB" dirty="0" err="1">
                <a:solidFill>
                  <a:schemeClr val="bg1"/>
                </a:solidFill>
              </a:rPr>
              <a:t>Vereš</a:t>
            </a:r>
            <a:r>
              <a:rPr lang="en-GB" dirty="0">
                <a:solidFill>
                  <a:schemeClr val="bg1"/>
                </a:solidFill>
              </a:rPr>
              <a:t> et al. [2]). </a:t>
            </a:r>
          </a:p>
          <a:p>
            <a:pPr marL="0" indent="0">
              <a:buNone/>
            </a:pPr>
            <a:endParaRPr lang="en-GB" dirty="0">
              <a:solidFill>
                <a:schemeClr val="bg1"/>
              </a:solidFill>
            </a:endParaRPr>
          </a:p>
          <a:p>
            <a:pPr marL="0" indent="0">
              <a:buNone/>
            </a:pPr>
            <a:r>
              <a:rPr lang="en-GB" dirty="0">
                <a:solidFill>
                  <a:schemeClr val="bg1"/>
                </a:solidFill>
              </a:rPr>
              <a:t>          a 							b</a:t>
            </a:r>
          </a:p>
          <a:p>
            <a:endParaRPr lang="en-GB" dirty="0">
              <a:solidFill>
                <a:schemeClr val="bg1"/>
              </a:solidFill>
            </a:endParaRPr>
          </a:p>
          <a:p>
            <a:endParaRPr lang="en-GB" sz="1400" dirty="0">
              <a:solidFill>
                <a:schemeClr val="bg1"/>
              </a:solidFill>
            </a:endParaRPr>
          </a:p>
          <a:p>
            <a:endParaRPr lang="en-GB" dirty="0">
              <a:solidFill>
                <a:schemeClr val="bg1"/>
              </a:solidFill>
            </a:endParaRPr>
          </a:p>
        </p:txBody>
      </p:sp>
      <p:sp>
        <p:nvSpPr>
          <p:cNvPr id="22" name="Title 1">
            <a:extLst>
              <a:ext uri="{FF2B5EF4-FFF2-40B4-BE49-F238E27FC236}">
                <a16:creationId xmlns:a16="http://schemas.microsoft.com/office/drawing/2014/main" id="{A4270AC8-BF87-CE14-61D1-938699BC9591}"/>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b="1"/>
              <a:t>Accuracy VS Epoch: NEOWISE </a:t>
            </a:r>
            <a:endParaRPr lang="en-GB"/>
          </a:p>
        </p:txBody>
      </p:sp>
      <p:cxnSp>
        <p:nvCxnSpPr>
          <p:cNvPr id="17" name="Straight Connector 16">
            <a:extLst>
              <a:ext uri="{FF2B5EF4-FFF2-40B4-BE49-F238E27FC236}">
                <a16:creationId xmlns:a16="http://schemas.microsoft.com/office/drawing/2014/main" id="{628E96F7-916A-0168-400E-82534B56D0EF}"/>
              </a:ext>
            </a:extLst>
          </p:cNvPr>
          <p:cNvCxnSpPr>
            <a:cxnSpLocks/>
          </p:cNvCxnSpPr>
          <p:nvPr/>
        </p:nvCxnSpPr>
        <p:spPr>
          <a:xfrm>
            <a:off x="3863594" y="2982836"/>
            <a:ext cx="0" cy="2106273"/>
          </a:xfrm>
          <a:prstGeom prst="line">
            <a:avLst/>
          </a:prstGeom>
          <a:ln w="28575">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AA6A9C4-C9CE-B22D-DB15-00C755DCF367}"/>
              </a:ext>
            </a:extLst>
          </p:cNvPr>
          <p:cNvCxnSpPr>
            <a:cxnSpLocks/>
          </p:cNvCxnSpPr>
          <p:nvPr/>
        </p:nvCxnSpPr>
        <p:spPr>
          <a:xfrm>
            <a:off x="9144743" y="3678008"/>
            <a:ext cx="0" cy="1310202"/>
          </a:xfrm>
          <a:prstGeom prst="line">
            <a:avLst/>
          </a:prstGeom>
          <a:ln w="28575">
            <a:solidFill>
              <a:srgbClr val="FFC000"/>
            </a:solidFill>
            <a:prstDash val="lg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4F6D94D-C675-85DA-F65B-D67B7E3926DA}"/>
              </a:ext>
            </a:extLst>
          </p:cNvPr>
          <p:cNvSpPr txBox="1"/>
          <p:nvPr/>
        </p:nvSpPr>
        <p:spPr>
          <a:xfrm>
            <a:off x="5792917" y="5940237"/>
            <a:ext cx="2815824" cy="369332"/>
          </a:xfrm>
          <a:prstGeom prst="rect">
            <a:avLst/>
          </a:prstGeom>
          <a:noFill/>
          <a:ln w="28575">
            <a:solidFill>
              <a:srgbClr val="FF0000"/>
            </a:solidFill>
          </a:ln>
        </p:spPr>
        <p:txBody>
          <a:bodyPr wrap="square">
            <a:spAutoFit/>
          </a:bodyPr>
          <a:lstStyle/>
          <a:p>
            <a:r>
              <a:rPr lang="en-GB">
                <a:solidFill>
                  <a:schemeClr val="bg1"/>
                </a:solidFill>
              </a:rPr>
              <a:t>WISE to NEOWISE rescoping</a:t>
            </a:r>
          </a:p>
        </p:txBody>
      </p:sp>
      <p:sp>
        <p:nvSpPr>
          <p:cNvPr id="9" name="TextBox 8">
            <a:extLst>
              <a:ext uri="{FF2B5EF4-FFF2-40B4-BE49-F238E27FC236}">
                <a16:creationId xmlns:a16="http://schemas.microsoft.com/office/drawing/2014/main" id="{5B716E9F-798D-8E32-F12D-618A7A9EE60C}"/>
              </a:ext>
            </a:extLst>
          </p:cNvPr>
          <p:cNvSpPr txBox="1"/>
          <p:nvPr/>
        </p:nvSpPr>
        <p:spPr>
          <a:xfrm>
            <a:off x="854846" y="5520272"/>
            <a:ext cx="3746218" cy="646331"/>
          </a:xfrm>
          <a:prstGeom prst="rect">
            <a:avLst/>
          </a:prstGeom>
          <a:noFill/>
        </p:spPr>
        <p:txBody>
          <a:bodyPr wrap="none" rtlCol="0">
            <a:spAutoFit/>
          </a:bodyPr>
          <a:lstStyle/>
          <a:p>
            <a:r>
              <a:rPr lang="en-GB" dirty="0">
                <a:solidFill>
                  <a:schemeClr val="bg1"/>
                </a:solidFill>
              </a:rPr>
              <a:t>NEOWISE residuals over time.</a:t>
            </a:r>
          </a:p>
          <a:p>
            <a:pPr marL="342900" indent="-342900">
              <a:buAutoNum type="alphaLcParenR"/>
            </a:pPr>
            <a:r>
              <a:rPr lang="en-GB" dirty="0" err="1">
                <a:solidFill>
                  <a:schemeClr val="bg1"/>
                </a:solidFill>
              </a:rPr>
              <a:t>Vereš</a:t>
            </a:r>
            <a:r>
              <a:rPr lang="en-GB" dirty="0">
                <a:solidFill>
                  <a:schemeClr val="bg1"/>
                </a:solidFill>
              </a:rPr>
              <a:t> et al. [2] b) </a:t>
            </a:r>
            <a:r>
              <a:rPr lang="en-GB" dirty="0" err="1">
                <a:solidFill>
                  <a:schemeClr val="bg1"/>
                </a:solidFill>
              </a:rPr>
              <a:t>Stronati</a:t>
            </a:r>
            <a:r>
              <a:rPr lang="en-GB" dirty="0">
                <a:solidFill>
                  <a:schemeClr val="bg1"/>
                </a:solidFill>
              </a:rPr>
              <a:t> et al. [1]</a:t>
            </a:r>
          </a:p>
        </p:txBody>
      </p:sp>
      <p:pic>
        <p:nvPicPr>
          <p:cNvPr id="15" name="Picture 14">
            <a:extLst>
              <a:ext uri="{FF2B5EF4-FFF2-40B4-BE49-F238E27FC236}">
                <a16:creationId xmlns:a16="http://schemas.microsoft.com/office/drawing/2014/main" id="{8095679F-61CE-08AC-F2ED-0FB0B607E42F}"/>
              </a:ext>
            </a:extLst>
          </p:cNvPr>
          <p:cNvPicPr>
            <a:picLocks noChangeAspect="1"/>
          </p:cNvPicPr>
          <p:nvPr/>
        </p:nvPicPr>
        <p:blipFill>
          <a:blip r:embed="rId5"/>
          <a:srcRect l="-295" t="674" r="295" b="10565"/>
          <a:stretch>
            <a:fillRect/>
          </a:stretch>
        </p:blipFill>
        <p:spPr>
          <a:xfrm>
            <a:off x="5792917" y="2706046"/>
            <a:ext cx="5269093" cy="2651346"/>
          </a:xfrm>
          <a:prstGeom prst="rect">
            <a:avLst/>
          </a:prstGeom>
        </p:spPr>
      </p:pic>
      <p:cxnSp>
        <p:nvCxnSpPr>
          <p:cNvPr id="10" name="Straight Arrow Connector 9">
            <a:extLst>
              <a:ext uri="{FF2B5EF4-FFF2-40B4-BE49-F238E27FC236}">
                <a16:creationId xmlns:a16="http://schemas.microsoft.com/office/drawing/2014/main" id="{BE647F2B-703E-C0AD-38EC-BB01E2B5E28E}"/>
              </a:ext>
            </a:extLst>
          </p:cNvPr>
          <p:cNvCxnSpPr>
            <a:cxnSpLocks/>
          </p:cNvCxnSpPr>
          <p:nvPr/>
        </p:nvCxnSpPr>
        <p:spPr>
          <a:xfrm flipV="1">
            <a:off x="7620000" y="4304371"/>
            <a:ext cx="88460" cy="152400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pic>
        <p:nvPicPr>
          <p:cNvPr id="25" name="Picture 24">
            <a:extLst>
              <a:ext uri="{FF2B5EF4-FFF2-40B4-BE49-F238E27FC236}">
                <a16:creationId xmlns:a16="http://schemas.microsoft.com/office/drawing/2014/main" id="{5A431631-3DD3-FA97-2606-E621F831D818}"/>
              </a:ext>
            </a:extLst>
          </p:cNvPr>
          <p:cNvPicPr>
            <a:picLocks noChangeAspect="1"/>
          </p:cNvPicPr>
          <p:nvPr/>
        </p:nvPicPr>
        <p:blipFill>
          <a:blip r:embed="rId6"/>
          <a:stretch>
            <a:fillRect/>
          </a:stretch>
        </p:blipFill>
        <p:spPr>
          <a:xfrm>
            <a:off x="850896" y="2782612"/>
            <a:ext cx="3415554" cy="2791844"/>
          </a:xfrm>
          <a:prstGeom prst="rect">
            <a:avLst/>
          </a:prstGeom>
        </p:spPr>
      </p:pic>
    </p:spTree>
    <p:extLst>
      <p:ext uri="{BB962C8B-B14F-4D97-AF65-F5344CB8AC3E}">
        <p14:creationId xmlns:p14="http://schemas.microsoft.com/office/powerpoint/2010/main" val="4058768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200AC-5306-07BC-5582-7B519CDFDF12}"/>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3212FC30-9989-CD66-C140-4F7283CF2AA8}"/>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607E724B-81E6-1E0E-CA94-40294A4824A0}"/>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33F0FF5B-F21D-8E37-0D9A-5A5F18A923D7}"/>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6E4450DC-0EF7-3538-DFF7-2F16A14C8573}"/>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2E18D9FE-9682-0872-A027-D5D962963B9C}"/>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373C35F8-C56E-4388-EB39-D923F87637E5}"/>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3DB3D3E5-F3E6-3A86-AACB-FFD6147801B5}"/>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29368C3A-21A0-23D2-8D6F-CD0F95D1DEA5}"/>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60395B0D-C25F-A9B1-894A-C7EAAA4979AC}"/>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ABF4CC2D-B9B1-1F44-F547-6C50174F74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5DCA503C-0161-8E55-F25E-80BDC0332C6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Text Placeholder 6">
            <a:extLst>
              <a:ext uri="{FF2B5EF4-FFF2-40B4-BE49-F238E27FC236}">
                <a16:creationId xmlns:a16="http://schemas.microsoft.com/office/drawing/2014/main" id="{DB095E55-9464-AC4E-E24F-7B82429BF3F5}"/>
              </a:ext>
            </a:extLst>
          </p:cNvPr>
          <p:cNvSpPr txBox="1">
            <a:spLocks/>
          </p:cNvSpPr>
          <p:nvPr/>
        </p:nvSpPr>
        <p:spPr>
          <a:xfrm>
            <a:off x="280822" y="1222506"/>
            <a:ext cx="11056309" cy="612653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dirty="0">
                <a:solidFill>
                  <a:schemeClr val="bg1"/>
                </a:solidFill>
              </a:rPr>
              <a:t>Accuracy might change in time due to catalogue changes, CCD and telescopes upgrades, </a:t>
            </a:r>
          </a:p>
          <a:p>
            <a:pPr marL="0" indent="0">
              <a:buNone/>
            </a:pPr>
            <a:r>
              <a:rPr lang="en-GB" dirty="0">
                <a:solidFill>
                  <a:schemeClr val="bg1"/>
                </a:solidFill>
              </a:rPr>
              <a:t>measuring algorithms improvement (</a:t>
            </a:r>
            <a:r>
              <a:rPr lang="en-GB" dirty="0" err="1">
                <a:solidFill>
                  <a:schemeClr val="bg1"/>
                </a:solidFill>
              </a:rPr>
              <a:t>Vereš</a:t>
            </a:r>
            <a:r>
              <a:rPr lang="en-GB" dirty="0">
                <a:solidFill>
                  <a:schemeClr val="bg1"/>
                </a:solidFill>
              </a:rPr>
              <a:t> et al. [2]). </a:t>
            </a:r>
          </a:p>
          <a:p>
            <a:pPr marL="0" indent="0">
              <a:buNone/>
            </a:pPr>
            <a:endParaRPr lang="en-GB" dirty="0">
              <a:solidFill>
                <a:schemeClr val="bg1"/>
              </a:solidFill>
            </a:endParaRPr>
          </a:p>
          <a:p>
            <a:pPr marL="0" indent="0">
              <a:buNone/>
            </a:pPr>
            <a:r>
              <a:rPr lang="en-GB" dirty="0">
                <a:solidFill>
                  <a:schemeClr val="bg1"/>
                </a:solidFill>
              </a:rPr>
              <a:t>          a 							b</a:t>
            </a:r>
          </a:p>
          <a:p>
            <a:endParaRPr lang="en-GB" dirty="0">
              <a:solidFill>
                <a:schemeClr val="bg1"/>
              </a:solidFill>
            </a:endParaRPr>
          </a:p>
          <a:p>
            <a:endParaRPr lang="en-GB" sz="1400" dirty="0">
              <a:solidFill>
                <a:schemeClr val="bg1"/>
              </a:solidFill>
            </a:endParaRPr>
          </a:p>
          <a:p>
            <a:endParaRPr lang="en-GB" dirty="0">
              <a:solidFill>
                <a:schemeClr val="bg1"/>
              </a:solidFill>
            </a:endParaRPr>
          </a:p>
        </p:txBody>
      </p:sp>
      <p:sp>
        <p:nvSpPr>
          <p:cNvPr id="22" name="Title 1">
            <a:extLst>
              <a:ext uri="{FF2B5EF4-FFF2-40B4-BE49-F238E27FC236}">
                <a16:creationId xmlns:a16="http://schemas.microsoft.com/office/drawing/2014/main" id="{0FE7DB55-79B3-3591-0F42-11F7AC4D4C82}"/>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b="1" dirty="0"/>
              <a:t>Accuracy VS Epoch: </a:t>
            </a:r>
            <a:r>
              <a:rPr lang="en-GB" dirty="0"/>
              <a:t>NEOWISE</a:t>
            </a:r>
            <a:r>
              <a:rPr lang="en-GB" b="1" dirty="0"/>
              <a:t> </a:t>
            </a:r>
            <a:endParaRPr lang="en-GB" dirty="0"/>
          </a:p>
        </p:txBody>
      </p:sp>
      <p:cxnSp>
        <p:nvCxnSpPr>
          <p:cNvPr id="17" name="Straight Connector 16">
            <a:extLst>
              <a:ext uri="{FF2B5EF4-FFF2-40B4-BE49-F238E27FC236}">
                <a16:creationId xmlns:a16="http://schemas.microsoft.com/office/drawing/2014/main" id="{82FE46ED-C98E-9D81-44C9-816E48901CA4}"/>
              </a:ext>
            </a:extLst>
          </p:cNvPr>
          <p:cNvCxnSpPr>
            <a:cxnSpLocks/>
          </p:cNvCxnSpPr>
          <p:nvPr/>
        </p:nvCxnSpPr>
        <p:spPr>
          <a:xfrm>
            <a:off x="3863594" y="2982836"/>
            <a:ext cx="0" cy="2106273"/>
          </a:xfrm>
          <a:prstGeom prst="line">
            <a:avLst/>
          </a:prstGeom>
          <a:ln w="28575">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97EF257-9E37-5614-1D93-50970B5C052F}"/>
              </a:ext>
            </a:extLst>
          </p:cNvPr>
          <p:cNvCxnSpPr>
            <a:cxnSpLocks/>
          </p:cNvCxnSpPr>
          <p:nvPr/>
        </p:nvCxnSpPr>
        <p:spPr>
          <a:xfrm>
            <a:off x="9144743" y="3678008"/>
            <a:ext cx="0" cy="1310202"/>
          </a:xfrm>
          <a:prstGeom prst="line">
            <a:avLst/>
          </a:prstGeom>
          <a:ln w="28575">
            <a:solidFill>
              <a:srgbClr val="FFC000"/>
            </a:solidFill>
            <a:prstDash val="lg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496E5AE-9066-7CE6-02AC-35CFC861D062}"/>
              </a:ext>
            </a:extLst>
          </p:cNvPr>
          <p:cNvSpPr txBox="1"/>
          <p:nvPr/>
        </p:nvSpPr>
        <p:spPr>
          <a:xfrm>
            <a:off x="5792917" y="5940237"/>
            <a:ext cx="2369776" cy="369332"/>
          </a:xfrm>
          <a:prstGeom prst="rect">
            <a:avLst/>
          </a:prstGeom>
          <a:noFill/>
          <a:ln w="28575">
            <a:solidFill>
              <a:srgbClr val="FF0000"/>
            </a:solidFill>
          </a:ln>
        </p:spPr>
        <p:txBody>
          <a:bodyPr wrap="square">
            <a:spAutoFit/>
          </a:bodyPr>
          <a:lstStyle/>
          <a:p>
            <a:r>
              <a:rPr lang="en-GB">
                <a:solidFill>
                  <a:schemeClr val="bg1"/>
                </a:solidFill>
              </a:rPr>
              <a:t>End of life degradation</a:t>
            </a:r>
          </a:p>
        </p:txBody>
      </p:sp>
      <p:sp>
        <p:nvSpPr>
          <p:cNvPr id="9" name="TextBox 8">
            <a:extLst>
              <a:ext uri="{FF2B5EF4-FFF2-40B4-BE49-F238E27FC236}">
                <a16:creationId xmlns:a16="http://schemas.microsoft.com/office/drawing/2014/main" id="{E90A7312-36D4-200F-3BCE-265D96810504}"/>
              </a:ext>
            </a:extLst>
          </p:cNvPr>
          <p:cNvSpPr txBox="1"/>
          <p:nvPr/>
        </p:nvSpPr>
        <p:spPr>
          <a:xfrm>
            <a:off x="854846" y="5520272"/>
            <a:ext cx="3746218" cy="646331"/>
          </a:xfrm>
          <a:prstGeom prst="rect">
            <a:avLst/>
          </a:prstGeom>
          <a:noFill/>
        </p:spPr>
        <p:txBody>
          <a:bodyPr wrap="none" rtlCol="0">
            <a:spAutoFit/>
          </a:bodyPr>
          <a:lstStyle/>
          <a:p>
            <a:r>
              <a:rPr lang="en-GB">
                <a:solidFill>
                  <a:schemeClr val="bg1"/>
                </a:solidFill>
              </a:rPr>
              <a:t>NEOWISE residuals over time.</a:t>
            </a:r>
          </a:p>
          <a:p>
            <a:pPr marL="342900" indent="-342900">
              <a:buAutoNum type="alphaLcParenR"/>
            </a:pPr>
            <a:r>
              <a:rPr lang="en-GB" err="1">
                <a:solidFill>
                  <a:schemeClr val="bg1"/>
                </a:solidFill>
              </a:rPr>
              <a:t>Vereš</a:t>
            </a:r>
            <a:r>
              <a:rPr lang="en-GB">
                <a:solidFill>
                  <a:schemeClr val="bg1"/>
                </a:solidFill>
              </a:rPr>
              <a:t> et al. [2] b) </a:t>
            </a:r>
            <a:r>
              <a:rPr lang="en-GB" err="1">
                <a:solidFill>
                  <a:schemeClr val="bg1"/>
                </a:solidFill>
              </a:rPr>
              <a:t>Stronati</a:t>
            </a:r>
            <a:r>
              <a:rPr lang="en-GB">
                <a:solidFill>
                  <a:schemeClr val="bg1"/>
                </a:solidFill>
              </a:rPr>
              <a:t> et al. [1]</a:t>
            </a:r>
          </a:p>
        </p:txBody>
      </p:sp>
      <p:pic>
        <p:nvPicPr>
          <p:cNvPr id="15" name="Picture 14">
            <a:extLst>
              <a:ext uri="{FF2B5EF4-FFF2-40B4-BE49-F238E27FC236}">
                <a16:creationId xmlns:a16="http://schemas.microsoft.com/office/drawing/2014/main" id="{48078AC0-45CE-C5AA-F519-77BFC2F4B534}"/>
              </a:ext>
            </a:extLst>
          </p:cNvPr>
          <p:cNvPicPr>
            <a:picLocks noChangeAspect="1"/>
          </p:cNvPicPr>
          <p:nvPr/>
        </p:nvPicPr>
        <p:blipFill>
          <a:blip r:embed="rId5"/>
          <a:srcRect l="-295" t="674" r="295" b="10565"/>
          <a:stretch>
            <a:fillRect/>
          </a:stretch>
        </p:blipFill>
        <p:spPr>
          <a:xfrm>
            <a:off x="5792917" y="2706046"/>
            <a:ext cx="5269093" cy="2651346"/>
          </a:xfrm>
          <a:prstGeom prst="rect">
            <a:avLst/>
          </a:prstGeom>
        </p:spPr>
      </p:pic>
      <p:cxnSp>
        <p:nvCxnSpPr>
          <p:cNvPr id="10" name="Straight Arrow Connector 9">
            <a:extLst>
              <a:ext uri="{FF2B5EF4-FFF2-40B4-BE49-F238E27FC236}">
                <a16:creationId xmlns:a16="http://schemas.microsoft.com/office/drawing/2014/main" id="{9A19AE3C-8901-BE94-A8AA-6604372C75A4}"/>
              </a:ext>
            </a:extLst>
          </p:cNvPr>
          <p:cNvCxnSpPr>
            <a:cxnSpLocks/>
          </p:cNvCxnSpPr>
          <p:nvPr/>
        </p:nvCxnSpPr>
        <p:spPr>
          <a:xfrm flipV="1">
            <a:off x="7620000" y="4081346"/>
            <a:ext cx="2312020" cy="1747025"/>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pic>
        <p:nvPicPr>
          <p:cNvPr id="25" name="Picture 24">
            <a:extLst>
              <a:ext uri="{FF2B5EF4-FFF2-40B4-BE49-F238E27FC236}">
                <a16:creationId xmlns:a16="http://schemas.microsoft.com/office/drawing/2014/main" id="{C694FECD-D036-BC90-3DC3-29FABDDF02D7}"/>
              </a:ext>
            </a:extLst>
          </p:cNvPr>
          <p:cNvPicPr>
            <a:picLocks noChangeAspect="1"/>
          </p:cNvPicPr>
          <p:nvPr/>
        </p:nvPicPr>
        <p:blipFill>
          <a:blip r:embed="rId6"/>
          <a:stretch>
            <a:fillRect/>
          </a:stretch>
        </p:blipFill>
        <p:spPr>
          <a:xfrm>
            <a:off x="850896" y="2782612"/>
            <a:ext cx="3415554" cy="2791844"/>
          </a:xfrm>
          <a:prstGeom prst="rect">
            <a:avLst/>
          </a:prstGeom>
        </p:spPr>
      </p:pic>
    </p:spTree>
    <p:extLst>
      <p:ext uri="{BB962C8B-B14F-4D97-AF65-F5344CB8AC3E}">
        <p14:creationId xmlns:p14="http://schemas.microsoft.com/office/powerpoint/2010/main" val="3028054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1EF76-A344-379F-769F-D33E41E89533}"/>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DCE7036F-2E73-5B50-30BB-C6927B509369}"/>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B52740BD-4278-1BE2-E9DF-33E71D39D581}"/>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693B57CC-E68F-F4AC-D546-5BB634814E83}"/>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82C7BB22-205C-D961-2B3E-22DF9B0038AC}"/>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5C4B0872-1D62-7A98-A064-F2FB75E30F27}"/>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23E284C2-2207-8EDE-C562-D42294C4338A}"/>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FBB16162-54F2-DFA3-7501-3D6311B4CA63}"/>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14B9AEC8-6804-6B68-98B9-F3F1207AEDF3}"/>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735A62FB-4108-C746-5178-283E0BDED373}"/>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994FA064-3255-1CE6-57A6-6D44B4C160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7C50A569-7C78-78C9-1763-2414E5A0D43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Text Placeholder 6">
            <a:extLst>
              <a:ext uri="{FF2B5EF4-FFF2-40B4-BE49-F238E27FC236}">
                <a16:creationId xmlns:a16="http://schemas.microsoft.com/office/drawing/2014/main" id="{B82365DA-DA03-2ECD-A7E6-71A2D69DD890}"/>
              </a:ext>
            </a:extLst>
          </p:cNvPr>
          <p:cNvSpPr txBox="1">
            <a:spLocks/>
          </p:cNvSpPr>
          <p:nvPr/>
        </p:nvSpPr>
        <p:spPr>
          <a:xfrm>
            <a:off x="280822" y="1222506"/>
            <a:ext cx="11056309" cy="612653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dirty="0">
                <a:solidFill>
                  <a:schemeClr val="bg1"/>
                </a:solidFill>
              </a:rPr>
              <a:t>Accuracy might change in time due to catalogue changes, CCD and telescopes upgrades, </a:t>
            </a:r>
          </a:p>
          <a:p>
            <a:pPr marL="0" indent="0">
              <a:buNone/>
            </a:pPr>
            <a:r>
              <a:rPr lang="en-GB" dirty="0">
                <a:solidFill>
                  <a:schemeClr val="bg1"/>
                </a:solidFill>
              </a:rPr>
              <a:t>measuring algorithms improvement (</a:t>
            </a:r>
            <a:r>
              <a:rPr lang="en-GB" dirty="0" err="1">
                <a:solidFill>
                  <a:schemeClr val="bg1"/>
                </a:solidFill>
              </a:rPr>
              <a:t>Vereš</a:t>
            </a:r>
            <a:r>
              <a:rPr lang="en-GB" dirty="0">
                <a:solidFill>
                  <a:schemeClr val="bg1"/>
                </a:solidFill>
              </a:rPr>
              <a:t> et al. [2]). </a:t>
            </a:r>
          </a:p>
          <a:p>
            <a:pPr marL="0" indent="0">
              <a:buNone/>
            </a:pPr>
            <a:endParaRPr lang="en-GB" dirty="0">
              <a:solidFill>
                <a:schemeClr val="bg1"/>
              </a:solidFill>
            </a:endParaRPr>
          </a:p>
          <a:p>
            <a:pPr marL="0" indent="0">
              <a:buNone/>
            </a:pPr>
            <a:r>
              <a:rPr lang="en-GB" dirty="0">
                <a:solidFill>
                  <a:schemeClr val="bg1"/>
                </a:solidFill>
              </a:rPr>
              <a:t>          a 							b</a:t>
            </a:r>
          </a:p>
          <a:p>
            <a:endParaRPr lang="en-GB" dirty="0">
              <a:solidFill>
                <a:schemeClr val="bg1"/>
              </a:solidFill>
            </a:endParaRPr>
          </a:p>
          <a:p>
            <a:endParaRPr lang="en-GB" sz="1400" dirty="0">
              <a:solidFill>
                <a:schemeClr val="bg1"/>
              </a:solidFill>
            </a:endParaRPr>
          </a:p>
          <a:p>
            <a:endParaRPr lang="en-GB" dirty="0">
              <a:solidFill>
                <a:schemeClr val="bg1"/>
              </a:solidFill>
            </a:endParaRPr>
          </a:p>
        </p:txBody>
      </p:sp>
      <p:sp>
        <p:nvSpPr>
          <p:cNvPr id="22" name="Title 1">
            <a:extLst>
              <a:ext uri="{FF2B5EF4-FFF2-40B4-BE49-F238E27FC236}">
                <a16:creationId xmlns:a16="http://schemas.microsoft.com/office/drawing/2014/main" id="{7F19E02D-D60F-A9CF-EE56-7EAE4282504C}"/>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b="1"/>
              <a:t>Accuracy VS Epoch: </a:t>
            </a:r>
            <a:r>
              <a:rPr lang="en-GB"/>
              <a:t>Siding Spring</a:t>
            </a:r>
            <a:r>
              <a:rPr lang="en-GB" b="1"/>
              <a:t> </a:t>
            </a:r>
            <a:endParaRPr lang="en-GB"/>
          </a:p>
        </p:txBody>
      </p:sp>
      <p:cxnSp>
        <p:nvCxnSpPr>
          <p:cNvPr id="17" name="Straight Connector 16">
            <a:extLst>
              <a:ext uri="{FF2B5EF4-FFF2-40B4-BE49-F238E27FC236}">
                <a16:creationId xmlns:a16="http://schemas.microsoft.com/office/drawing/2014/main" id="{CB651549-EAC0-70F3-C1E0-3122ACFC1054}"/>
              </a:ext>
            </a:extLst>
          </p:cNvPr>
          <p:cNvCxnSpPr>
            <a:cxnSpLocks/>
          </p:cNvCxnSpPr>
          <p:nvPr/>
        </p:nvCxnSpPr>
        <p:spPr>
          <a:xfrm>
            <a:off x="3863594" y="2982836"/>
            <a:ext cx="0" cy="2106273"/>
          </a:xfrm>
          <a:prstGeom prst="line">
            <a:avLst/>
          </a:prstGeom>
          <a:ln w="28575">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EA3B3EE-8811-F0C0-CCAA-4F17FE104446}"/>
              </a:ext>
            </a:extLst>
          </p:cNvPr>
          <p:cNvCxnSpPr>
            <a:cxnSpLocks/>
          </p:cNvCxnSpPr>
          <p:nvPr/>
        </p:nvCxnSpPr>
        <p:spPr>
          <a:xfrm>
            <a:off x="9144743" y="3678008"/>
            <a:ext cx="0" cy="1310202"/>
          </a:xfrm>
          <a:prstGeom prst="line">
            <a:avLst/>
          </a:prstGeom>
          <a:ln w="28575">
            <a:solidFill>
              <a:srgbClr val="FFC000"/>
            </a:solidFill>
            <a:prstDash val="lg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0EB69F7-1BEF-287C-B1C7-232EA9C973A4}"/>
              </a:ext>
            </a:extLst>
          </p:cNvPr>
          <p:cNvSpPr txBox="1"/>
          <p:nvPr/>
        </p:nvSpPr>
        <p:spPr>
          <a:xfrm>
            <a:off x="5792916" y="5940237"/>
            <a:ext cx="4146537" cy="646331"/>
          </a:xfrm>
          <a:prstGeom prst="rect">
            <a:avLst/>
          </a:prstGeom>
          <a:noFill/>
          <a:ln w="28575">
            <a:solidFill>
              <a:srgbClr val="FF0000"/>
            </a:solidFill>
          </a:ln>
        </p:spPr>
        <p:txBody>
          <a:bodyPr wrap="square">
            <a:spAutoFit/>
          </a:bodyPr>
          <a:lstStyle/>
          <a:p>
            <a:r>
              <a:rPr lang="en-GB">
                <a:solidFill>
                  <a:schemeClr val="bg1"/>
                </a:solidFill>
              </a:rPr>
              <a:t>Change of working procedures: manually remeasure NEAs’ detection.</a:t>
            </a:r>
          </a:p>
        </p:txBody>
      </p:sp>
      <p:sp>
        <p:nvSpPr>
          <p:cNvPr id="9" name="TextBox 8">
            <a:extLst>
              <a:ext uri="{FF2B5EF4-FFF2-40B4-BE49-F238E27FC236}">
                <a16:creationId xmlns:a16="http://schemas.microsoft.com/office/drawing/2014/main" id="{D010147C-DEA8-1F0C-0A88-F3598C78AA21}"/>
              </a:ext>
            </a:extLst>
          </p:cNvPr>
          <p:cNvSpPr txBox="1"/>
          <p:nvPr/>
        </p:nvSpPr>
        <p:spPr>
          <a:xfrm>
            <a:off x="854846" y="5520272"/>
            <a:ext cx="3746218" cy="646331"/>
          </a:xfrm>
          <a:prstGeom prst="rect">
            <a:avLst/>
          </a:prstGeom>
          <a:noFill/>
        </p:spPr>
        <p:txBody>
          <a:bodyPr wrap="none" rtlCol="0">
            <a:spAutoFit/>
          </a:bodyPr>
          <a:lstStyle/>
          <a:p>
            <a:r>
              <a:rPr lang="en-GB">
                <a:solidFill>
                  <a:schemeClr val="bg1"/>
                </a:solidFill>
              </a:rPr>
              <a:t>Siding Spring residuals over time.</a:t>
            </a:r>
          </a:p>
          <a:p>
            <a:pPr marL="342900" indent="-342900">
              <a:buAutoNum type="alphaLcParenR"/>
            </a:pPr>
            <a:r>
              <a:rPr lang="en-GB" err="1">
                <a:solidFill>
                  <a:schemeClr val="bg1"/>
                </a:solidFill>
              </a:rPr>
              <a:t>Vereš</a:t>
            </a:r>
            <a:r>
              <a:rPr lang="en-GB">
                <a:solidFill>
                  <a:schemeClr val="bg1"/>
                </a:solidFill>
              </a:rPr>
              <a:t> et al. [2] b) </a:t>
            </a:r>
            <a:r>
              <a:rPr lang="en-GB" err="1">
                <a:solidFill>
                  <a:schemeClr val="bg1"/>
                </a:solidFill>
              </a:rPr>
              <a:t>Stronati</a:t>
            </a:r>
            <a:r>
              <a:rPr lang="en-GB">
                <a:solidFill>
                  <a:schemeClr val="bg1"/>
                </a:solidFill>
              </a:rPr>
              <a:t> et al. [1]</a:t>
            </a:r>
          </a:p>
        </p:txBody>
      </p:sp>
      <p:pic>
        <p:nvPicPr>
          <p:cNvPr id="12" name="Picture 11">
            <a:extLst>
              <a:ext uri="{FF2B5EF4-FFF2-40B4-BE49-F238E27FC236}">
                <a16:creationId xmlns:a16="http://schemas.microsoft.com/office/drawing/2014/main" id="{7CDA7288-C583-FB80-64D1-9EDD62909038}"/>
              </a:ext>
            </a:extLst>
          </p:cNvPr>
          <p:cNvPicPr>
            <a:picLocks noChangeAspect="1"/>
          </p:cNvPicPr>
          <p:nvPr/>
        </p:nvPicPr>
        <p:blipFill>
          <a:blip r:embed="rId5"/>
          <a:stretch>
            <a:fillRect/>
          </a:stretch>
        </p:blipFill>
        <p:spPr>
          <a:xfrm>
            <a:off x="5621988" y="3073739"/>
            <a:ext cx="5789849" cy="2614146"/>
          </a:xfrm>
          <a:prstGeom prst="rect">
            <a:avLst/>
          </a:prstGeom>
        </p:spPr>
      </p:pic>
      <p:cxnSp>
        <p:nvCxnSpPr>
          <p:cNvPr id="10" name="Straight Arrow Connector 9">
            <a:extLst>
              <a:ext uri="{FF2B5EF4-FFF2-40B4-BE49-F238E27FC236}">
                <a16:creationId xmlns:a16="http://schemas.microsoft.com/office/drawing/2014/main" id="{9EA796D9-B142-B5F1-D913-2F82F15E5EC3}"/>
              </a:ext>
            </a:extLst>
          </p:cNvPr>
          <p:cNvCxnSpPr>
            <a:cxnSpLocks/>
          </p:cNvCxnSpPr>
          <p:nvPr/>
        </p:nvCxnSpPr>
        <p:spPr>
          <a:xfrm flipH="1" flipV="1">
            <a:off x="7508488" y="4304371"/>
            <a:ext cx="111512" cy="152400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pic>
        <p:nvPicPr>
          <p:cNvPr id="20" name="Picture 19">
            <a:extLst>
              <a:ext uri="{FF2B5EF4-FFF2-40B4-BE49-F238E27FC236}">
                <a16:creationId xmlns:a16="http://schemas.microsoft.com/office/drawing/2014/main" id="{4ECC899E-27E4-92D9-96C4-2AC15600B5A3}"/>
              </a:ext>
            </a:extLst>
          </p:cNvPr>
          <p:cNvPicPr>
            <a:picLocks noChangeAspect="1"/>
          </p:cNvPicPr>
          <p:nvPr/>
        </p:nvPicPr>
        <p:blipFill>
          <a:blip r:embed="rId6"/>
          <a:stretch>
            <a:fillRect/>
          </a:stretch>
        </p:blipFill>
        <p:spPr>
          <a:xfrm>
            <a:off x="854846" y="2712147"/>
            <a:ext cx="3623064" cy="2793905"/>
          </a:xfrm>
          <a:prstGeom prst="rect">
            <a:avLst/>
          </a:prstGeom>
        </p:spPr>
      </p:pic>
    </p:spTree>
    <p:extLst>
      <p:ext uri="{BB962C8B-B14F-4D97-AF65-F5344CB8AC3E}">
        <p14:creationId xmlns:p14="http://schemas.microsoft.com/office/powerpoint/2010/main" val="1475589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3B6DD-2C64-9FE5-5A27-A2C3BEEB9915}"/>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4CBCEAC0-1427-4A7C-1408-5E4A365BD0AC}"/>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EB2FF57C-A76B-5A42-81A9-6CEE9434B62D}"/>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874CFB06-E737-2EAB-73E5-DB2A77425E20}"/>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6DF91F91-1021-00A8-53EB-42AAE970B360}"/>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465E0815-5A6D-C538-3BA2-45AD2F776E3E}"/>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12E063FC-776E-F911-87EF-5084915A8363}"/>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5E8F5875-0FE0-F0A3-EDD7-A4E0127BBE64}"/>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43CA061D-3733-A2BE-DE18-49023DFA6C69}"/>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98E645FF-1A73-60CF-9B0A-A8AC48827290}"/>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24A12D7C-F569-5547-0B65-F17DD106DB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C90D990D-2195-E810-A875-18C427A3BC3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Text Placeholder 6">
            <a:extLst>
              <a:ext uri="{FF2B5EF4-FFF2-40B4-BE49-F238E27FC236}">
                <a16:creationId xmlns:a16="http://schemas.microsoft.com/office/drawing/2014/main" id="{87DEC5ED-2C11-A681-5CB7-888F07ABEAB0}"/>
              </a:ext>
            </a:extLst>
          </p:cNvPr>
          <p:cNvSpPr txBox="1">
            <a:spLocks/>
          </p:cNvSpPr>
          <p:nvPr/>
        </p:nvSpPr>
        <p:spPr>
          <a:xfrm>
            <a:off x="280822" y="1222506"/>
            <a:ext cx="11056309" cy="612653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dirty="0">
                <a:solidFill>
                  <a:schemeClr val="bg1"/>
                </a:solidFill>
              </a:rPr>
              <a:t>Accuracy might change in time due to catalogue changes, CCD and telescopes upgrades, </a:t>
            </a:r>
          </a:p>
          <a:p>
            <a:pPr marL="0" indent="0">
              <a:buNone/>
            </a:pPr>
            <a:r>
              <a:rPr lang="en-GB" dirty="0">
                <a:solidFill>
                  <a:schemeClr val="bg1"/>
                </a:solidFill>
              </a:rPr>
              <a:t>measuring algorithms improvement (</a:t>
            </a:r>
            <a:r>
              <a:rPr lang="en-GB" dirty="0" err="1">
                <a:solidFill>
                  <a:schemeClr val="bg1"/>
                </a:solidFill>
              </a:rPr>
              <a:t>Vereš</a:t>
            </a:r>
            <a:r>
              <a:rPr lang="en-GB" dirty="0">
                <a:solidFill>
                  <a:schemeClr val="bg1"/>
                </a:solidFill>
              </a:rPr>
              <a:t> et al. [2]). </a:t>
            </a:r>
          </a:p>
          <a:p>
            <a:pPr marL="0" indent="0">
              <a:buNone/>
            </a:pPr>
            <a:endParaRPr lang="en-GB" dirty="0">
              <a:solidFill>
                <a:schemeClr val="bg1"/>
              </a:solidFill>
            </a:endParaRPr>
          </a:p>
          <a:p>
            <a:pPr marL="0" indent="0">
              <a:buNone/>
            </a:pPr>
            <a:r>
              <a:rPr lang="en-GB" dirty="0">
                <a:solidFill>
                  <a:schemeClr val="bg1"/>
                </a:solidFill>
              </a:rPr>
              <a:t>          							</a:t>
            </a:r>
          </a:p>
          <a:p>
            <a:endParaRPr lang="en-GB" dirty="0">
              <a:solidFill>
                <a:schemeClr val="bg1"/>
              </a:solidFill>
            </a:endParaRPr>
          </a:p>
          <a:p>
            <a:endParaRPr lang="en-GB" sz="1400" dirty="0">
              <a:solidFill>
                <a:schemeClr val="bg1"/>
              </a:solidFill>
            </a:endParaRPr>
          </a:p>
          <a:p>
            <a:endParaRPr lang="en-GB" dirty="0">
              <a:solidFill>
                <a:schemeClr val="bg1"/>
              </a:solidFill>
            </a:endParaRPr>
          </a:p>
        </p:txBody>
      </p:sp>
      <p:sp>
        <p:nvSpPr>
          <p:cNvPr id="22" name="Title 1">
            <a:extLst>
              <a:ext uri="{FF2B5EF4-FFF2-40B4-BE49-F238E27FC236}">
                <a16:creationId xmlns:a16="http://schemas.microsoft.com/office/drawing/2014/main" id="{70FC818F-29CE-F86B-C391-E636594C31BE}"/>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b="1"/>
              <a:t>Accuracy VS Epoch: </a:t>
            </a:r>
            <a:r>
              <a:rPr lang="en-GB"/>
              <a:t>Palomar Schmidt </a:t>
            </a:r>
            <a:r>
              <a:rPr lang="en-GB" b="1"/>
              <a:t> </a:t>
            </a:r>
            <a:endParaRPr lang="en-GB"/>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4568852-8875-95E6-EBBB-17CC8BF2F93B}"/>
                  </a:ext>
                </a:extLst>
              </p:cNvPr>
              <p:cNvSpPr txBox="1"/>
              <p:nvPr/>
            </p:nvSpPr>
            <p:spPr>
              <a:xfrm>
                <a:off x="5792916" y="5940237"/>
                <a:ext cx="4969091" cy="646331"/>
              </a:xfrm>
              <a:prstGeom prst="rect">
                <a:avLst/>
              </a:prstGeom>
              <a:noFill/>
              <a:ln w="28575">
                <a:solidFill>
                  <a:srgbClr val="FF0000"/>
                </a:solidFill>
              </a:ln>
            </p:spPr>
            <p:txBody>
              <a:bodyPr wrap="square">
                <a:spAutoFit/>
              </a:bodyPr>
              <a:lstStyle/>
              <a:p>
                <a:r>
                  <a:rPr lang="en-GB">
                    <a:solidFill>
                      <a:schemeClr val="bg1"/>
                    </a:solidFill>
                  </a:rPr>
                  <a:t>Observations not restricted to asteroids </a:t>
                </a:r>
              </a:p>
              <a:p>
                <a14:m>
                  <m:oMath xmlns:m="http://schemas.openxmlformats.org/officeDocument/2006/math">
                    <m:r>
                      <a:rPr lang="en-GB" i="1" dirty="0" smtClean="0">
                        <a:solidFill>
                          <a:schemeClr val="bg1"/>
                        </a:solidFill>
                        <a:latin typeface="Cambria Math" panose="02040503050406030204" pitchFamily="18" charset="0"/>
                        <a:ea typeface="Cambria Math" panose="02040503050406030204" pitchFamily="18" charset="0"/>
                      </a:rPr>
                      <m:t>⇒</m:t>
                    </m:r>
                  </m:oMath>
                </a14:m>
                <a:r>
                  <a:rPr lang="en-GB">
                    <a:solidFill>
                      <a:schemeClr val="bg1"/>
                    </a:solidFill>
                  </a:rPr>
                  <a:t> general worse trend for fast objects (e.g.: NEAs)</a:t>
                </a:r>
              </a:p>
            </p:txBody>
          </p:sp>
        </mc:Choice>
        <mc:Fallback xmlns="">
          <p:sp>
            <p:nvSpPr>
              <p:cNvPr id="8" name="TextBox 7">
                <a:extLst>
                  <a:ext uri="{FF2B5EF4-FFF2-40B4-BE49-F238E27FC236}">
                    <a16:creationId xmlns:a16="http://schemas.microsoft.com/office/drawing/2014/main" id="{14568852-8875-95E6-EBBB-17CC8BF2F93B}"/>
                  </a:ext>
                </a:extLst>
              </p:cNvPr>
              <p:cNvSpPr txBox="1">
                <a:spLocks noRot="1" noChangeAspect="1" noMove="1" noResize="1" noEditPoints="1" noAdjustHandles="1" noChangeArrowheads="1" noChangeShapeType="1" noTextEdit="1"/>
              </p:cNvSpPr>
              <p:nvPr/>
            </p:nvSpPr>
            <p:spPr>
              <a:xfrm>
                <a:off x="5792916" y="5940237"/>
                <a:ext cx="4969091" cy="646331"/>
              </a:xfrm>
              <a:prstGeom prst="rect">
                <a:avLst/>
              </a:prstGeom>
              <a:blipFill>
                <a:blip r:embed="rId5"/>
                <a:stretch>
                  <a:fillRect l="-732" t="-2703" b="-10811"/>
                </a:stretch>
              </a:blipFill>
              <a:ln w="28575">
                <a:solidFill>
                  <a:srgbClr val="FF0000"/>
                </a:solidFill>
              </a:ln>
            </p:spPr>
            <p:txBody>
              <a:bodyPr/>
              <a:lstStyle/>
              <a:p>
                <a:r>
                  <a:rPr lang="en-US">
                    <a:noFill/>
                  </a:rPr>
                  <a:t> </a:t>
                </a:r>
              </a:p>
            </p:txBody>
          </p:sp>
        </mc:Fallback>
      </mc:AlternateContent>
      <p:sp>
        <p:nvSpPr>
          <p:cNvPr id="9" name="TextBox 8">
            <a:extLst>
              <a:ext uri="{FF2B5EF4-FFF2-40B4-BE49-F238E27FC236}">
                <a16:creationId xmlns:a16="http://schemas.microsoft.com/office/drawing/2014/main" id="{F95C2380-CF4E-4345-B46F-D26ECBE341EE}"/>
              </a:ext>
            </a:extLst>
          </p:cNvPr>
          <p:cNvSpPr txBox="1"/>
          <p:nvPr/>
        </p:nvSpPr>
        <p:spPr>
          <a:xfrm>
            <a:off x="854846" y="5520272"/>
            <a:ext cx="4625369" cy="646331"/>
          </a:xfrm>
          <a:prstGeom prst="rect">
            <a:avLst/>
          </a:prstGeom>
          <a:noFill/>
        </p:spPr>
        <p:txBody>
          <a:bodyPr wrap="none" rtlCol="0">
            <a:spAutoFit/>
          </a:bodyPr>
          <a:lstStyle/>
          <a:p>
            <a:r>
              <a:rPr lang="en-GB">
                <a:solidFill>
                  <a:schemeClr val="bg1"/>
                </a:solidFill>
              </a:rPr>
              <a:t>Palomar Schmidt telescope residuals over time.</a:t>
            </a:r>
          </a:p>
          <a:p>
            <a:r>
              <a:rPr lang="en-GB">
                <a:solidFill>
                  <a:schemeClr val="bg1"/>
                </a:solidFill>
              </a:rPr>
              <a:t> </a:t>
            </a:r>
            <a:r>
              <a:rPr lang="en-GB" err="1">
                <a:solidFill>
                  <a:schemeClr val="bg1"/>
                </a:solidFill>
              </a:rPr>
              <a:t>Stronati</a:t>
            </a:r>
            <a:r>
              <a:rPr lang="en-GB">
                <a:solidFill>
                  <a:schemeClr val="bg1"/>
                </a:solidFill>
              </a:rPr>
              <a:t> et al. [1]</a:t>
            </a:r>
          </a:p>
        </p:txBody>
      </p:sp>
      <p:pic>
        <p:nvPicPr>
          <p:cNvPr id="4" name="Picture 3">
            <a:extLst>
              <a:ext uri="{FF2B5EF4-FFF2-40B4-BE49-F238E27FC236}">
                <a16:creationId xmlns:a16="http://schemas.microsoft.com/office/drawing/2014/main" id="{167BC902-FFA4-DFFF-F52A-037ED91D3906}"/>
              </a:ext>
            </a:extLst>
          </p:cNvPr>
          <p:cNvPicPr>
            <a:picLocks noChangeAspect="1"/>
          </p:cNvPicPr>
          <p:nvPr/>
        </p:nvPicPr>
        <p:blipFill>
          <a:blip r:embed="rId6"/>
          <a:stretch>
            <a:fillRect/>
          </a:stretch>
        </p:blipFill>
        <p:spPr>
          <a:xfrm>
            <a:off x="954609" y="2685781"/>
            <a:ext cx="5788454" cy="2894227"/>
          </a:xfrm>
          <a:prstGeom prst="rect">
            <a:avLst/>
          </a:prstGeom>
        </p:spPr>
      </p:pic>
      <p:cxnSp>
        <p:nvCxnSpPr>
          <p:cNvPr id="10" name="Straight Arrow Connector 9">
            <a:extLst>
              <a:ext uri="{FF2B5EF4-FFF2-40B4-BE49-F238E27FC236}">
                <a16:creationId xmlns:a16="http://schemas.microsoft.com/office/drawing/2014/main" id="{C5D9C829-F63D-645D-5C21-44A54C73205E}"/>
              </a:ext>
            </a:extLst>
          </p:cNvPr>
          <p:cNvCxnSpPr>
            <a:cxnSpLocks/>
          </p:cNvCxnSpPr>
          <p:nvPr/>
        </p:nvCxnSpPr>
        <p:spPr>
          <a:xfrm flipH="1" flipV="1">
            <a:off x="4163122" y="4859941"/>
            <a:ext cx="3456878" cy="96843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18848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50423-2D75-5A8E-55BF-2B70C1DB21D4}"/>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3A9A448D-E7DF-21FC-5904-E91BAE185742}"/>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6E5E2C47-1172-952D-2A0A-E09B062DFD3B}"/>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857E62AF-964A-66CC-B4A8-8CC0A27649B1}"/>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4BE3F3AA-12A8-8730-C38C-5F8C53A63FEA}"/>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E38BC3A4-A27B-1353-B24A-4E5F86313E6D}"/>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0EC551CC-265F-A784-4999-D57BCA2A32CE}"/>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ED8BA2DC-0090-4C6F-46BD-CEBBCD2F5FA2}"/>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162572FF-BA44-C2C3-DD1E-8F6D9291F918}"/>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B96A83FA-BAE7-B57F-6CEE-CBCEC6A8B203}"/>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72A14E99-290A-4A9F-FA2C-EE2F93C0D9E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5B8FA878-ABAD-CF4D-1967-4F264C80253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Text Placeholder 6">
            <a:extLst>
              <a:ext uri="{FF2B5EF4-FFF2-40B4-BE49-F238E27FC236}">
                <a16:creationId xmlns:a16="http://schemas.microsoft.com/office/drawing/2014/main" id="{563A77C8-F73B-44C5-AADB-ECF64E144A17}"/>
              </a:ext>
            </a:extLst>
          </p:cNvPr>
          <p:cNvSpPr txBox="1">
            <a:spLocks/>
          </p:cNvSpPr>
          <p:nvPr/>
        </p:nvSpPr>
        <p:spPr>
          <a:xfrm>
            <a:off x="280822" y="1222506"/>
            <a:ext cx="11056309" cy="612653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dirty="0">
                <a:solidFill>
                  <a:schemeClr val="bg1"/>
                </a:solidFill>
              </a:rPr>
              <a:t>Accuracy might change in time due to catalogue changes, CCD and telescopes upgrades, </a:t>
            </a:r>
          </a:p>
          <a:p>
            <a:pPr marL="0" indent="0">
              <a:buNone/>
            </a:pPr>
            <a:r>
              <a:rPr lang="en-GB" dirty="0">
                <a:solidFill>
                  <a:schemeClr val="bg1"/>
                </a:solidFill>
              </a:rPr>
              <a:t>measuring algorithms improvement (</a:t>
            </a:r>
            <a:r>
              <a:rPr lang="en-GB" dirty="0" err="1">
                <a:solidFill>
                  <a:schemeClr val="bg1"/>
                </a:solidFill>
              </a:rPr>
              <a:t>Vereš</a:t>
            </a:r>
            <a:r>
              <a:rPr lang="en-GB" dirty="0">
                <a:solidFill>
                  <a:schemeClr val="bg1"/>
                </a:solidFill>
              </a:rPr>
              <a:t> et al. [2]). </a:t>
            </a:r>
          </a:p>
          <a:p>
            <a:pPr marL="0" indent="0">
              <a:buNone/>
            </a:pPr>
            <a:endParaRPr lang="en-GB" dirty="0">
              <a:solidFill>
                <a:schemeClr val="bg1"/>
              </a:solidFill>
            </a:endParaRPr>
          </a:p>
          <a:p>
            <a:pPr marL="0" indent="0">
              <a:buNone/>
            </a:pPr>
            <a:r>
              <a:rPr lang="en-GB" dirty="0">
                <a:solidFill>
                  <a:schemeClr val="bg1"/>
                </a:solidFill>
              </a:rPr>
              <a:t>          							</a:t>
            </a:r>
          </a:p>
          <a:p>
            <a:endParaRPr lang="en-GB" dirty="0">
              <a:solidFill>
                <a:schemeClr val="bg1"/>
              </a:solidFill>
            </a:endParaRPr>
          </a:p>
          <a:p>
            <a:endParaRPr lang="en-GB" sz="1400" dirty="0">
              <a:solidFill>
                <a:schemeClr val="bg1"/>
              </a:solidFill>
            </a:endParaRPr>
          </a:p>
          <a:p>
            <a:endParaRPr lang="en-GB" dirty="0">
              <a:solidFill>
                <a:schemeClr val="bg1"/>
              </a:solidFill>
            </a:endParaRPr>
          </a:p>
        </p:txBody>
      </p:sp>
      <p:sp>
        <p:nvSpPr>
          <p:cNvPr id="22" name="Title 1">
            <a:extLst>
              <a:ext uri="{FF2B5EF4-FFF2-40B4-BE49-F238E27FC236}">
                <a16:creationId xmlns:a16="http://schemas.microsoft.com/office/drawing/2014/main" id="{0D3A79A5-C738-DBDC-C1D5-71819A7D70E8}"/>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b="1"/>
              <a:t>Accuracy VS Epoch: </a:t>
            </a:r>
            <a:r>
              <a:rPr lang="en-GB"/>
              <a:t>Palomar Schmidt </a:t>
            </a:r>
            <a:r>
              <a:rPr lang="en-GB" b="1"/>
              <a:t> </a:t>
            </a:r>
            <a:endParaRPr lang="en-GB"/>
          </a:p>
        </p:txBody>
      </p:sp>
      <p:sp>
        <p:nvSpPr>
          <p:cNvPr id="8" name="TextBox 7">
            <a:extLst>
              <a:ext uri="{FF2B5EF4-FFF2-40B4-BE49-F238E27FC236}">
                <a16:creationId xmlns:a16="http://schemas.microsoft.com/office/drawing/2014/main" id="{CFDAC93A-4D63-3DE0-1F2F-3B9BFB53EA17}"/>
              </a:ext>
            </a:extLst>
          </p:cNvPr>
          <p:cNvSpPr txBox="1"/>
          <p:nvPr/>
        </p:nvSpPr>
        <p:spPr>
          <a:xfrm>
            <a:off x="5792916" y="5940237"/>
            <a:ext cx="4969091" cy="646331"/>
          </a:xfrm>
          <a:prstGeom prst="rect">
            <a:avLst/>
          </a:prstGeom>
          <a:noFill/>
          <a:ln w="28575">
            <a:solidFill>
              <a:srgbClr val="FF0000"/>
            </a:solidFill>
          </a:ln>
        </p:spPr>
        <p:txBody>
          <a:bodyPr wrap="square">
            <a:spAutoFit/>
          </a:bodyPr>
          <a:lstStyle/>
          <a:p>
            <a:r>
              <a:rPr lang="en-GB">
                <a:solidFill>
                  <a:schemeClr val="bg1"/>
                </a:solidFill>
              </a:rPr>
              <a:t>Rescoping: 1000 NEAS observations per year, improved pipeline for NEAs in 2018. </a:t>
            </a:r>
          </a:p>
        </p:txBody>
      </p:sp>
      <p:sp>
        <p:nvSpPr>
          <p:cNvPr id="9" name="TextBox 8">
            <a:extLst>
              <a:ext uri="{FF2B5EF4-FFF2-40B4-BE49-F238E27FC236}">
                <a16:creationId xmlns:a16="http://schemas.microsoft.com/office/drawing/2014/main" id="{59154D7F-9CAE-C2B0-657C-DEC96D7BC643}"/>
              </a:ext>
            </a:extLst>
          </p:cNvPr>
          <p:cNvSpPr txBox="1"/>
          <p:nvPr/>
        </p:nvSpPr>
        <p:spPr>
          <a:xfrm>
            <a:off x="854846" y="5520272"/>
            <a:ext cx="4625369" cy="646331"/>
          </a:xfrm>
          <a:prstGeom prst="rect">
            <a:avLst/>
          </a:prstGeom>
          <a:noFill/>
        </p:spPr>
        <p:txBody>
          <a:bodyPr wrap="none" rtlCol="0">
            <a:spAutoFit/>
          </a:bodyPr>
          <a:lstStyle/>
          <a:p>
            <a:r>
              <a:rPr lang="en-GB">
                <a:solidFill>
                  <a:schemeClr val="bg1"/>
                </a:solidFill>
              </a:rPr>
              <a:t>Palomar Schmidt telescope residuals over time.</a:t>
            </a:r>
          </a:p>
          <a:p>
            <a:r>
              <a:rPr lang="en-GB">
                <a:solidFill>
                  <a:schemeClr val="bg1"/>
                </a:solidFill>
              </a:rPr>
              <a:t> </a:t>
            </a:r>
            <a:r>
              <a:rPr lang="en-GB" err="1">
                <a:solidFill>
                  <a:schemeClr val="bg1"/>
                </a:solidFill>
              </a:rPr>
              <a:t>Stronati</a:t>
            </a:r>
            <a:r>
              <a:rPr lang="en-GB">
                <a:solidFill>
                  <a:schemeClr val="bg1"/>
                </a:solidFill>
              </a:rPr>
              <a:t> et al. [1]</a:t>
            </a:r>
          </a:p>
        </p:txBody>
      </p:sp>
      <p:pic>
        <p:nvPicPr>
          <p:cNvPr id="4" name="Picture 3">
            <a:extLst>
              <a:ext uri="{FF2B5EF4-FFF2-40B4-BE49-F238E27FC236}">
                <a16:creationId xmlns:a16="http://schemas.microsoft.com/office/drawing/2014/main" id="{C95BCFE7-8E9C-D816-778E-873A814FAE07}"/>
              </a:ext>
            </a:extLst>
          </p:cNvPr>
          <p:cNvPicPr>
            <a:picLocks noChangeAspect="1"/>
          </p:cNvPicPr>
          <p:nvPr/>
        </p:nvPicPr>
        <p:blipFill>
          <a:blip r:embed="rId5"/>
          <a:stretch>
            <a:fillRect/>
          </a:stretch>
        </p:blipFill>
        <p:spPr>
          <a:xfrm>
            <a:off x="954609" y="2685781"/>
            <a:ext cx="5788454" cy="2894227"/>
          </a:xfrm>
          <a:prstGeom prst="rect">
            <a:avLst/>
          </a:prstGeom>
        </p:spPr>
      </p:pic>
      <p:cxnSp>
        <p:nvCxnSpPr>
          <p:cNvPr id="10" name="Straight Arrow Connector 9">
            <a:extLst>
              <a:ext uri="{FF2B5EF4-FFF2-40B4-BE49-F238E27FC236}">
                <a16:creationId xmlns:a16="http://schemas.microsoft.com/office/drawing/2014/main" id="{53455C2B-6D85-BB97-BC79-111B88D79F79}"/>
              </a:ext>
            </a:extLst>
          </p:cNvPr>
          <p:cNvCxnSpPr>
            <a:cxnSpLocks/>
          </p:cNvCxnSpPr>
          <p:nvPr/>
        </p:nvCxnSpPr>
        <p:spPr>
          <a:xfrm flipH="1" flipV="1">
            <a:off x="5382322" y="4780156"/>
            <a:ext cx="2364058" cy="1160081"/>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15632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06CB3-7F09-6A67-4C6E-4E585C01AAF8}"/>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3074B872-4F20-8394-60CE-7AE9A4CE0730}"/>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E4259C17-4DC9-4121-C06A-0F3A347AF790}"/>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80D63F6D-3A65-A0D4-0E90-5720ABEF9627}"/>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BD37FF84-99AE-E7D3-9DF4-D4EF57A1FA22}"/>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B35112A5-5396-D984-2E0A-F44967BB2E0D}"/>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14611580-5CDA-EA4F-9456-4122BFCEAE15}"/>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8B04D6AB-ED13-0712-2EDF-CBF21CF3DC37}"/>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DDA8F775-1D89-475A-6102-E76DECB358D6}"/>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9111C76E-D4D1-2A67-B2B0-D6E27DF8E8DB}"/>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425A4C24-EA30-C35C-BC81-DC572546C9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9609D2A6-9A1F-16B7-8844-31CDEF5095B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Text Placeholder 6">
            <a:extLst>
              <a:ext uri="{FF2B5EF4-FFF2-40B4-BE49-F238E27FC236}">
                <a16:creationId xmlns:a16="http://schemas.microsoft.com/office/drawing/2014/main" id="{AF395DEF-992B-ED49-F4B9-FB7B2E177E10}"/>
              </a:ext>
            </a:extLst>
          </p:cNvPr>
          <p:cNvSpPr txBox="1">
            <a:spLocks/>
          </p:cNvSpPr>
          <p:nvPr/>
        </p:nvSpPr>
        <p:spPr>
          <a:xfrm>
            <a:off x="280822" y="1222506"/>
            <a:ext cx="11056309" cy="612653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dirty="0">
                <a:solidFill>
                  <a:schemeClr val="bg1"/>
                </a:solidFill>
              </a:rPr>
              <a:t>Accuracy might change in time due to catalogue changes, CCD and telescopes upgrades, </a:t>
            </a:r>
          </a:p>
          <a:p>
            <a:pPr marL="0" indent="0">
              <a:buNone/>
            </a:pPr>
            <a:r>
              <a:rPr lang="en-GB" dirty="0">
                <a:solidFill>
                  <a:schemeClr val="bg1"/>
                </a:solidFill>
              </a:rPr>
              <a:t>measuring algorithms improvement (</a:t>
            </a:r>
            <a:r>
              <a:rPr lang="en-GB" dirty="0" err="1">
                <a:solidFill>
                  <a:schemeClr val="bg1"/>
                </a:solidFill>
              </a:rPr>
              <a:t>Vereš</a:t>
            </a:r>
            <a:r>
              <a:rPr lang="en-GB" dirty="0">
                <a:solidFill>
                  <a:schemeClr val="bg1"/>
                </a:solidFill>
              </a:rPr>
              <a:t> et al. [2]). </a:t>
            </a:r>
          </a:p>
          <a:p>
            <a:pPr marL="0" indent="0">
              <a:buNone/>
            </a:pPr>
            <a:endParaRPr lang="en-GB" dirty="0">
              <a:solidFill>
                <a:schemeClr val="bg1"/>
              </a:solidFill>
            </a:endParaRPr>
          </a:p>
          <a:p>
            <a:pPr marL="0" indent="0">
              <a:buNone/>
            </a:pPr>
            <a:r>
              <a:rPr lang="en-GB" dirty="0">
                <a:solidFill>
                  <a:schemeClr val="bg1"/>
                </a:solidFill>
              </a:rPr>
              <a:t>          a 							b</a:t>
            </a:r>
          </a:p>
          <a:p>
            <a:endParaRPr lang="en-GB" dirty="0">
              <a:solidFill>
                <a:schemeClr val="bg1"/>
              </a:solidFill>
            </a:endParaRPr>
          </a:p>
          <a:p>
            <a:endParaRPr lang="en-GB" sz="1400" dirty="0">
              <a:solidFill>
                <a:schemeClr val="bg1"/>
              </a:solidFill>
            </a:endParaRPr>
          </a:p>
          <a:p>
            <a:endParaRPr lang="en-GB" dirty="0">
              <a:solidFill>
                <a:schemeClr val="bg1"/>
              </a:solidFill>
            </a:endParaRPr>
          </a:p>
        </p:txBody>
      </p:sp>
      <p:sp>
        <p:nvSpPr>
          <p:cNvPr id="22" name="Title 1">
            <a:extLst>
              <a:ext uri="{FF2B5EF4-FFF2-40B4-BE49-F238E27FC236}">
                <a16:creationId xmlns:a16="http://schemas.microsoft.com/office/drawing/2014/main" id="{FDF01141-9FBF-66E7-28C6-2DAAEBD9A735}"/>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b="1"/>
              <a:t>Accuracy VS Epoch: </a:t>
            </a:r>
            <a:r>
              <a:rPr lang="en-GB"/>
              <a:t>Spacewatch</a:t>
            </a:r>
            <a:r>
              <a:rPr lang="en-GB" b="1"/>
              <a:t> </a:t>
            </a:r>
            <a:endParaRPr lang="en-GB"/>
          </a:p>
        </p:txBody>
      </p:sp>
      <p:pic>
        <p:nvPicPr>
          <p:cNvPr id="8" name="Picture 7">
            <a:extLst>
              <a:ext uri="{FF2B5EF4-FFF2-40B4-BE49-F238E27FC236}">
                <a16:creationId xmlns:a16="http://schemas.microsoft.com/office/drawing/2014/main" id="{AAFC6A4B-D5C7-34DB-0BEC-23BB2BC66F8B}"/>
              </a:ext>
            </a:extLst>
          </p:cNvPr>
          <p:cNvPicPr>
            <a:picLocks noChangeAspect="1"/>
          </p:cNvPicPr>
          <p:nvPr/>
        </p:nvPicPr>
        <p:blipFill>
          <a:blip r:embed="rId5"/>
          <a:stretch>
            <a:fillRect/>
          </a:stretch>
        </p:blipFill>
        <p:spPr>
          <a:xfrm>
            <a:off x="5780938" y="2756467"/>
            <a:ext cx="5316275" cy="2635340"/>
          </a:xfrm>
          <a:prstGeom prst="rect">
            <a:avLst/>
          </a:prstGeom>
        </p:spPr>
      </p:pic>
      <p:pic>
        <p:nvPicPr>
          <p:cNvPr id="10" name="Picture 9">
            <a:extLst>
              <a:ext uri="{FF2B5EF4-FFF2-40B4-BE49-F238E27FC236}">
                <a16:creationId xmlns:a16="http://schemas.microsoft.com/office/drawing/2014/main" id="{CC5A5A6C-EFD9-ACA0-2B0B-E378EC9181F6}"/>
              </a:ext>
            </a:extLst>
          </p:cNvPr>
          <p:cNvPicPr>
            <a:picLocks noChangeAspect="1"/>
          </p:cNvPicPr>
          <p:nvPr/>
        </p:nvPicPr>
        <p:blipFill>
          <a:blip r:embed="rId6"/>
          <a:stretch>
            <a:fillRect/>
          </a:stretch>
        </p:blipFill>
        <p:spPr>
          <a:xfrm>
            <a:off x="932125" y="2756467"/>
            <a:ext cx="3369355" cy="2594650"/>
          </a:xfrm>
          <a:prstGeom prst="rect">
            <a:avLst/>
          </a:prstGeom>
        </p:spPr>
      </p:pic>
      <p:sp>
        <p:nvSpPr>
          <p:cNvPr id="15" name="TextBox 14">
            <a:extLst>
              <a:ext uri="{FF2B5EF4-FFF2-40B4-BE49-F238E27FC236}">
                <a16:creationId xmlns:a16="http://schemas.microsoft.com/office/drawing/2014/main" id="{39CACEAA-A151-9A05-DEFC-611B42EEA634}"/>
              </a:ext>
            </a:extLst>
          </p:cNvPr>
          <p:cNvSpPr txBox="1"/>
          <p:nvPr/>
        </p:nvSpPr>
        <p:spPr>
          <a:xfrm>
            <a:off x="814472" y="5529450"/>
            <a:ext cx="3634008" cy="646331"/>
          </a:xfrm>
          <a:prstGeom prst="rect">
            <a:avLst/>
          </a:prstGeom>
          <a:noFill/>
        </p:spPr>
        <p:txBody>
          <a:bodyPr wrap="none" rtlCol="0">
            <a:spAutoFit/>
          </a:bodyPr>
          <a:lstStyle/>
          <a:p>
            <a:r>
              <a:rPr lang="en-GB">
                <a:solidFill>
                  <a:schemeClr val="bg1"/>
                </a:solidFill>
              </a:rPr>
              <a:t>Spacewatch residuals over time.</a:t>
            </a:r>
          </a:p>
          <a:p>
            <a:r>
              <a:rPr lang="en-GB">
                <a:solidFill>
                  <a:schemeClr val="bg1"/>
                </a:solidFill>
              </a:rPr>
              <a:t>a) </a:t>
            </a:r>
            <a:r>
              <a:rPr lang="en-GB" err="1">
                <a:solidFill>
                  <a:schemeClr val="bg1"/>
                </a:solidFill>
              </a:rPr>
              <a:t>Vereš</a:t>
            </a:r>
            <a:r>
              <a:rPr lang="en-GB">
                <a:solidFill>
                  <a:schemeClr val="bg1"/>
                </a:solidFill>
              </a:rPr>
              <a:t> et al. [2] b) </a:t>
            </a:r>
            <a:r>
              <a:rPr lang="en-GB" err="1">
                <a:solidFill>
                  <a:schemeClr val="bg1"/>
                </a:solidFill>
              </a:rPr>
              <a:t>Stronati</a:t>
            </a:r>
            <a:r>
              <a:rPr lang="en-GB">
                <a:solidFill>
                  <a:schemeClr val="bg1"/>
                </a:solidFill>
              </a:rPr>
              <a:t> et al. [1]</a:t>
            </a:r>
          </a:p>
        </p:txBody>
      </p:sp>
    </p:spTree>
    <p:extLst>
      <p:ext uri="{BB962C8B-B14F-4D97-AF65-F5344CB8AC3E}">
        <p14:creationId xmlns:p14="http://schemas.microsoft.com/office/powerpoint/2010/main" val="640181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36E41-BAE2-8D4F-48F1-62C070ED957B}"/>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7B4F8FBE-C027-0B53-5B96-F75D5A7611A8}"/>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DD22167B-2032-EF38-CB1D-0B2CB7277BD7}"/>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0DBE690A-6E6F-4898-77B6-F7A84716D271}"/>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0693AC62-322D-623E-C91B-9F02E5F11EE6}"/>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F783DDEE-44B3-CA68-DE82-3ABBA9178106}"/>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81314721-96BE-F0AE-974E-6816B92C19BE}"/>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B5E70E3A-750C-9F00-767A-6740093C2E92}"/>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B94FD5E0-80A0-EB81-9BF8-FC0FB8D46EC6}"/>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0D899EE2-3ACE-431D-C576-3ECAB4A80572}"/>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10E795FB-1ABC-3EF2-9566-BCE3BAFAA31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65A3B958-1712-D7CB-1B84-9FF9396A37B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Text Placeholder 6">
            <a:extLst>
              <a:ext uri="{FF2B5EF4-FFF2-40B4-BE49-F238E27FC236}">
                <a16:creationId xmlns:a16="http://schemas.microsoft.com/office/drawing/2014/main" id="{A3C4E876-2A5D-42CC-7F93-EB95C3CFDBAC}"/>
              </a:ext>
            </a:extLst>
          </p:cNvPr>
          <p:cNvSpPr txBox="1">
            <a:spLocks/>
          </p:cNvSpPr>
          <p:nvPr/>
        </p:nvSpPr>
        <p:spPr>
          <a:xfrm>
            <a:off x="280822" y="1222506"/>
            <a:ext cx="6246102" cy="612653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Tx/>
              <a:buChar char="-"/>
            </a:pPr>
            <a:r>
              <a:rPr lang="en-GB" dirty="0">
                <a:solidFill>
                  <a:srgbClr val="FFFFFF"/>
                </a:solidFill>
              </a:rPr>
              <a:t>Context.</a:t>
            </a:r>
          </a:p>
          <a:p>
            <a:pPr>
              <a:buFontTx/>
              <a:buChar char="-"/>
            </a:pPr>
            <a:r>
              <a:rPr lang="en-GB" dirty="0">
                <a:solidFill>
                  <a:srgbClr val="FFFFFF"/>
                </a:solidFill>
              </a:rPr>
              <a:t>Weighting scheme.</a:t>
            </a:r>
          </a:p>
          <a:p>
            <a:pPr>
              <a:buFontTx/>
              <a:buChar char="-"/>
            </a:pPr>
            <a:r>
              <a:rPr lang="en-GB" dirty="0">
                <a:solidFill>
                  <a:srgbClr val="FFFFFF"/>
                </a:solidFill>
              </a:rPr>
              <a:t>Current scheme.</a:t>
            </a:r>
          </a:p>
          <a:p>
            <a:pPr>
              <a:buFontTx/>
              <a:buChar char="-"/>
            </a:pPr>
            <a:r>
              <a:rPr lang="en-GB" dirty="0">
                <a:solidFill>
                  <a:srgbClr val="FFFFFF"/>
                </a:solidFill>
              </a:rPr>
              <a:t>Influence of Dynamic Classification.</a:t>
            </a:r>
          </a:p>
          <a:p>
            <a:pPr>
              <a:buFontTx/>
              <a:buChar char="-"/>
            </a:pPr>
            <a:r>
              <a:rPr lang="en-GB" dirty="0">
                <a:solidFill>
                  <a:schemeClr val="bg1"/>
                </a:solidFill>
              </a:rPr>
              <a:t>General results.</a:t>
            </a:r>
          </a:p>
          <a:p>
            <a:pPr>
              <a:buFontTx/>
              <a:buChar char="-"/>
            </a:pPr>
            <a:r>
              <a:rPr lang="en-GB" dirty="0">
                <a:solidFill>
                  <a:schemeClr val="bg1"/>
                </a:solidFill>
              </a:rPr>
              <a:t>NEAs VS MBAs analysis.</a:t>
            </a:r>
          </a:p>
          <a:p>
            <a:pPr lvl="1">
              <a:buFontTx/>
              <a:buChar char="-"/>
            </a:pPr>
            <a:r>
              <a:rPr lang="en-GB" dirty="0">
                <a:solidFill>
                  <a:schemeClr val="bg1"/>
                </a:solidFill>
              </a:rPr>
              <a:t>Epoch.</a:t>
            </a:r>
          </a:p>
          <a:p>
            <a:pPr lvl="1">
              <a:buFontTx/>
              <a:buChar char="-"/>
            </a:pPr>
            <a:r>
              <a:rPr lang="en-GB" dirty="0">
                <a:solidFill>
                  <a:schemeClr val="bg1"/>
                </a:solidFill>
              </a:rPr>
              <a:t>Rate of Motion (Spacewatch digression).</a:t>
            </a:r>
          </a:p>
          <a:p>
            <a:pPr lvl="1">
              <a:buFontTx/>
              <a:buChar char="-"/>
            </a:pPr>
            <a:r>
              <a:rPr lang="en-GB" dirty="0">
                <a:solidFill>
                  <a:schemeClr val="bg1"/>
                </a:solidFill>
              </a:rPr>
              <a:t>Catalogue.</a:t>
            </a:r>
          </a:p>
          <a:p>
            <a:pPr lvl="1">
              <a:buFontTx/>
              <a:buChar char="-"/>
            </a:pPr>
            <a:r>
              <a:rPr lang="en-GB" dirty="0">
                <a:solidFill>
                  <a:schemeClr val="bg1"/>
                </a:solidFill>
              </a:rPr>
              <a:t>Magnitude.</a:t>
            </a:r>
          </a:p>
          <a:p>
            <a:pPr>
              <a:buFontTx/>
              <a:buChar char="-"/>
            </a:pPr>
            <a:r>
              <a:rPr lang="en-GB" dirty="0">
                <a:solidFill>
                  <a:schemeClr val="bg1"/>
                </a:solidFill>
              </a:rPr>
              <a:t>Conclusions.</a:t>
            </a:r>
          </a:p>
          <a:p>
            <a:pPr>
              <a:buFontTx/>
              <a:buChar char="-"/>
            </a:pPr>
            <a:endParaRPr lang="en-GB" dirty="0"/>
          </a:p>
          <a:p>
            <a:pPr marL="342900" lvl="1" indent="0">
              <a:buNone/>
            </a:pPr>
            <a:endParaRPr lang="en-GB" b="1" dirty="0">
              <a:solidFill>
                <a:schemeClr val="bg1"/>
              </a:solidFill>
            </a:endParaRPr>
          </a:p>
          <a:p>
            <a:pPr lvl="1">
              <a:buFontTx/>
              <a:buChar char="-"/>
            </a:pPr>
            <a:endParaRPr lang="en-GB" dirty="0">
              <a:solidFill>
                <a:srgbClr val="FFFFFF"/>
              </a:solidFill>
            </a:endParaRPr>
          </a:p>
        </p:txBody>
      </p:sp>
      <p:sp>
        <p:nvSpPr>
          <p:cNvPr id="22" name="Title 1">
            <a:extLst>
              <a:ext uri="{FF2B5EF4-FFF2-40B4-BE49-F238E27FC236}">
                <a16:creationId xmlns:a16="http://schemas.microsoft.com/office/drawing/2014/main" id="{D34F6EEF-56C1-1917-7C87-54A3A3880463}"/>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b="1" dirty="0"/>
              <a:t>Overview</a:t>
            </a:r>
            <a:endParaRPr lang="en-GB" dirty="0"/>
          </a:p>
        </p:txBody>
      </p:sp>
      <p:sp>
        <p:nvSpPr>
          <p:cNvPr id="3" name="Right Brace 2">
            <a:extLst>
              <a:ext uri="{FF2B5EF4-FFF2-40B4-BE49-F238E27FC236}">
                <a16:creationId xmlns:a16="http://schemas.microsoft.com/office/drawing/2014/main" id="{DEC632C8-7A90-6CA7-22B9-1BA4C9EE1360}"/>
              </a:ext>
            </a:extLst>
          </p:cNvPr>
          <p:cNvSpPr/>
          <p:nvPr/>
        </p:nvSpPr>
        <p:spPr>
          <a:xfrm>
            <a:off x="4824198" y="3276600"/>
            <a:ext cx="304800" cy="1545020"/>
          </a:xfrm>
          <a:prstGeom prst="rightBrace">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 name="TextBox 3">
            <a:extLst>
              <a:ext uri="{FF2B5EF4-FFF2-40B4-BE49-F238E27FC236}">
                <a16:creationId xmlns:a16="http://schemas.microsoft.com/office/drawing/2014/main" id="{0642C66A-28F9-6675-12B2-D2693A4228A3}"/>
              </a:ext>
            </a:extLst>
          </p:cNvPr>
          <p:cNvSpPr txBox="1"/>
          <p:nvPr/>
        </p:nvSpPr>
        <p:spPr>
          <a:xfrm>
            <a:off x="4824198" y="3351998"/>
            <a:ext cx="6212968" cy="1477328"/>
          </a:xfrm>
          <a:prstGeom prst="rect">
            <a:avLst/>
          </a:prstGeom>
          <a:noFill/>
        </p:spPr>
        <p:txBody>
          <a:bodyPr wrap="square">
            <a:spAutoFit/>
          </a:bodyPr>
          <a:lstStyle/>
          <a:p>
            <a:pPr lvl="1"/>
            <a:r>
              <a:rPr lang="en-GB" dirty="0">
                <a:solidFill>
                  <a:schemeClr val="bg1"/>
                </a:solidFill>
              </a:rPr>
              <a:t>SCOPE:</a:t>
            </a:r>
          </a:p>
          <a:p>
            <a:pPr marL="742950" lvl="1" indent="-285750">
              <a:buFont typeface="Arial" panose="020B0604020202020204" pitchFamily="34" charset="0"/>
              <a:buChar char="•"/>
            </a:pPr>
            <a:r>
              <a:rPr lang="en-GB" dirty="0">
                <a:solidFill>
                  <a:schemeClr val="bg1"/>
                </a:solidFill>
              </a:rPr>
              <a:t>Confirming previous works.</a:t>
            </a:r>
          </a:p>
          <a:p>
            <a:pPr marL="742950" lvl="1" indent="-285750">
              <a:buFont typeface="Arial" panose="020B0604020202020204" pitchFamily="34" charset="0"/>
              <a:buChar char="•"/>
            </a:pPr>
            <a:r>
              <a:rPr lang="en-GB" dirty="0">
                <a:solidFill>
                  <a:schemeClr val="bg1"/>
                </a:solidFill>
              </a:rPr>
              <a:t>Update results (new observation, observers, catalogues).</a:t>
            </a:r>
          </a:p>
          <a:p>
            <a:pPr marL="742950" lvl="1" indent="-285750">
              <a:buFont typeface="Arial" panose="020B0604020202020204" pitchFamily="34" charset="0"/>
              <a:buChar char="•"/>
            </a:pPr>
            <a:r>
              <a:rPr lang="en-GB" dirty="0">
                <a:solidFill>
                  <a:schemeClr val="bg1"/>
                </a:solidFill>
              </a:rPr>
              <a:t>Demonstrate a correlation between these factors and the dynamical classification.</a:t>
            </a:r>
          </a:p>
        </p:txBody>
      </p:sp>
    </p:spTree>
    <p:extLst>
      <p:ext uri="{BB962C8B-B14F-4D97-AF65-F5344CB8AC3E}">
        <p14:creationId xmlns:p14="http://schemas.microsoft.com/office/powerpoint/2010/main" val="3989922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CF84E-6F0B-E18F-2177-1B06DFB5EDF6}"/>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C69BEE07-C38A-463B-ED6E-91B3EAC99C4E}"/>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8A5D7D19-D6DF-EA58-A40A-1B90DAAF33AD}"/>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17BABFDD-B5E5-F2AD-6496-ECF5965F9D94}"/>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A4C5CA24-9C17-0875-7152-0BDAB7BDC65E}"/>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4DE61B63-1540-5FAA-03AA-DDC92E8E41A5}"/>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EB79C8D5-FD68-BFE2-76AD-AD68982F8A9B}"/>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F24F1BC7-A6A4-79BC-C7B9-8CF8D5C3250C}"/>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FB3E1321-4182-5416-5C7C-3AB77941B57F}"/>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73CDFE81-4483-9D72-4177-CC8BF3533899}"/>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FF5D2C80-AF2F-7A91-5441-2C75E4E46BC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24310593-F7BC-10B4-25EA-B409839E68C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Text Placeholder 6">
            <a:extLst>
              <a:ext uri="{FF2B5EF4-FFF2-40B4-BE49-F238E27FC236}">
                <a16:creationId xmlns:a16="http://schemas.microsoft.com/office/drawing/2014/main" id="{7F8D1061-6260-0C72-C420-4FEEA019C5B2}"/>
              </a:ext>
            </a:extLst>
          </p:cNvPr>
          <p:cNvSpPr txBox="1">
            <a:spLocks/>
          </p:cNvSpPr>
          <p:nvPr/>
        </p:nvSpPr>
        <p:spPr>
          <a:xfrm>
            <a:off x="280822" y="1222506"/>
            <a:ext cx="11056309" cy="612653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dirty="0">
                <a:solidFill>
                  <a:schemeClr val="bg1"/>
                </a:solidFill>
              </a:rPr>
              <a:t>Accuracy might change in time due to catalogue changes, CCD and telescopes upgrades, </a:t>
            </a:r>
          </a:p>
          <a:p>
            <a:pPr marL="0" indent="0">
              <a:buNone/>
            </a:pPr>
            <a:r>
              <a:rPr lang="en-GB" dirty="0">
                <a:solidFill>
                  <a:schemeClr val="bg1"/>
                </a:solidFill>
              </a:rPr>
              <a:t>measuring algorithms improvement (</a:t>
            </a:r>
            <a:r>
              <a:rPr lang="en-GB" dirty="0" err="1">
                <a:solidFill>
                  <a:schemeClr val="bg1"/>
                </a:solidFill>
              </a:rPr>
              <a:t>Vereš</a:t>
            </a:r>
            <a:r>
              <a:rPr lang="en-GB" dirty="0">
                <a:solidFill>
                  <a:schemeClr val="bg1"/>
                </a:solidFill>
              </a:rPr>
              <a:t> et al. [2]). </a:t>
            </a:r>
          </a:p>
          <a:p>
            <a:pPr marL="0" indent="0">
              <a:buNone/>
            </a:pPr>
            <a:endParaRPr lang="en-GB" dirty="0">
              <a:solidFill>
                <a:schemeClr val="bg1"/>
              </a:solidFill>
            </a:endParaRPr>
          </a:p>
          <a:p>
            <a:pPr marL="0" indent="0">
              <a:buNone/>
            </a:pPr>
            <a:r>
              <a:rPr lang="en-GB" dirty="0">
                <a:solidFill>
                  <a:schemeClr val="bg1"/>
                </a:solidFill>
              </a:rPr>
              <a:t>          a 							b</a:t>
            </a:r>
          </a:p>
          <a:p>
            <a:endParaRPr lang="en-GB" dirty="0">
              <a:solidFill>
                <a:schemeClr val="bg1"/>
              </a:solidFill>
            </a:endParaRPr>
          </a:p>
          <a:p>
            <a:endParaRPr lang="en-GB" sz="1400" dirty="0">
              <a:solidFill>
                <a:schemeClr val="bg1"/>
              </a:solidFill>
            </a:endParaRPr>
          </a:p>
          <a:p>
            <a:endParaRPr lang="en-GB" dirty="0">
              <a:solidFill>
                <a:schemeClr val="bg1"/>
              </a:solidFill>
            </a:endParaRPr>
          </a:p>
        </p:txBody>
      </p:sp>
      <p:sp>
        <p:nvSpPr>
          <p:cNvPr id="22" name="Title 1">
            <a:extLst>
              <a:ext uri="{FF2B5EF4-FFF2-40B4-BE49-F238E27FC236}">
                <a16:creationId xmlns:a16="http://schemas.microsoft.com/office/drawing/2014/main" id="{B1B37EBB-8E4C-FB76-4329-AE6A9321FD95}"/>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b="1"/>
              <a:t>Accuracy VS Epoch: </a:t>
            </a:r>
            <a:r>
              <a:rPr lang="en-GB"/>
              <a:t>Spacewatch</a:t>
            </a:r>
            <a:r>
              <a:rPr lang="en-GB" b="1"/>
              <a:t> </a:t>
            </a:r>
            <a:endParaRPr lang="en-GB"/>
          </a:p>
        </p:txBody>
      </p:sp>
      <p:pic>
        <p:nvPicPr>
          <p:cNvPr id="8" name="Picture 7">
            <a:extLst>
              <a:ext uri="{FF2B5EF4-FFF2-40B4-BE49-F238E27FC236}">
                <a16:creationId xmlns:a16="http://schemas.microsoft.com/office/drawing/2014/main" id="{B346D522-96E3-817F-5669-3B0A4B41DE9B}"/>
              </a:ext>
            </a:extLst>
          </p:cNvPr>
          <p:cNvPicPr>
            <a:picLocks noChangeAspect="1"/>
          </p:cNvPicPr>
          <p:nvPr/>
        </p:nvPicPr>
        <p:blipFill>
          <a:blip r:embed="rId5"/>
          <a:stretch>
            <a:fillRect/>
          </a:stretch>
        </p:blipFill>
        <p:spPr>
          <a:xfrm>
            <a:off x="5780938" y="2756467"/>
            <a:ext cx="5316275" cy="2635340"/>
          </a:xfrm>
          <a:prstGeom prst="rect">
            <a:avLst/>
          </a:prstGeom>
        </p:spPr>
      </p:pic>
      <p:pic>
        <p:nvPicPr>
          <p:cNvPr id="10" name="Picture 9">
            <a:extLst>
              <a:ext uri="{FF2B5EF4-FFF2-40B4-BE49-F238E27FC236}">
                <a16:creationId xmlns:a16="http://schemas.microsoft.com/office/drawing/2014/main" id="{ACF3A94E-DE63-8CE0-60C7-14F8BAB50940}"/>
              </a:ext>
            </a:extLst>
          </p:cNvPr>
          <p:cNvPicPr>
            <a:picLocks noChangeAspect="1"/>
          </p:cNvPicPr>
          <p:nvPr/>
        </p:nvPicPr>
        <p:blipFill>
          <a:blip r:embed="rId6"/>
          <a:stretch>
            <a:fillRect/>
          </a:stretch>
        </p:blipFill>
        <p:spPr>
          <a:xfrm>
            <a:off x="932125" y="2756467"/>
            <a:ext cx="3369355" cy="2594650"/>
          </a:xfrm>
          <a:prstGeom prst="rect">
            <a:avLst/>
          </a:prstGeom>
        </p:spPr>
      </p:pic>
      <p:cxnSp>
        <p:nvCxnSpPr>
          <p:cNvPr id="12" name="Straight Connector 11">
            <a:extLst>
              <a:ext uri="{FF2B5EF4-FFF2-40B4-BE49-F238E27FC236}">
                <a16:creationId xmlns:a16="http://schemas.microsoft.com/office/drawing/2014/main" id="{F6263228-3328-991F-2DAB-98EAC38634FF}"/>
              </a:ext>
            </a:extLst>
          </p:cNvPr>
          <p:cNvCxnSpPr>
            <a:cxnSpLocks/>
          </p:cNvCxnSpPr>
          <p:nvPr/>
        </p:nvCxnSpPr>
        <p:spPr>
          <a:xfrm flipH="1">
            <a:off x="2735056" y="2437330"/>
            <a:ext cx="12215" cy="2739489"/>
          </a:xfrm>
          <a:prstGeom prst="line">
            <a:avLst/>
          </a:prstGeom>
          <a:ln w="28575">
            <a:solidFill>
              <a:schemeClr val="accent6"/>
            </a:solidFill>
            <a:prstDash val="lg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D221CE6-6AC4-65EB-8EB2-ABA362C9744D}"/>
              </a:ext>
            </a:extLst>
          </p:cNvPr>
          <p:cNvSpPr txBox="1"/>
          <p:nvPr/>
        </p:nvSpPr>
        <p:spPr>
          <a:xfrm>
            <a:off x="814472" y="5529450"/>
            <a:ext cx="3634008" cy="646331"/>
          </a:xfrm>
          <a:prstGeom prst="rect">
            <a:avLst/>
          </a:prstGeom>
          <a:noFill/>
        </p:spPr>
        <p:txBody>
          <a:bodyPr wrap="none" rtlCol="0">
            <a:spAutoFit/>
          </a:bodyPr>
          <a:lstStyle/>
          <a:p>
            <a:r>
              <a:rPr lang="en-GB">
                <a:solidFill>
                  <a:schemeClr val="bg1"/>
                </a:solidFill>
              </a:rPr>
              <a:t>Spacewatch residuals over time.</a:t>
            </a:r>
          </a:p>
          <a:p>
            <a:r>
              <a:rPr lang="en-GB">
                <a:solidFill>
                  <a:schemeClr val="bg1"/>
                </a:solidFill>
              </a:rPr>
              <a:t>a) </a:t>
            </a:r>
            <a:r>
              <a:rPr lang="en-GB" err="1">
                <a:solidFill>
                  <a:schemeClr val="bg1"/>
                </a:solidFill>
              </a:rPr>
              <a:t>Vereš</a:t>
            </a:r>
            <a:r>
              <a:rPr lang="en-GB">
                <a:solidFill>
                  <a:schemeClr val="bg1"/>
                </a:solidFill>
              </a:rPr>
              <a:t> et al. [2] b) </a:t>
            </a:r>
            <a:r>
              <a:rPr lang="en-GB" err="1">
                <a:solidFill>
                  <a:schemeClr val="bg1"/>
                </a:solidFill>
              </a:rPr>
              <a:t>Stronati</a:t>
            </a:r>
            <a:r>
              <a:rPr lang="en-GB">
                <a:solidFill>
                  <a:schemeClr val="bg1"/>
                </a:solidFill>
              </a:rPr>
              <a:t> et al. [1]</a:t>
            </a:r>
          </a:p>
        </p:txBody>
      </p:sp>
      <p:cxnSp>
        <p:nvCxnSpPr>
          <p:cNvPr id="18" name="Straight Connector 17">
            <a:extLst>
              <a:ext uri="{FF2B5EF4-FFF2-40B4-BE49-F238E27FC236}">
                <a16:creationId xmlns:a16="http://schemas.microsoft.com/office/drawing/2014/main" id="{BFDDD8DB-10E9-7F52-5F68-81E5EE53EB1B}"/>
              </a:ext>
            </a:extLst>
          </p:cNvPr>
          <p:cNvCxnSpPr>
            <a:cxnSpLocks/>
          </p:cNvCxnSpPr>
          <p:nvPr/>
        </p:nvCxnSpPr>
        <p:spPr>
          <a:xfrm>
            <a:off x="7978256" y="3276600"/>
            <a:ext cx="0" cy="1673772"/>
          </a:xfrm>
          <a:prstGeom prst="line">
            <a:avLst/>
          </a:prstGeom>
          <a:ln w="28575">
            <a:solidFill>
              <a:schemeClr val="accent6"/>
            </a:solidFill>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A402A33-6650-E39C-AE31-6B7883D4F63E}"/>
              </a:ext>
            </a:extLst>
          </p:cNvPr>
          <p:cNvSpPr txBox="1"/>
          <p:nvPr/>
        </p:nvSpPr>
        <p:spPr>
          <a:xfrm>
            <a:off x="7605713" y="5884145"/>
            <a:ext cx="2260109" cy="369332"/>
          </a:xfrm>
          <a:prstGeom prst="rect">
            <a:avLst/>
          </a:prstGeom>
          <a:noFill/>
          <a:ln w="28575">
            <a:solidFill>
              <a:srgbClr val="FF0000"/>
            </a:solidFill>
          </a:ln>
        </p:spPr>
        <p:txBody>
          <a:bodyPr wrap="square">
            <a:spAutoFit/>
          </a:bodyPr>
          <a:lstStyle/>
          <a:p>
            <a:r>
              <a:rPr lang="en-GB">
                <a:solidFill>
                  <a:schemeClr val="bg1"/>
                </a:solidFill>
              </a:rPr>
              <a:t>New mosaic camera</a:t>
            </a:r>
          </a:p>
        </p:txBody>
      </p:sp>
      <p:cxnSp>
        <p:nvCxnSpPr>
          <p:cNvPr id="9" name="Straight Arrow Connector 8">
            <a:extLst>
              <a:ext uri="{FF2B5EF4-FFF2-40B4-BE49-F238E27FC236}">
                <a16:creationId xmlns:a16="http://schemas.microsoft.com/office/drawing/2014/main" id="{57EC5FB8-D7E8-0749-5F2A-446976F6D83A}"/>
              </a:ext>
            </a:extLst>
          </p:cNvPr>
          <p:cNvCxnSpPr>
            <a:cxnSpLocks/>
          </p:cNvCxnSpPr>
          <p:nvPr/>
        </p:nvCxnSpPr>
        <p:spPr>
          <a:xfrm flipH="1" flipV="1">
            <a:off x="2799956" y="4780105"/>
            <a:ext cx="5875693" cy="110404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123912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27778-FCDF-2501-A656-4AEFCFA0EA52}"/>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9786B518-8AF2-DCA0-C8B1-3D2E1E257ABD}"/>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F17449EF-BDFC-BCDE-AD94-54696D99F15F}"/>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0CB45973-DA00-B297-9841-07A0FA65DC11}"/>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04CD9AE7-3613-2EDF-4189-EA563B8BBA31}"/>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65F13904-C625-0B22-FB0A-37A0E8F2BB86}"/>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E838D8B2-AB35-4215-FBDF-9CDF57756D91}"/>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A19B3074-7FF9-4AC0-62AE-9A007852B426}"/>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2304F2B2-D887-3935-A453-BD2563224725}"/>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2021DFD2-9E36-3DFF-B97A-467829BB71E0}"/>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0D22E911-3704-3EDE-D257-1BB4C41C9C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A1BAF7C6-CB97-314F-F3B7-6102259A7C3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Text Placeholder 6">
            <a:extLst>
              <a:ext uri="{FF2B5EF4-FFF2-40B4-BE49-F238E27FC236}">
                <a16:creationId xmlns:a16="http://schemas.microsoft.com/office/drawing/2014/main" id="{4286D673-78C1-0EE8-1B0B-D64D29F901DD}"/>
              </a:ext>
            </a:extLst>
          </p:cNvPr>
          <p:cNvSpPr txBox="1">
            <a:spLocks/>
          </p:cNvSpPr>
          <p:nvPr/>
        </p:nvSpPr>
        <p:spPr>
          <a:xfrm>
            <a:off x="280822" y="1222506"/>
            <a:ext cx="11056309" cy="612653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dirty="0">
                <a:solidFill>
                  <a:schemeClr val="bg1"/>
                </a:solidFill>
              </a:rPr>
              <a:t>Accuracy might change in time due to catalogue changes, CCD and telescopes upgrades, </a:t>
            </a:r>
          </a:p>
          <a:p>
            <a:pPr marL="0" indent="0">
              <a:buNone/>
            </a:pPr>
            <a:r>
              <a:rPr lang="en-GB" dirty="0">
                <a:solidFill>
                  <a:schemeClr val="bg1"/>
                </a:solidFill>
              </a:rPr>
              <a:t>measuring algorithms improvement (</a:t>
            </a:r>
            <a:r>
              <a:rPr lang="en-GB" dirty="0" err="1">
                <a:solidFill>
                  <a:schemeClr val="bg1"/>
                </a:solidFill>
              </a:rPr>
              <a:t>Vereš</a:t>
            </a:r>
            <a:r>
              <a:rPr lang="en-GB" dirty="0">
                <a:solidFill>
                  <a:schemeClr val="bg1"/>
                </a:solidFill>
              </a:rPr>
              <a:t> et al. [2]). </a:t>
            </a:r>
          </a:p>
          <a:p>
            <a:pPr marL="0" indent="0">
              <a:buNone/>
            </a:pPr>
            <a:endParaRPr lang="en-GB" dirty="0">
              <a:solidFill>
                <a:schemeClr val="bg1"/>
              </a:solidFill>
            </a:endParaRPr>
          </a:p>
          <a:p>
            <a:pPr marL="0" indent="0">
              <a:buNone/>
            </a:pPr>
            <a:r>
              <a:rPr lang="en-GB" dirty="0">
                <a:solidFill>
                  <a:schemeClr val="bg1"/>
                </a:solidFill>
              </a:rPr>
              <a:t>          a 							b</a:t>
            </a:r>
          </a:p>
          <a:p>
            <a:endParaRPr lang="en-GB" dirty="0">
              <a:solidFill>
                <a:schemeClr val="bg1"/>
              </a:solidFill>
            </a:endParaRPr>
          </a:p>
          <a:p>
            <a:endParaRPr lang="en-GB" sz="1400" dirty="0">
              <a:solidFill>
                <a:schemeClr val="bg1"/>
              </a:solidFill>
            </a:endParaRPr>
          </a:p>
          <a:p>
            <a:endParaRPr lang="en-GB" dirty="0">
              <a:solidFill>
                <a:schemeClr val="bg1"/>
              </a:solidFill>
            </a:endParaRPr>
          </a:p>
        </p:txBody>
      </p:sp>
      <p:sp>
        <p:nvSpPr>
          <p:cNvPr id="22" name="Title 1">
            <a:extLst>
              <a:ext uri="{FF2B5EF4-FFF2-40B4-BE49-F238E27FC236}">
                <a16:creationId xmlns:a16="http://schemas.microsoft.com/office/drawing/2014/main" id="{DF750B2F-EEF4-FF05-A19F-457FA57025A6}"/>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b="1"/>
              <a:t>Accuracy VS Epoch: </a:t>
            </a:r>
            <a:r>
              <a:rPr lang="en-GB"/>
              <a:t>Spacewatch</a:t>
            </a:r>
            <a:r>
              <a:rPr lang="en-GB" b="1"/>
              <a:t> </a:t>
            </a:r>
            <a:endParaRPr lang="en-GB"/>
          </a:p>
        </p:txBody>
      </p:sp>
      <p:pic>
        <p:nvPicPr>
          <p:cNvPr id="8" name="Picture 7">
            <a:extLst>
              <a:ext uri="{FF2B5EF4-FFF2-40B4-BE49-F238E27FC236}">
                <a16:creationId xmlns:a16="http://schemas.microsoft.com/office/drawing/2014/main" id="{DAF26FAC-CDA3-C9B5-3FE4-7A91B60C17D7}"/>
              </a:ext>
            </a:extLst>
          </p:cNvPr>
          <p:cNvPicPr>
            <a:picLocks noChangeAspect="1"/>
          </p:cNvPicPr>
          <p:nvPr/>
        </p:nvPicPr>
        <p:blipFill>
          <a:blip r:embed="rId5"/>
          <a:stretch>
            <a:fillRect/>
          </a:stretch>
        </p:blipFill>
        <p:spPr>
          <a:xfrm>
            <a:off x="5780938" y="2756467"/>
            <a:ext cx="5316275" cy="2635340"/>
          </a:xfrm>
          <a:prstGeom prst="rect">
            <a:avLst/>
          </a:prstGeom>
        </p:spPr>
      </p:pic>
      <p:pic>
        <p:nvPicPr>
          <p:cNvPr id="10" name="Picture 9">
            <a:extLst>
              <a:ext uri="{FF2B5EF4-FFF2-40B4-BE49-F238E27FC236}">
                <a16:creationId xmlns:a16="http://schemas.microsoft.com/office/drawing/2014/main" id="{1E820443-98BD-0CCE-ABC3-8C4C217A5A97}"/>
              </a:ext>
            </a:extLst>
          </p:cNvPr>
          <p:cNvPicPr>
            <a:picLocks noChangeAspect="1"/>
          </p:cNvPicPr>
          <p:nvPr/>
        </p:nvPicPr>
        <p:blipFill>
          <a:blip r:embed="rId6"/>
          <a:stretch>
            <a:fillRect/>
          </a:stretch>
        </p:blipFill>
        <p:spPr>
          <a:xfrm>
            <a:off x="932125" y="2756467"/>
            <a:ext cx="3369355" cy="2594650"/>
          </a:xfrm>
          <a:prstGeom prst="rect">
            <a:avLst/>
          </a:prstGeom>
        </p:spPr>
      </p:pic>
      <p:sp>
        <p:nvSpPr>
          <p:cNvPr id="15" name="TextBox 14">
            <a:extLst>
              <a:ext uri="{FF2B5EF4-FFF2-40B4-BE49-F238E27FC236}">
                <a16:creationId xmlns:a16="http://schemas.microsoft.com/office/drawing/2014/main" id="{C458575F-7562-475B-75A0-81EACDE494BB}"/>
              </a:ext>
            </a:extLst>
          </p:cNvPr>
          <p:cNvSpPr txBox="1"/>
          <p:nvPr/>
        </p:nvSpPr>
        <p:spPr>
          <a:xfrm>
            <a:off x="814472" y="5529450"/>
            <a:ext cx="3746218" cy="646331"/>
          </a:xfrm>
          <a:prstGeom prst="rect">
            <a:avLst/>
          </a:prstGeom>
          <a:noFill/>
        </p:spPr>
        <p:txBody>
          <a:bodyPr wrap="none" rtlCol="0">
            <a:spAutoFit/>
          </a:bodyPr>
          <a:lstStyle/>
          <a:p>
            <a:r>
              <a:rPr lang="en-GB">
                <a:solidFill>
                  <a:schemeClr val="bg1"/>
                </a:solidFill>
              </a:rPr>
              <a:t>Spacewatch residuals over time.</a:t>
            </a:r>
          </a:p>
          <a:p>
            <a:pPr marL="342900" indent="-342900">
              <a:buAutoNum type="alphaLcParenR"/>
            </a:pPr>
            <a:r>
              <a:rPr lang="en-GB" err="1">
                <a:solidFill>
                  <a:schemeClr val="bg1"/>
                </a:solidFill>
              </a:rPr>
              <a:t>Vereš</a:t>
            </a:r>
            <a:r>
              <a:rPr lang="en-GB">
                <a:solidFill>
                  <a:schemeClr val="bg1"/>
                </a:solidFill>
              </a:rPr>
              <a:t> et al. [2] b) </a:t>
            </a:r>
            <a:r>
              <a:rPr lang="en-GB" err="1">
                <a:solidFill>
                  <a:schemeClr val="bg1"/>
                </a:solidFill>
              </a:rPr>
              <a:t>Stronati</a:t>
            </a:r>
            <a:r>
              <a:rPr lang="en-GB">
                <a:solidFill>
                  <a:schemeClr val="bg1"/>
                </a:solidFill>
              </a:rPr>
              <a:t> et al. [1]</a:t>
            </a:r>
          </a:p>
        </p:txBody>
      </p:sp>
      <p:cxnSp>
        <p:nvCxnSpPr>
          <p:cNvPr id="11" name="Straight Arrow Connector 10">
            <a:extLst>
              <a:ext uri="{FF2B5EF4-FFF2-40B4-BE49-F238E27FC236}">
                <a16:creationId xmlns:a16="http://schemas.microsoft.com/office/drawing/2014/main" id="{6D9CA3AD-4CF6-D34B-48FF-F57ADB1AA4C2}"/>
              </a:ext>
            </a:extLst>
          </p:cNvPr>
          <p:cNvCxnSpPr>
            <a:cxnSpLocks/>
          </p:cNvCxnSpPr>
          <p:nvPr/>
        </p:nvCxnSpPr>
        <p:spPr>
          <a:xfrm flipV="1">
            <a:off x="8683083" y="4334107"/>
            <a:ext cx="319668" cy="1568605"/>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3" name="TextBox 2">
            <a:extLst>
              <a:ext uri="{FF2B5EF4-FFF2-40B4-BE49-F238E27FC236}">
                <a16:creationId xmlns:a16="http://schemas.microsoft.com/office/drawing/2014/main" id="{4C674C0F-AE46-4E68-FCBF-32CBA059F6B1}"/>
              </a:ext>
            </a:extLst>
          </p:cNvPr>
          <p:cNvSpPr txBox="1"/>
          <p:nvPr/>
        </p:nvSpPr>
        <p:spPr>
          <a:xfrm>
            <a:off x="5792916" y="5940237"/>
            <a:ext cx="4146537" cy="369332"/>
          </a:xfrm>
          <a:prstGeom prst="rect">
            <a:avLst/>
          </a:prstGeom>
          <a:noFill/>
          <a:ln w="28575">
            <a:solidFill>
              <a:srgbClr val="FF0000"/>
            </a:solidFill>
          </a:ln>
        </p:spPr>
        <p:txBody>
          <a:bodyPr wrap="square">
            <a:spAutoFit/>
          </a:bodyPr>
          <a:lstStyle/>
          <a:p>
            <a:r>
              <a:rPr lang="en-GB">
                <a:solidFill>
                  <a:schemeClr val="bg1"/>
                </a:solidFill>
              </a:rPr>
              <a:t>Generally better for MBAs</a:t>
            </a:r>
          </a:p>
        </p:txBody>
      </p:sp>
    </p:spTree>
    <p:extLst>
      <p:ext uri="{BB962C8B-B14F-4D97-AF65-F5344CB8AC3E}">
        <p14:creationId xmlns:p14="http://schemas.microsoft.com/office/powerpoint/2010/main" val="24305653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A5BEA-B0A2-41E4-08F2-DA7AB3724B80}"/>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748E4076-25D7-5C32-238A-6B965878A018}"/>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7D096003-691A-BFBF-BEC1-FD0F5C25F4FC}"/>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FF7499DB-8777-1488-5645-7404D759BBCA}"/>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B8B1EEA8-C6C4-4F9A-4F3F-FC2C516818AC}"/>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33AA2FB9-A8A7-F13B-0F28-3A30F43F1406}"/>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9B4EEADA-75F6-4DB7-9FDA-710F9A2CDA74}"/>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BE8F5782-2C77-365A-D659-BDB459DAAAB4}"/>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1893B511-95FC-1B2F-3346-C0E787423E24}"/>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14396693-ECDA-A1A2-E115-5E163A18FE35}"/>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CE73774A-88CC-6CC7-7271-B69955A6111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4FC3D785-433C-5193-FF6E-21DF3BF9959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Text Placeholder 6">
            <a:extLst>
              <a:ext uri="{FF2B5EF4-FFF2-40B4-BE49-F238E27FC236}">
                <a16:creationId xmlns:a16="http://schemas.microsoft.com/office/drawing/2014/main" id="{CBF4FE1F-EF25-6604-D138-678CEA89C9DC}"/>
              </a:ext>
            </a:extLst>
          </p:cNvPr>
          <p:cNvSpPr txBox="1">
            <a:spLocks/>
          </p:cNvSpPr>
          <p:nvPr/>
        </p:nvSpPr>
        <p:spPr>
          <a:xfrm>
            <a:off x="280822" y="1222506"/>
            <a:ext cx="11056309" cy="612653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dirty="0">
                <a:solidFill>
                  <a:schemeClr val="bg1"/>
                </a:solidFill>
              </a:rPr>
              <a:t>Accuracy might change in time due to catalogue changes, CCD and telescopes upgrades, </a:t>
            </a:r>
          </a:p>
          <a:p>
            <a:pPr marL="0" indent="0">
              <a:buNone/>
            </a:pPr>
            <a:r>
              <a:rPr lang="en-GB" dirty="0">
                <a:solidFill>
                  <a:schemeClr val="bg1"/>
                </a:solidFill>
              </a:rPr>
              <a:t>measuring algorithms improvement (</a:t>
            </a:r>
            <a:r>
              <a:rPr lang="en-GB" dirty="0" err="1">
                <a:solidFill>
                  <a:schemeClr val="bg1"/>
                </a:solidFill>
              </a:rPr>
              <a:t>Vereš</a:t>
            </a:r>
            <a:r>
              <a:rPr lang="en-GB" dirty="0">
                <a:solidFill>
                  <a:schemeClr val="bg1"/>
                </a:solidFill>
              </a:rPr>
              <a:t> et al. [2]). </a:t>
            </a:r>
          </a:p>
          <a:p>
            <a:pPr marL="0" indent="0">
              <a:buNone/>
            </a:pPr>
            <a:endParaRPr lang="en-GB" dirty="0">
              <a:solidFill>
                <a:schemeClr val="bg1"/>
              </a:solidFill>
            </a:endParaRPr>
          </a:p>
          <a:p>
            <a:pPr marL="0" indent="0">
              <a:buNone/>
            </a:pPr>
            <a:r>
              <a:rPr lang="en-GB" dirty="0">
                <a:solidFill>
                  <a:schemeClr val="bg1"/>
                </a:solidFill>
              </a:rPr>
              <a:t>          a 							b</a:t>
            </a:r>
          </a:p>
          <a:p>
            <a:endParaRPr lang="en-GB" dirty="0">
              <a:solidFill>
                <a:schemeClr val="bg1"/>
              </a:solidFill>
            </a:endParaRPr>
          </a:p>
          <a:p>
            <a:endParaRPr lang="en-GB" sz="1400" dirty="0">
              <a:solidFill>
                <a:schemeClr val="bg1"/>
              </a:solidFill>
            </a:endParaRPr>
          </a:p>
          <a:p>
            <a:endParaRPr lang="en-GB" dirty="0">
              <a:solidFill>
                <a:schemeClr val="bg1"/>
              </a:solidFill>
            </a:endParaRPr>
          </a:p>
        </p:txBody>
      </p:sp>
      <p:sp>
        <p:nvSpPr>
          <p:cNvPr id="22" name="Title 1">
            <a:extLst>
              <a:ext uri="{FF2B5EF4-FFF2-40B4-BE49-F238E27FC236}">
                <a16:creationId xmlns:a16="http://schemas.microsoft.com/office/drawing/2014/main" id="{B9A18600-A053-EC54-4FA5-038B5AC8D2F2}"/>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b="1"/>
              <a:t>Accuracy VS Epoch: </a:t>
            </a:r>
            <a:r>
              <a:rPr lang="en-GB"/>
              <a:t>Spacewatch</a:t>
            </a:r>
            <a:r>
              <a:rPr lang="en-GB" b="1"/>
              <a:t> </a:t>
            </a:r>
            <a:endParaRPr lang="en-GB"/>
          </a:p>
        </p:txBody>
      </p:sp>
      <p:pic>
        <p:nvPicPr>
          <p:cNvPr id="8" name="Picture 7">
            <a:extLst>
              <a:ext uri="{FF2B5EF4-FFF2-40B4-BE49-F238E27FC236}">
                <a16:creationId xmlns:a16="http://schemas.microsoft.com/office/drawing/2014/main" id="{296F61C5-D8CD-41A0-8E4E-7A9CE10D90D0}"/>
              </a:ext>
            </a:extLst>
          </p:cNvPr>
          <p:cNvPicPr>
            <a:picLocks noChangeAspect="1"/>
          </p:cNvPicPr>
          <p:nvPr/>
        </p:nvPicPr>
        <p:blipFill>
          <a:blip r:embed="rId5"/>
          <a:stretch>
            <a:fillRect/>
          </a:stretch>
        </p:blipFill>
        <p:spPr>
          <a:xfrm>
            <a:off x="5780938" y="2756467"/>
            <a:ext cx="5316275" cy="2635340"/>
          </a:xfrm>
          <a:prstGeom prst="rect">
            <a:avLst/>
          </a:prstGeom>
        </p:spPr>
      </p:pic>
      <p:pic>
        <p:nvPicPr>
          <p:cNvPr id="10" name="Picture 9">
            <a:extLst>
              <a:ext uri="{FF2B5EF4-FFF2-40B4-BE49-F238E27FC236}">
                <a16:creationId xmlns:a16="http://schemas.microsoft.com/office/drawing/2014/main" id="{63BB0362-AF63-4B6C-880A-D1280114A054}"/>
              </a:ext>
            </a:extLst>
          </p:cNvPr>
          <p:cNvPicPr>
            <a:picLocks noChangeAspect="1"/>
          </p:cNvPicPr>
          <p:nvPr/>
        </p:nvPicPr>
        <p:blipFill>
          <a:blip r:embed="rId6"/>
          <a:stretch>
            <a:fillRect/>
          </a:stretch>
        </p:blipFill>
        <p:spPr>
          <a:xfrm>
            <a:off x="932125" y="2756467"/>
            <a:ext cx="3369355" cy="2594650"/>
          </a:xfrm>
          <a:prstGeom prst="rect">
            <a:avLst/>
          </a:prstGeom>
        </p:spPr>
      </p:pic>
      <p:sp>
        <p:nvSpPr>
          <p:cNvPr id="15" name="TextBox 14">
            <a:extLst>
              <a:ext uri="{FF2B5EF4-FFF2-40B4-BE49-F238E27FC236}">
                <a16:creationId xmlns:a16="http://schemas.microsoft.com/office/drawing/2014/main" id="{71B4F209-EFD3-27D6-6104-247F0767439E}"/>
              </a:ext>
            </a:extLst>
          </p:cNvPr>
          <p:cNvSpPr txBox="1"/>
          <p:nvPr/>
        </p:nvSpPr>
        <p:spPr>
          <a:xfrm>
            <a:off x="814472" y="5529450"/>
            <a:ext cx="3746218" cy="646331"/>
          </a:xfrm>
          <a:prstGeom prst="rect">
            <a:avLst/>
          </a:prstGeom>
          <a:noFill/>
        </p:spPr>
        <p:txBody>
          <a:bodyPr wrap="none" rtlCol="0">
            <a:spAutoFit/>
          </a:bodyPr>
          <a:lstStyle/>
          <a:p>
            <a:r>
              <a:rPr lang="en-GB">
                <a:solidFill>
                  <a:schemeClr val="bg1"/>
                </a:solidFill>
              </a:rPr>
              <a:t>Spacewatch residuals over time.</a:t>
            </a:r>
          </a:p>
          <a:p>
            <a:pPr marL="342900" indent="-342900">
              <a:buAutoNum type="alphaLcParenR"/>
            </a:pPr>
            <a:r>
              <a:rPr lang="en-GB" err="1">
                <a:solidFill>
                  <a:schemeClr val="bg1"/>
                </a:solidFill>
              </a:rPr>
              <a:t>Vereš</a:t>
            </a:r>
            <a:r>
              <a:rPr lang="en-GB">
                <a:solidFill>
                  <a:schemeClr val="bg1"/>
                </a:solidFill>
              </a:rPr>
              <a:t> et al. [2] b) </a:t>
            </a:r>
            <a:r>
              <a:rPr lang="en-GB" err="1">
                <a:solidFill>
                  <a:schemeClr val="bg1"/>
                </a:solidFill>
              </a:rPr>
              <a:t>Stronati</a:t>
            </a:r>
            <a:r>
              <a:rPr lang="en-GB">
                <a:solidFill>
                  <a:schemeClr val="bg1"/>
                </a:solidFill>
              </a:rPr>
              <a:t> et al. [1]</a:t>
            </a:r>
          </a:p>
        </p:txBody>
      </p:sp>
      <p:sp>
        <p:nvSpPr>
          <p:cNvPr id="4" name="TextBox 3">
            <a:extLst>
              <a:ext uri="{FF2B5EF4-FFF2-40B4-BE49-F238E27FC236}">
                <a16:creationId xmlns:a16="http://schemas.microsoft.com/office/drawing/2014/main" id="{30E38259-72A2-0E64-897C-6B463535DA19}"/>
              </a:ext>
            </a:extLst>
          </p:cNvPr>
          <p:cNvSpPr txBox="1"/>
          <p:nvPr/>
        </p:nvSpPr>
        <p:spPr>
          <a:xfrm>
            <a:off x="5792917" y="5940237"/>
            <a:ext cx="5395473" cy="646331"/>
          </a:xfrm>
          <a:prstGeom prst="rect">
            <a:avLst/>
          </a:prstGeom>
          <a:noFill/>
          <a:ln w="28575">
            <a:solidFill>
              <a:srgbClr val="FF0000"/>
            </a:solidFill>
          </a:ln>
        </p:spPr>
        <p:txBody>
          <a:bodyPr wrap="square">
            <a:spAutoFit/>
          </a:bodyPr>
          <a:lstStyle/>
          <a:p>
            <a:r>
              <a:rPr lang="en-GB">
                <a:solidFill>
                  <a:schemeClr val="bg1"/>
                </a:solidFill>
              </a:rPr>
              <a:t>NEAs/MBAs trend change: new of hardware and procedures, NEA focus in 2015</a:t>
            </a:r>
          </a:p>
        </p:txBody>
      </p:sp>
      <p:cxnSp>
        <p:nvCxnSpPr>
          <p:cNvPr id="11" name="Straight Arrow Connector 10">
            <a:extLst>
              <a:ext uri="{FF2B5EF4-FFF2-40B4-BE49-F238E27FC236}">
                <a16:creationId xmlns:a16="http://schemas.microsoft.com/office/drawing/2014/main" id="{131F7D1B-03DC-30F1-6501-5C70AB9B267B}"/>
              </a:ext>
            </a:extLst>
          </p:cNvPr>
          <p:cNvCxnSpPr>
            <a:cxnSpLocks/>
          </p:cNvCxnSpPr>
          <p:nvPr/>
        </p:nvCxnSpPr>
        <p:spPr>
          <a:xfrm flipV="1">
            <a:off x="8683083" y="4344977"/>
            <a:ext cx="1261805" cy="1557735"/>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24658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7929F-1D4B-5807-BB38-95494AD4FD6E}"/>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6C340A24-DE67-CDBF-CD85-58BA438B70D4}"/>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8738661D-35D4-3E61-E794-3ADA18904C47}"/>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50AE96DA-C6A3-633B-169D-BDAD7CCAF416}"/>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A2DCB0AD-C11F-DAC9-A327-3314D961C380}"/>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AC86E17B-9C87-11BE-7DA2-FA5029FD521A}"/>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8F3466B7-2C2A-6627-AEB4-49E7E0274EA2}"/>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7ED189AD-853F-C9C2-97AB-FE75BA4FD27A}"/>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D4765948-79DD-D908-C578-D2B65B70F7AD}"/>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CF107298-8702-916D-A62B-1E366D59E9A7}"/>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CCF11C51-1A25-2CE1-CF69-7BBE1C04FF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BA786636-369F-CA30-947E-02A823AF80A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mc:AlternateContent xmlns:mc="http://schemas.openxmlformats.org/markup-compatibility/2006">
        <mc:Choice xmlns:a14="http://schemas.microsoft.com/office/drawing/2010/main" Requires="a14">
          <p:sp>
            <p:nvSpPr>
              <p:cNvPr id="21" name="Text Placeholder 6">
                <a:extLst>
                  <a:ext uri="{FF2B5EF4-FFF2-40B4-BE49-F238E27FC236}">
                    <a16:creationId xmlns:a16="http://schemas.microsoft.com/office/drawing/2014/main" id="{1E08ECEF-2624-11DC-DF7C-6A5ECC29B5E0}"/>
                  </a:ext>
                </a:extLst>
              </p:cNvPr>
              <p:cNvSpPr txBox="1">
                <a:spLocks/>
              </p:cNvSpPr>
              <p:nvPr/>
            </p:nvSpPr>
            <p:spPr>
              <a:xfrm>
                <a:off x="280822" y="1222506"/>
                <a:ext cx="11056309" cy="612653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dirty="0">
                    <a:solidFill>
                      <a:schemeClr val="bg1"/>
                    </a:solidFill>
                  </a:rPr>
                  <a:t>Fast objects </a:t>
                </a:r>
                <a14:m>
                  <m:oMath xmlns:m="http://schemas.openxmlformats.org/officeDocument/2006/math">
                    <m:r>
                      <a:rPr lang="en-GB" i="1" dirty="0" smtClean="0">
                        <a:solidFill>
                          <a:schemeClr val="bg1"/>
                        </a:solidFill>
                        <a:latin typeface="Cambria Math" panose="02040503050406030204" pitchFamily="18" charset="0"/>
                        <a:ea typeface="Cambria Math" panose="02040503050406030204" pitchFamily="18" charset="0"/>
                      </a:rPr>
                      <m:t>⟹</m:t>
                    </m:r>
                  </m:oMath>
                </a14:m>
                <a:r>
                  <a:rPr lang="en-GB" dirty="0">
                    <a:solidFill>
                      <a:schemeClr val="bg1"/>
                    </a:solidFill>
                  </a:rPr>
                  <a:t> trailed along track (AT) </a:t>
                </a:r>
                <a14:m>
                  <m:oMath xmlns:m="http://schemas.openxmlformats.org/officeDocument/2006/math">
                    <m:r>
                      <a:rPr lang="en-GB" i="1" dirty="0">
                        <a:solidFill>
                          <a:schemeClr val="bg1"/>
                        </a:solidFill>
                        <a:latin typeface="Cambria Math" panose="02040503050406030204" pitchFamily="18" charset="0"/>
                        <a:ea typeface="Cambria Math" panose="02040503050406030204" pitchFamily="18" charset="0"/>
                      </a:rPr>
                      <m:t>⟹</m:t>
                    </m:r>
                  </m:oMath>
                </a14:m>
                <a:r>
                  <a:rPr lang="en-GB" dirty="0">
                    <a:solidFill>
                      <a:schemeClr val="bg1"/>
                    </a:solidFill>
                  </a:rPr>
                  <a:t> increased measurement error AT </a:t>
                </a:r>
              </a:p>
              <a:p>
                <a:pPr marL="0" indent="0">
                  <a:buNone/>
                </a:pPr>
                <a:r>
                  <a:rPr lang="en-GB" dirty="0">
                    <a:solidFill>
                      <a:schemeClr val="bg1"/>
                    </a:solidFill>
                    <a:ea typeface="Cambria Math" panose="02040503050406030204" pitchFamily="18" charset="0"/>
                  </a:rPr>
                  <a:t>                      </a:t>
                </a:r>
                <a14:m>
                  <m:oMath xmlns:m="http://schemas.openxmlformats.org/officeDocument/2006/math">
                    <m:r>
                      <a:rPr lang="en-GB" i="1" dirty="0">
                        <a:solidFill>
                          <a:schemeClr val="bg1"/>
                        </a:solidFill>
                        <a:latin typeface="Cambria Math" panose="02040503050406030204" pitchFamily="18" charset="0"/>
                        <a:ea typeface="Cambria Math" panose="02040503050406030204" pitchFamily="18" charset="0"/>
                      </a:rPr>
                      <m:t>⟹ </m:t>
                    </m:r>
                  </m:oMath>
                </a14:m>
                <a:r>
                  <a:rPr lang="en-GB" dirty="0">
                    <a:solidFill>
                      <a:schemeClr val="bg1"/>
                    </a:solidFill>
                  </a:rPr>
                  <a:t>timing errors </a:t>
                </a:r>
                <a14:m>
                  <m:oMath xmlns:m="http://schemas.openxmlformats.org/officeDocument/2006/math">
                    <m:r>
                      <a:rPr lang="en-GB" i="1" dirty="0">
                        <a:solidFill>
                          <a:schemeClr val="bg1"/>
                        </a:solidFill>
                        <a:latin typeface="Cambria Math" panose="02040503050406030204" pitchFamily="18" charset="0"/>
                        <a:ea typeface="Cambria Math" panose="02040503050406030204" pitchFamily="18" charset="0"/>
                      </a:rPr>
                      <m:t>⟹</m:t>
                    </m:r>
                  </m:oMath>
                </a14:m>
                <a:r>
                  <a:rPr lang="en-GB" dirty="0">
                    <a:solidFill>
                      <a:schemeClr val="bg1"/>
                    </a:solidFill>
                  </a:rPr>
                  <a:t> positional errors (AT and CT).</a:t>
                </a:r>
              </a:p>
              <a:p>
                <a:pPr marL="0" indent="0">
                  <a:buNone/>
                </a:pPr>
                <a:r>
                  <a:rPr lang="en-GB" dirty="0">
                    <a:solidFill>
                      <a:schemeClr val="bg1"/>
                    </a:solidFill>
                  </a:rPr>
                  <a:t>Not always possible to separate timing errors from position errors, especially for slow movers.</a:t>
                </a:r>
              </a:p>
              <a:p>
                <a:pPr marL="0" indent="0">
                  <a:buNone/>
                </a:pPr>
                <a:r>
                  <a:rPr lang="en-GB" dirty="0">
                    <a:solidFill>
                      <a:schemeClr val="bg1"/>
                    </a:solidFill>
                  </a:rPr>
                  <a:t>          							</a:t>
                </a:r>
              </a:p>
              <a:p>
                <a:endParaRPr lang="en-GB" dirty="0">
                  <a:solidFill>
                    <a:schemeClr val="bg1"/>
                  </a:solidFill>
                </a:endParaRPr>
              </a:p>
              <a:p>
                <a:endParaRPr lang="en-GB" sz="1400" dirty="0">
                  <a:solidFill>
                    <a:schemeClr val="bg1"/>
                  </a:solidFill>
                </a:endParaRPr>
              </a:p>
              <a:p>
                <a:endParaRPr lang="en-GB" dirty="0">
                  <a:solidFill>
                    <a:schemeClr val="bg1"/>
                  </a:solidFill>
                </a:endParaRPr>
              </a:p>
            </p:txBody>
          </p:sp>
        </mc:Choice>
        <mc:Fallback>
          <p:sp>
            <p:nvSpPr>
              <p:cNvPr id="21" name="Text Placeholder 6">
                <a:extLst>
                  <a:ext uri="{FF2B5EF4-FFF2-40B4-BE49-F238E27FC236}">
                    <a16:creationId xmlns:a16="http://schemas.microsoft.com/office/drawing/2014/main" id="{1E08ECEF-2624-11DC-DF7C-6A5ECC29B5E0}"/>
                  </a:ext>
                </a:extLst>
              </p:cNvPr>
              <p:cNvSpPr txBox="1">
                <a:spLocks noRot="1" noChangeAspect="1" noMove="1" noResize="1" noEditPoints="1" noAdjustHandles="1" noChangeArrowheads="1" noChangeShapeType="1" noTextEdit="1"/>
              </p:cNvSpPr>
              <p:nvPr/>
            </p:nvSpPr>
            <p:spPr>
              <a:xfrm>
                <a:off x="280822" y="1222506"/>
                <a:ext cx="11056309" cy="6126536"/>
              </a:xfrm>
              <a:prstGeom prst="rect">
                <a:avLst/>
              </a:prstGeom>
              <a:blipFill>
                <a:blip r:embed="rId5"/>
                <a:stretch>
                  <a:fillRect l="-662" t="-1194"/>
                </a:stretch>
              </a:blipFill>
            </p:spPr>
            <p:txBody>
              <a:bodyPr/>
              <a:lstStyle/>
              <a:p>
                <a:r>
                  <a:rPr lang="en-GB">
                    <a:noFill/>
                  </a:rPr>
                  <a:t> </a:t>
                </a:r>
              </a:p>
            </p:txBody>
          </p:sp>
        </mc:Fallback>
      </mc:AlternateContent>
      <p:sp>
        <p:nvSpPr>
          <p:cNvPr id="22" name="Title 1">
            <a:extLst>
              <a:ext uri="{FF2B5EF4-FFF2-40B4-BE49-F238E27FC236}">
                <a16:creationId xmlns:a16="http://schemas.microsoft.com/office/drawing/2014/main" id="{FA6A30AE-686D-6ED8-216B-469F194D6BFC}"/>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b="1" dirty="0"/>
              <a:t>Accuracy VS Rate of Motion</a:t>
            </a:r>
          </a:p>
        </p:txBody>
      </p:sp>
    </p:spTree>
    <p:extLst>
      <p:ext uri="{BB962C8B-B14F-4D97-AF65-F5344CB8AC3E}">
        <p14:creationId xmlns:p14="http://schemas.microsoft.com/office/powerpoint/2010/main" val="37246446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4553373-3192-330C-6D87-B47AE54E51EF}"/>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592D6355-83E0-EE04-61B1-73DE07B43247}"/>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4391EA46-3A72-11A9-C55E-844F3A7CBD04}"/>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0F2CBBE1-F0C6-B757-11CA-8F7109846F96}"/>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25C30EC7-9E0C-AF86-FC1E-41D20DFE274E}"/>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C1C7DF7E-F1F0-9C94-D970-9F13EFEF5C44}"/>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1614455B-1BD8-EBC0-BEB1-A97DB4603F86}"/>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BCB436AD-754A-4898-CCE9-51970055CB85}"/>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742DABE1-AE24-A63B-BC05-3D4446936F3C}"/>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1109DCE2-62A2-21F1-3815-5FA485EC4025}"/>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4FE58096-0882-B81C-9468-59C68F5C80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2B64F106-5A0F-B1AB-94A5-D63BCFF6241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Text Placeholder 6">
            <a:extLst>
              <a:ext uri="{FF2B5EF4-FFF2-40B4-BE49-F238E27FC236}">
                <a16:creationId xmlns:a16="http://schemas.microsoft.com/office/drawing/2014/main" id="{7C86DA48-9CE5-9147-738A-81A39986745C}"/>
              </a:ext>
            </a:extLst>
          </p:cNvPr>
          <p:cNvSpPr txBox="1">
            <a:spLocks/>
          </p:cNvSpPr>
          <p:nvPr/>
        </p:nvSpPr>
        <p:spPr>
          <a:xfrm>
            <a:off x="280822" y="1222506"/>
            <a:ext cx="11056309" cy="612653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a:solidFill>
                  <a:schemeClr val="bg1"/>
                </a:solidFill>
              </a:rPr>
              <a:t>Fast objects &gt; trailed along track (AT) &gt; increased measurement error AT</a:t>
            </a:r>
          </a:p>
          <a:p>
            <a:pPr marL="0" indent="0">
              <a:buNone/>
            </a:pPr>
            <a:r>
              <a:rPr lang="en-GB">
                <a:solidFill>
                  <a:schemeClr val="bg1"/>
                </a:solidFill>
              </a:rPr>
              <a:t>                        &gt; timing errors &gt; positional errors (AT and CT).</a:t>
            </a:r>
          </a:p>
          <a:p>
            <a:pPr marL="0" indent="0">
              <a:buNone/>
            </a:pPr>
            <a:r>
              <a:rPr lang="en-GB">
                <a:solidFill>
                  <a:schemeClr val="bg1"/>
                </a:solidFill>
              </a:rPr>
              <a:t>Not always possible to separate timing errors from position errors, especially for slow movers. </a:t>
            </a:r>
          </a:p>
          <a:p>
            <a:pPr marL="0" indent="0">
              <a:buNone/>
            </a:pPr>
            <a:endParaRPr lang="en-GB">
              <a:solidFill>
                <a:schemeClr val="bg1"/>
              </a:solidFill>
            </a:endParaRPr>
          </a:p>
          <a:p>
            <a:r>
              <a:rPr lang="en-GB">
                <a:solidFill>
                  <a:schemeClr val="bg1"/>
                </a:solidFill>
              </a:rPr>
              <a:t>AT residuals increase as a function of the rate of motion suggests measurement errors caused by trailed detections (Pan-STARRS1, LONEOS and Purple Mountain) </a:t>
            </a:r>
          </a:p>
          <a:p>
            <a:r>
              <a:rPr lang="en-GB">
                <a:solidFill>
                  <a:schemeClr val="bg1"/>
                </a:solidFill>
              </a:rPr>
              <a:t>AT decreasing trend suggests measurers might have taken special care in measuring fast moving targets (Siding Spring, Mt. Lemmon, Catalina, NEAT), </a:t>
            </a:r>
          </a:p>
          <a:p>
            <a:r>
              <a:rPr lang="en-GB">
                <a:solidFill>
                  <a:schemeClr val="bg1"/>
                </a:solidFill>
              </a:rPr>
              <a:t>AT flat trend shows that there is no timing or measurement problem for trails (LINEAR, Spacewatch, NEAT).</a:t>
            </a:r>
          </a:p>
          <a:p>
            <a:r>
              <a:rPr lang="en-GB">
                <a:solidFill>
                  <a:schemeClr val="bg1"/>
                </a:solidFill>
              </a:rPr>
              <a:t>SST seems to be more affected by trails then timing.</a:t>
            </a:r>
          </a:p>
          <a:p>
            <a:pPr marL="0" indent="0">
              <a:buNone/>
            </a:pPr>
            <a:r>
              <a:rPr lang="en-GB">
                <a:solidFill>
                  <a:schemeClr val="bg1"/>
                </a:solidFill>
              </a:rPr>
              <a:t>						</a:t>
            </a:r>
          </a:p>
          <a:p>
            <a:endParaRPr lang="en-GB">
              <a:solidFill>
                <a:schemeClr val="bg1"/>
              </a:solidFill>
            </a:endParaRPr>
          </a:p>
          <a:p>
            <a:endParaRPr lang="en-GB" sz="1400">
              <a:solidFill>
                <a:schemeClr val="bg1"/>
              </a:solidFill>
            </a:endParaRPr>
          </a:p>
          <a:p>
            <a:endParaRPr lang="en-GB">
              <a:solidFill>
                <a:schemeClr val="bg1"/>
              </a:solidFill>
            </a:endParaRPr>
          </a:p>
        </p:txBody>
      </p:sp>
      <p:sp>
        <p:nvSpPr>
          <p:cNvPr id="22" name="Title 1">
            <a:extLst>
              <a:ext uri="{FF2B5EF4-FFF2-40B4-BE49-F238E27FC236}">
                <a16:creationId xmlns:a16="http://schemas.microsoft.com/office/drawing/2014/main" id="{1EFC6C39-7D28-2DA8-711F-40BB8D20E7F2}"/>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b="1" dirty="0"/>
              <a:t>Accuracy VS Rate of Motion</a:t>
            </a:r>
          </a:p>
        </p:txBody>
      </p:sp>
    </p:spTree>
    <p:extLst>
      <p:ext uri="{BB962C8B-B14F-4D97-AF65-F5344CB8AC3E}">
        <p14:creationId xmlns:p14="http://schemas.microsoft.com/office/powerpoint/2010/main" val="14043665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979EA-B000-43B6-8408-4080CEDDA6CC}"/>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73C0EE08-2CE6-C019-E628-80016C616FE6}"/>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DE5E1C36-023C-3F3C-5369-128E0194A0A7}"/>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F68919B0-72A9-B73D-793F-274C38DDBBCF}"/>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33809AF9-350D-E33B-DCD4-5DBB102195D6}"/>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78135D63-21CB-3393-B71C-85BF1EA25FD9}"/>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70F79A0B-27A2-BE4D-760D-ADECD154B68C}"/>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BC2422D8-91C4-22BB-9BAE-7384C8703891}"/>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0C90319B-76B1-4475-21D9-58568EF5678A}"/>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E174CCB3-78C2-A38E-1DC4-666A6E4AB148}"/>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83984BF5-9630-4644-24B7-27ADD8D409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FF8BB46D-C73C-85E0-5FAA-6422DF88D02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mc:AlternateContent xmlns:mc="http://schemas.openxmlformats.org/markup-compatibility/2006">
        <mc:Choice xmlns:a14="http://schemas.microsoft.com/office/drawing/2010/main" Requires="a14">
          <p:sp>
            <p:nvSpPr>
              <p:cNvPr id="21" name="Text Placeholder 6">
                <a:extLst>
                  <a:ext uri="{FF2B5EF4-FFF2-40B4-BE49-F238E27FC236}">
                    <a16:creationId xmlns:a16="http://schemas.microsoft.com/office/drawing/2014/main" id="{6C56B0DE-B487-0786-8E95-CF24DB97FEBC}"/>
                  </a:ext>
                </a:extLst>
              </p:cNvPr>
              <p:cNvSpPr txBox="1">
                <a:spLocks/>
              </p:cNvSpPr>
              <p:nvPr/>
            </p:nvSpPr>
            <p:spPr>
              <a:xfrm>
                <a:off x="280822" y="1222506"/>
                <a:ext cx="11056309" cy="612653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dirty="0">
                    <a:solidFill>
                      <a:schemeClr val="bg1"/>
                    </a:solidFill>
                  </a:rPr>
                  <a:t>Fast objects </a:t>
                </a:r>
                <a14:m>
                  <m:oMath xmlns:m="http://schemas.openxmlformats.org/officeDocument/2006/math">
                    <m:r>
                      <a:rPr lang="en-GB" i="1" dirty="0">
                        <a:solidFill>
                          <a:schemeClr val="bg1"/>
                        </a:solidFill>
                        <a:latin typeface="Cambria Math" panose="02040503050406030204" pitchFamily="18" charset="0"/>
                        <a:ea typeface="Cambria Math" panose="02040503050406030204" pitchFamily="18" charset="0"/>
                      </a:rPr>
                      <m:t>⟹</m:t>
                    </m:r>
                  </m:oMath>
                </a14:m>
                <a:r>
                  <a:rPr lang="en-GB" dirty="0">
                    <a:solidFill>
                      <a:schemeClr val="bg1"/>
                    </a:solidFill>
                  </a:rPr>
                  <a:t> trailed along track (AT) </a:t>
                </a:r>
                <a14:m>
                  <m:oMath xmlns:m="http://schemas.openxmlformats.org/officeDocument/2006/math">
                    <m:r>
                      <a:rPr lang="en-GB" i="1" dirty="0">
                        <a:solidFill>
                          <a:schemeClr val="bg1"/>
                        </a:solidFill>
                        <a:latin typeface="Cambria Math" panose="02040503050406030204" pitchFamily="18" charset="0"/>
                        <a:ea typeface="Cambria Math" panose="02040503050406030204" pitchFamily="18" charset="0"/>
                      </a:rPr>
                      <m:t>⟹</m:t>
                    </m:r>
                  </m:oMath>
                </a14:m>
                <a:r>
                  <a:rPr lang="en-GB" dirty="0">
                    <a:solidFill>
                      <a:schemeClr val="bg1"/>
                    </a:solidFill>
                  </a:rPr>
                  <a:t> increased measurement error AT </a:t>
                </a:r>
              </a:p>
              <a:p>
                <a:pPr marL="0" indent="0">
                  <a:buNone/>
                </a:pPr>
                <a:r>
                  <a:rPr lang="en-GB" dirty="0">
                    <a:solidFill>
                      <a:schemeClr val="bg1"/>
                    </a:solidFill>
                    <a:ea typeface="Cambria Math" panose="02040503050406030204" pitchFamily="18" charset="0"/>
                  </a:rPr>
                  <a:t>                      </a:t>
                </a:r>
                <a14:m>
                  <m:oMath xmlns:m="http://schemas.openxmlformats.org/officeDocument/2006/math">
                    <m:r>
                      <a:rPr lang="en-GB" i="1" dirty="0">
                        <a:solidFill>
                          <a:schemeClr val="bg1"/>
                        </a:solidFill>
                        <a:latin typeface="Cambria Math" panose="02040503050406030204" pitchFamily="18" charset="0"/>
                        <a:ea typeface="Cambria Math" panose="02040503050406030204" pitchFamily="18" charset="0"/>
                      </a:rPr>
                      <m:t>⟹ </m:t>
                    </m:r>
                  </m:oMath>
                </a14:m>
                <a:r>
                  <a:rPr lang="en-GB" dirty="0">
                    <a:solidFill>
                      <a:schemeClr val="bg1"/>
                    </a:solidFill>
                  </a:rPr>
                  <a:t>timing errors </a:t>
                </a:r>
                <a14:m>
                  <m:oMath xmlns:m="http://schemas.openxmlformats.org/officeDocument/2006/math">
                    <m:r>
                      <a:rPr lang="en-GB" i="1" dirty="0">
                        <a:solidFill>
                          <a:schemeClr val="bg1"/>
                        </a:solidFill>
                        <a:latin typeface="Cambria Math" panose="02040503050406030204" pitchFamily="18" charset="0"/>
                        <a:ea typeface="Cambria Math" panose="02040503050406030204" pitchFamily="18" charset="0"/>
                      </a:rPr>
                      <m:t>⟹</m:t>
                    </m:r>
                  </m:oMath>
                </a14:m>
                <a:r>
                  <a:rPr lang="en-GB" dirty="0">
                    <a:solidFill>
                      <a:schemeClr val="bg1"/>
                    </a:solidFill>
                  </a:rPr>
                  <a:t> positional errors (AT and CT).</a:t>
                </a:r>
              </a:p>
              <a:p>
                <a:pPr marL="0" indent="0">
                  <a:buNone/>
                </a:pPr>
                <a:endParaRPr lang="en-GB" dirty="0">
                  <a:solidFill>
                    <a:schemeClr val="bg1"/>
                  </a:solidFill>
                </a:endParaRPr>
              </a:p>
              <a:p>
                <a:pPr marL="0" indent="0">
                  <a:buNone/>
                </a:pPr>
                <a:r>
                  <a:rPr lang="en-GB" dirty="0">
                    <a:solidFill>
                      <a:schemeClr val="bg1"/>
                    </a:solidFill>
                  </a:rPr>
                  <a:t>          a 							b</a:t>
                </a:r>
              </a:p>
              <a:p>
                <a:endParaRPr lang="en-GB" dirty="0">
                  <a:solidFill>
                    <a:schemeClr val="bg1"/>
                  </a:solidFill>
                </a:endParaRPr>
              </a:p>
              <a:p>
                <a:endParaRPr lang="en-GB" sz="1400" dirty="0">
                  <a:solidFill>
                    <a:schemeClr val="bg1"/>
                  </a:solidFill>
                </a:endParaRPr>
              </a:p>
              <a:p>
                <a:endParaRPr lang="en-GB" dirty="0">
                  <a:solidFill>
                    <a:schemeClr val="bg1"/>
                  </a:solidFill>
                </a:endParaRPr>
              </a:p>
            </p:txBody>
          </p:sp>
        </mc:Choice>
        <mc:Fallback>
          <p:sp>
            <p:nvSpPr>
              <p:cNvPr id="21" name="Text Placeholder 6">
                <a:extLst>
                  <a:ext uri="{FF2B5EF4-FFF2-40B4-BE49-F238E27FC236}">
                    <a16:creationId xmlns:a16="http://schemas.microsoft.com/office/drawing/2014/main" id="{6C56B0DE-B487-0786-8E95-CF24DB97FEBC}"/>
                  </a:ext>
                </a:extLst>
              </p:cNvPr>
              <p:cNvSpPr txBox="1">
                <a:spLocks noRot="1" noChangeAspect="1" noMove="1" noResize="1" noEditPoints="1" noAdjustHandles="1" noChangeArrowheads="1" noChangeShapeType="1" noTextEdit="1"/>
              </p:cNvSpPr>
              <p:nvPr/>
            </p:nvSpPr>
            <p:spPr>
              <a:xfrm>
                <a:off x="280822" y="1222506"/>
                <a:ext cx="11056309" cy="6126536"/>
              </a:xfrm>
              <a:prstGeom prst="rect">
                <a:avLst/>
              </a:prstGeom>
              <a:blipFill>
                <a:blip r:embed="rId5"/>
                <a:stretch>
                  <a:fillRect l="-662" t="-1194"/>
                </a:stretch>
              </a:blipFill>
            </p:spPr>
            <p:txBody>
              <a:bodyPr/>
              <a:lstStyle/>
              <a:p>
                <a:r>
                  <a:rPr lang="en-GB">
                    <a:noFill/>
                  </a:rPr>
                  <a:t> </a:t>
                </a:r>
              </a:p>
            </p:txBody>
          </p:sp>
        </mc:Fallback>
      </mc:AlternateContent>
      <p:sp>
        <p:nvSpPr>
          <p:cNvPr id="22" name="Title 1">
            <a:extLst>
              <a:ext uri="{FF2B5EF4-FFF2-40B4-BE49-F238E27FC236}">
                <a16:creationId xmlns:a16="http://schemas.microsoft.com/office/drawing/2014/main" id="{14EDD828-ECA3-B7A1-9A7B-6BC867EDB6F1}"/>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b="1" dirty="0"/>
              <a:t>Accuracy VS Rate of Motion: </a:t>
            </a:r>
            <a:r>
              <a:rPr lang="en-GB" dirty="0"/>
              <a:t>Spacewatch</a:t>
            </a:r>
            <a:r>
              <a:rPr lang="en-GB" b="1" dirty="0"/>
              <a:t> </a:t>
            </a:r>
            <a:endParaRPr lang="en-GB" dirty="0"/>
          </a:p>
        </p:txBody>
      </p:sp>
      <p:pic>
        <p:nvPicPr>
          <p:cNvPr id="8" name="Picture 7">
            <a:extLst>
              <a:ext uri="{FF2B5EF4-FFF2-40B4-BE49-F238E27FC236}">
                <a16:creationId xmlns:a16="http://schemas.microsoft.com/office/drawing/2014/main" id="{039545BE-AFC9-EA0C-3AED-998F174AE0DA}"/>
              </a:ext>
            </a:extLst>
          </p:cNvPr>
          <p:cNvPicPr>
            <a:picLocks noChangeAspect="1"/>
          </p:cNvPicPr>
          <p:nvPr/>
        </p:nvPicPr>
        <p:blipFill>
          <a:blip r:embed="rId6"/>
          <a:stretch>
            <a:fillRect/>
          </a:stretch>
        </p:blipFill>
        <p:spPr>
          <a:xfrm>
            <a:off x="5780938" y="2756467"/>
            <a:ext cx="5316275" cy="2635340"/>
          </a:xfrm>
          <a:prstGeom prst="rect">
            <a:avLst/>
          </a:prstGeom>
        </p:spPr>
      </p:pic>
      <p:sp>
        <p:nvSpPr>
          <p:cNvPr id="15" name="TextBox 14">
            <a:extLst>
              <a:ext uri="{FF2B5EF4-FFF2-40B4-BE49-F238E27FC236}">
                <a16:creationId xmlns:a16="http://schemas.microsoft.com/office/drawing/2014/main" id="{29D3B91F-1A65-1F00-9260-7BF8BDCE1BA0}"/>
              </a:ext>
            </a:extLst>
          </p:cNvPr>
          <p:cNvSpPr txBox="1"/>
          <p:nvPr/>
        </p:nvSpPr>
        <p:spPr>
          <a:xfrm>
            <a:off x="814472" y="5529450"/>
            <a:ext cx="5449569" cy="1200329"/>
          </a:xfrm>
          <a:prstGeom prst="rect">
            <a:avLst/>
          </a:prstGeom>
          <a:noFill/>
        </p:spPr>
        <p:txBody>
          <a:bodyPr wrap="none" rtlCol="0">
            <a:spAutoFit/>
          </a:bodyPr>
          <a:lstStyle/>
          <a:p>
            <a:r>
              <a:rPr lang="en-GB">
                <a:solidFill>
                  <a:schemeClr val="bg1"/>
                </a:solidFill>
              </a:rPr>
              <a:t>Spacewatch timing error over rate of motion and epoch.</a:t>
            </a:r>
          </a:p>
          <a:p>
            <a:pPr marL="342900" indent="-342900">
              <a:buAutoNum type="alphaLcParenR"/>
            </a:pPr>
            <a:r>
              <a:rPr lang="en-GB" err="1">
                <a:solidFill>
                  <a:schemeClr val="bg1"/>
                </a:solidFill>
              </a:rPr>
              <a:t>Vereš</a:t>
            </a:r>
            <a:r>
              <a:rPr lang="en-GB">
                <a:solidFill>
                  <a:schemeClr val="bg1"/>
                </a:solidFill>
              </a:rPr>
              <a:t> et al. [2] </a:t>
            </a:r>
          </a:p>
          <a:p>
            <a:r>
              <a:rPr lang="en-GB">
                <a:solidFill>
                  <a:schemeClr val="bg1"/>
                </a:solidFill>
              </a:rPr>
              <a:t>Spacewatch residuals over magnitude.</a:t>
            </a:r>
          </a:p>
          <a:p>
            <a:r>
              <a:rPr lang="en-GB">
                <a:solidFill>
                  <a:schemeClr val="bg1"/>
                </a:solidFill>
              </a:rPr>
              <a:t>b) </a:t>
            </a:r>
            <a:r>
              <a:rPr lang="en-GB" err="1">
                <a:solidFill>
                  <a:schemeClr val="bg1"/>
                </a:solidFill>
              </a:rPr>
              <a:t>Stronati</a:t>
            </a:r>
            <a:r>
              <a:rPr lang="en-GB">
                <a:solidFill>
                  <a:schemeClr val="bg1"/>
                </a:solidFill>
              </a:rPr>
              <a:t> et al. [1]</a:t>
            </a:r>
          </a:p>
        </p:txBody>
      </p:sp>
      <p:sp>
        <p:nvSpPr>
          <p:cNvPr id="4" name="TextBox 3">
            <a:extLst>
              <a:ext uri="{FF2B5EF4-FFF2-40B4-BE49-F238E27FC236}">
                <a16:creationId xmlns:a16="http://schemas.microsoft.com/office/drawing/2014/main" id="{4B2159A5-F8C0-7F4F-DF6C-40499449777E}"/>
              </a:ext>
            </a:extLst>
          </p:cNvPr>
          <p:cNvSpPr txBox="1"/>
          <p:nvPr/>
        </p:nvSpPr>
        <p:spPr>
          <a:xfrm>
            <a:off x="5792917" y="5940237"/>
            <a:ext cx="5395473" cy="646331"/>
          </a:xfrm>
          <a:prstGeom prst="rect">
            <a:avLst/>
          </a:prstGeom>
          <a:noFill/>
          <a:ln w="28575">
            <a:solidFill>
              <a:srgbClr val="FF0000"/>
            </a:solidFill>
          </a:ln>
        </p:spPr>
        <p:txBody>
          <a:bodyPr wrap="square">
            <a:spAutoFit/>
          </a:bodyPr>
          <a:lstStyle/>
          <a:p>
            <a:r>
              <a:rPr lang="en-GB">
                <a:solidFill>
                  <a:schemeClr val="bg1"/>
                </a:solidFill>
              </a:rPr>
              <a:t>Large Timing Error until 2014 for slow movers and </a:t>
            </a:r>
            <a:r>
              <a:rPr lang="en-GB" b="1">
                <a:solidFill>
                  <a:schemeClr val="bg1"/>
                </a:solidFill>
              </a:rPr>
              <a:t>catalogues</a:t>
            </a:r>
            <a:r>
              <a:rPr lang="en-GB">
                <a:solidFill>
                  <a:schemeClr val="bg1"/>
                </a:solidFill>
              </a:rPr>
              <a:t>.</a:t>
            </a:r>
          </a:p>
        </p:txBody>
      </p:sp>
      <p:pic>
        <p:nvPicPr>
          <p:cNvPr id="9" name="Picture 8">
            <a:extLst>
              <a:ext uri="{FF2B5EF4-FFF2-40B4-BE49-F238E27FC236}">
                <a16:creationId xmlns:a16="http://schemas.microsoft.com/office/drawing/2014/main" id="{B0435E74-AFD7-7285-F01A-6D36ED8DE506}"/>
              </a:ext>
            </a:extLst>
          </p:cNvPr>
          <p:cNvPicPr>
            <a:picLocks noChangeAspect="1"/>
          </p:cNvPicPr>
          <p:nvPr/>
        </p:nvPicPr>
        <p:blipFill>
          <a:blip r:embed="rId7"/>
          <a:stretch>
            <a:fillRect/>
          </a:stretch>
        </p:blipFill>
        <p:spPr>
          <a:xfrm>
            <a:off x="852041" y="2394453"/>
            <a:ext cx="3873699" cy="2997354"/>
          </a:xfrm>
          <a:prstGeom prst="rect">
            <a:avLst/>
          </a:prstGeom>
        </p:spPr>
      </p:pic>
      <p:cxnSp>
        <p:nvCxnSpPr>
          <p:cNvPr id="11" name="Straight Arrow Connector 10">
            <a:extLst>
              <a:ext uri="{FF2B5EF4-FFF2-40B4-BE49-F238E27FC236}">
                <a16:creationId xmlns:a16="http://schemas.microsoft.com/office/drawing/2014/main" id="{9AFF6514-3580-BB9F-436A-9DA7FBAA5980}"/>
              </a:ext>
            </a:extLst>
          </p:cNvPr>
          <p:cNvCxnSpPr>
            <a:cxnSpLocks/>
          </p:cNvCxnSpPr>
          <p:nvPr/>
        </p:nvCxnSpPr>
        <p:spPr>
          <a:xfrm flipH="1" flipV="1">
            <a:off x="1702420" y="3346057"/>
            <a:ext cx="6980663" cy="2556655"/>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630554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FA0FF-15ED-770E-D040-0E3E487358E2}"/>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AD65A4BE-4200-3549-5D55-6DDF6C25D208}"/>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219A087B-7FC0-EC1A-E5A1-129196072766}"/>
                </a:ext>
              </a:extLst>
            </p:cNvPr>
            <p:cNvPicPr>
              <a:picLocks noChangeAspect="1"/>
            </p:cNvPicPr>
            <p:nvPr/>
          </p:nvPicPr>
          <p:blipFill>
            <a:blip r:embed="rId4"/>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E462D627-556D-F3CB-0470-1ECA3A99A127}"/>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24A88479-FD0E-94EA-258C-4F2AFEC22119}"/>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52D36379-C0F1-A865-1F58-DFD3D80BC5E8}"/>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17B5B24C-B8FA-BC1F-152A-75C877243DFD}"/>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62F41836-10AB-3FA6-D900-16363D46C853}"/>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3BD488FC-B579-487B-2157-0DA546877812}"/>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6DDE170A-CFDC-942A-210C-FE3A9D0C5AC6}"/>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4A300CE0-85C7-E3CA-7EB1-363591D9ED0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FCCDFF93-CB38-F7D6-0573-94FC33CD206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Text Placeholder 6">
            <a:extLst>
              <a:ext uri="{FF2B5EF4-FFF2-40B4-BE49-F238E27FC236}">
                <a16:creationId xmlns:a16="http://schemas.microsoft.com/office/drawing/2014/main" id="{3FD2F242-C01D-AA00-0EA3-DF6D8972ECF1}"/>
              </a:ext>
            </a:extLst>
          </p:cNvPr>
          <p:cNvSpPr txBox="1">
            <a:spLocks/>
          </p:cNvSpPr>
          <p:nvPr/>
        </p:nvSpPr>
        <p:spPr>
          <a:xfrm>
            <a:off x="280822" y="1222506"/>
            <a:ext cx="11056309" cy="612653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GB">
              <a:solidFill>
                <a:schemeClr val="bg1"/>
              </a:solidFill>
            </a:endParaRPr>
          </a:p>
          <a:p>
            <a:pPr marL="0" indent="0">
              <a:buNone/>
            </a:pPr>
            <a:endParaRPr lang="en-GB">
              <a:solidFill>
                <a:schemeClr val="bg1"/>
              </a:solidFill>
            </a:endParaRPr>
          </a:p>
          <a:p>
            <a:pPr marL="0" indent="0">
              <a:buNone/>
            </a:pPr>
            <a:r>
              <a:rPr lang="en-GB">
                <a:solidFill>
                  <a:schemeClr val="bg1"/>
                </a:solidFill>
              </a:rPr>
              <a:t>       a 							         b</a:t>
            </a:r>
          </a:p>
          <a:p>
            <a:endParaRPr lang="en-GB">
              <a:solidFill>
                <a:schemeClr val="bg1"/>
              </a:solidFill>
            </a:endParaRPr>
          </a:p>
          <a:p>
            <a:endParaRPr lang="en-GB" sz="1400">
              <a:solidFill>
                <a:schemeClr val="bg1"/>
              </a:solidFill>
            </a:endParaRPr>
          </a:p>
          <a:p>
            <a:endParaRPr lang="en-GB">
              <a:solidFill>
                <a:schemeClr val="bg1"/>
              </a:solidFill>
            </a:endParaRPr>
          </a:p>
        </p:txBody>
      </p:sp>
      <p:sp>
        <p:nvSpPr>
          <p:cNvPr id="22" name="Title 1">
            <a:extLst>
              <a:ext uri="{FF2B5EF4-FFF2-40B4-BE49-F238E27FC236}">
                <a16:creationId xmlns:a16="http://schemas.microsoft.com/office/drawing/2014/main" id="{5F55AF57-FB41-899E-DC5D-230E45DDFA9A}"/>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b="1" dirty="0"/>
              <a:t>Accuracy VS Catalogue: </a:t>
            </a:r>
            <a:r>
              <a:rPr lang="en-GB" dirty="0"/>
              <a:t>Spacewatch</a:t>
            </a:r>
            <a:r>
              <a:rPr lang="en-GB" b="1" dirty="0"/>
              <a:t> </a:t>
            </a:r>
            <a:endParaRPr lang="en-GB" dirty="0"/>
          </a:p>
        </p:txBody>
      </p:sp>
      <p:sp>
        <p:nvSpPr>
          <p:cNvPr id="15" name="TextBox 14">
            <a:extLst>
              <a:ext uri="{FF2B5EF4-FFF2-40B4-BE49-F238E27FC236}">
                <a16:creationId xmlns:a16="http://schemas.microsoft.com/office/drawing/2014/main" id="{A5102DD9-4CCD-C8CC-F8AC-0EE33FF01D36}"/>
              </a:ext>
            </a:extLst>
          </p:cNvPr>
          <p:cNvSpPr txBox="1"/>
          <p:nvPr/>
        </p:nvSpPr>
        <p:spPr>
          <a:xfrm>
            <a:off x="814472" y="5529450"/>
            <a:ext cx="5449569" cy="1200329"/>
          </a:xfrm>
          <a:prstGeom prst="rect">
            <a:avLst/>
          </a:prstGeom>
          <a:noFill/>
        </p:spPr>
        <p:txBody>
          <a:bodyPr wrap="none" rtlCol="0">
            <a:spAutoFit/>
          </a:bodyPr>
          <a:lstStyle/>
          <a:p>
            <a:r>
              <a:rPr lang="en-GB">
                <a:solidFill>
                  <a:schemeClr val="bg1"/>
                </a:solidFill>
              </a:rPr>
              <a:t>Spacewatch timing error over rate of motion and epoch.</a:t>
            </a:r>
          </a:p>
          <a:p>
            <a:pPr marL="342900" indent="-342900">
              <a:buAutoNum type="alphaLcParenR"/>
            </a:pPr>
            <a:r>
              <a:rPr lang="en-GB" err="1">
                <a:solidFill>
                  <a:schemeClr val="bg1"/>
                </a:solidFill>
              </a:rPr>
              <a:t>Vereš</a:t>
            </a:r>
            <a:r>
              <a:rPr lang="en-GB">
                <a:solidFill>
                  <a:schemeClr val="bg1"/>
                </a:solidFill>
              </a:rPr>
              <a:t> et al. [2] </a:t>
            </a:r>
          </a:p>
          <a:p>
            <a:r>
              <a:rPr lang="en-GB">
                <a:solidFill>
                  <a:schemeClr val="bg1"/>
                </a:solidFill>
              </a:rPr>
              <a:t>Spacewatch residuals over catalogue.</a:t>
            </a:r>
          </a:p>
          <a:p>
            <a:r>
              <a:rPr lang="en-GB">
                <a:solidFill>
                  <a:schemeClr val="bg1"/>
                </a:solidFill>
              </a:rPr>
              <a:t>b) </a:t>
            </a:r>
            <a:r>
              <a:rPr lang="en-GB" err="1">
                <a:solidFill>
                  <a:schemeClr val="bg1"/>
                </a:solidFill>
              </a:rPr>
              <a:t>Stronati</a:t>
            </a:r>
            <a:r>
              <a:rPr lang="en-GB">
                <a:solidFill>
                  <a:schemeClr val="bg1"/>
                </a:solidFill>
              </a:rPr>
              <a:t> et al. [1]</a:t>
            </a:r>
          </a:p>
        </p:txBody>
      </p:sp>
      <p:sp>
        <p:nvSpPr>
          <p:cNvPr id="4" name="TextBox 3">
            <a:extLst>
              <a:ext uri="{FF2B5EF4-FFF2-40B4-BE49-F238E27FC236}">
                <a16:creationId xmlns:a16="http://schemas.microsoft.com/office/drawing/2014/main" id="{7E0634AC-67F6-73D7-9F9B-A717CCAC44BD}"/>
              </a:ext>
            </a:extLst>
          </p:cNvPr>
          <p:cNvSpPr txBox="1"/>
          <p:nvPr/>
        </p:nvSpPr>
        <p:spPr>
          <a:xfrm>
            <a:off x="5792917" y="5940237"/>
            <a:ext cx="4281191" cy="646331"/>
          </a:xfrm>
          <a:prstGeom prst="rect">
            <a:avLst/>
          </a:prstGeom>
          <a:noFill/>
          <a:ln w="28575">
            <a:solidFill>
              <a:srgbClr val="FF0000"/>
            </a:solidFill>
          </a:ln>
        </p:spPr>
        <p:txBody>
          <a:bodyPr wrap="square">
            <a:spAutoFit/>
          </a:bodyPr>
          <a:lstStyle/>
          <a:p>
            <a:r>
              <a:rPr lang="en-GB">
                <a:solidFill>
                  <a:schemeClr val="bg1"/>
                </a:solidFill>
              </a:rPr>
              <a:t>time bias is catalogue dependent </a:t>
            </a:r>
          </a:p>
          <a:p>
            <a:endParaRPr lang="en-GB">
              <a:solidFill>
                <a:schemeClr val="bg1"/>
              </a:solidFill>
            </a:endParaRPr>
          </a:p>
        </p:txBody>
      </p:sp>
      <p:pic>
        <p:nvPicPr>
          <p:cNvPr id="9" name="Picture 8">
            <a:extLst>
              <a:ext uri="{FF2B5EF4-FFF2-40B4-BE49-F238E27FC236}">
                <a16:creationId xmlns:a16="http://schemas.microsoft.com/office/drawing/2014/main" id="{8B0D703F-885E-0640-9940-01B25D68B695}"/>
              </a:ext>
            </a:extLst>
          </p:cNvPr>
          <p:cNvPicPr>
            <a:picLocks noChangeAspect="1"/>
          </p:cNvPicPr>
          <p:nvPr/>
        </p:nvPicPr>
        <p:blipFill>
          <a:blip r:embed="rId6"/>
          <a:stretch>
            <a:fillRect/>
          </a:stretch>
        </p:blipFill>
        <p:spPr>
          <a:xfrm>
            <a:off x="852041" y="2394453"/>
            <a:ext cx="3873699" cy="2997354"/>
          </a:xfrm>
          <a:prstGeom prst="rect">
            <a:avLst/>
          </a:prstGeom>
        </p:spPr>
      </p:pic>
      <p:pic>
        <p:nvPicPr>
          <p:cNvPr id="10" name="Picture 9">
            <a:extLst>
              <a:ext uri="{FF2B5EF4-FFF2-40B4-BE49-F238E27FC236}">
                <a16:creationId xmlns:a16="http://schemas.microsoft.com/office/drawing/2014/main" id="{E19576BE-FF68-BC39-C188-01735493CD97}"/>
              </a:ext>
            </a:extLst>
          </p:cNvPr>
          <p:cNvPicPr>
            <a:picLocks noChangeAspect="1"/>
          </p:cNvPicPr>
          <p:nvPr/>
        </p:nvPicPr>
        <p:blipFill>
          <a:blip r:embed="rId7"/>
          <a:stretch>
            <a:fillRect/>
          </a:stretch>
        </p:blipFill>
        <p:spPr>
          <a:xfrm>
            <a:off x="5655256" y="2517443"/>
            <a:ext cx="5369812" cy="2618728"/>
          </a:xfrm>
          <a:prstGeom prst="rect">
            <a:avLst/>
          </a:prstGeom>
        </p:spPr>
      </p:pic>
      <p:cxnSp>
        <p:nvCxnSpPr>
          <p:cNvPr id="11" name="Straight Arrow Connector 10">
            <a:extLst>
              <a:ext uri="{FF2B5EF4-FFF2-40B4-BE49-F238E27FC236}">
                <a16:creationId xmlns:a16="http://schemas.microsoft.com/office/drawing/2014/main" id="{36FF5668-B47D-6E85-15DF-3ACDDEBF5DAC}"/>
              </a:ext>
            </a:extLst>
          </p:cNvPr>
          <p:cNvCxnSpPr>
            <a:cxnSpLocks/>
            <a:stCxn id="4" idx="0"/>
          </p:cNvCxnSpPr>
          <p:nvPr/>
        </p:nvCxnSpPr>
        <p:spPr>
          <a:xfrm flipH="1" flipV="1">
            <a:off x="6846849" y="4705815"/>
            <a:ext cx="1086664" cy="1234422"/>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pic>
        <p:nvPicPr>
          <p:cNvPr id="19" name="Picture 18">
            <a:extLst>
              <a:ext uri="{FF2B5EF4-FFF2-40B4-BE49-F238E27FC236}">
                <a16:creationId xmlns:a16="http://schemas.microsoft.com/office/drawing/2014/main" id="{4ED1DA4C-E87F-22BC-9366-9FA1F3FA70D2}"/>
              </a:ext>
            </a:extLst>
          </p:cNvPr>
          <p:cNvPicPr>
            <a:picLocks noChangeAspect="1"/>
          </p:cNvPicPr>
          <p:nvPr/>
        </p:nvPicPr>
        <p:blipFill>
          <a:blip r:embed="rId8"/>
          <a:stretch>
            <a:fillRect/>
          </a:stretch>
        </p:blipFill>
        <p:spPr>
          <a:xfrm>
            <a:off x="10361575" y="4954190"/>
            <a:ext cx="1828894" cy="1886047"/>
          </a:xfrm>
          <a:prstGeom prst="rect">
            <a:avLst/>
          </a:prstGeom>
        </p:spPr>
      </p:pic>
    </p:spTree>
    <p:extLst>
      <p:ext uri="{BB962C8B-B14F-4D97-AF65-F5344CB8AC3E}">
        <p14:creationId xmlns:p14="http://schemas.microsoft.com/office/powerpoint/2010/main" val="3675982040"/>
      </p:ext>
    </p:extLst>
  </p:cSld>
  <p:clrMapOvr>
    <a:masterClrMapping/>
  </p:clrMapOvr>
  <p:extLst>
    <p:ext uri="{6950BFC3-D8DA-4A85-94F7-54DA5524770B}">
      <p188:commentRel xmlns:p188="http://schemas.microsoft.com/office/powerpoint/2018/8/main" r:id="rId3"/>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A83CA-E461-EFCC-48A8-2E63CDE30AD4}"/>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99EBB912-D47A-F804-BCDE-51804AF9E598}"/>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1D8C3D44-C77E-2816-91D9-02313F5DF212}"/>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8EB069CF-056E-9A8E-DCCE-14AEAA23AC9F}"/>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94680FA2-ACF1-6C80-3DA7-7924D7A7EC28}"/>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604864DA-E9F3-44DB-8BA4-B925E32041F9}"/>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34AC666B-E4BB-6EAB-AF97-371E830051C1}"/>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A512B096-B5CA-0D64-0DDA-0D8E399874FD}"/>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F8598D52-8CFB-9E01-2AD2-D4DE62CD94CA}"/>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AD268B29-0B47-09CD-9CB4-4C2CC4E2055C}"/>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3AF2A83E-B12E-9A25-439C-2A6232CEA2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8CDB0AC5-05ED-C54C-706D-5D55FD9F08E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Text Placeholder 6">
            <a:extLst>
              <a:ext uri="{FF2B5EF4-FFF2-40B4-BE49-F238E27FC236}">
                <a16:creationId xmlns:a16="http://schemas.microsoft.com/office/drawing/2014/main" id="{E6C4B3F3-0B2A-7321-6354-B916A359FEFC}"/>
              </a:ext>
            </a:extLst>
          </p:cNvPr>
          <p:cNvSpPr txBox="1">
            <a:spLocks/>
          </p:cNvSpPr>
          <p:nvPr/>
        </p:nvSpPr>
        <p:spPr>
          <a:xfrm>
            <a:off x="280822" y="1222506"/>
            <a:ext cx="11056309" cy="612653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dirty="0">
                <a:solidFill>
                  <a:schemeClr val="bg1"/>
                </a:solidFill>
              </a:rPr>
              <a:t>Global bias of the station: non-zero average of the residuals and the asymmetric tails.</a:t>
            </a:r>
            <a:endParaRPr lang="en-GB" dirty="0"/>
          </a:p>
          <a:p>
            <a:pPr marL="0" indent="0">
              <a:buNone/>
            </a:pPr>
            <a:r>
              <a:rPr lang="en-GB" dirty="0">
                <a:solidFill>
                  <a:schemeClr val="bg1"/>
                </a:solidFill>
              </a:rPr>
              <a:t>Better accuracy for NEA observations. </a:t>
            </a:r>
          </a:p>
          <a:p>
            <a:pPr marL="0" indent="0">
              <a:buNone/>
            </a:pPr>
            <a:r>
              <a:rPr lang="en-GB" dirty="0">
                <a:solidFill>
                  <a:schemeClr val="bg1"/>
                </a:solidFill>
              </a:rPr>
              <a:t>Higher precision (smaller standard deviation) for MBAs data.  </a:t>
            </a:r>
          </a:p>
          <a:p>
            <a:pPr marL="0" indent="0">
              <a:buNone/>
            </a:pPr>
            <a:r>
              <a:rPr lang="en-GB" dirty="0">
                <a:solidFill>
                  <a:schemeClr val="bg1"/>
                </a:solidFill>
              </a:rPr>
              <a:t>       							         </a:t>
            </a:r>
          </a:p>
          <a:p>
            <a:endParaRPr lang="en-GB" dirty="0">
              <a:solidFill>
                <a:schemeClr val="bg1"/>
              </a:solidFill>
            </a:endParaRPr>
          </a:p>
          <a:p>
            <a:endParaRPr lang="en-GB" sz="1400" dirty="0">
              <a:solidFill>
                <a:schemeClr val="bg1"/>
              </a:solidFill>
            </a:endParaRPr>
          </a:p>
          <a:p>
            <a:endParaRPr lang="en-GB" dirty="0">
              <a:solidFill>
                <a:schemeClr val="bg1"/>
              </a:solidFill>
            </a:endParaRPr>
          </a:p>
        </p:txBody>
      </p:sp>
      <p:sp>
        <p:nvSpPr>
          <p:cNvPr id="22" name="Title 1">
            <a:extLst>
              <a:ext uri="{FF2B5EF4-FFF2-40B4-BE49-F238E27FC236}">
                <a16:creationId xmlns:a16="http://schemas.microsoft.com/office/drawing/2014/main" id="{CF21E2D4-2CB2-DA10-5873-D968A3858010}"/>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b="1" dirty="0"/>
              <a:t>Error distributions in RA and Dec: </a:t>
            </a:r>
            <a:r>
              <a:rPr lang="en-GB" dirty="0"/>
              <a:t>Spacewatch</a:t>
            </a:r>
            <a:r>
              <a:rPr lang="en-GB" b="1" dirty="0"/>
              <a:t> </a:t>
            </a:r>
            <a:endParaRPr lang="en-GB" dirty="0"/>
          </a:p>
        </p:txBody>
      </p:sp>
      <p:sp>
        <p:nvSpPr>
          <p:cNvPr id="15" name="TextBox 14">
            <a:extLst>
              <a:ext uri="{FF2B5EF4-FFF2-40B4-BE49-F238E27FC236}">
                <a16:creationId xmlns:a16="http://schemas.microsoft.com/office/drawing/2014/main" id="{CEF609FB-1917-D785-8A05-024504D4ACC2}"/>
              </a:ext>
            </a:extLst>
          </p:cNvPr>
          <p:cNvSpPr txBox="1"/>
          <p:nvPr/>
        </p:nvSpPr>
        <p:spPr>
          <a:xfrm>
            <a:off x="1691035" y="5987228"/>
            <a:ext cx="4467377" cy="646331"/>
          </a:xfrm>
          <a:prstGeom prst="rect">
            <a:avLst/>
          </a:prstGeom>
          <a:noFill/>
        </p:spPr>
        <p:txBody>
          <a:bodyPr wrap="none" rtlCol="0">
            <a:spAutoFit/>
          </a:bodyPr>
          <a:lstStyle/>
          <a:p>
            <a:r>
              <a:rPr lang="en-GB">
                <a:solidFill>
                  <a:schemeClr val="bg1"/>
                </a:solidFill>
              </a:rPr>
              <a:t>Spacewatch Error distributions in RA and Dec.</a:t>
            </a:r>
          </a:p>
          <a:p>
            <a:r>
              <a:rPr lang="en-GB">
                <a:solidFill>
                  <a:schemeClr val="bg1"/>
                </a:solidFill>
              </a:rPr>
              <a:t>b) </a:t>
            </a:r>
            <a:r>
              <a:rPr lang="en-GB" err="1">
                <a:solidFill>
                  <a:schemeClr val="bg1"/>
                </a:solidFill>
              </a:rPr>
              <a:t>Stronati</a:t>
            </a:r>
            <a:r>
              <a:rPr lang="en-GB">
                <a:solidFill>
                  <a:schemeClr val="bg1"/>
                </a:solidFill>
              </a:rPr>
              <a:t> et al. [1]</a:t>
            </a:r>
          </a:p>
        </p:txBody>
      </p:sp>
      <p:pic>
        <p:nvPicPr>
          <p:cNvPr id="8" name="Picture 7">
            <a:extLst>
              <a:ext uri="{FF2B5EF4-FFF2-40B4-BE49-F238E27FC236}">
                <a16:creationId xmlns:a16="http://schemas.microsoft.com/office/drawing/2014/main" id="{B955110F-710F-A991-892F-82FD3AFFD178}"/>
              </a:ext>
            </a:extLst>
          </p:cNvPr>
          <p:cNvPicPr>
            <a:picLocks noChangeAspect="1"/>
          </p:cNvPicPr>
          <p:nvPr/>
        </p:nvPicPr>
        <p:blipFill>
          <a:blip r:embed="rId5"/>
          <a:stretch>
            <a:fillRect/>
          </a:stretch>
        </p:blipFill>
        <p:spPr>
          <a:xfrm>
            <a:off x="1780953" y="2565105"/>
            <a:ext cx="8630094" cy="3352972"/>
          </a:xfrm>
          <a:prstGeom prst="rect">
            <a:avLst/>
          </a:prstGeom>
        </p:spPr>
      </p:pic>
    </p:spTree>
    <p:extLst>
      <p:ext uri="{BB962C8B-B14F-4D97-AF65-F5344CB8AC3E}">
        <p14:creationId xmlns:p14="http://schemas.microsoft.com/office/powerpoint/2010/main" val="281627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BF445-E98F-3C89-1EC8-33D4F18BCDE3}"/>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9692AE57-03AD-0C56-1126-16AFBDBF3998}"/>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7C0D68D0-43E6-8AD4-A3C6-03C50D6AC39B}"/>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42A3682C-C912-4C09-2CA7-703C42B912ED}"/>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D24641DD-4EB7-0E06-DE4C-86CB1064E720}"/>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9C0BA1C2-FC66-59E2-180D-AC73FEAAC04E}"/>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AC57975E-E690-200A-6340-92DE581D62A3}"/>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FFBD3E09-B233-A50E-B4B3-F5141C06EC1F}"/>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7DEEC97B-B6A0-ACA0-1107-003D1EFD5CF3}"/>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0DD8F58E-18E5-0765-1983-330BBE3C1DB3}"/>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DB2B620A-9D08-EEAF-19C6-B97B5E0F60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3447B693-DDC0-28CD-C429-8B2917FC34A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Text Placeholder 6">
            <a:extLst>
              <a:ext uri="{FF2B5EF4-FFF2-40B4-BE49-F238E27FC236}">
                <a16:creationId xmlns:a16="http://schemas.microsoft.com/office/drawing/2014/main" id="{AA546F0E-489F-8CE1-7353-01E07E06753D}"/>
              </a:ext>
            </a:extLst>
          </p:cNvPr>
          <p:cNvSpPr txBox="1">
            <a:spLocks/>
          </p:cNvSpPr>
          <p:nvPr/>
        </p:nvSpPr>
        <p:spPr>
          <a:xfrm>
            <a:off x="280822" y="1222506"/>
            <a:ext cx="11056309" cy="612653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a:solidFill>
                  <a:schemeClr val="bg1"/>
                </a:solidFill>
              </a:rPr>
              <a:t>As expected, most of the catalogues have the same accuracy regardless of the station,</a:t>
            </a:r>
          </a:p>
          <a:p>
            <a:pPr marL="0" indent="0">
              <a:buNone/>
            </a:pPr>
            <a:r>
              <a:rPr lang="en-GB">
                <a:solidFill>
                  <a:schemeClr val="bg1"/>
                </a:solidFill>
              </a:rPr>
              <a:t>with </a:t>
            </a:r>
            <a:r>
              <a:rPr lang="en-GB" i="1">
                <a:solidFill>
                  <a:schemeClr val="bg1"/>
                </a:solidFill>
              </a:rPr>
              <a:t>Gaia </a:t>
            </a:r>
            <a:r>
              <a:rPr lang="en-GB">
                <a:solidFill>
                  <a:schemeClr val="bg1"/>
                </a:solidFill>
              </a:rPr>
              <a:t>DR1 and DR2 outperforming other catalogues.</a:t>
            </a:r>
          </a:p>
          <a:p>
            <a:pPr marL="0" indent="0">
              <a:buNone/>
            </a:pPr>
            <a:r>
              <a:rPr lang="en-GB">
                <a:solidFill>
                  <a:schemeClr val="bg1"/>
                </a:solidFill>
              </a:rPr>
              <a:t> </a:t>
            </a:r>
          </a:p>
          <a:p>
            <a:pPr marL="0" indent="0">
              <a:buNone/>
            </a:pPr>
            <a:r>
              <a:rPr lang="en-GB">
                <a:solidFill>
                  <a:schemeClr val="bg1"/>
                </a:solidFill>
              </a:rPr>
              <a:t>       							         </a:t>
            </a:r>
          </a:p>
          <a:p>
            <a:endParaRPr lang="en-GB">
              <a:solidFill>
                <a:schemeClr val="bg1"/>
              </a:solidFill>
            </a:endParaRPr>
          </a:p>
          <a:p>
            <a:endParaRPr lang="en-GB" sz="1400">
              <a:solidFill>
                <a:schemeClr val="bg1"/>
              </a:solidFill>
            </a:endParaRPr>
          </a:p>
          <a:p>
            <a:endParaRPr lang="en-GB">
              <a:solidFill>
                <a:schemeClr val="bg1"/>
              </a:solidFill>
            </a:endParaRPr>
          </a:p>
        </p:txBody>
      </p:sp>
      <p:sp>
        <p:nvSpPr>
          <p:cNvPr id="22" name="Title 1">
            <a:extLst>
              <a:ext uri="{FF2B5EF4-FFF2-40B4-BE49-F238E27FC236}">
                <a16:creationId xmlns:a16="http://schemas.microsoft.com/office/drawing/2014/main" id="{29D0B9C9-E3EF-B218-3814-5DE65B59C2B3}"/>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b="1" dirty="0"/>
              <a:t>Accuracy VS Catalogue:</a:t>
            </a:r>
            <a:r>
              <a:rPr lang="en-GB" dirty="0"/>
              <a:t> general result</a:t>
            </a:r>
          </a:p>
        </p:txBody>
      </p:sp>
    </p:spTree>
    <p:extLst>
      <p:ext uri="{BB962C8B-B14F-4D97-AF65-F5344CB8AC3E}">
        <p14:creationId xmlns:p14="http://schemas.microsoft.com/office/powerpoint/2010/main" val="7171790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D8FAE-7FE8-341F-CC51-97D5407DF153}"/>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F1397665-0E77-CBB5-5CFF-2EC67A9DFAD4}"/>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14B43355-333E-54BF-32CE-3115E9D4D528}"/>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CE4CA04E-DBE0-87F3-47D7-FD4AD0C2563C}"/>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120BFD27-A655-E588-C563-5E303863F010}"/>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595361C9-1205-FDDD-5285-A429CE8D6F94}"/>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712B5088-9762-59DD-35DD-861563D9A3DC}"/>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56AEEEF5-EBBD-3CDF-2DBC-9067BBC6A36F}"/>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DDEEE1F7-E0D9-CF3B-8277-DF089593620E}"/>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D2100150-8F3E-95BA-9641-DA07F4F08B16}"/>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F04B5D8C-BD46-C9CB-3EA9-135B1EECE3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FCE6B6BE-5AE6-D647-CE73-42E2E327F06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Text Placeholder 6">
            <a:extLst>
              <a:ext uri="{FF2B5EF4-FFF2-40B4-BE49-F238E27FC236}">
                <a16:creationId xmlns:a16="http://schemas.microsoft.com/office/drawing/2014/main" id="{32B6F7C4-E26E-1E02-BA28-466365CBE5F4}"/>
              </a:ext>
            </a:extLst>
          </p:cNvPr>
          <p:cNvSpPr txBox="1">
            <a:spLocks/>
          </p:cNvSpPr>
          <p:nvPr/>
        </p:nvSpPr>
        <p:spPr>
          <a:xfrm>
            <a:off x="280822" y="1222506"/>
            <a:ext cx="11056309" cy="612653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a:solidFill>
                  <a:schemeClr val="bg1"/>
                </a:solidFill>
              </a:rPr>
              <a:t>As expected, most of the catalogues have the same accuracy regardless of the station,</a:t>
            </a:r>
          </a:p>
          <a:p>
            <a:pPr marL="0" indent="0">
              <a:buNone/>
            </a:pPr>
            <a:r>
              <a:rPr lang="en-GB">
                <a:solidFill>
                  <a:schemeClr val="bg1"/>
                </a:solidFill>
              </a:rPr>
              <a:t>with </a:t>
            </a:r>
            <a:r>
              <a:rPr lang="en-GB" i="1">
                <a:solidFill>
                  <a:schemeClr val="bg1"/>
                </a:solidFill>
              </a:rPr>
              <a:t>Gaia </a:t>
            </a:r>
            <a:r>
              <a:rPr lang="en-GB">
                <a:solidFill>
                  <a:schemeClr val="bg1"/>
                </a:solidFill>
              </a:rPr>
              <a:t>DR1 and DR2 outperforming other catalogues.</a:t>
            </a:r>
          </a:p>
          <a:p>
            <a:r>
              <a:rPr lang="en-GB" i="1">
                <a:solidFill>
                  <a:schemeClr val="bg1"/>
                </a:solidFill>
              </a:rPr>
              <a:t>L </a:t>
            </a:r>
            <a:r>
              <a:rPr lang="en-GB">
                <a:solidFill>
                  <a:schemeClr val="bg1"/>
                </a:solidFill>
              </a:rPr>
              <a:t>(2MASS): low RMS on MBAs when used by F51 and F52 							         </a:t>
            </a:r>
          </a:p>
          <a:p>
            <a:endParaRPr lang="en-GB">
              <a:solidFill>
                <a:schemeClr val="bg1"/>
              </a:solidFill>
            </a:endParaRPr>
          </a:p>
          <a:p>
            <a:endParaRPr lang="en-GB" sz="1400">
              <a:solidFill>
                <a:schemeClr val="bg1"/>
              </a:solidFill>
            </a:endParaRPr>
          </a:p>
          <a:p>
            <a:endParaRPr lang="en-GB">
              <a:solidFill>
                <a:schemeClr val="bg1"/>
              </a:solidFill>
            </a:endParaRPr>
          </a:p>
        </p:txBody>
      </p:sp>
      <p:sp>
        <p:nvSpPr>
          <p:cNvPr id="22" name="Title 1">
            <a:extLst>
              <a:ext uri="{FF2B5EF4-FFF2-40B4-BE49-F238E27FC236}">
                <a16:creationId xmlns:a16="http://schemas.microsoft.com/office/drawing/2014/main" id="{71AAEF76-DE66-4DA0-998C-FB76733CB491}"/>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b="1" dirty="0"/>
              <a:t>Accuracy VS Catalogue: </a:t>
            </a:r>
            <a:r>
              <a:rPr lang="en-GB" dirty="0"/>
              <a:t>general result</a:t>
            </a:r>
          </a:p>
        </p:txBody>
      </p:sp>
      <p:sp>
        <p:nvSpPr>
          <p:cNvPr id="15" name="TextBox 14">
            <a:extLst>
              <a:ext uri="{FF2B5EF4-FFF2-40B4-BE49-F238E27FC236}">
                <a16:creationId xmlns:a16="http://schemas.microsoft.com/office/drawing/2014/main" id="{16E7C79B-B2DB-E37F-7207-D16BDCD7B1B5}"/>
              </a:ext>
            </a:extLst>
          </p:cNvPr>
          <p:cNvSpPr txBox="1"/>
          <p:nvPr/>
        </p:nvSpPr>
        <p:spPr>
          <a:xfrm>
            <a:off x="814472" y="5529450"/>
            <a:ext cx="5264583" cy="646331"/>
          </a:xfrm>
          <a:prstGeom prst="rect">
            <a:avLst/>
          </a:prstGeom>
          <a:noFill/>
        </p:spPr>
        <p:txBody>
          <a:bodyPr wrap="none" rtlCol="0">
            <a:spAutoFit/>
          </a:bodyPr>
          <a:lstStyle/>
          <a:p>
            <a:r>
              <a:rPr lang="en-GB">
                <a:solidFill>
                  <a:schemeClr val="bg1"/>
                </a:solidFill>
              </a:rPr>
              <a:t>RMS of residuals over the catalogues of observation. </a:t>
            </a:r>
          </a:p>
          <a:p>
            <a:r>
              <a:rPr lang="en-GB" err="1">
                <a:solidFill>
                  <a:schemeClr val="bg1"/>
                </a:solidFill>
              </a:rPr>
              <a:t>Stronati</a:t>
            </a:r>
            <a:r>
              <a:rPr lang="en-GB">
                <a:solidFill>
                  <a:schemeClr val="bg1"/>
                </a:solidFill>
              </a:rPr>
              <a:t> et al. [1]</a:t>
            </a:r>
          </a:p>
        </p:txBody>
      </p:sp>
      <p:pic>
        <p:nvPicPr>
          <p:cNvPr id="19" name="Picture 18">
            <a:extLst>
              <a:ext uri="{FF2B5EF4-FFF2-40B4-BE49-F238E27FC236}">
                <a16:creationId xmlns:a16="http://schemas.microsoft.com/office/drawing/2014/main" id="{01BF9ADD-6220-489E-0A04-62CBF02A44D4}"/>
              </a:ext>
            </a:extLst>
          </p:cNvPr>
          <p:cNvPicPr>
            <a:picLocks noChangeAspect="1"/>
          </p:cNvPicPr>
          <p:nvPr/>
        </p:nvPicPr>
        <p:blipFill>
          <a:blip r:embed="rId5"/>
          <a:stretch>
            <a:fillRect/>
          </a:stretch>
        </p:blipFill>
        <p:spPr>
          <a:xfrm>
            <a:off x="10307715" y="4954190"/>
            <a:ext cx="1828894" cy="1886047"/>
          </a:xfrm>
          <a:prstGeom prst="rect">
            <a:avLst/>
          </a:prstGeom>
        </p:spPr>
      </p:pic>
      <p:pic>
        <p:nvPicPr>
          <p:cNvPr id="12" name="Picture 11">
            <a:extLst>
              <a:ext uri="{FF2B5EF4-FFF2-40B4-BE49-F238E27FC236}">
                <a16:creationId xmlns:a16="http://schemas.microsoft.com/office/drawing/2014/main" id="{FB1F1ED0-96CF-1836-9F70-D1632A7F5CE8}"/>
              </a:ext>
            </a:extLst>
          </p:cNvPr>
          <p:cNvPicPr>
            <a:picLocks noChangeAspect="1"/>
          </p:cNvPicPr>
          <p:nvPr/>
        </p:nvPicPr>
        <p:blipFill>
          <a:blip r:embed="rId6"/>
          <a:srcRect r="52219"/>
          <a:stretch>
            <a:fillRect/>
          </a:stretch>
        </p:blipFill>
        <p:spPr>
          <a:xfrm>
            <a:off x="425600" y="2611272"/>
            <a:ext cx="5092907" cy="2343585"/>
          </a:xfrm>
          <a:prstGeom prst="rect">
            <a:avLst/>
          </a:prstGeom>
        </p:spPr>
      </p:pic>
      <p:pic>
        <p:nvPicPr>
          <p:cNvPr id="14" name="Picture 13">
            <a:extLst>
              <a:ext uri="{FF2B5EF4-FFF2-40B4-BE49-F238E27FC236}">
                <a16:creationId xmlns:a16="http://schemas.microsoft.com/office/drawing/2014/main" id="{754FCCCF-E76B-7B13-4B51-D675C59D9023}"/>
              </a:ext>
            </a:extLst>
          </p:cNvPr>
          <p:cNvPicPr>
            <a:picLocks noChangeAspect="1"/>
          </p:cNvPicPr>
          <p:nvPr/>
        </p:nvPicPr>
        <p:blipFill>
          <a:blip r:embed="rId6"/>
          <a:srcRect l="51476"/>
          <a:stretch>
            <a:fillRect/>
          </a:stretch>
        </p:blipFill>
        <p:spPr>
          <a:xfrm>
            <a:off x="5943600" y="2611272"/>
            <a:ext cx="5172219" cy="2343585"/>
          </a:xfrm>
          <a:prstGeom prst="rect">
            <a:avLst/>
          </a:prstGeom>
        </p:spPr>
      </p:pic>
      <p:sp>
        <p:nvSpPr>
          <p:cNvPr id="3" name="Rectangle 2">
            <a:extLst>
              <a:ext uri="{FF2B5EF4-FFF2-40B4-BE49-F238E27FC236}">
                <a16:creationId xmlns:a16="http://schemas.microsoft.com/office/drawing/2014/main" id="{A54742EF-FB86-DAAF-342E-0161B2D17396}"/>
              </a:ext>
            </a:extLst>
          </p:cNvPr>
          <p:cNvSpPr/>
          <p:nvPr/>
        </p:nvSpPr>
        <p:spPr>
          <a:xfrm>
            <a:off x="3666070" y="3100039"/>
            <a:ext cx="162515" cy="168976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C5C84620-F7FC-E7DA-4FA1-7A231AEC45E1}"/>
              </a:ext>
            </a:extLst>
          </p:cNvPr>
          <p:cNvSpPr/>
          <p:nvPr/>
        </p:nvSpPr>
        <p:spPr>
          <a:xfrm>
            <a:off x="6824074" y="3100038"/>
            <a:ext cx="162515" cy="168976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73571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3883F-93D2-2D8D-16C3-73F28E7CD458}"/>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1ED82D3F-33F1-C36D-1448-B171043AE8EF}"/>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9383E893-EF20-B459-0E02-7E7467245784}"/>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BFCF74A7-2F44-FE4A-7C53-599F4797CC88}"/>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C872A17A-0EEE-4374-83A2-6219A768D03F}"/>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765624C1-A26E-332B-3A29-3883A90EC6B9}"/>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E1D90655-1B22-18F4-1EF7-CE2EFC54C538}"/>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30C4C178-4DC2-7ED4-323E-1E156E3CBA64}"/>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3FDD373F-76FF-8134-E7D4-398C595126F0}"/>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A9805B25-6E53-93B6-4357-52F4D62CDEBB}"/>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5CBDA6D0-1B02-86D7-2A30-6CB3B2E5BC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B034341F-9558-8278-6678-6853B804E55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Text Placeholder 6">
            <a:extLst>
              <a:ext uri="{FF2B5EF4-FFF2-40B4-BE49-F238E27FC236}">
                <a16:creationId xmlns:a16="http://schemas.microsoft.com/office/drawing/2014/main" id="{EE9C9306-531B-3BE2-5707-9FD5F19B562C}"/>
              </a:ext>
            </a:extLst>
          </p:cNvPr>
          <p:cNvSpPr txBox="1">
            <a:spLocks/>
          </p:cNvSpPr>
          <p:nvPr/>
        </p:nvSpPr>
        <p:spPr>
          <a:xfrm>
            <a:off x="280822" y="1222506"/>
            <a:ext cx="7207447" cy="612653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a:solidFill>
                  <a:schemeClr val="bg1"/>
                </a:solidFill>
              </a:rPr>
              <a:t>ESA-Cranfield shared PhD </a:t>
            </a:r>
            <a:r>
              <a:rPr lang="en-GB" i="1">
                <a:solidFill>
                  <a:schemeClr val="bg1"/>
                </a:solidFill>
              </a:rPr>
              <a:t>Effects of close approach dynamics on asteroid orbit determination</a:t>
            </a:r>
            <a:r>
              <a:rPr lang="en-GB">
                <a:solidFill>
                  <a:schemeClr val="bg1"/>
                </a:solidFill>
              </a:rPr>
              <a:t>.</a:t>
            </a:r>
          </a:p>
          <a:p>
            <a:r>
              <a:rPr lang="en-GB">
                <a:solidFill>
                  <a:schemeClr val="bg1"/>
                </a:solidFill>
              </a:rPr>
              <a:t>Searching for the dynamical signature of Close Approaches into Orbit residuals.</a:t>
            </a:r>
          </a:p>
          <a:p>
            <a:pPr marL="0" indent="0">
              <a:buNone/>
            </a:pPr>
            <a:endParaRPr lang="en-GB">
              <a:solidFill>
                <a:schemeClr val="bg1"/>
              </a:solidFill>
            </a:endParaRPr>
          </a:p>
        </p:txBody>
      </p:sp>
      <p:sp>
        <p:nvSpPr>
          <p:cNvPr id="22" name="Title 1">
            <a:extLst>
              <a:ext uri="{FF2B5EF4-FFF2-40B4-BE49-F238E27FC236}">
                <a16:creationId xmlns:a16="http://schemas.microsoft.com/office/drawing/2014/main" id="{8DDA25B7-353B-8900-2A4F-32D2403ABCEE}"/>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b="1"/>
              <a:t>Context</a:t>
            </a:r>
            <a:endParaRPr lang="en-GB"/>
          </a:p>
        </p:txBody>
      </p:sp>
      <p:sp>
        <p:nvSpPr>
          <p:cNvPr id="3" name="Arc 2">
            <a:extLst>
              <a:ext uri="{FF2B5EF4-FFF2-40B4-BE49-F238E27FC236}">
                <a16:creationId xmlns:a16="http://schemas.microsoft.com/office/drawing/2014/main" id="{FF228D58-2714-8BF8-1A28-775A8B513B56}"/>
              </a:ext>
            </a:extLst>
          </p:cNvPr>
          <p:cNvSpPr/>
          <p:nvPr/>
        </p:nvSpPr>
        <p:spPr>
          <a:xfrm>
            <a:off x="8569776" y="2795688"/>
            <a:ext cx="1461899" cy="2913468"/>
          </a:xfrm>
          <a:prstGeom prst="arc">
            <a:avLst>
              <a:gd name="adj1" fmla="val 16200000"/>
              <a:gd name="adj2" fmla="val 5282277"/>
            </a:avLst>
          </a:prstGeom>
          <a:ln w="28575">
            <a:prstDash val="lgDash"/>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GB"/>
          </a:p>
        </p:txBody>
      </p:sp>
      <p:sp>
        <p:nvSpPr>
          <p:cNvPr id="4" name="Arc 3">
            <a:extLst>
              <a:ext uri="{FF2B5EF4-FFF2-40B4-BE49-F238E27FC236}">
                <a16:creationId xmlns:a16="http://schemas.microsoft.com/office/drawing/2014/main" id="{146B4788-2751-8BF2-29EA-5B6617923B50}"/>
              </a:ext>
            </a:extLst>
          </p:cNvPr>
          <p:cNvSpPr/>
          <p:nvPr/>
        </p:nvSpPr>
        <p:spPr>
          <a:xfrm rot="21125642" flipH="1">
            <a:off x="8332218" y="3013114"/>
            <a:ext cx="1594235" cy="2715651"/>
          </a:xfrm>
          <a:prstGeom prst="arc">
            <a:avLst>
              <a:gd name="adj1" fmla="val 16200000"/>
              <a:gd name="adj2" fmla="val 5824664"/>
            </a:avLst>
          </a:prstGeom>
          <a:ln w="28575">
            <a:prstDash val="lgDash"/>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p>
        </p:txBody>
      </p:sp>
      <p:grpSp>
        <p:nvGrpSpPr>
          <p:cNvPr id="32" name="Group 31">
            <a:extLst>
              <a:ext uri="{FF2B5EF4-FFF2-40B4-BE49-F238E27FC236}">
                <a16:creationId xmlns:a16="http://schemas.microsoft.com/office/drawing/2014/main" id="{C1DAC3F0-0EF2-D1BE-4AEA-B0A134D81E49}"/>
              </a:ext>
            </a:extLst>
          </p:cNvPr>
          <p:cNvGrpSpPr/>
          <p:nvPr/>
        </p:nvGrpSpPr>
        <p:grpSpPr>
          <a:xfrm>
            <a:off x="9812820" y="3519056"/>
            <a:ext cx="423947" cy="145042"/>
            <a:chOff x="6312513" y="2484645"/>
            <a:chExt cx="618008" cy="152404"/>
          </a:xfrm>
        </p:grpSpPr>
        <p:sp>
          <p:nvSpPr>
            <p:cNvPr id="16" name="Oval 15">
              <a:extLst>
                <a:ext uri="{FF2B5EF4-FFF2-40B4-BE49-F238E27FC236}">
                  <a16:creationId xmlns:a16="http://schemas.microsoft.com/office/drawing/2014/main" id="{D149207E-3B24-8819-8C13-CD33E924C49E}"/>
                </a:ext>
              </a:extLst>
            </p:cNvPr>
            <p:cNvSpPr/>
            <p:nvPr/>
          </p:nvSpPr>
          <p:spPr>
            <a:xfrm>
              <a:off x="6571068" y="2509870"/>
              <a:ext cx="113511" cy="1009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a:extLst>
                <a:ext uri="{FF2B5EF4-FFF2-40B4-BE49-F238E27FC236}">
                  <a16:creationId xmlns:a16="http://schemas.microsoft.com/office/drawing/2014/main" id="{F076D60E-ED75-E0E8-3ADD-209B00816472}"/>
                </a:ext>
              </a:extLst>
            </p:cNvPr>
            <p:cNvCxnSpPr>
              <a:cxnSpLocks/>
            </p:cNvCxnSpPr>
            <p:nvPr/>
          </p:nvCxnSpPr>
          <p:spPr>
            <a:xfrm flipV="1">
              <a:off x="6319874" y="2484645"/>
              <a:ext cx="0" cy="145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ED8AA7E5-1409-DE5F-2241-77132A968F43}"/>
                </a:ext>
              </a:extLst>
            </p:cNvPr>
            <p:cNvGrpSpPr/>
            <p:nvPr/>
          </p:nvGrpSpPr>
          <p:grpSpPr>
            <a:xfrm>
              <a:off x="6312513" y="2492006"/>
              <a:ext cx="618008" cy="145043"/>
              <a:chOff x="6312513" y="2492006"/>
              <a:chExt cx="618008" cy="145043"/>
            </a:xfrm>
          </p:grpSpPr>
          <p:cxnSp>
            <p:nvCxnSpPr>
              <p:cNvPr id="18" name="Straight Connector 17">
                <a:extLst>
                  <a:ext uri="{FF2B5EF4-FFF2-40B4-BE49-F238E27FC236}">
                    <a16:creationId xmlns:a16="http://schemas.microsoft.com/office/drawing/2014/main" id="{80DD864E-0688-401E-2ACD-298336E6B381}"/>
                  </a:ext>
                </a:extLst>
              </p:cNvPr>
              <p:cNvCxnSpPr/>
              <p:nvPr/>
            </p:nvCxnSpPr>
            <p:spPr>
              <a:xfrm>
                <a:off x="6312513" y="2560320"/>
                <a:ext cx="618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9C91F00-7054-56E0-EE49-5F5A33FDBFE8}"/>
                  </a:ext>
                </a:extLst>
              </p:cNvPr>
              <p:cNvCxnSpPr>
                <a:cxnSpLocks/>
              </p:cNvCxnSpPr>
              <p:nvPr/>
            </p:nvCxnSpPr>
            <p:spPr>
              <a:xfrm flipV="1">
                <a:off x="6920012" y="2492006"/>
                <a:ext cx="0" cy="145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33" name="Group 32">
            <a:extLst>
              <a:ext uri="{FF2B5EF4-FFF2-40B4-BE49-F238E27FC236}">
                <a16:creationId xmlns:a16="http://schemas.microsoft.com/office/drawing/2014/main" id="{A38C8E06-C36C-800E-DBAF-8D04733DC4EB}"/>
              </a:ext>
            </a:extLst>
          </p:cNvPr>
          <p:cNvGrpSpPr/>
          <p:nvPr/>
        </p:nvGrpSpPr>
        <p:grpSpPr>
          <a:xfrm>
            <a:off x="9621762" y="4375201"/>
            <a:ext cx="564375" cy="173769"/>
            <a:chOff x="6312513" y="2484645"/>
            <a:chExt cx="618008" cy="152404"/>
          </a:xfrm>
        </p:grpSpPr>
        <p:sp>
          <p:nvSpPr>
            <p:cNvPr id="34" name="Oval 33">
              <a:extLst>
                <a:ext uri="{FF2B5EF4-FFF2-40B4-BE49-F238E27FC236}">
                  <a16:creationId xmlns:a16="http://schemas.microsoft.com/office/drawing/2014/main" id="{F955EBD6-D679-F07A-C740-A7E59F0AA1E4}"/>
                </a:ext>
              </a:extLst>
            </p:cNvPr>
            <p:cNvSpPr/>
            <p:nvPr/>
          </p:nvSpPr>
          <p:spPr>
            <a:xfrm>
              <a:off x="6571068" y="2509870"/>
              <a:ext cx="113511" cy="1009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Connector 34">
              <a:extLst>
                <a:ext uri="{FF2B5EF4-FFF2-40B4-BE49-F238E27FC236}">
                  <a16:creationId xmlns:a16="http://schemas.microsoft.com/office/drawing/2014/main" id="{E20693CB-AC45-103B-88AB-154B5FFCDC45}"/>
                </a:ext>
              </a:extLst>
            </p:cNvPr>
            <p:cNvCxnSpPr>
              <a:cxnSpLocks/>
            </p:cNvCxnSpPr>
            <p:nvPr/>
          </p:nvCxnSpPr>
          <p:spPr>
            <a:xfrm flipV="1">
              <a:off x="6319874" y="2484645"/>
              <a:ext cx="0" cy="145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C921DEF1-C5D6-0861-9AC2-D4456F754D2F}"/>
                </a:ext>
              </a:extLst>
            </p:cNvPr>
            <p:cNvGrpSpPr/>
            <p:nvPr/>
          </p:nvGrpSpPr>
          <p:grpSpPr>
            <a:xfrm>
              <a:off x="6312513" y="2492006"/>
              <a:ext cx="618008" cy="145043"/>
              <a:chOff x="6312513" y="2492006"/>
              <a:chExt cx="618008" cy="145043"/>
            </a:xfrm>
          </p:grpSpPr>
          <p:cxnSp>
            <p:nvCxnSpPr>
              <p:cNvPr id="37" name="Straight Connector 36">
                <a:extLst>
                  <a:ext uri="{FF2B5EF4-FFF2-40B4-BE49-F238E27FC236}">
                    <a16:creationId xmlns:a16="http://schemas.microsoft.com/office/drawing/2014/main" id="{D9FB3D9C-7B15-FE11-1C77-E2250974C8D8}"/>
                  </a:ext>
                </a:extLst>
              </p:cNvPr>
              <p:cNvCxnSpPr/>
              <p:nvPr/>
            </p:nvCxnSpPr>
            <p:spPr>
              <a:xfrm>
                <a:off x="6312513" y="2560320"/>
                <a:ext cx="618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932CDF7-B068-C1DD-C8BF-49B9C086CBCA}"/>
                  </a:ext>
                </a:extLst>
              </p:cNvPr>
              <p:cNvCxnSpPr>
                <a:cxnSpLocks/>
              </p:cNvCxnSpPr>
              <p:nvPr/>
            </p:nvCxnSpPr>
            <p:spPr>
              <a:xfrm flipV="1">
                <a:off x="6920012" y="2492006"/>
                <a:ext cx="0" cy="145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39" name="Group 38">
            <a:extLst>
              <a:ext uri="{FF2B5EF4-FFF2-40B4-BE49-F238E27FC236}">
                <a16:creationId xmlns:a16="http://schemas.microsoft.com/office/drawing/2014/main" id="{6E38AD90-4EA1-DB55-F909-2CD089416D9B}"/>
              </a:ext>
            </a:extLst>
          </p:cNvPr>
          <p:cNvGrpSpPr/>
          <p:nvPr/>
        </p:nvGrpSpPr>
        <p:grpSpPr>
          <a:xfrm>
            <a:off x="8068055" y="4050775"/>
            <a:ext cx="305407" cy="116649"/>
            <a:chOff x="6312513" y="2484645"/>
            <a:chExt cx="618008" cy="152404"/>
          </a:xfrm>
        </p:grpSpPr>
        <p:sp>
          <p:nvSpPr>
            <p:cNvPr id="40" name="Oval 39">
              <a:extLst>
                <a:ext uri="{FF2B5EF4-FFF2-40B4-BE49-F238E27FC236}">
                  <a16:creationId xmlns:a16="http://schemas.microsoft.com/office/drawing/2014/main" id="{A97AF143-8949-8DDB-B262-8CD138BA35B1}"/>
                </a:ext>
              </a:extLst>
            </p:cNvPr>
            <p:cNvSpPr/>
            <p:nvPr/>
          </p:nvSpPr>
          <p:spPr>
            <a:xfrm>
              <a:off x="6571068" y="2509870"/>
              <a:ext cx="113511" cy="1009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Connector 40">
              <a:extLst>
                <a:ext uri="{FF2B5EF4-FFF2-40B4-BE49-F238E27FC236}">
                  <a16:creationId xmlns:a16="http://schemas.microsoft.com/office/drawing/2014/main" id="{3234292A-4E6D-E444-5197-241FB9EB0DEE}"/>
                </a:ext>
              </a:extLst>
            </p:cNvPr>
            <p:cNvCxnSpPr>
              <a:cxnSpLocks/>
            </p:cNvCxnSpPr>
            <p:nvPr/>
          </p:nvCxnSpPr>
          <p:spPr>
            <a:xfrm flipV="1">
              <a:off x="6319874" y="2484645"/>
              <a:ext cx="0" cy="145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B65240F9-8670-25DE-51AC-748B91C84A00}"/>
                </a:ext>
              </a:extLst>
            </p:cNvPr>
            <p:cNvGrpSpPr/>
            <p:nvPr/>
          </p:nvGrpSpPr>
          <p:grpSpPr>
            <a:xfrm>
              <a:off x="6312513" y="2492006"/>
              <a:ext cx="618008" cy="145043"/>
              <a:chOff x="6312513" y="2492006"/>
              <a:chExt cx="618008" cy="145043"/>
            </a:xfrm>
          </p:grpSpPr>
          <p:cxnSp>
            <p:nvCxnSpPr>
              <p:cNvPr id="43" name="Straight Connector 42">
                <a:extLst>
                  <a:ext uri="{FF2B5EF4-FFF2-40B4-BE49-F238E27FC236}">
                    <a16:creationId xmlns:a16="http://schemas.microsoft.com/office/drawing/2014/main" id="{7B0A7A29-FB0A-E670-EA44-8A36A82821C7}"/>
                  </a:ext>
                </a:extLst>
              </p:cNvPr>
              <p:cNvCxnSpPr/>
              <p:nvPr/>
            </p:nvCxnSpPr>
            <p:spPr>
              <a:xfrm>
                <a:off x="6312513" y="2560320"/>
                <a:ext cx="618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500A956-07B0-AF62-8152-3245C2D3F61E}"/>
                  </a:ext>
                </a:extLst>
              </p:cNvPr>
              <p:cNvCxnSpPr>
                <a:cxnSpLocks/>
              </p:cNvCxnSpPr>
              <p:nvPr/>
            </p:nvCxnSpPr>
            <p:spPr>
              <a:xfrm flipV="1">
                <a:off x="6920012" y="2492006"/>
                <a:ext cx="0" cy="145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45" name="Group 44">
            <a:extLst>
              <a:ext uri="{FF2B5EF4-FFF2-40B4-BE49-F238E27FC236}">
                <a16:creationId xmlns:a16="http://schemas.microsoft.com/office/drawing/2014/main" id="{8B3D838A-244E-8999-149D-55D81B46E097}"/>
              </a:ext>
            </a:extLst>
          </p:cNvPr>
          <p:cNvGrpSpPr/>
          <p:nvPr/>
        </p:nvGrpSpPr>
        <p:grpSpPr>
          <a:xfrm>
            <a:off x="9839439" y="4030151"/>
            <a:ext cx="618008" cy="152404"/>
            <a:chOff x="6312513" y="2484645"/>
            <a:chExt cx="618008" cy="152404"/>
          </a:xfrm>
        </p:grpSpPr>
        <p:sp>
          <p:nvSpPr>
            <p:cNvPr id="46" name="Oval 45">
              <a:extLst>
                <a:ext uri="{FF2B5EF4-FFF2-40B4-BE49-F238E27FC236}">
                  <a16:creationId xmlns:a16="http://schemas.microsoft.com/office/drawing/2014/main" id="{3B8073A2-0689-D16A-A447-46120503EAA1}"/>
                </a:ext>
              </a:extLst>
            </p:cNvPr>
            <p:cNvSpPr/>
            <p:nvPr/>
          </p:nvSpPr>
          <p:spPr>
            <a:xfrm>
              <a:off x="6571068" y="2509870"/>
              <a:ext cx="113511" cy="1009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7" name="Straight Connector 46">
              <a:extLst>
                <a:ext uri="{FF2B5EF4-FFF2-40B4-BE49-F238E27FC236}">
                  <a16:creationId xmlns:a16="http://schemas.microsoft.com/office/drawing/2014/main" id="{72BD2182-3B24-FF71-4138-1BF0455ED9CE}"/>
                </a:ext>
              </a:extLst>
            </p:cNvPr>
            <p:cNvCxnSpPr>
              <a:cxnSpLocks/>
            </p:cNvCxnSpPr>
            <p:nvPr/>
          </p:nvCxnSpPr>
          <p:spPr>
            <a:xfrm flipV="1">
              <a:off x="6319874" y="2484645"/>
              <a:ext cx="0" cy="145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30CBCDED-3FA9-B4E5-336D-946F66F97E04}"/>
                </a:ext>
              </a:extLst>
            </p:cNvPr>
            <p:cNvGrpSpPr/>
            <p:nvPr/>
          </p:nvGrpSpPr>
          <p:grpSpPr>
            <a:xfrm>
              <a:off x="6312513" y="2492006"/>
              <a:ext cx="618008" cy="145043"/>
              <a:chOff x="6312513" y="2492006"/>
              <a:chExt cx="618008" cy="145043"/>
            </a:xfrm>
          </p:grpSpPr>
          <p:cxnSp>
            <p:nvCxnSpPr>
              <p:cNvPr id="49" name="Straight Connector 48">
                <a:extLst>
                  <a:ext uri="{FF2B5EF4-FFF2-40B4-BE49-F238E27FC236}">
                    <a16:creationId xmlns:a16="http://schemas.microsoft.com/office/drawing/2014/main" id="{23ACC43C-AC6F-287A-B791-218E4CC94119}"/>
                  </a:ext>
                </a:extLst>
              </p:cNvPr>
              <p:cNvCxnSpPr/>
              <p:nvPr/>
            </p:nvCxnSpPr>
            <p:spPr>
              <a:xfrm>
                <a:off x="6312513" y="2560320"/>
                <a:ext cx="618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8846E28-1DAE-C105-936F-BEC3E4A344F1}"/>
                  </a:ext>
                </a:extLst>
              </p:cNvPr>
              <p:cNvCxnSpPr>
                <a:cxnSpLocks/>
              </p:cNvCxnSpPr>
              <p:nvPr/>
            </p:nvCxnSpPr>
            <p:spPr>
              <a:xfrm flipV="1">
                <a:off x="6920012" y="2492006"/>
                <a:ext cx="0" cy="145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51" name="Group 50">
            <a:extLst>
              <a:ext uri="{FF2B5EF4-FFF2-40B4-BE49-F238E27FC236}">
                <a16:creationId xmlns:a16="http://schemas.microsoft.com/office/drawing/2014/main" id="{DAB5733D-4688-3C0E-8D8C-34B214E0F0CA}"/>
              </a:ext>
            </a:extLst>
          </p:cNvPr>
          <p:cNvGrpSpPr/>
          <p:nvPr/>
        </p:nvGrpSpPr>
        <p:grpSpPr>
          <a:xfrm>
            <a:off x="9846799" y="5008181"/>
            <a:ext cx="292003" cy="66396"/>
            <a:chOff x="6312513" y="2484645"/>
            <a:chExt cx="618008" cy="152404"/>
          </a:xfrm>
        </p:grpSpPr>
        <p:sp>
          <p:nvSpPr>
            <p:cNvPr id="52" name="Oval 51">
              <a:extLst>
                <a:ext uri="{FF2B5EF4-FFF2-40B4-BE49-F238E27FC236}">
                  <a16:creationId xmlns:a16="http://schemas.microsoft.com/office/drawing/2014/main" id="{058271C1-79D6-1C4C-CDC8-618C2E30C419}"/>
                </a:ext>
              </a:extLst>
            </p:cNvPr>
            <p:cNvSpPr/>
            <p:nvPr/>
          </p:nvSpPr>
          <p:spPr>
            <a:xfrm>
              <a:off x="6571068" y="2509870"/>
              <a:ext cx="113511" cy="1009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3" name="Straight Connector 52">
              <a:extLst>
                <a:ext uri="{FF2B5EF4-FFF2-40B4-BE49-F238E27FC236}">
                  <a16:creationId xmlns:a16="http://schemas.microsoft.com/office/drawing/2014/main" id="{CA4BC84A-56CE-E456-4417-C8768DCA5D52}"/>
                </a:ext>
              </a:extLst>
            </p:cNvPr>
            <p:cNvCxnSpPr>
              <a:cxnSpLocks/>
            </p:cNvCxnSpPr>
            <p:nvPr/>
          </p:nvCxnSpPr>
          <p:spPr>
            <a:xfrm flipV="1">
              <a:off x="6319874" y="2484645"/>
              <a:ext cx="0" cy="145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D4307D24-9A94-8868-1ED2-291CE20EC4B7}"/>
                </a:ext>
              </a:extLst>
            </p:cNvPr>
            <p:cNvGrpSpPr/>
            <p:nvPr/>
          </p:nvGrpSpPr>
          <p:grpSpPr>
            <a:xfrm>
              <a:off x="6312513" y="2492006"/>
              <a:ext cx="618008" cy="145043"/>
              <a:chOff x="6312513" y="2492006"/>
              <a:chExt cx="618008" cy="145043"/>
            </a:xfrm>
          </p:grpSpPr>
          <p:cxnSp>
            <p:nvCxnSpPr>
              <p:cNvPr id="55" name="Straight Connector 54">
                <a:extLst>
                  <a:ext uri="{FF2B5EF4-FFF2-40B4-BE49-F238E27FC236}">
                    <a16:creationId xmlns:a16="http://schemas.microsoft.com/office/drawing/2014/main" id="{60A057B3-214B-1D52-6601-F23E7B1F1EFE}"/>
                  </a:ext>
                </a:extLst>
              </p:cNvPr>
              <p:cNvCxnSpPr/>
              <p:nvPr/>
            </p:nvCxnSpPr>
            <p:spPr>
              <a:xfrm>
                <a:off x="6312513" y="2560320"/>
                <a:ext cx="618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A2A20C-D580-F75D-3DAF-EDD860D1BC31}"/>
                  </a:ext>
                </a:extLst>
              </p:cNvPr>
              <p:cNvCxnSpPr>
                <a:cxnSpLocks/>
              </p:cNvCxnSpPr>
              <p:nvPr/>
            </p:nvCxnSpPr>
            <p:spPr>
              <a:xfrm flipV="1">
                <a:off x="6920012" y="2492006"/>
                <a:ext cx="0" cy="145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57" name="Group 56">
            <a:extLst>
              <a:ext uri="{FF2B5EF4-FFF2-40B4-BE49-F238E27FC236}">
                <a16:creationId xmlns:a16="http://schemas.microsoft.com/office/drawing/2014/main" id="{E613D83B-23D1-2425-0230-68221D9C4820}"/>
              </a:ext>
            </a:extLst>
          </p:cNvPr>
          <p:cNvGrpSpPr/>
          <p:nvPr/>
        </p:nvGrpSpPr>
        <p:grpSpPr>
          <a:xfrm>
            <a:off x="8225756" y="4540577"/>
            <a:ext cx="423947" cy="145042"/>
            <a:chOff x="6312513" y="2484645"/>
            <a:chExt cx="618008" cy="152404"/>
          </a:xfrm>
        </p:grpSpPr>
        <p:sp>
          <p:nvSpPr>
            <p:cNvPr id="58" name="Oval 57">
              <a:extLst>
                <a:ext uri="{FF2B5EF4-FFF2-40B4-BE49-F238E27FC236}">
                  <a16:creationId xmlns:a16="http://schemas.microsoft.com/office/drawing/2014/main" id="{5E240F30-6B2D-4AC6-017B-423666DDE7CF}"/>
                </a:ext>
              </a:extLst>
            </p:cNvPr>
            <p:cNvSpPr/>
            <p:nvPr/>
          </p:nvSpPr>
          <p:spPr>
            <a:xfrm>
              <a:off x="6571068" y="2509870"/>
              <a:ext cx="113511" cy="1009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9" name="Straight Connector 58">
              <a:extLst>
                <a:ext uri="{FF2B5EF4-FFF2-40B4-BE49-F238E27FC236}">
                  <a16:creationId xmlns:a16="http://schemas.microsoft.com/office/drawing/2014/main" id="{5ED0F232-2C31-B5DC-A66C-14E8EFB95B00}"/>
                </a:ext>
              </a:extLst>
            </p:cNvPr>
            <p:cNvCxnSpPr>
              <a:cxnSpLocks/>
            </p:cNvCxnSpPr>
            <p:nvPr/>
          </p:nvCxnSpPr>
          <p:spPr>
            <a:xfrm flipV="1">
              <a:off x="6319874" y="2484645"/>
              <a:ext cx="0" cy="145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FD83DA63-C11E-9A00-26DF-FC69CC2BCD24}"/>
                </a:ext>
              </a:extLst>
            </p:cNvPr>
            <p:cNvGrpSpPr/>
            <p:nvPr/>
          </p:nvGrpSpPr>
          <p:grpSpPr>
            <a:xfrm>
              <a:off x="6312513" y="2492006"/>
              <a:ext cx="618008" cy="145043"/>
              <a:chOff x="6312513" y="2492006"/>
              <a:chExt cx="618008" cy="145043"/>
            </a:xfrm>
          </p:grpSpPr>
          <p:cxnSp>
            <p:nvCxnSpPr>
              <p:cNvPr id="61" name="Straight Connector 60">
                <a:extLst>
                  <a:ext uri="{FF2B5EF4-FFF2-40B4-BE49-F238E27FC236}">
                    <a16:creationId xmlns:a16="http://schemas.microsoft.com/office/drawing/2014/main" id="{E3223440-CC84-3D8C-33CA-26191778DD95}"/>
                  </a:ext>
                </a:extLst>
              </p:cNvPr>
              <p:cNvCxnSpPr/>
              <p:nvPr/>
            </p:nvCxnSpPr>
            <p:spPr>
              <a:xfrm>
                <a:off x="6312513" y="2560320"/>
                <a:ext cx="618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A715720-715B-63C6-60E1-E574E6A59D96}"/>
                  </a:ext>
                </a:extLst>
              </p:cNvPr>
              <p:cNvCxnSpPr>
                <a:cxnSpLocks/>
              </p:cNvCxnSpPr>
              <p:nvPr/>
            </p:nvCxnSpPr>
            <p:spPr>
              <a:xfrm flipV="1">
                <a:off x="6920012" y="2492006"/>
                <a:ext cx="0" cy="145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63" name="Group 62">
            <a:extLst>
              <a:ext uri="{FF2B5EF4-FFF2-40B4-BE49-F238E27FC236}">
                <a16:creationId xmlns:a16="http://schemas.microsoft.com/office/drawing/2014/main" id="{5F2F91E0-CA10-D45F-CCC2-900EC79E264F}"/>
              </a:ext>
            </a:extLst>
          </p:cNvPr>
          <p:cNvGrpSpPr/>
          <p:nvPr/>
        </p:nvGrpSpPr>
        <p:grpSpPr>
          <a:xfrm>
            <a:off x="8334135" y="4874128"/>
            <a:ext cx="423947" cy="145042"/>
            <a:chOff x="6312513" y="2484645"/>
            <a:chExt cx="618008" cy="152404"/>
          </a:xfrm>
        </p:grpSpPr>
        <p:sp>
          <p:nvSpPr>
            <p:cNvPr id="64" name="Oval 63">
              <a:extLst>
                <a:ext uri="{FF2B5EF4-FFF2-40B4-BE49-F238E27FC236}">
                  <a16:creationId xmlns:a16="http://schemas.microsoft.com/office/drawing/2014/main" id="{350BD163-FE90-C8AE-38A9-0B2FC8BC554B}"/>
                </a:ext>
              </a:extLst>
            </p:cNvPr>
            <p:cNvSpPr/>
            <p:nvPr/>
          </p:nvSpPr>
          <p:spPr>
            <a:xfrm>
              <a:off x="6571068" y="2509870"/>
              <a:ext cx="113511" cy="1009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5" name="Straight Connector 64">
              <a:extLst>
                <a:ext uri="{FF2B5EF4-FFF2-40B4-BE49-F238E27FC236}">
                  <a16:creationId xmlns:a16="http://schemas.microsoft.com/office/drawing/2014/main" id="{C1A4EC9C-CF84-8CB5-1692-7221D1307FB0}"/>
                </a:ext>
              </a:extLst>
            </p:cNvPr>
            <p:cNvCxnSpPr>
              <a:cxnSpLocks/>
            </p:cNvCxnSpPr>
            <p:nvPr/>
          </p:nvCxnSpPr>
          <p:spPr>
            <a:xfrm flipV="1">
              <a:off x="6319874" y="2484645"/>
              <a:ext cx="0" cy="145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F9803CFC-C3A9-F20B-0A19-C004A171DB2C}"/>
                </a:ext>
              </a:extLst>
            </p:cNvPr>
            <p:cNvGrpSpPr/>
            <p:nvPr/>
          </p:nvGrpSpPr>
          <p:grpSpPr>
            <a:xfrm>
              <a:off x="6312513" y="2492006"/>
              <a:ext cx="618008" cy="145043"/>
              <a:chOff x="6312513" y="2492006"/>
              <a:chExt cx="618008" cy="145043"/>
            </a:xfrm>
          </p:grpSpPr>
          <p:cxnSp>
            <p:nvCxnSpPr>
              <p:cNvPr id="67" name="Straight Connector 66">
                <a:extLst>
                  <a:ext uri="{FF2B5EF4-FFF2-40B4-BE49-F238E27FC236}">
                    <a16:creationId xmlns:a16="http://schemas.microsoft.com/office/drawing/2014/main" id="{7824DCF8-A3B2-86F9-00CD-BB5391080033}"/>
                  </a:ext>
                </a:extLst>
              </p:cNvPr>
              <p:cNvCxnSpPr/>
              <p:nvPr/>
            </p:nvCxnSpPr>
            <p:spPr>
              <a:xfrm>
                <a:off x="6312513" y="2560320"/>
                <a:ext cx="618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200AD95-D745-B7F5-5B83-2662B3F99708}"/>
                  </a:ext>
                </a:extLst>
              </p:cNvPr>
              <p:cNvCxnSpPr>
                <a:cxnSpLocks/>
              </p:cNvCxnSpPr>
              <p:nvPr/>
            </p:nvCxnSpPr>
            <p:spPr>
              <a:xfrm flipV="1">
                <a:off x="6920012" y="2492006"/>
                <a:ext cx="0" cy="145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69" name="Group 68">
            <a:extLst>
              <a:ext uri="{FF2B5EF4-FFF2-40B4-BE49-F238E27FC236}">
                <a16:creationId xmlns:a16="http://schemas.microsoft.com/office/drawing/2014/main" id="{F3A58F1B-D9C3-B31B-7417-C9A04229811F}"/>
              </a:ext>
            </a:extLst>
          </p:cNvPr>
          <p:cNvGrpSpPr/>
          <p:nvPr/>
        </p:nvGrpSpPr>
        <p:grpSpPr>
          <a:xfrm>
            <a:off x="9965220" y="3671456"/>
            <a:ext cx="423947" cy="145042"/>
            <a:chOff x="6312513" y="2484645"/>
            <a:chExt cx="618008" cy="152404"/>
          </a:xfrm>
        </p:grpSpPr>
        <p:sp>
          <p:nvSpPr>
            <p:cNvPr id="70" name="Oval 69">
              <a:extLst>
                <a:ext uri="{FF2B5EF4-FFF2-40B4-BE49-F238E27FC236}">
                  <a16:creationId xmlns:a16="http://schemas.microsoft.com/office/drawing/2014/main" id="{A4802CCC-E010-EDCA-54AF-37E64B21EE46}"/>
                </a:ext>
              </a:extLst>
            </p:cNvPr>
            <p:cNvSpPr/>
            <p:nvPr/>
          </p:nvSpPr>
          <p:spPr>
            <a:xfrm>
              <a:off x="6571068" y="2509870"/>
              <a:ext cx="113511" cy="1009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1" name="Straight Connector 70">
              <a:extLst>
                <a:ext uri="{FF2B5EF4-FFF2-40B4-BE49-F238E27FC236}">
                  <a16:creationId xmlns:a16="http://schemas.microsoft.com/office/drawing/2014/main" id="{B3F975CC-B591-007B-E73E-321C0653E6AE}"/>
                </a:ext>
              </a:extLst>
            </p:cNvPr>
            <p:cNvCxnSpPr>
              <a:cxnSpLocks/>
            </p:cNvCxnSpPr>
            <p:nvPr/>
          </p:nvCxnSpPr>
          <p:spPr>
            <a:xfrm flipV="1">
              <a:off x="6319874" y="2484645"/>
              <a:ext cx="0" cy="145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0618EF5B-4E41-EBAC-2214-E4F31803B4BB}"/>
                </a:ext>
              </a:extLst>
            </p:cNvPr>
            <p:cNvGrpSpPr/>
            <p:nvPr/>
          </p:nvGrpSpPr>
          <p:grpSpPr>
            <a:xfrm>
              <a:off x="6312513" y="2492006"/>
              <a:ext cx="618008" cy="145043"/>
              <a:chOff x="6312513" y="2492006"/>
              <a:chExt cx="618008" cy="145043"/>
            </a:xfrm>
          </p:grpSpPr>
          <p:cxnSp>
            <p:nvCxnSpPr>
              <p:cNvPr id="73" name="Straight Connector 72">
                <a:extLst>
                  <a:ext uri="{FF2B5EF4-FFF2-40B4-BE49-F238E27FC236}">
                    <a16:creationId xmlns:a16="http://schemas.microsoft.com/office/drawing/2014/main" id="{C7363C7C-D7B3-C901-C42B-0A0EDE2B8661}"/>
                  </a:ext>
                </a:extLst>
              </p:cNvPr>
              <p:cNvCxnSpPr/>
              <p:nvPr/>
            </p:nvCxnSpPr>
            <p:spPr>
              <a:xfrm>
                <a:off x="6312513" y="2560320"/>
                <a:ext cx="618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135A7352-585E-5FE1-D164-CDBF8CD22F13}"/>
                  </a:ext>
                </a:extLst>
              </p:cNvPr>
              <p:cNvCxnSpPr>
                <a:cxnSpLocks/>
              </p:cNvCxnSpPr>
              <p:nvPr/>
            </p:nvCxnSpPr>
            <p:spPr>
              <a:xfrm flipV="1">
                <a:off x="6920012" y="2492006"/>
                <a:ext cx="0" cy="145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75" name="Group 74">
            <a:extLst>
              <a:ext uri="{FF2B5EF4-FFF2-40B4-BE49-F238E27FC236}">
                <a16:creationId xmlns:a16="http://schemas.microsoft.com/office/drawing/2014/main" id="{B12561F6-7F70-F6B2-0E3D-F997F8A1E227}"/>
              </a:ext>
            </a:extLst>
          </p:cNvPr>
          <p:cNvGrpSpPr/>
          <p:nvPr/>
        </p:nvGrpSpPr>
        <p:grpSpPr>
          <a:xfrm>
            <a:off x="8225755" y="3611237"/>
            <a:ext cx="423947" cy="145042"/>
            <a:chOff x="6312513" y="2484645"/>
            <a:chExt cx="618008" cy="152404"/>
          </a:xfrm>
        </p:grpSpPr>
        <p:sp>
          <p:nvSpPr>
            <p:cNvPr id="76" name="Oval 75">
              <a:extLst>
                <a:ext uri="{FF2B5EF4-FFF2-40B4-BE49-F238E27FC236}">
                  <a16:creationId xmlns:a16="http://schemas.microsoft.com/office/drawing/2014/main" id="{24B47FA2-A812-9E2A-2B51-AD9DDB3EFC38}"/>
                </a:ext>
              </a:extLst>
            </p:cNvPr>
            <p:cNvSpPr/>
            <p:nvPr/>
          </p:nvSpPr>
          <p:spPr>
            <a:xfrm>
              <a:off x="6571068" y="2509870"/>
              <a:ext cx="113511" cy="1009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7" name="Straight Connector 76">
              <a:extLst>
                <a:ext uri="{FF2B5EF4-FFF2-40B4-BE49-F238E27FC236}">
                  <a16:creationId xmlns:a16="http://schemas.microsoft.com/office/drawing/2014/main" id="{6937C5CF-F60E-3BDC-A515-FBEC945A7473}"/>
                </a:ext>
              </a:extLst>
            </p:cNvPr>
            <p:cNvCxnSpPr>
              <a:cxnSpLocks/>
            </p:cNvCxnSpPr>
            <p:nvPr/>
          </p:nvCxnSpPr>
          <p:spPr>
            <a:xfrm flipV="1">
              <a:off x="6319874" y="2484645"/>
              <a:ext cx="0" cy="145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AB3B9318-358D-3237-C6B3-A635CDEA70F5}"/>
                </a:ext>
              </a:extLst>
            </p:cNvPr>
            <p:cNvGrpSpPr/>
            <p:nvPr/>
          </p:nvGrpSpPr>
          <p:grpSpPr>
            <a:xfrm>
              <a:off x="6312513" y="2492006"/>
              <a:ext cx="618008" cy="145043"/>
              <a:chOff x="6312513" y="2492006"/>
              <a:chExt cx="618008" cy="145043"/>
            </a:xfrm>
          </p:grpSpPr>
          <p:cxnSp>
            <p:nvCxnSpPr>
              <p:cNvPr id="79" name="Straight Connector 78">
                <a:extLst>
                  <a:ext uri="{FF2B5EF4-FFF2-40B4-BE49-F238E27FC236}">
                    <a16:creationId xmlns:a16="http://schemas.microsoft.com/office/drawing/2014/main" id="{D2DBD273-4A5A-CF5E-F947-D285AA60DAF3}"/>
                  </a:ext>
                </a:extLst>
              </p:cNvPr>
              <p:cNvCxnSpPr/>
              <p:nvPr/>
            </p:nvCxnSpPr>
            <p:spPr>
              <a:xfrm>
                <a:off x="6312513" y="2560320"/>
                <a:ext cx="618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A463A457-5A04-817B-2EEC-C7558CA15C8E}"/>
                  </a:ext>
                </a:extLst>
              </p:cNvPr>
              <p:cNvCxnSpPr>
                <a:cxnSpLocks/>
              </p:cNvCxnSpPr>
              <p:nvPr/>
            </p:nvCxnSpPr>
            <p:spPr>
              <a:xfrm flipV="1">
                <a:off x="6920012" y="2492006"/>
                <a:ext cx="0" cy="145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81" name="Arc 80">
            <a:extLst>
              <a:ext uri="{FF2B5EF4-FFF2-40B4-BE49-F238E27FC236}">
                <a16:creationId xmlns:a16="http://schemas.microsoft.com/office/drawing/2014/main" id="{6A215AC0-0B6E-A900-ECF8-703B509E1F17}"/>
              </a:ext>
            </a:extLst>
          </p:cNvPr>
          <p:cNvSpPr/>
          <p:nvPr/>
        </p:nvSpPr>
        <p:spPr>
          <a:xfrm rot="21125642" flipH="1">
            <a:off x="8248909" y="2931614"/>
            <a:ext cx="1805079" cy="2782303"/>
          </a:xfrm>
          <a:prstGeom prst="arc">
            <a:avLst>
              <a:gd name="adj1" fmla="val 16200000"/>
              <a:gd name="adj2" fmla="val 16149119"/>
            </a:avLst>
          </a:prstGeom>
          <a:ln w="6350">
            <a:solidFill>
              <a:schemeClr val="bg2"/>
            </a:solidFill>
            <a:prstDash val="dash"/>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p>
        </p:txBody>
      </p:sp>
      <p:sp>
        <p:nvSpPr>
          <p:cNvPr id="82" name="Arc 81">
            <a:extLst>
              <a:ext uri="{FF2B5EF4-FFF2-40B4-BE49-F238E27FC236}">
                <a16:creationId xmlns:a16="http://schemas.microsoft.com/office/drawing/2014/main" id="{A2F7766C-3178-CFB1-7E7B-F22B8A67FAF0}"/>
              </a:ext>
            </a:extLst>
          </p:cNvPr>
          <p:cNvSpPr/>
          <p:nvPr/>
        </p:nvSpPr>
        <p:spPr>
          <a:xfrm rot="21125642" flipH="1">
            <a:off x="6189099" y="83544"/>
            <a:ext cx="4827359" cy="6278273"/>
          </a:xfrm>
          <a:prstGeom prst="arc">
            <a:avLst>
              <a:gd name="adj1" fmla="val 3113758"/>
              <a:gd name="adj2" fmla="val 10366199"/>
            </a:avLst>
          </a:prstGeom>
          <a:ln w="25400">
            <a:solidFill>
              <a:schemeClr val="bg1">
                <a:lumMod val="65000"/>
              </a:schemeClr>
            </a:solidFill>
            <a:prstDash val="dash"/>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solidFill>
                <a:schemeClr val="bg1">
                  <a:lumMod val="65000"/>
                </a:schemeClr>
              </a:solidFill>
            </a:endParaRPr>
          </a:p>
        </p:txBody>
      </p:sp>
      <p:pic>
        <p:nvPicPr>
          <p:cNvPr id="2050" name="Picture 2" descr="Asteroid Clipart">
            <a:extLst>
              <a:ext uri="{FF2B5EF4-FFF2-40B4-BE49-F238E27FC236}">
                <a16:creationId xmlns:a16="http://schemas.microsoft.com/office/drawing/2014/main" id="{2B43025B-CAEE-D491-1A62-7F14625AF5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2267338">
            <a:off x="8384396" y="5998965"/>
            <a:ext cx="703868" cy="6472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steroid Belt Images – Browse 3,170 Stock Photos, Vectors, and Video ...">
            <a:extLst>
              <a:ext uri="{FF2B5EF4-FFF2-40B4-BE49-F238E27FC236}">
                <a16:creationId xmlns:a16="http://schemas.microsoft.com/office/drawing/2014/main" id="{9A1E8BDB-1F72-8B54-3B1C-1D236E390924}"/>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069538" y="5499243"/>
            <a:ext cx="419825" cy="419825"/>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a:extLst>
              <a:ext uri="{FF2B5EF4-FFF2-40B4-BE49-F238E27FC236}">
                <a16:creationId xmlns:a16="http://schemas.microsoft.com/office/drawing/2014/main" id="{727B28F2-1B0B-087E-3397-4E2EECE1D45E}"/>
              </a:ext>
            </a:extLst>
          </p:cNvPr>
          <p:cNvSpPr txBox="1"/>
          <p:nvPr/>
        </p:nvSpPr>
        <p:spPr>
          <a:xfrm>
            <a:off x="8914575" y="5791203"/>
            <a:ext cx="292068" cy="369332"/>
          </a:xfrm>
          <a:prstGeom prst="rect">
            <a:avLst/>
          </a:prstGeom>
          <a:noFill/>
        </p:spPr>
        <p:txBody>
          <a:bodyPr wrap="none" rtlCol="0">
            <a:spAutoFit/>
          </a:bodyPr>
          <a:lstStyle/>
          <a:p>
            <a:r>
              <a:rPr lang="en-GB">
                <a:solidFill>
                  <a:schemeClr val="bg1"/>
                </a:solidFill>
              </a:rPr>
              <a:t>?</a:t>
            </a:r>
          </a:p>
        </p:txBody>
      </p:sp>
    </p:spTree>
    <p:extLst>
      <p:ext uri="{BB962C8B-B14F-4D97-AF65-F5344CB8AC3E}">
        <p14:creationId xmlns:p14="http://schemas.microsoft.com/office/powerpoint/2010/main" val="14798428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C03BC-1B70-7B4F-FE4F-3290DDBA2D89}"/>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CCF03498-70DB-0FF8-351E-CA14DE73795D}"/>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0B85A6DA-196F-08AC-5893-9742B5B5DE7C}"/>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1B1121A7-ED76-688D-DD6D-8DC6B325D7AD}"/>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A225AD65-1A1E-59EA-8305-F0B975CBC7C8}"/>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F4474CB7-24FB-167C-5071-76CAF8BADD59}"/>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6C18C3BC-7216-AD97-149F-32061E985204}"/>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FEA0F74B-9C14-B5F3-0814-A86BB3944C43}"/>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732F22D1-9075-5F6C-18ED-AD9D9EC3727D}"/>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EFD4B2C8-2C5E-8C2B-5264-FA76C67A0527}"/>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32DA9B02-B08E-3C33-DD17-C4AF463FDD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547BAECC-92EA-252D-B80E-1EE9A118682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Text Placeholder 6">
            <a:extLst>
              <a:ext uri="{FF2B5EF4-FFF2-40B4-BE49-F238E27FC236}">
                <a16:creationId xmlns:a16="http://schemas.microsoft.com/office/drawing/2014/main" id="{D6FA04AA-D654-1E7D-6D35-84B35F4F7FFD}"/>
              </a:ext>
            </a:extLst>
          </p:cNvPr>
          <p:cNvSpPr txBox="1">
            <a:spLocks/>
          </p:cNvSpPr>
          <p:nvPr/>
        </p:nvSpPr>
        <p:spPr>
          <a:xfrm>
            <a:off x="280822" y="1222506"/>
            <a:ext cx="11056309" cy="612653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a:solidFill>
                  <a:schemeClr val="bg1"/>
                </a:solidFill>
              </a:rPr>
              <a:t>As expected, most of the catalogues have the same accuracy regardless of the station,</a:t>
            </a:r>
          </a:p>
          <a:p>
            <a:pPr marL="0" indent="0">
              <a:buNone/>
            </a:pPr>
            <a:r>
              <a:rPr lang="en-GB">
                <a:solidFill>
                  <a:schemeClr val="bg1"/>
                </a:solidFill>
              </a:rPr>
              <a:t>with </a:t>
            </a:r>
            <a:r>
              <a:rPr lang="en-GB" i="1">
                <a:solidFill>
                  <a:schemeClr val="bg1"/>
                </a:solidFill>
              </a:rPr>
              <a:t>Gaia </a:t>
            </a:r>
            <a:r>
              <a:rPr lang="en-GB">
                <a:solidFill>
                  <a:schemeClr val="bg1"/>
                </a:solidFill>
              </a:rPr>
              <a:t>DR1 and DR2 outperforming other catalogues.</a:t>
            </a:r>
          </a:p>
          <a:p>
            <a:r>
              <a:rPr lang="en-GB" i="1">
                <a:solidFill>
                  <a:schemeClr val="bg1"/>
                </a:solidFill>
              </a:rPr>
              <a:t>L </a:t>
            </a:r>
            <a:r>
              <a:rPr lang="en-GB">
                <a:solidFill>
                  <a:schemeClr val="bg1"/>
                </a:solidFill>
              </a:rPr>
              <a:t>(2MASS): low RMS on MBAs when used by F51 and F52 higher with T05, T08, and C51.</a:t>
            </a:r>
          </a:p>
          <a:p>
            <a:pPr marL="0" indent="0">
              <a:buNone/>
            </a:pPr>
            <a:endParaRPr lang="en-GB">
              <a:solidFill>
                <a:schemeClr val="bg1"/>
              </a:solidFill>
            </a:endParaRPr>
          </a:p>
          <a:p>
            <a:pPr marL="0" indent="0">
              <a:buNone/>
            </a:pPr>
            <a:r>
              <a:rPr lang="en-GB">
                <a:solidFill>
                  <a:schemeClr val="bg1"/>
                </a:solidFill>
              </a:rPr>
              <a:t>       							         </a:t>
            </a:r>
          </a:p>
          <a:p>
            <a:endParaRPr lang="en-GB">
              <a:solidFill>
                <a:schemeClr val="bg1"/>
              </a:solidFill>
            </a:endParaRPr>
          </a:p>
          <a:p>
            <a:endParaRPr lang="en-GB" sz="1400">
              <a:solidFill>
                <a:schemeClr val="bg1"/>
              </a:solidFill>
            </a:endParaRPr>
          </a:p>
          <a:p>
            <a:endParaRPr lang="en-GB">
              <a:solidFill>
                <a:schemeClr val="bg1"/>
              </a:solidFill>
            </a:endParaRPr>
          </a:p>
        </p:txBody>
      </p:sp>
      <p:sp>
        <p:nvSpPr>
          <p:cNvPr id="22" name="Title 1">
            <a:extLst>
              <a:ext uri="{FF2B5EF4-FFF2-40B4-BE49-F238E27FC236}">
                <a16:creationId xmlns:a16="http://schemas.microsoft.com/office/drawing/2014/main" id="{C02189BD-F473-AE01-7502-F062C2A0A6B0}"/>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b="1" dirty="0"/>
              <a:t>Accuracy VS Catalogue: </a:t>
            </a:r>
            <a:r>
              <a:rPr lang="en-GB" dirty="0"/>
              <a:t>general result</a:t>
            </a:r>
          </a:p>
        </p:txBody>
      </p:sp>
      <p:sp>
        <p:nvSpPr>
          <p:cNvPr id="15" name="TextBox 14">
            <a:extLst>
              <a:ext uri="{FF2B5EF4-FFF2-40B4-BE49-F238E27FC236}">
                <a16:creationId xmlns:a16="http://schemas.microsoft.com/office/drawing/2014/main" id="{C95F16F5-089D-1914-A869-BAFDA4A7C571}"/>
              </a:ext>
            </a:extLst>
          </p:cNvPr>
          <p:cNvSpPr txBox="1"/>
          <p:nvPr/>
        </p:nvSpPr>
        <p:spPr>
          <a:xfrm>
            <a:off x="5483036" y="4510925"/>
            <a:ext cx="5264583" cy="646331"/>
          </a:xfrm>
          <a:prstGeom prst="rect">
            <a:avLst/>
          </a:prstGeom>
          <a:noFill/>
        </p:spPr>
        <p:txBody>
          <a:bodyPr wrap="none" rtlCol="0">
            <a:spAutoFit/>
          </a:bodyPr>
          <a:lstStyle/>
          <a:p>
            <a:r>
              <a:rPr lang="en-GB">
                <a:solidFill>
                  <a:schemeClr val="bg1"/>
                </a:solidFill>
              </a:rPr>
              <a:t>RMS of residuals over the catalogues of observation. </a:t>
            </a:r>
          </a:p>
          <a:p>
            <a:r>
              <a:rPr lang="en-GB" err="1">
                <a:solidFill>
                  <a:schemeClr val="bg1"/>
                </a:solidFill>
              </a:rPr>
              <a:t>Stronati</a:t>
            </a:r>
            <a:r>
              <a:rPr lang="en-GB">
                <a:solidFill>
                  <a:schemeClr val="bg1"/>
                </a:solidFill>
              </a:rPr>
              <a:t> et al. [1]</a:t>
            </a:r>
          </a:p>
        </p:txBody>
      </p:sp>
      <p:pic>
        <p:nvPicPr>
          <p:cNvPr id="19" name="Picture 18">
            <a:extLst>
              <a:ext uri="{FF2B5EF4-FFF2-40B4-BE49-F238E27FC236}">
                <a16:creationId xmlns:a16="http://schemas.microsoft.com/office/drawing/2014/main" id="{FDD486F2-AB3F-CD97-1797-269E0C671D5A}"/>
              </a:ext>
            </a:extLst>
          </p:cNvPr>
          <p:cNvPicPr>
            <a:picLocks noChangeAspect="1"/>
          </p:cNvPicPr>
          <p:nvPr/>
        </p:nvPicPr>
        <p:blipFill>
          <a:blip r:embed="rId5"/>
          <a:stretch>
            <a:fillRect/>
          </a:stretch>
        </p:blipFill>
        <p:spPr>
          <a:xfrm>
            <a:off x="10307715" y="4954190"/>
            <a:ext cx="1828894" cy="1886047"/>
          </a:xfrm>
          <a:prstGeom prst="rect">
            <a:avLst/>
          </a:prstGeom>
        </p:spPr>
      </p:pic>
      <p:pic>
        <p:nvPicPr>
          <p:cNvPr id="8" name="Picture 7">
            <a:extLst>
              <a:ext uri="{FF2B5EF4-FFF2-40B4-BE49-F238E27FC236}">
                <a16:creationId xmlns:a16="http://schemas.microsoft.com/office/drawing/2014/main" id="{E2257E49-BC1F-9222-8623-040FC583D4B1}"/>
              </a:ext>
            </a:extLst>
          </p:cNvPr>
          <p:cNvPicPr>
            <a:picLocks noChangeAspect="1"/>
          </p:cNvPicPr>
          <p:nvPr/>
        </p:nvPicPr>
        <p:blipFill>
          <a:blip r:embed="rId6"/>
          <a:srcRect l="2097" t="10518" r="3321" b="6868"/>
          <a:stretch>
            <a:fillRect/>
          </a:stretch>
        </p:blipFill>
        <p:spPr>
          <a:xfrm>
            <a:off x="279050" y="2436400"/>
            <a:ext cx="5048381" cy="1954118"/>
          </a:xfrm>
          <a:prstGeom prst="rect">
            <a:avLst/>
          </a:prstGeom>
        </p:spPr>
      </p:pic>
      <p:pic>
        <p:nvPicPr>
          <p:cNvPr id="10" name="Picture 9">
            <a:extLst>
              <a:ext uri="{FF2B5EF4-FFF2-40B4-BE49-F238E27FC236}">
                <a16:creationId xmlns:a16="http://schemas.microsoft.com/office/drawing/2014/main" id="{30305F7A-8112-BD5C-1E03-EAB86B157190}"/>
              </a:ext>
            </a:extLst>
          </p:cNvPr>
          <p:cNvPicPr>
            <a:picLocks noChangeAspect="1"/>
          </p:cNvPicPr>
          <p:nvPr/>
        </p:nvPicPr>
        <p:blipFill>
          <a:blip r:embed="rId7"/>
          <a:srcRect t="4527" r="2060" b="6497"/>
          <a:stretch>
            <a:fillRect/>
          </a:stretch>
        </p:blipFill>
        <p:spPr>
          <a:xfrm>
            <a:off x="302879" y="4642935"/>
            <a:ext cx="5000721" cy="1985118"/>
          </a:xfrm>
          <a:prstGeom prst="rect">
            <a:avLst/>
          </a:prstGeom>
        </p:spPr>
      </p:pic>
      <p:pic>
        <p:nvPicPr>
          <p:cNvPr id="16" name="Picture 15">
            <a:extLst>
              <a:ext uri="{FF2B5EF4-FFF2-40B4-BE49-F238E27FC236}">
                <a16:creationId xmlns:a16="http://schemas.microsoft.com/office/drawing/2014/main" id="{48A631C5-0A78-ED15-104C-F04DB122ECB7}"/>
              </a:ext>
            </a:extLst>
          </p:cNvPr>
          <p:cNvPicPr>
            <a:picLocks noChangeAspect="1"/>
          </p:cNvPicPr>
          <p:nvPr/>
        </p:nvPicPr>
        <p:blipFill>
          <a:blip r:embed="rId8"/>
          <a:srcRect t="2890" b="7108"/>
          <a:stretch>
            <a:fillRect/>
          </a:stretch>
        </p:blipFill>
        <p:spPr>
          <a:xfrm>
            <a:off x="5569925" y="2412702"/>
            <a:ext cx="4998197" cy="2032595"/>
          </a:xfrm>
          <a:prstGeom prst="rect">
            <a:avLst/>
          </a:prstGeom>
        </p:spPr>
      </p:pic>
      <p:sp>
        <p:nvSpPr>
          <p:cNvPr id="3" name="Rectangle 2">
            <a:extLst>
              <a:ext uri="{FF2B5EF4-FFF2-40B4-BE49-F238E27FC236}">
                <a16:creationId xmlns:a16="http://schemas.microsoft.com/office/drawing/2014/main" id="{498BD978-6B2E-F0B7-4449-B10FC79DADF3}"/>
              </a:ext>
            </a:extLst>
          </p:cNvPr>
          <p:cNvSpPr/>
          <p:nvPr/>
        </p:nvSpPr>
        <p:spPr>
          <a:xfrm>
            <a:off x="991044" y="2631688"/>
            <a:ext cx="259159" cy="181360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FC062A0-835E-AFDB-33AB-3280A1408CA1}"/>
              </a:ext>
            </a:extLst>
          </p:cNvPr>
          <p:cNvSpPr/>
          <p:nvPr/>
        </p:nvSpPr>
        <p:spPr>
          <a:xfrm>
            <a:off x="6297325" y="2631687"/>
            <a:ext cx="259159" cy="181360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F6B502A-4EBA-2440-6843-4EBEFE97C8C2}"/>
              </a:ext>
            </a:extLst>
          </p:cNvPr>
          <p:cNvSpPr/>
          <p:nvPr/>
        </p:nvSpPr>
        <p:spPr>
          <a:xfrm>
            <a:off x="3611580" y="4814444"/>
            <a:ext cx="259159" cy="181360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299822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4AF0F-BA1B-9C79-6BF5-290D010F6C77}"/>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0D4AD3FC-13D9-BEEF-8950-C07533C8A65B}"/>
              </a:ext>
            </a:extLst>
          </p:cNvPr>
          <p:cNvPicPr>
            <a:picLocks noChangeAspect="1"/>
          </p:cNvPicPr>
          <p:nvPr/>
        </p:nvPicPr>
        <p:blipFill>
          <a:blip r:embed="rId3"/>
          <a:stretch>
            <a:fillRect/>
          </a:stretch>
        </p:blipFill>
        <p:spPr>
          <a:xfrm>
            <a:off x="966152" y="2972391"/>
            <a:ext cx="3404998" cy="2621483"/>
          </a:xfrm>
          <a:prstGeom prst="rect">
            <a:avLst/>
          </a:prstGeom>
        </p:spPr>
      </p:pic>
      <p:grpSp>
        <p:nvGrpSpPr>
          <p:cNvPr id="2" name="Group 1">
            <a:extLst>
              <a:ext uri="{FF2B5EF4-FFF2-40B4-BE49-F238E27FC236}">
                <a16:creationId xmlns:a16="http://schemas.microsoft.com/office/drawing/2014/main" id="{FBDC2A10-5D0D-D5E0-1932-CD6CD25B8716}"/>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51DC73A6-7059-29CC-0E37-6EC2C4849FBD}"/>
                </a:ext>
              </a:extLst>
            </p:cNvPr>
            <p:cNvPicPr>
              <a:picLocks noChangeAspect="1"/>
            </p:cNvPicPr>
            <p:nvPr/>
          </p:nvPicPr>
          <p:blipFill>
            <a:blip r:embed="rId4"/>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1CE2A11C-3174-23EA-2372-98899F57B95C}"/>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AACD98B0-EC96-F60B-B084-07069A51082F}"/>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CF79E983-6A7D-AF74-E4D5-DE77AC09BDC3}"/>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96286334-6A9A-D39A-6269-C2C6F20E9B52}"/>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9C742F62-C868-A5C0-CA1F-B3D1599C932E}"/>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77BB26B3-67F8-3AD9-0AD5-D3BB724F2520}"/>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B61A2E90-3830-82E0-4B4C-0C45B71ECD6A}"/>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A039C691-7835-7A24-2784-29E77D9031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C0ED9EA7-DF09-DA68-FF89-468332D17C7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mc:AlternateContent xmlns:mc="http://schemas.openxmlformats.org/markup-compatibility/2006">
        <mc:Choice xmlns:a14="http://schemas.microsoft.com/office/drawing/2010/main" Requires="a14">
          <p:sp>
            <p:nvSpPr>
              <p:cNvPr id="21" name="Text Placeholder 6">
                <a:extLst>
                  <a:ext uri="{FF2B5EF4-FFF2-40B4-BE49-F238E27FC236}">
                    <a16:creationId xmlns:a16="http://schemas.microsoft.com/office/drawing/2014/main" id="{DF6282E0-9549-66C6-82EC-770DE50AC9A9}"/>
                  </a:ext>
                </a:extLst>
              </p:cNvPr>
              <p:cNvSpPr txBox="1">
                <a:spLocks/>
              </p:cNvSpPr>
              <p:nvPr/>
            </p:nvSpPr>
            <p:spPr>
              <a:xfrm>
                <a:off x="280822" y="1222506"/>
                <a:ext cx="11056309" cy="612653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a:solidFill>
                      <a:schemeClr val="bg1"/>
                    </a:solidFill>
                  </a:rPr>
                  <a:t>Visible brightness (as a proxy for SNR):</a:t>
                </a:r>
              </a:p>
              <a:p>
                <a:pPr lvl="1">
                  <a:buFontTx/>
                  <a:buChar char="-"/>
                </a:pPr>
                <a:r>
                  <a:rPr lang="en-GB" sz="2100" dirty="0">
                    <a:solidFill>
                      <a:schemeClr val="bg1"/>
                    </a:solidFill>
                  </a:rPr>
                  <a:t>faint </a:t>
                </a:r>
                <a14:m>
                  <m:oMath xmlns:m="http://schemas.openxmlformats.org/officeDocument/2006/math">
                    <m:r>
                      <a:rPr lang="en-GB" sz="2100" i="1" dirty="0" smtClean="0">
                        <a:solidFill>
                          <a:schemeClr val="bg1"/>
                        </a:solidFill>
                        <a:latin typeface="Cambria Math" panose="02040503050406030204" pitchFamily="18" charset="0"/>
                        <a:ea typeface="Cambria Math" panose="02040503050406030204" pitchFamily="18" charset="0"/>
                      </a:rPr>
                      <m:t>⟹</m:t>
                    </m:r>
                  </m:oMath>
                </a14:m>
                <a:r>
                  <a:rPr lang="en-GB" sz="2100" dirty="0">
                    <a:solidFill>
                      <a:schemeClr val="bg1"/>
                    </a:solidFill>
                  </a:rPr>
                  <a:t> lower SNR </a:t>
                </a:r>
                <a14:m>
                  <m:oMath xmlns:m="http://schemas.openxmlformats.org/officeDocument/2006/math">
                    <m:r>
                      <a:rPr lang="en-GB" sz="2100" i="1" dirty="0">
                        <a:solidFill>
                          <a:schemeClr val="bg1"/>
                        </a:solidFill>
                        <a:latin typeface="Cambria Math" panose="02040503050406030204" pitchFamily="18" charset="0"/>
                        <a:ea typeface="Cambria Math" panose="02040503050406030204" pitchFamily="18" charset="0"/>
                      </a:rPr>
                      <m:t>⟹</m:t>
                    </m:r>
                  </m:oMath>
                </a14:m>
                <a:r>
                  <a:rPr lang="en-GB" sz="2100" dirty="0">
                    <a:solidFill>
                      <a:schemeClr val="bg1"/>
                    </a:solidFill>
                  </a:rPr>
                  <a:t> higher uncertainties.</a:t>
                </a:r>
              </a:p>
              <a:p>
                <a:pPr marL="342900" lvl="1" indent="0">
                  <a:buNone/>
                </a:pPr>
                <a:endParaRPr lang="en-GB" sz="2100" dirty="0">
                  <a:solidFill>
                    <a:schemeClr val="bg1"/>
                  </a:solidFill>
                </a:endParaRPr>
              </a:p>
              <a:p>
                <a:pPr marL="342900" lvl="1" indent="0">
                  <a:buNone/>
                </a:pPr>
                <a:endParaRPr lang="en-GB" sz="2100" dirty="0">
                  <a:solidFill>
                    <a:schemeClr val="bg1"/>
                  </a:solidFill>
                </a:endParaRPr>
              </a:p>
              <a:p>
                <a:pPr marL="0" indent="0">
                  <a:buNone/>
                </a:pPr>
                <a:r>
                  <a:rPr lang="en-GB" dirty="0">
                    <a:solidFill>
                      <a:schemeClr val="bg1"/>
                    </a:solidFill>
                  </a:rPr>
                  <a:t>          a 							b</a:t>
                </a:r>
              </a:p>
              <a:p>
                <a:endParaRPr lang="en-GB" dirty="0">
                  <a:solidFill>
                    <a:schemeClr val="bg1"/>
                  </a:solidFill>
                </a:endParaRPr>
              </a:p>
              <a:p>
                <a:endParaRPr lang="en-GB" sz="1400" dirty="0">
                  <a:solidFill>
                    <a:schemeClr val="bg1"/>
                  </a:solidFill>
                </a:endParaRPr>
              </a:p>
              <a:p>
                <a:endParaRPr lang="en-GB" dirty="0">
                  <a:solidFill>
                    <a:schemeClr val="bg1"/>
                  </a:solidFill>
                </a:endParaRPr>
              </a:p>
            </p:txBody>
          </p:sp>
        </mc:Choice>
        <mc:Fallback>
          <p:sp>
            <p:nvSpPr>
              <p:cNvPr id="21" name="Text Placeholder 6">
                <a:extLst>
                  <a:ext uri="{FF2B5EF4-FFF2-40B4-BE49-F238E27FC236}">
                    <a16:creationId xmlns:a16="http://schemas.microsoft.com/office/drawing/2014/main" id="{DF6282E0-9549-66C6-82EC-770DE50AC9A9}"/>
                  </a:ext>
                </a:extLst>
              </p:cNvPr>
              <p:cNvSpPr txBox="1">
                <a:spLocks noRot="1" noChangeAspect="1" noMove="1" noResize="1" noEditPoints="1" noAdjustHandles="1" noChangeArrowheads="1" noChangeShapeType="1" noTextEdit="1"/>
              </p:cNvSpPr>
              <p:nvPr/>
            </p:nvSpPr>
            <p:spPr>
              <a:xfrm>
                <a:off x="280822" y="1222506"/>
                <a:ext cx="11056309" cy="6126536"/>
              </a:xfrm>
              <a:prstGeom prst="rect">
                <a:avLst/>
              </a:prstGeom>
              <a:blipFill>
                <a:blip r:embed="rId6"/>
                <a:stretch>
                  <a:fillRect l="-551" t="-1194"/>
                </a:stretch>
              </a:blipFill>
            </p:spPr>
            <p:txBody>
              <a:bodyPr/>
              <a:lstStyle/>
              <a:p>
                <a:r>
                  <a:rPr lang="en-GB">
                    <a:noFill/>
                  </a:rPr>
                  <a:t> </a:t>
                </a:r>
              </a:p>
            </p:txBody>
          </p:sp>
        </mc:Fallback>
      </mc:AlternateContent>
      <p:sp>
        <p:nvSpPr>
          <p:cNvPr id="22" name="Title 1">
            <a:extLst>
              <a:ext uri="{FF2B5EF4-FFF2-40B4-BE49-F238E27FC236}">
                <a16:creationId xmlns:a16="http://schemas.microsoft.com/office/drawing/2014/main" id="{8454F43B-7FD0-1295-C225-5D95F23A92CD}"/>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b="1"/>
              <a:t>Accuracy VS Magnitude</a:t>
            </a:r>
            <a:endParaRPr lang="en-GB"/>
          </a:p>
        </p:txBody>
      </p:sp>
      <p:sp>
        <p:nvSpPr>
          <p:cNvPr id="15" name="TextBox 14">
            <a:extLst>
              <a:ext uri="{FF2B5EF4-FFF2-40B4-BE49-F238E27FC236}">
                <a16:creationId xmlns:a16="http://schemas.microsoft.com/office/drawing/2014/main" id="{5FDB42CF-36E8-1EB8-289F-4F9070831E53}"/>
              </a:ext>
            </a:extLst>
          </p:cNvPr>
          <p:cNvSpPr txBox="1"/>
          <p:nvPr/>
        </p:nvSpPr>
        <p:spPr>
          <a:xfrm>
            <a:off x="959385" y="5735863"/>
            <a:ext cx="3746218" cy="646331"/>
          </a:xfrm>
          <a:prstGeom prst="rect">
            <a:avLst/>
          </a:prstGeom>
          <a:noFill/>
        </p:spPr>
        <p:txBody>
          <a:bodyPr wrap="none" rtlCol="0">
            <a:spAutoFit/>
          </a:bodyPr>
          <a:lstStyle/>
          <a:p>
            <a:r>
              <a:rPr lang="en-GB">
                <a:solidFill>
                  <a:schemeClr val="bg1"/>
                </a:solidFill>
              </a:rPr>
              <a:t>SST residuals over magnitude.</a:t>
            </a:r>
          </a:p>
          <a:p>
            <a:pPr marL="342900" indent="-342900">
              <a:buAutoNum type="alphaLcParenR"/>
            </a:pPr>
            <a:r>
              <a:rPr lang="en-GB" err="1">
                <a:solidFill>
                  <a:schemeClr val="bg1"/>
                </a:solidFill>
              </a:rPr>
              <a:t>Vereš</a:t>
            </a:r>
            <a:r>
              <a:rPr lang="en-GB">
                <a:solidFill>
                  <a:schemeClr val="bg1"/>
                </a:solidFill>
              </a:rPr>
              <a:t> et al. [2] b) </a:t>
            </a:r>
            <a:r>
              <a:rPr lang="en-GB" err="1">
                <a:solidFill>
                  <a:schemeClr val="bg1"/>
                </a:solidFill>
              </a:rPr>
              <a:t>Stronati</a:t>
            </a:r>
            <a:r>
              <a:rPr lang="en-GB">
                <a:solidFill>
                  <a:schemeClr val="bg1"/>
                </a:solidFill>
              </a:rPr>
              <a:t> et al. [1]</a:t>
            </a:r>
          </a:p>
        </p:txBody>
      </p:sp>
      <p:pic>
        <p:nvPicPr>
          <p:cNvPr id="11" name="Picture 10">
            <a:extLst>
              <a:ext uri="{FF2B5EF4-FFF2-40B4-BE49-F238E27FC236}">
                <a16:creationId xmlns:a16="http://schemas.microsoft.com/office/drawing/2014/main" id="{CDFA6C7D-9344-F323-08F0-9B1B0DF0DBED}"/>
              </a:ext>
            </a:extLst>
          </p:cNvPr>
          <p:cNvPicPr>
            <a:picLocks noChangeAspect="1"/>
          </p:cNvPicPr>
          <p:nvPr/>
        </p:nvPicPr>
        <p:blipFill>
          <a:blip r:embed="rId7"/>
          <a:stretch>
            <a:fillRect/>
          </a:stretch>
        </p:blipFill>
        <p:spPr>
          <a:xfrm>
            <a:off x="5808975" y="2974222"/>
            <a:ext cx="5952188" cy="2556783"/>
          </a:xfrm>
          <a:prstGeom prst="rect">
            <a:avLst/>
          </a:prstGeom>
        </p:spPr>
      </p:pic>
      <p:cxnSp>
        <p:nvCxnSpPr>
          <p:cNvPr id="4" name="Straight Arrow Connector 3">
            <a:extLst>
              <a:ext uri="{FF2B5EF4-FFF2-40B4-BE49-F238E27FC236}">
                <a16:creationId xmlns:a16="http://schemas.microsoft.com/office/drawing/2014/main" id="{1B58474B-1F9B-D9A9-6076-E169E5CF1946}"/>
              </a:ext>
            </a:extLst>
          </p:cNvPr>
          <p:cNvCxnSpPr>
            <a:cxnSpLocks/>
          </p:cNvCxnSpPr>
          <p:nvPr/>
        </p:nvCxnSpPr>
        <p:spPr>
          <a:xfrm flipH="1">
            <a:off x="2126166" y="2490439"/>
            <a:ext cx="542693" cy="13455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808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CD4D3-81FC-CB31-CC5A-6D68830E7014}"/>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10C84FFA-C0D1-A0FD-97E3-E6F038326B1F}"/>
              </a:ext>
            </a:extLst>
          </p:cNvPr>
          <p:cNvPicPr>
            <a:picLocks noChangeAspect="1"/>
          </p:cNvPicPr>
          <p:nvPr/>
        </p:nvPicPr>
        <p:blipFill>
          <a:blip r:embed="rId3"/>
          <a:stretch>
            <a:fillRect/>
          </a:stretch>
        </p:blipFill>
        <p:spPr>
          <a:xfrm>
            <a:off x="966152" y="2972391"/>
            <a:ext cx="3404998" cy="2621483"/>
          </a:xfrm>
          <a:prstGeom prst="rect">
            <a:avLst/>
          </a:prstGeom>
        </p:spPr>
      </p:pic>
      <p:grpSp>
        <p:nvGrpSpPr>
          <p:cNvPr id="2" name="Group 1">
            <a:extLst>
              <a:ext uri="{FF2B5EF4-FFF2-40B4-BE49-F238E27FC236}">
                <a16:creationId xmlns:a16="http://schemas.microsoft.com/office/drawing/2014/main" id="{470184C3-C052-D51E-8E05-88583265ECBF}"/>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BCAC8A07-975B-FBDB-B5B5-5F8D36F9ADD0}"/>
                </a:ext>
              </a:extLst>
            </p:cNvPr>
            <p:cNvPicPr>
              <a:picLocks noChangeAspect="1"/>
            </p:cNvPicPr>
            <p:nvPr/>
          </p:nvPicPr>
          <p:blipFill>
            <a:blip r:embed="rId4"/>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748C0FC4-C964-FA49-8845-00DA1E920A51}"/>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03F99B49-3250-A8DD-5D96-63392C751818}"/>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B13BC9C0-6103-49E1-F48D-97AF685DBF20}"/>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8D1C7ABF-9122-B8EA-56D5-15819187012A}"/>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EC5586A3-B3E9-8569-299D-FC067471E039}"/>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5885EC5C-A8C4-C1BD-D043-4E46CED747B1}"/>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0E6C5FBB-4EA4-C1A5-7410-0B083F5A5C0B}"/>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8241C08B-B2D4-04CB-99A4-E321E35DC0F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4D83380B-098F-235B-8538-FF8E44AA694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mc:AlternateContent xmlns:mc="http://schemas.openxmlformats.org/markup-compatibility/2006">
        <mc:Choice xmlns:a14="http://schemas.microsoft.com/office/drawing/2010/main" Requires="a14">
          <p:sp>
            <p:nvSpPr>
              <p:cNvPr id="21" name="Text Placeholder 6">
                <a:extLst>
                  <a:ext uri="{FF2B5EF4-FFF2-40B4-BE49-F238E27FC236}">
                    <a16:creationId xmlns:a16="http://schemas.microsoft.com/office/drawing/2014/main" id="{A8C69D33-FC42-1CD7-E609-855180221169}"/>
                  </a:ext>
                </a:extLst>
              </p:cNvPr>
              <p:cNvSpPr txBox="1">
                <a:spLocks/>
              </p:cNvSpPr>
              <p:nvPr/>
            </p:nvSpPr>
            <p:spPr>
              <a:xfrm>
                <a:off x="280822" y="1222506"/>
                <a:ext cx="11056309" cy="612653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a:solidFill>
                      <a:schemeClr val="bg1"/>
                    </a:solidFill>
                  </a:rPr>
                  <a:t>Visible brightness (as a proxy for SNR):</a:t>
                </a:r>
              </a:p>
              <a:p>
                <a:pPr lvl="1">
                  <a:buFontTx/>
                  <a:buChar char="-"/>
                </a:pPr>
                <a:r>
                  <a:rPr lang="en-GB" sz="2100" dirty="0">
                    <a:solidFill>
                      <a:schemeClr val="bg1"/>
                    </a:solidFill>
                  </a:rPr>
                  <a:t>faint </a:t>
                </a:r>
                <a14:m>
                  <m:oMath xmlns:m="http://schemas.openxmlformats.org/officeDocument/2006/math">
                    <m:r>
                      <a:rPr lang="en-GB" sz="2100" i="1" dirty="0">
                        <a:solidFill>
                          <a:schemeClr val="bg1"/>
                        </a:solidFill>
                        <a:latin typeface="Cambria Math" panose="02040503050406030204" pitchFamily="18" charset="0"/>
                        <a:ea typeface="Cambria Math" panose="02040503050406030204" pitchFamily="18" charset="0"/>
                      </a:rPr>
                      <m:t>⟹</m:t>
                    </m:r>
                  </m:oMath>
                </a14:m>
                <a:r>
                  <a:rPr lang="en-GB" sz="2100" dirty="0">
                    <a:solidFill>
                      <a:schemeClr val="bg1"/>
                    </a:solidFill>
                  </a:rPr>
                  <a:t> lower SNR </a:t>
                </a:r>
                <a14:m>
                  <m:oMath xmlns:m="http://schemas.openxmlformats.org/officeDocument/2006/math">
                    <m:r>
                      <a:rPr lang="en-GB" sz="2100" i="1" dirty="0">
                        <a:solidFill>
                          <a:schemeClr val="bg1"/>
                        </a:solidFill>
                        <a:latin typeface="Cambria Math" panose="02040503050406030204" pitchFamily="18" charset="0"/>
                        <a:ea typeface="Cambria Math" panose="02040503050406030204" pitchFamily="18" charset="0"/>
                      </a:rPr>
                      <m:t>⟹</m:t>
                    </m:r>
                  </m:oMath>
                </a14:m>
                <a:r>
                  <a:rPr lang="en-GB" sz="2100" dirty="0">
                    <a:solidFill>
                      <a:schemeClr val="bg1"/>
                    </a:solidFill>
                  </a:rPr>
                  <a:t> higher uncertainties.</a:t>
                </a:r>
              </a:p>
              <a:p>
                <a:pPr lvl="1">
                  <a:buFontTx/>
                  <a:buChar char="-"/>
                </a:pPr>
                <a:r>
                  <a:rPr lang="en-GB" sz="2100" dirty="0">
                    <a:solidFill>
                      <a:schemeClr val="bg1"/>
                    </a:solidFill>
                  </a:rPr>
                  <a:t>too bright </a:t>
                </a:r>
                <a14:m>
                  <m:oMath xmlns:m="http://schemas.openxmlformats.org/officeDocument/2006/math">
                    <m:r>
                      <a:rPr lang="en-GB" sz="2100" i="1" dirty="0">
                        <a:solidFill>
                          <a:schemeClr val="bg1"/>
                        </a:solidFill>
                        <a:latin typeface="Cambria Math" panose="02040503050406030204" pitchFamily="18" charset="0"/>
                        <a:ea typeface="Cambria Math" panose="02040503050406030204" pitchFamily="18" charset="0"/>
                      </a:rPr>
                      <m:t>⟹</m:t>
                    </m:r>
                  </m:oMath>
                </a14:m>
                <a:r>
                  <a:rPr lang="en-GB" sz="2100" dirty="0">
                    <a:solidFill>
                      <a:schemeClr val="bg1"/>
                    </a:solidFill>
                  </a:rPr>
                  <a:t> saturate CCDs </a:t>
                </a:r>
                <a14:m>
                  <m:oMath xmlns:m="http://schemas.openxmlformats.org/officeDocument/2006/math">
                    <m:r>
                      <a:rPr lang="en-GB" sz="2100" i="1" dirty="0">
                        <a:solidFill>
                          <a:schemeClr val="bg1"/>
                        </a:solidFill>
                        <a:latin typeface="Cambria Math" panose="02040503050406030204" pitchFamily="18" charset="0"/>
                        <a:ea typeface="Cambria Math" panose="02040503050406030204" pitchFamily="18" charset="0"/>
                      </a:rPr>
                      <m:t>⟹</m:t>
                    </m:r>
                  </m:oMath>
                </a14:m>
                <a:r>
                  <a:rPr lang="en-GB" sz="2100" dirty="0">
                    <a:solidFill>
                      <a:schemeClr val="bg1"/>
                    </a:solidFill>
                  </a:rPr>
                  <a:t> higher uncertainties.</a:t>
                </a:r>
              </a:p>
              <a:p>
                <a:pPr marL="342900" lvl="1" indent="0">
                  <a:buNone/>
                </a:pPr>
                <a:endParaRPr lang="en-GB" sz="2100" dirty="0">
                  <a:solidFill>
                    <a:schemeClr val="bg1"/>
                  </a:solidFill>
                </a:endParaRPr>
              </a:p>
              <a:p>
                <a:pPr marL="0" indent="0">
                  <a:buNone/>
                </a:pPr>
                <a:r>
                  <a:rPr lang="en-GB" dirty="0">
                    <a:solidFill>
                      <a:schemeClr val="bg1"/>
                    </a:solidFill>
                  </a:rPr>
                  <a:t>          a 							b</a:t>
                </a:r>
              </a:p>
              <a:p>
                <a:endParaRPr lang="en-GB" dirty="0">
                  <a:solidFill>
                    <a:schemeClr val="bg1"/>
                  </a:solidFill>
                </a:endParaRPr>
              </a:p>
              <a:p>
                <a:endParaRPr lang="en-GB" sz="1400" dirty="0">
                  <a:solidFill>
                    <a:schemeClr val="bg1"/>
                  </a:solidFill>
                </a:endParaRPr>
              </a:p>
              <a:p>
                <a:endParaRPr lang="en-GB" dirty="0">
                  <a:solidFill>
                    <a:schemeClr val="bg1"/>
                  </a:solidFill>
                </a:endParaRPr>
              </a:p>
            </p:txBody>
          </p:sp>
        </mc:Choice>
        <mc:Fallback>
          <p:sp>
            <p:nvSpPr>
              <p:cNvPr id="21" name="Text Placeholder 6">
                <a:extLst>
                  <a:ext uri="{FF2B5EF4-FFF2-40B4-BE49-F238E27FC236}">
                    <a16:creationId xmlns:a16="http://schemas.microsoft.com/office/drawing/2014/main" id="{A8C69D33-FC42-1CD7-E609-855180221169}"/>
                  </a:ext>
                </a:extLst>
              </p:cNvPr>
              <p:cNvSpPr txBox="1">
                <a:spLocks noRot="1" noChangeAspect="1" noMove="1" noResize="1" noEditPoints="1" noAdjustHandles="1" noChangeArrowheads="1" noChangeShapeType="1" noTextEdit="1"/>
              </p:cNvSpPr>
              <p:nvPr/>
            </p:nvSpPr>
            <p:spPr>
              <a:xfrm>
                <a:off x="280822" y="1222506"/>
                <a:ext cx="11056309" cy="6126536"/>
              </a:xfrm>
              <a:prstGeom prst="rect">
                <a:avLst/>
              </a:prstGeom>
              <a:blipFill>
                <a:blip r:embed="rId6"/>
                <a:stretch>
                  <a:fillRect l="-551" t="-1194"/>
                </a:stretch>
              </a:blipFill>
            </p:spPr>
            <p:txBody>
              <a:bodyPr/>
              <a:lstStyle/>
              <a:p>
                <a:r>
                  <a:rPr lang="en-GB">
                    <a:noFill/>
                  </a:rPr>
                  <a:t> </a:t>
                </a:r>
              </a:p>
            </p:txBody>
          </p:sp>
        </mc:Fallback>
      </mc:AlternateContent>
      <p:sp>
        <p:nvSpPr>
          <p:cNvPr id="22" name="Title 1">
            <a:extLst>
              <a:ext uri="{FF2B5EF4-FFF2-40B4-BE49-F238E27FC236}">
                <a16:creationId xmlns:a16="http://schemas.microsoft.com/office/drawing/2014/main" id="{CDE15EB5-EB0D-1102-5E28-CCFB9BBFFAF7}"/>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b="1"/>
              <a:t>Accuracy VS Magnitude</a:t>
            </a:r>
            <a:endParaRPr lang="en-GB"/>
          </a:p>
        </p:txBody>
      </p:sp>
      <p:sp>
        <p:nvSpPr>
          <p:cNvPr id="15" name="TextBox 14">
            <a:extLst>
              <a:ext uri="{FF2B5EF4-FFF2-40B4-BE49-F238E27FC236}">
                <a16:creationId xmlns:a16="http://schemas.microsoft.com/office/drawing/2014/main" id="{E785B1F3-8C90-AE5A-EFDA-DAFA8510F824}"/>
              </a:ext>
            </a:extLst>
          </p:cNvPr>
          <p:cNvSpPr txBox="1"/>
          <p:nvPr/>
        </p:nvSpPr>
        <p:spPr>
          <a:xfrm>
            <a:off x="959385" y="5735863"/>
            <a:ext cx="3746218" cy="646331"/>
          </a:xfrm>
          <a:prstGeom prst="rect">
            <a:avLst/>
          </a:prstGeom>
          <a:noFill/>
        </p:spPr>
        <p:txBody>
          <a:bodyPr wrap="none" rtlCol="0">
            <a:spAutoFit/>
          </a:bodyPr>
          <a:lstStyle/>
          <a:p>
            <a:r>
              <a:rPr lang="en-GB">
                <a:solidFill>
                  <a:schemeClr val="bg1"/>
                </a:solidFill>
              </a:rPr>
              <a:t>SST residuals over magnitude.</a:t>
            </a:r>
          </a:p>
          <a:p>
            <a:pPr marL="342900" indent="-342900">
              <a:buAutoNum type="alphaLcParenR"/>
            </a:pPr>
            <a:r>
              <a:rPr lang="en-GB" err="1">
                <a:solidFill>
                  <a:schemeClr val="bg1"/>
                </a:solidFill>
              </a:rPr>
              <a:t>Vereš</a:t>
            </a:r>
            <a:r>
              <a:rPr lang="en-GB">
                <a:solidFill>
                  <a:schemeClr val="bg1"/>
                </a:solidFill>
              </a:rPr>
              <a:t> et al. [2] b) </a:t>
            </a:r>
            <a:r>
              <a:rPr lang="en-GB" err="1">
                <a:solidFill>
                  <a:schemeClr val="bg1"/>
                </a:solidFill>
              </a:rPr>
              <a:t>Stronati</a:t>
            </a:r>
            <a:r>
              <a:rPr lang="en-GB">
                <a:solidFill>
                  <a:schemeClr val="bg1"/>
                </a:solidFill>
              </a:rPr>
              <a:t> et al. [1]</a:t>
            </a:r>
          </a:p>
        </p:txBody>
      </p:sp>
      <p:pic>
        <p:nvPicPr>
          <p:cNvPr id="11" name="Picture 10">
            <a:extLst>
              <a:ext uri="{FF2B5EF4-FFF2-40B4-BE49-F238E27FC236}">
                <a16:creationId xmlns:a16="http://schemas.microsoft.com/office/drawing/2014/main" id="{DB0F5597-1334-6144-1881-50BACB9D0CB1}"/>
              </a:ext>
            </a:extLst>
          </p:cNvPr>
          <p:cNvPicPr>
            <a:picLocks noChangeAspect="1"/>
          </p:cNvPicPr>
          <p:nvPr/>
        </p:nvPicPr>
        <p:blipFill>
          <a:blip r:embed="rId7"/>
          <a:stretch>
            <a:fillRect/>
          </a:stretch>
        </p:blipFill>
        <p:spPr>
          <a:xfrm>
            <a:off x="5808975" y="2974222"/>
            <a:ext cx="5952188" cy="2556783"/>
          </a:xfrm>
          <a:prstGeom prst="rect">
            <a:avLst/>
          </a:prstGeom>
        </p:spPr>
      </p:pic>
      <p:cxnSp>
        <p:nvCxnSpPr>
          <p:cNvPr id="17" name="Straight Arrow Connector 16">
            <a:extLst>
              <a:ext uri="{FF2B5EF4-FFF2-40B4-BE49-F238E27FC236}">
                <a16:creationId xmlns:a16="http://schemas.microsoft.com/office/drawing/2014/main" id="{152242F1-4A80-37FD-8591-5F80C2AD9E4E}"/>
              </a:ext>
            </a:extLst>
          </p:cNvPr>
          <p:cNvCxnSpPr>
            <a:cxnSpLocks/>
          </p:cNvCxnSpPr>
          <p:nvPr/>
        </p:nvCxnSpPr>
        <p:spPr>
          <a:xfrm>
            <a:off x="2929054" y="2490439"/>
            <a:ext cx="1211766" cy="154630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13311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EA0D6-63A7-9F43-4696-8ED84777C411}"/>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1CEBC772-ABB5-9DD5-1819-FC75283292FF}"/>
              </a:ext>
            </a:extLst>
          </p:cNvPr>
          <p:cNvPicPr>
            <a:picLocks noChangeAspect="1"/>
          </p:cNvPicPr>
          <p:nvPr/>
        </p:nvPicPr>
        <p:blipFill>
          <a:blip r:embed="rId3"/>
          <a:stretch>
            <a:fillRect/>
          </a:stretch>
        </p:blipFill>
        <p:spPr>
          <a:xfrm>
            <a:off x="966152" y="2972391"/>
            <a:ext cx="3404998" cy="2621483"/>
          </a:xfrm>
          <a:prstGeom prst="rect">
            <a:avLst/>
          </a:prstGeom>
        </p:spPr>
      </p:pic>
      <p:grpSp>
        <p:nvGrpSpPr>
          <p:cNvPr id="2" name="Group 1">
            <a:extLst>
              <a:ext uri="{FF2B5EF4-FFF2-40B4-BE49-F238E27FC236}">
                <a16:creationId xmlns:a16="http://schemas.microsoft.com/office/drawing/2014/main" id="{8BA37D2D-8351-5E41-B5BA-12A19F01C069}"/>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C8ACB2CD-8169-0981-D4EB-AE7995D3ACE9}"/>
                </a:ext>
              </a:extLst>
            </p:cNvPr>
            <p:cNvPicPr>
              <a:picLocks noChangeAspect="1"/>
            </p:cNvPicPr>
            <p:nvPr/>
          </p:nvPicPr>
          <p:blipFill>
            <a:blip r:embed="rId4"/>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B0AC37C8-02E3-DC9E-0959-A3EF98AA0CD4}"/>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A0301FB8-E57D-5FBB-E444-33496EB5B1C5}"/>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38E46DB5-6A8A-A6AB-CF2F-4BB195DEE703}"/>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E19EED5B-86DD-6A6E-BC92-78E6060CE20F}"/>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F07694F5-FA0C-C6DF-F7E0-2EBAF671BA94}"/>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79BDA062-C7B4-9D75-00B2-A43F9C12A0BD}"/>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F6CC1BC3-74B3-D3B2-2055-38C37050F51E}"/>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5FEC76D1-0CDC-E4C7-5708-2C50D0F639B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80D66831-B125-AA2E-390C-547F6650849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mc:AlternateContent xmlns:mc="http://schemas.openxmlformats.org/markup-compatibility/2006">
        <mc:Choice xmlns:a14="http://schemas.microsoft.com/office/drawing/2010/main" Requires="a14">
          <p:sp>
            <p:nvSpPr>
              <p:cNvPr id="21" name="Text Placeholder 6">
                <a:extLst>
                  <a:ext uri="{FF2B5EF4-FFF2-40B4-BE49-F238E27FC236}">
                    <a16:creationId xmlns:a16="http://schemas.microsoft.com/office/drawing/2014/main" id="{91D9C9F2-65F2-915E-CB18-9CA28899F9E6}"/>
                  </a:ext>
                </a:extLst>
              </p:cNvPr>
              <p:cNvSpPr txBox="1">
                <a:spLocks/>
              </p:cNvSpPr>
              <p:nvPr/>
            </p:nvSpPr>
            <p:spPr>
              <a:xfrm>
                <a:off x="280822" y="1222506"/>
                <a:ext cx="11056309" cy="612653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a:solidFill>
                      <a:schemeClr val="bg1"/>
                    </a:solidFill>
                  </a:rPr>
                  <a:t>Visible brightness (as a proxy for SNR):</a:t>
                </a:r>
              </a:p>
              <a:p>
                <a:pPr lvl="1">
                  <a:buFontTx/>
                  <a:buChar char="-"/>
                </a:pPr>
                <a:r>
                  <a:rPr lang="en-GB" sz="2100" dirty="0">
                    <a:solidFill>
                      <a:schemeClr val="bg1"/>
                    </a:solidFill>
                  </a:rPr>
                  <a:t>faint </a:t>
                </a:r>
                <a14:m>
                  <m:oMath xmlns:m="http://schemas.openxmlformats.org/officeDocument/2006/math">
                    <m:r>
                      <a:rPr lang="en-GB" sz="2100" i="1" dirty="0">
                        <a:solidFill>
                          <a:schemeClr val="bg1"/>
                        </a:solidFill>
                        <a:latin typeface="Cambria Math" panose="02040503050406030204" pitchFamily="18" charset="0"/>
                        <a:ea typeface="Cambria Math" panose="02040503050406030204" pitchFamily="18" charset="0"/>
                      </a:rPr>
                      <m:t>⟹</m:t>
                    </m:r>
                  </m:oMath>
                </a14:m>
                <a:r>
                  <a:rPr lang="en-GB" sz="2100" dirty="0">
                    <a:solidFill>
                      <a:schemeClr val="bg1"/>
                    </a:solidFill>
                  </a:rPr>
                  <a:t> lower SNR </a:t>
                </a:r>
                <a14:m>
                  <m:oMath xmlns:m="http://schemas.openxmlformats.org/officeDocument/2006/math">
                    <m:r>
                      <a:rPr lang="en-GB" sz="2100" i="1" dirty="0">
                        <a:solidFill>
                          <a:schemeClr val="bg1"/>
                        </a:solidFill>
                        <a:latin typeface="Cambria Math" panose="02040503050406030204" pitchFamily="18" charset="0"/>
                        <a:ea typeface="Cambria Math" panose="02040503050406030204" pitchFamily="18" charset="0"/>
                      </a:rPr>
                      <m:t>⟹</m:t>
                    </m:r>
                  </m:oMath>
                </a14:m>
                <a:r>
                  <a:rPr lang="en-GB" sz="2100" dirty="0">
                    <a:solidFill>
                      <a:schemeClr val="bg1"/>
                    </a:solidFill>
                  </a:rPr>
                  <a:t> higher uncertainties.</a:t>
                </a:r>
              </a:p>
              <a:p>
                <a:pPr lvl="1">
                  <a:buFontTx/>
                  <a:buChar char="-"/>
                </a:pPr>
                <a:r>
                  <a:rPr lang="en-GB" sz="2100" dirty="0">
                    <a:solidFill>
                      <a:schemeClr val="bg1"/>
                    </a:solidFill>
                  </a:rPr>
                  <a:t>too bright </a:t>
                </a:r>
                <a14:m>
                  <m:oMath xmlns:m="http://schemas.openxmlformats.org/officeDocument/2006/math">
                    <m:r>
                      <a:rPr lang="en-GB" sz="2100" i="1" dirty="0">
                        <a:solidFill>
                          <a:schemeClr val="bg1"/>
                        </a:solidFill>
                        <a:latin typeface="Cambria Math" panose="02040503050406030204" pitchFamily="18" charset="0"/>
                        <a:ea typeface="Cambria Math" panose="02040503050406030204" pitchFamily="18" charset="0"/>
                      </a:rPr>
                      <m:t>⟹</m:t>
                    </m:r>
                  </m:oMath>
                </a14:m>
                <a:r>
                  <a:rPr lang="en-GB" sz="2100" dirty="0">
                    <a:solidFill>
                      <a:schemeClr val="bg1"/>
                    </a:solidFill>
                  </a:rPr>
                  <a:t> saturate CCDs </a:t>
                </a:r>
                <a14:m>
                  <m:oMath xmlns:m="http://schemas.openxmlformats.org/officeDocument/2006/math">
                    <m:r>
                      <a:rPr lang="en-GB" sz="2100" i="1" dirty="0">
                        <a:solidFill>
                          <a:schemeClr val="bg1"/>
                        </a:solidFill>
                        <a:latin typeface="Cambria Math" panose="02040503050406030204" pitchFamily="18" charset="0"/>
                        <a:ea typeface="Cambria Math" panose="02040503050406030204" pitchFamily="18" charset="0"/>
                      </a:rPr>
                      <m:t>⟹</m:t>
                    </m:r>
                  </m:oMath>
                </a14:m>
                <a:r>
                  <a:rPr lang="en-GB" sz="2100" dirty="0">
                    <a:solidFill>
                      <a:schemeClr val="bg1"/>
                    </a:solidFill>
                  </a:rPr>
                  <a:t> higher uncertainties.</a:t>
                </a:r>
              </a:p>
              <a:p>
                <a:pPr marL="342900" lvl="1" indent="0">
                  <a:buNone/>
                </a:pPr>
                <a:endParaRPr lang="en-GB" sz="2100" dirty="0">
                  <a:solidFill>
                    <a:schemeClr val="bg1"/>
                  </a:solidFill>
                </a:endParaRPr>
              </a:p>
              <a:p>
                <a:pPr marL="342900" lvl="1" indent="0">
                  <a:buNone/>
                </a:pPr>
                <a:endParaRPr lang="en-GB" sz="2100" dirty="0">
                  <a:solidFill>
                    <a:schemeClr val="bg1"/>
                  </a:solidFill>
                </a:endParaRPr>
              </a:p>
              <a:p>
                <a:pPr marL="0" indent="0">
                  <a:buNone/>
                </a:pPr>
                <a:r>
                  <a:rPr lang="en-GB" dirty="0">
                    <a:solidFill>
                      <a:schemeClr val="bg1"/>
                    </a:solidFill>
                  </a:rPr>
                  <a:t>          a 							b</a:t>
                </a:r>
              </a:p>
              <a:p>
                <a:endParaRPr lang="en-GB" dirty="0">
                  <a:solidFill>
                    <a:schemeClr val="bg1"/>
                  </a:solidFill>
                </a:endParaRPr>
              </a:p>
              <a:p>
                <a:endParaRPr lang="en-GB" sz="1400" dirty="0">
                  <a:solidFill>
                    <a:schemeClr val="bg1"/>
                  </a:solidFill>
                </a:endParaRPr>
              </a:p>
              <a:p>
                <a:endParaRPr lang="en-GB" dirty="0">
                  <a:solidFill>
                    <a:schemeClr val="bg1"/>
                  </a:solidFill>
                </a:endParaRPr>
              </a:p>
            </p:txBody>
          </p:sp>
        </mc:Choice>
        <mc:Fallback>
          <p:sp>
            <p:nvSpPr>
              <p:cNvPr id="21" name="Text Placeholder 6">
                <a:extLst>
                  <a:ext uri="{FF2B5EF4-FFF2-40B4-BE49-F238E27FC236}">
                    <a16:creationId xmlns:a16="http://schemas.microsoft.com/office/drawing/2014/main" id="{91D9C9F2-65F2-915E-CB18-9CA28899F9E6}"/>
                  </a:ext>
                </a:extLst>
              </p:cNvPr>
              <p:cNvSpPr txBox="1">
                <a:spLocks noRot="1" noChangeAspect="1" noMove="1" noResize="1" noEditPoints="1" noAdjustHandles="1" noChangeArrowheads="1" noChangeShapeType="1" noTextEdit="1"/>
              </p:cNvSpPr>
              <p:nvPr/>
            </p:nvSpPr>
            <p:spPr>
              <a:xfrm>
                <a:off x="280822" y="1222506"/>
                <a:ext cx="11056309" cy="6126536"/>
              </a:xfrm>
              <a:prstGeom prst="rect">
                <a:avLst/>
              </a:prstGeom>
              <a:blipFill>
                <a:blip r:embed="rId6"/>
                <a:stretch>
                  <a:fillRect l="-551" t="-1194"/>
                </a:stretch>
              </a:blipFill>
            </p:spPr>
            <p:txBody>
              <a:bodyPr/>
              <a:lstStyle/>
              <a:p>
                <a:r>
                  <a:rPr lang="en-GB">
                    <a:noFill/>
                  </a:rPr>
                  <a:t> </a:t>
                </a:r>
              </a:p>
            </p:txBody>
          </p:sp>
        </mc:Fallback>
      </mc:AlternateContent>
      <p:sp>
        <p:nvSpPr>
          <p:cNvPr id="22" name="Title 1">
            <a:extLst>
              <a:ext uri="{FF2B5EF4-FFF2-40B4-BE49-F238E27FC236}">
                <a16:creationId xmlns:a16="http://schemas.microsoft.com/office/drawing/2014/main" id="{78A0BC26-69D6-AF1C-4F32-87A56960F70B}"/>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b="1"/>
              <a:t>Accuracy VS Magnitude</a:t>
            </a:r>
            <a:endParaRPr lang="en-GB"/>
          </a:p>
        </p:txBody>
      </p:sp>
      <p:sp>
        <p:nvSpPr>
          <p:cNvPr id="15" name="TextBox 14">
            <a:extLst>
              <a:ext uri="{FF2B5EF4-FFF2-40B4-BE49-F238E27FC236}">
                <a16:creationId xmlns:a16="http://schemas.microsoft.com/office/drawing/2014/main" id="{2B33016A-D679-9FD0-B88A-F606523F5727}"/>
              </a:ext>
            </a:extLst>
          </p:cNvPr>
          <p:cNvSpPr txBox="1"/>
          <p:nvPr/>
        </p:nvSpPr>
        <p:spPr>
          <a:xfrm>
            <a:off x="959385" y="5735863"/>
            <a:ext cx="3746218" cy="646331"/>
          </a:xfrm>
          <a:prstGeom prst="rect">
            <a:avLst/>
          </a:prstGeom>
          <a:noFill/>
        </p:spPr>
        <p:txBody>
          <a:bodyPr wrap="none" rtlCol="0">
            <a:spAutoFit/>
          </a:bodyPr>
          <a:lstStyle/>
          <a:p>
            <a:r>
              <a:rPr lang="en-GB">
                <a:solidFill>
                  <a:schemeClr val="bg1"/>
                </a:solidFill>
              </a:rPr>
              <a:t>SST residuals over magnitude.</a:t>
            </a:r>
          </a:p>
          <a:p>
            <a:pPr marL="342900" indent="-342900">
              <a:buAutoNum type="alphaLcParenR"/>
            </a:pPr>
            <a:r>
              <a:rPr lang="en-GB" err="1">
                <a:solidFill>
                  <a:schemeClr val="bg1"/>
                </a:solidFill>
              </a:rPr>
              <a:t>Vereš</a:t>
            </a:r>
            <a:r>
              <a:rPr lang="en-GB">
                <a:solidFill>
                  <a:schemeClr val="bg1"/>
                </a:solidFill>
              </a:rPr>
              <a:t> et al. [2] b) </a:t>
            </a:r>
            <a:r>
              <a:rPr lang="en-GB" err="1">
                <a:solidFill>
                  <a:schemeClr val="bg1"/>
                </a:solidFill>
              </a:rPr>
              <a:t>Stronati</a:t>
            </a:r>
            <a:r>
              <a:rPr lang="en-GB">
                <a:solidFill>
                  <a:schemeClr val="bg1"/>
                </a:solidFill>
              </a:rPr>
              <a:t> et al. [1]</a:t>
            </a:r>
          </a:p>
        </p:txBody>
      </p:sp>
      <p:pic>
        <p:nvPicPr>
          <p:cNvPr id="11" name="Picture 10">
            <a:extLst>
              <a:ext uri="{FF2B5EF4-FFF2-40B4-BE49-F238E27FC236}">
                <a16:creationId xmlns:a16="http://schemas.microsoft.com/office/drawing/2014/main" id="{D0E41D93-B64A-C49C-96ED-D5E16A0946D9}"/>
              </a:ext>
            </a:extLst>
          </p:cNvPr>
          <p:cNvPicPr>
            <a:picLocks noChangeAspect="1"/>
          </p:cNvPicPr>
          <p:nvPr/>
        </p:nvPicPr>
        <p:blipFill>
          <a:blip r:embed="rId7"/>
          <a:stretch>
            <a:fillRect/>
          </a:stretch>
        </p:blipFill>
        <p:spPr>
          <a:xfrm>
            <a:off x="5808975" y="2974222"/>
            <a:ext cx="5952188" cy="2556783"/>
          </a:xfrm>
          <a:prstGeom prst="rect">
            <a:avLst/>
          </a:prstGeom>
        </p:spPr>
      </p:pic>
      <p:sp>
        <p:nvSpPr>
          <p:cNvPr id="12" name="TextBox 11">
            <a:extLst>
              <a:ext uri="{FF2B5EF4-FFF2-40B4-BE49-F238E27FC236}">
                <a16:creationId xmlns:a16="http://schemas.microsoft.com/office/drawing/2014/main" id="{82F947D9-39CA-3232-926B-670026D6A8B5}"/>
              </a:ext>
            </a:extLst>
          </p:cNvPr>
          <p:cNvSpPr txBox="1"/>
          <p:nvPr/>
        </p:nvSpPr>
        <p:spPr>
          <a:xfrm>
            <a:off x="5787516" y="5833383"/>
            <a:ext cx="5834088" cy="646331"/>
          </a:xfrm>
          <a:prstGeom prst="rect">
            <a:avLst/>
          </a:prstGeom>
          <a:noFill/>
          <a:ln w="28575">
            <a:solidFill>
              <a:srgbClr val="FF0000"/>
            </a:solidFill>
          </a:ln>
        </p:spPr>
        <p:txBody>
          <a:bodyPr wrap="square">
            <a:spAutoFit/>
          </a:bodyPr>
          <a:lstStyle/>
          <a:p>
            <a:r>
              <a:rPr lang="en-GB" dirty="0">
                <a:solidFill>
                  <a:schemeClr val="bg1"/>
                </a:solidFill>
              </a:rPr>
              <a:t>Narrower magnitude range for NEAs:  motion rate makes it difficult to detect faint NEAs for most of the stations.</a:t>
            </a:r>
          </a:p>
        </p:txBody>
      </p:sp>
      <p:cxnSp>
        <p:nvCxnSpPr>
          <p:cNvPr id="4" name="Straight Connector 3">
            <a:extLst>
              <a:ext uri="{FF2B5EF4-FFF2-40B4-BE49-F238E27FC236}">
                <a16:creationId xmlns:a16="http://schemas.microsoft.com/office/drawing/2014/main" id="{A0F1215C-6090-E759-7ECF-C86CC083C054}"/>
              </a:ext>
            </a:extLst>
          </p:cNvPr>
          <p:cNvCxnSpPr/>
          <p:nvPr/>
        </p:nvCxnSpPr>
        <p:spPr>
          <a:xfrm>
            <a:off x="7159083" y="3137210"/>
            <a:ext cx="0" cy="2230244"/>
          </a:xfrm>
          <a:prstGeom prst="line">
            <a:avLst/>
          </a:prstGeom>
          <a:ln w="381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F2CC609-C4BD-A533-DF1C-2214043C2E9B}"/>
              </a:ext>
            </a:extLst>
          </p:cNvPr>
          <p:cNvCxnSpPr/>
          <p:nvPr/>
        </p:nvCxnSpPr>
        <p:spPr>
          <a:xfrm>
            <a:off x="10627112" y="3044283"/>
            <a:ext cx="0" cy="2230244"/>
          </a:xfrm>
          <a:prstGeom prst="line">
            <a:avLst/>
          </a:prstGeom>
          <a:ln w="38100">
            <a:solidFill>
              <a:srgbClr val="FF000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21301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BE061-6592-5D53-FBFB-3CBC9162E7EC}"/>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C36C2DA4-C800-FF9E-E095-2D39E0D047D2}"/>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90A27ED6-4DB3-833E-F35B-47EC3CE28136}"/>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CE7B5EDB-F863-C60E-794D-854C41A8D87F}"/>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3D5FB967-5E7F-2688-C852-2028C75F9EDA}"/>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943D908F-C7E4-4F42-7864-56178E49D386}"/>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1B794502-3C6C-49AC-E317-6ADC4D85B03F}"/>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7FA8A19B-642D-4C4A-2B62-25D6A3121332}"/>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6787CFA7-F28D-749C-6878-9796D964265D}"/>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5D285C84-E20A-CE91-8083-B98251D12994}"/>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FEC670AF-1B74-B2F8-0E97-2B22F5642D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26108ACE-E3BC-C0D6-0114-70E41B87E4B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Title 1">
            <a:extLst>
              <a:ext uri="{FF2B5EF4-FFF2-40B4-BE49-F238E27FC236}">
                <a16:creationId xmlns:a16="http://schemas.microsoft.com/office/drawing/2014/main" id="{3CC1E5D7-0837-19D5-5FEB-9CF0CA5A59A3}"/>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b="1" dirty="0">
                <a:ea typeface="+mj-lt"/>
                <a:cs typeface="+mj-lt"/>
              </a:rPr>
              <a:t>Effect: magnitude</a:t>
            </a:r>
            <a:endParaRPr lang="en-US" b="1" dirty="0"/>
          </a:p>
        </p:txBody>
      </p:sp>
      <p:pic>
        <p:nvPicPr>
          <p:cNvPr id="4" name="Picture 3">
            <a:extLst>
              <a:ext uri="{FF2B5EF4-FFF2-40B4-BE49-F238E27FC236}">
                <a16:creationId xmlns:a16="http://schemas.microsoft.com/office/drawing/2014/main" id="{D22D92A4-C232-C9AF-A378-337883EC71EA}"/>
              </a:ext>
            </a:extLst>
          </p:cNvPr>
          <p:cNvPicPr>
            <a:picLocks noChangeAspect="1"/>
          </p:cNvPicPr>
          <p:nvPr/>
        </p:nvPicPr>
        <p:blipFill>
          <a:blip r:embed="rId5"/>
          <a:stretch>
            <a:fillRect/>
          </a:stretch>
        </p:blipFill>
        <p:spPr>
          <a:xfrm>
            <a:off x="-3437" y="2587181"/>
            <a:ext cx="6093228" cy="2686775"/>
          </a:xfrm>
          <a:prstGeom prst="rect">
            <a:avLst/>
          </a:prstGeom>
        </p:spPr>
      </p:pic>
      <p:pic>
        <p:nvPicPr>
          <p:cNvPr id="8" name="Picture 7">
            <a:extLst>
              <a:ext uri="{FF2B5EF4-FFF2-40B4-BE49-F238E27FC236}">
                <a16:creationId xmlns:a16="http://schemas.microsoft.com/office/drawing/2014/main" id="{0673FE24-8F57-5267-ADDC-DA9A52EF6CDB}"/>
              </a:ext>
            </a:extLst>
          </p:cNvPr>
          <p:cNvPicPr>
            <a:picLocks noChangeAspect="1"/>
          </p:cNvPicPr>
          <p:nvPr/>
        </p:nvPicPr>
        <p:blipFill>
          <a:blip r:embed="rId6"/>
          <a:stretch>
            <a:fillRect/>
          </a:stretch>
        </p:blipFill>
        <p:spPr>
          <a:xfrm>
            <a:off x="6102208" y="2572653"/>
            <a:ext cx="6102872" cy="2696540"/>
          </a:xfrm>
          <a:prstGeom prst="rect">
            <a:avLst/>
          </a:prstGeom>
        </p:spPr>
      </p:pic>
      <p:pic>
        <p:nvPicPr>
          <p:cNvPr id="9" name="Picture 8">
            <a:extLst>
              <a:ext uri="{FF2B5EF4-FFF2-40B4-BE49-F238E27FC236}">
                <a16:creationId xmlns:a16="http://schemas.microsoft.com/office/drawing/2014/main" id="{4A0F5803-71E4-FA6B-2FCB-1B4091E87C68}"/>
              </a:ext>
            </a:extLst>
          </p:cNvPr>
          <p:cNvPicPr>
            <a:picLocks noChangeAspect="1"/>
          </p:cNvPicPr>
          <p:nvPr/>
        </p:nvPicPr>
        <p:blipFill>
          <a:blip r:embed="rId7"/>
          <a:stretch>
            <a:fillRect/>
          </a:stretch>
        </p:blipFill>
        <p:spPr>
          <a:xfrm>
            <a:off x="156559" y="1716730"/>
            <a:ext cx="6091539" cy="1032438"/>
          </a:xfrm>
          <a:prstGeom prst="rect">
            <a:avLst/>
          </a:prstGeom>
        </p:spPr>
      </p:pic>
      <p:pic>
        <p:nvPicPr>
          <p:cNvPr id="10" name="Picture 9">
            <a:extLst>
              <a:ext uri="{FF2B5EF4-FFF2-40B4-BE49-F238E27FC236}">
                <a16:creationId xmlns:a16="http://schemas.microsoft.com/office/drawing/2014/main" id="{C67E6086-08C9-6F1D-A531-7107F41675E1}"/>
              </a:ext>
            </a:extLst>
          </p:cNvPr>
          <p:cNvPicPr>
            <a:picLocks noChangeAspect="1"/>
          </p:cNvPicPr>
          <p:nvPr/>
        </p:nvPicPr>
        <p:blipFill>
          <a:blip r:embed="rId8"/>
          <a:stretch>
            <a:fillRect/>
          </a:stretch>
        </p:blipFill>
        <p:spPr>
          <a:xfrm>
            <a:off x="7321408" y="1760075"/>
            <a:ext cx="3654827" cy="984330"/>
          </a:xfrm>
          <a:prstGeom prst="rect">
            <a:avLst/>
          </a:prstGeom>
        </p:spPr>
      </p:pic>
    </p:spTree>
    <p:extLst>
      <p:ext uri="{BB962C8B-B14F-4D97-AF65-F5344CB8AC3E}">
        <p14:creationId xmlns:p14="http://schemas.microsoft.com/office/powerpoint/2010/main" val="41228733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25D26-09E2-1A0D-BDA8-DCE8E4D8C662}"/>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3C8CB977-3179-D24A-C386-3C5CF979F857}"/>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DF514E19-3360-79DA-BF2F-B794B4FE7C4D}"/>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8DE323E6-0C9A-8FF9-398F-11711315DAAD}"/>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F6518E10-88EF-A83F-3407-F610D5B305B3}"/>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E6D659E1-ABC2-3931-74B4-9D4BB520BCC2}"/>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01543C48-D966-E218-7942-5A8A119614BE}"/>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1BA6A5F6-04D2-8C6C-7EB0-F718C74A4508}"/>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176D52CE-F9A7-CAEA-1679-8F10C91737EE}"/>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B2D8040B-D955-3521-A702-29F85981EAB5}"/>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81F3776B-DE49-4263-5EB8-493AFC8F8B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50554CD4-A299-6CA2-288A-A44B9DFFCE1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Title 1">
            <a:extLst>
              <a:ext uri="{FF2B5EF4-FFF2-40B4-BE49-F238E27FC236}">
                <a16:creationId xmlns:a16="http://schemas.microsoft.com/office/drawing/2014/main" id="{A03EA893-60B4-DB24-B1C0-A6CBFC868E0B}"/>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b="1" dirty="0">
                <a:ea typeface="+mj-lt"/>
                <a:cs typeface="+mj-lt"/>
              </a:rPr>
              <a:t>Effect: magnitude</a:t>
            </a:r>
            <a:endParaRPr lang="en-US" b="1" dirty="0"/>
          </a:p>
        </p:txBody>
      </p:sp>
      <p:pic>
        <p:nvPicPr>
          <p:cNvPr id="4" name="Picture 3">
            <a:extLst>
              <a:ext uri="{FF2B5EF4-FFF2-40B4-BE49-F238E27FC236}">
                <a16:creationId xmlns:a16="http://schemas.microsoft.com/office/drawing/2014/main" id="{D6C553FF-FC9F-ABBF-3477-D1CE34DD39E2}"/>
              </a:ext>
            </a:extLst>
          </p:cNvPr>
          <p:cNvPicPr>
            <a:picLocks noChangeAspect="1"/>
          </p:cNvPicPr>
          <p:nvPr/>
        </p:nvPicPr>
        <p:blipFill>
          <a:blip r:embed="rId5"/>
          <a:stretch>
            <a:fillRect/>
          </a:stretch>
        </p:blipFill>
        <p:spPr>
          <a:xfrm>
            <a:off x="6208" y="1227156"/>
            <a:ext cx="6093228" cy="2686775"/>
          </a:xfrm>
          <a:prstGeom prst="rect">
            <a:avLst/>
          </a:prstGeom>
        </p:spPr>
      </p:pic>
      <p:pic>
        <p:nvPicPr>
          <p:cNvPr id="8" name="Picture 7">
            <a:extLst>
              <a:ext uri="{FF2B5EF4-FFF2-40B4-BE49-F238E27FC236}">
                <a16:creationId xmlns:a16="http://schemas.microsoft.com/office/drawing/2014/main" id="{3CDB9A70-8521-7A28-B88B-9FC56D1B7C2F}"/>
              </a:ext>
            </a:extLst>
          </p:cNvPr>
          <p:cNvPicPr>
            <a:picLocks noChangeAspect="1"/>
          </p:cNvPicPr>
          <p:nvPr/>
        </p:nvPicPr>
        <p:blipFill>
          <a:blip r:embed="rId6"/>
          <a:stretch>
            <a:fillRect/>
          </a:stretch>
        </p:blipFill>
        <p:spPr>
          <a:xfrm>
            <a:off x="6208" y="3923033"/>
            <a:ext cx="6102872" cy="2696540"/>
          </a:xfrm>
          <a:prstGeom prst="rect">
            <a:avLst/>
          </a:prstGeom>
        </p:spPr>
      </p:pic>
      <p:pic>
        <p:nvPicPr>
          <p:cNvPr id="3" name="Picture 2">
            <a:extLst>
              <a:ext uri="{FF2B5EF4-FFF2-40B4-BE49-F238E27FC236}">
                <a16:creationId xmlns:a16="http://schemas.microsoft.com/office/drawing/2014/main" id="{279C3991-EFC2-B3EE-0698-11B538565D2E}"/>
              </a:ext>
            </a:extLst>
          </p:cNvPr>
          <p:cNvPicPr>
            <a:picLocks noChangeAspect="1"/>
          </p:cNvPicPr>
          <p:nvPr/>
        </p:nvPicPr>
        <p:blipFill>
          <a:blip r:embed="rId7"/>
          <a:stretch>
            <a:fillRect/>
          </a:stretch>
        </p:blipFill>
        <p:spPr>
          <a:xfrm>
            <a:off x="5945649" y="1907168"/>
            <a:ext cx="6522094" cy="4307231"/>
          </a:xfrm>
          <a:prstGeom prst="rect">
            <a:avLst/>
          </a:prstGeom>
        </p:spPr>
      </p:pic>
    </p:spTree>
    <p:extLst>
      <p:ext uri="{BB962C8B-B14F-4D97-AF65-F5344CB8AC3E}">
        <p14:creationId xmlns:p14="http://schemas.microsoft.com/office/powerpoint/2010/main" val="1137298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D714F-39D3-68A4-9A28-EFAF579182FE}"/>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F759B021-0543-1FD2-BA77-77C32B402CA3}"/>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2E32D8CE-8237-8064-0895-2FBB1F63695F}"/>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C5F2B843-E07A-56A5-4F4C-15F08781EE2D}"/>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842B76CC-2BAA-7131-F591-9DB14CC46E67}"/>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91F75B8C-4390-1036-49F2-A039786F9096}"/>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D33A0E7F-9501-4C67-799C-4989B648DD79}"/>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8F0114C0-DE29-26B2-321E-44636520457A}"/>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7E549E1A-523C-D60C-302C-1F2F210AEBB9}"/>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5568CD36-EAA5-D097-2470-A23998EE2FCD}"/>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465CF6C2-F76D-B1F4-F009-901803C32B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A4726C35-B502-1344-623D-D9DB417D2CC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Title 1">
            <a:extLst>
              <a:ext uri="{FF2B5EF4-FFF2-40B4-BE49-F238E27FC236}">
                <a16:creationId xmlns:a16="http://schemas.microsoft.com/office/drawing/2014/main" id="{EA41AB59-A8D8-0C75-CBBD-7EFFB97A9216}"/>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b="1" dirty="0">
                <a:ea typeface="+mj-lt"/>
                <a:cs typeface="+mj-lt"/>
              </a:rPr>
              <a:t>Effect: magnitude</a:t>
            </a:r>
            <a:endParaRPr lang="en-US" b="1" dirty="0"/>
          </a:p>
        </p:txBody>
      </p:sp>
      <p:pic>
        <p:nvPicPr>
          <p:cNvPr id="4" name="Picture 3">
            <a:extLst>
              <a:ext uri="{FF2B5EF4-FFF2-40B4-BE49-F238E27FC236}">
                <a16:creationId xmlns:a16="http://schemas.microsoft.com/office/drawing/2014/main" id="{6F366FC7-29CF-1455-9800-626548629A1E}"/>
              </a:ext>
            </a:extLst>
          </p:cNvPr>
          <p:cNvPicPr>
            <a:picLocks noChangeAspect="1"/>
          </p:cNvPicPr>
          <p:nvPr/>
        </p:nvPicPr>
        <p:blipFill>
          <a:blip r:embed="rId5"/>
          <a:stretch>
            <a:fillRect/>
          </a:stretch>
        </p:blipFill>
        <p:spPr>
          <a:xfrm>
            <a:off x="6208" y="1227156"/>
            <a:ext cx="6093228" cy="2686775"/>
          </a:xfrm>
          <a:prstGeom prst="rect">
            <a:avLst/>
          </a:prstGeom>
        </p:spPr>
      </p:pic>
      <p:pic>
        <p:nvPicPr>
          <p:cNvPr id="9" name="Picture 8">
            <a:extLst>
              <a:ext uri="{FF2B5EF4-FFF2-40B4-BE49-F238E27FC236}">
                <a16:creationId xmlns:a16="http://schemas.microsoft.com/office/drawing/2014/main" id="{F5CB8D64-4025-1F39-A115-F0BCBD6C1A04}"/>
              </a:ext>
            </a:extLst>
          </p:cNvPr>
          <p:cNvPicPr>
            <a:picLocks noChangeAspect="1"/>
          </p:cNvPicPr>
          <p:nvPr/>
        </p:nvPicPr>
        <p:blipFill>
          <a:blip r:embed="rId6"/>
          <a:stretch>
            <a:fillRect/>
          </a:stretch>
        </p:blipFill>
        <p:spPr>
          <a:xfrm>
            <a:off x="9425108" y="2577476"/>
            <a:ext cx="2765506" cy="2320363"/>
          </a:xfrm>
          <a:prstGeom prst="rect">
            <a:avLst/>
          </a:prstGeom>
        </p:spPr>
      </p:pic>
      <p:pic>
        <p:nvPicPr>
          <p:cNvPr id="10" name="Picture 9">
            <a:extLst>
              <a:ext uri="{FF2B5EF4-FFF2-40B4-BE49-F238E27FC236}">
                <a16:creationId xmlns:a16="http://schemas.microsoft.com/office/drawing/2014/main" id="{DBF6876B-7470-D1D7-A2A6-B93B903435B1}"/>
              </a:ext>
            </a:extLst>
          </p:cNvPr>
          <p:cNvPicPr>
            <a:picLocks noChangeAspect="1"/>
          </p:cNvPicPr>
          <p:nvPr/>
        </p:nvPicPr>
        <p:blipFill>
          <a:blip r:embed="rId7"/>
          <a:stretch>
            <a:fillRect/>
          </a:stretch>
        </p:blipFill>
        <p:spPr>
          <a:xfrm>
            <a:off x="6093950" y="2375462"/>
            <a:ext cx="2907417" cy="804924"/>
          </a:xfrm>
          <a:prstGeom prst="rect">
            <a:avLst/>
          </a:prstGeom>
        </p:spPr>
      </p:pic>
      <p:pic>
        <p:nvPicPr>
          <p:cNvPr id="11" name="Picture 10">
            <a:extLst>
              <a:ext uri="{FF2B5EF4-FFF2-40B4-BE49-F238E27FC236}">
                <a16:creationId xmlns:a16="http://schemas.microsoft.com/office/drawing/2014/main" id="{C356B650-F019-3DA0-0157-30AA36C369AA}"/>
              </a:ext>
            </a:extLst>
          </p:cNvPr>
          <p:cNvPicPr>
            <a:picLocks noChangeAspect="1"/>
          </p:cNvPicPr>
          <p:nvPr/>
        </p:nvPicPr>
        <p:blipFill>
          <a:blip r:embed="rId8"/>
          <a:stretch>
            <a:fillRect/>
          </a:stretch>
        </p:blipFill>
        <p:spPr>
          <a:xfrm>
            <a:off x="6093950" y="4835083"/>
            <a:ext cx="2907417" cy="862797"/>
          </a:xfrm>
          <a:prstGeom prst="rect">
            <a:avLst/>
          </a:prstGeom>
        </p:spPr>
      </p:pic>
      <p:pic>
        <p:nvPicPr>
          <p:cNvPr id="3" name="Picture 2">
            <a:extLst>
              <a:ext uri="{FF2B5EF4-FFF2-40B4-BE49-F238E27FC236}">
                <a16:creationId xmlns:a16="http://schemas.microsoft.com/office/drawing/2014/main" id="{A35EA61B-A6E9-4A39-8AAA-52121C7BC46E}"/>
              </a:ext>
            </a:extLst>
          </p:cNvPr>
          <p:cNvPicPr>
            <a:picLocks noChangeAspect="1"/>
          </p:cNvPicPr>
          <p:nvPr/>
        </p:nvPicPr>
        <p:blipFill>
          <a:blip r:embed="rId9"/>
          <a:stretch>
            <a:fillRect/>
          </a:stretch>
        </p:blipFill>
        <p:spPr>
          <a:xfrm>
            <a:off x="6208" y="3923033"/>
            <a:ext cx="6102872" cy="2696540"/>
          </a:xfrm>
          <a:prstGeom prst="rect">
            <a:avLst/>
          </a:prstGeom>
        </p:spPr>
      </p:pic>
    </p:spTree>
    <p:extLst>
      <p:ext uri="{BB962C8B-B14F-4D97-AF65-F5344CB8AC3E}">
        <p14:creationId xmlns:p14="http://schemas.microsoft.com/office/powerpoint/2010/main" val="19435693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D387F-E3E6-1456-F407-6669FEF02CF8}"/>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8837FEBD-3AAE-3287-5723-A7C5793FF3F3}"/>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0FBD746D-499B-80BD-BCA5-E5D2F7EFD839}"/>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0A94D6F5-5973-BE3E-4CA3-D39DAD894A99}"/>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A3B1A508-A895-20B5-A76C-33DC6E92149A}"/>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9C61CCA3-52E6-F7AE-0E26-DBA5F6DA98C5}"/>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8B203DF2-1F0C-CAEA-4B73-8D4A5653A987}"/>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F3113FCA-0537-86F3-0E84-1F60DBA4C6F9}"/>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3C99850C-C9D4-6200-F25F-A227F1A386C2}"/>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DA45F1B0-9F34-B9D2-2A2D-F67079C093D7}"/>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82B4F258-7D5A-BB3D-D32C-A347FA8AE57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256F7776-36FA-3491-8D33-45059E8DE4F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Text Placeholder 6">
            <a:extLst>
              <a:ext uri="{FF2B5EF4-FFF2-40B4-BE49-F238E27FC236}">
                <a16:creationId xmlns:a16="http://schemas.microsoft.com/office/drawing/2014/main" id="{94D2162F-E29F-D20A-11EF-C6A182AF7654}"/>
              </a:ext>
            </a:extLst>
          </p:cNvPr>
          <p:cNvSpPr txBox="1">
            <a:spLocks/>
          </p:cNvSpPr>
          <p:nvPr/>
        </p:nvSpPr>
        <p:spPr>
          <a:xfrm>
            <a:off x="280821" y="1222506"/>
            <a:ext cx="10959607" cy="612653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2000" dirty="0">
                <a:solidFill>
                  <a:srgbClr val="FFFFFF"/>
                </a:solidFill>
              </a:rPr>
              <a:t>The </a:t>
            </a:r>
            <a:r>
              <a:rPr lang="en-GB" sz="2000" b="1" dirty="0">
                <a:solidFill>
                  <a:srgbClr val="FFFFFF"/>
                </a:solidFill>
              </a:rPr>
              <a:t>17 most productive surveys </a:t>
            </a:r>
            <a:r>
              <a:rPr lang="en-GB" sz="2000" dirty="0">
                <a:solidFill>
                  <a:srgbClr val="FFFFFF"/>
                </a:solidFill>
              </a:rPr>
              <a:t>have been analysed.</a:t>
            </a:r>
          </a:p>
          <a:p>
            <a:r>
              <a:rPr lang="en-GB" sz="2000" b="1" dirty="0">
                <a:solidFill>
                  <a:srgbClr val="FFFFFF"/>
                </a:solidFill>
              </a:rPr>
              <a:t>Most of the stations </a:t>
            </a:r>
            <a:r>
              <a:rPr lang="en-GB" sz="2000" dirty="0">
                <a:solidFill>
                  <a:srgbClr val="FFFFFF"/>
                </a:solidFill>
              </a:rPr>
              <a:t>are </a:t>
            </a:r>
            <a:r>
              <a:rPr lang="en-GB" sz="2000" b="1" dirty="0">
                <a:solidFill>
                  <a:srgbClr val="FFFFFF"/>
                </a:solidFill>
              </a:rPr>
              <a:t>not affected </a:t>
            </a:r>
            <a:r>
              <a:rPr lang="en-GB" sz="2000" dirty="0">
                <a:solidFill>
                  <a:srgbClr val="FFFFFF"/>
                </a:solidFill>
              </a:rPr>
              <a:t>by the asteroid’s class (or within the noise).</a:t>
            </a:r>
          </a:p>
          <a:p>
            <a:r>
              <a:rPr lang="en-GB" sz="2000" dirty="0">
                <a:solidFill>
                  <a:srgbClr val="FFFFFF"/>
                </a:solidFill>
              </a:rPr>
              <a:t>E12, C51, I41 and 691 show a </a:t>
            </a:r>
            <a:r>
              <a:rPr lang="en-GB" sz="2000" b="1" dirty="0">
                <a:solidFill>
                  <a:srgbClr val="FFFFFF"/>
                </a:solidFill>
              </a:rPr>
              <a:t>dependency</a:t>
            </a:r>
            <a:r>
              <a:rPr lang="en-GB" sz="2000" dirty="0">
                <a:solidFill>
                  <a:srgbClr val="FFFFFF"/>
                </a:solidFill>
              </a:rPr>
              <a:t> also </a:t>
            </a:r>
            <a:r>
              <a:rPr lang="en-GB" sz="2000" b="1" dirty="0">
                <a:solidFill>
                  <a:srgbClr val="FFFFFF"/>
                </a:solidFill>
              </a:rPr>
              <a:t>on the asteroid class.</a:t>
            </a:r>
          </a:p>
          <a:p>
            <a:r>
              <a:rPr lang="en-GB" sz="2000" dirty="0">
                <a:solidFill>
                  <a:srgbClr val="FFFFFF"/>
                </a:solidFill>
              </a:rPr>
              <a:t>It is reasonable that smaller stations (not analysed here) show the same trend (NEO follow ups).</a:t>
            </a:r>
          </a:p>
          <a:p>
            <a:pPr marL="342900" lvl="1" indent="0">
              <a:buNone/>
            </a:pPr>
            <a:endParaRPr lang="en-GB" dirty="0">
              <a:solidFill>
                <a:srgbClr val="FFFFFF"/>
              </a:solidFill>
            </a:endParaRPr>
          </a:p>
        </p:txBody>
      </p:sp>
      <p:sp>
        <p:nvSpPr>
          <p:cNvPr id="22" name="Title 1">
            <a:extLst>
              <a:ext uri="{FF2B5EF4-FFF2-40B4-BE49-F238E27FC236}">
                <a16:creationId xmlns:a16="http://schemas.microsoft.com/office/drawing/2014/main" id="{CC76AE0F-1CD7-C489-0298-BCFB6D64BD6C}"/>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b="1"/>
              <a:t>Conclusion</a:t>
            </a:r>
            <a:endParaRPr lang="en-GB"/>
          </a:p>
        </p:txBody>
      </p:sp>
    </p:spTree>
    <p:extLst>
      <p:ext uri="{BB962C8B-B14F-4D97-AF65-F5344CB8AC3E}">
        <p14:creationId xmlns:p14="http://schemas.microsoft.com/office/powerpoint/2010/main" val="32111806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32308-1067-10BC-AF37-FC7373EE31B7}"/>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DD91B925-31C7-722B-BE83-2F64ED9E9BFE}"/>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FCB6FDD0-4036-338A-C999-154FB59898BF}"/>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301597ED-84E4-3E19-CB1D-E00AC814860A}"/>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9DED1DA7-215C-ADA8-70ED-758C832A6543}"/>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39A3F3CD-C6D5-BE8F-04C7-C5D48F73FC59}"/>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5B66F412-7343-66C0-B0E2-290A33BE5F75}"/>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94FCDC8F-D8AA-9A13-5686-675F8237D025}"/>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59219433-EE94-84F8-4FE3-995D0AEA5BCD}"/>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C897E3E4-16DB-8F48-52F1-FFE84C3FD172}"/>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EE2B59DC-DD74-2A18-5AE0-BB5A655B39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22FBA265-6CF6-5AB1-17EC-045C3AABF2A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mc:AlternateContent xmlns:mc="http://schemas.openxmlformats.org/markup-compatibility/2006" xmlns:a14="http://schemas.microsoft.com/office/drawing/2010/main">
        <mc:Choice Requires="a14">
          <p:sp>
            <p:nvSpPr>
              <p:cNvPr id="21" name="Text Placeholder 6">
                <a:extLst>
                  <a:ext uri="{FF2B5EF4-FFF2-40B4-BE49-F238E27FC236}">
                    <a16:creationId xmlns:a16="http://schemas.microsoft.com/office/drawing/2014/main" id="{A9AB5C4F-6FC1-307E-D559-0E140DF4B8AA}"/>
                  </a:ext>
                </a:extLst>
              </p:cNvPr>
              <p:cNvSpPr txBox="1">
                <a:spLocks/>
              </p:cNvSpPr>
              <p:nvPr/>
            </p:nvSpPr>
            <p:spPr>
              <a:xfrm>
                <a:off x="280821" y="1222506"/>
                <a:ext cx="10959607" cy="612653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2000">
                    <a:solidFill>
                      <a:srgbClr val="FFFFFF"/>
                    </a:solidFill>
                  </a:rPr>
                  <a:t>The </a:t>
                </a:r>
                <a:r>
                  <a:rPr lang="en-GB" sz="2000" b="1">
                    <a:solidFill>
                      <a:srgbClr val="FFFFFF"/>
                    </a:solidFill>
                  </a:rPr>
                  <a:t>17 most productive surveys </a:t>
                </a:r>
                <a:r>
                  <a:rPr lang="en-GB" sz="2000">
                    <a:solidFill>
                      <a:srgbClr val="FFFFFF"/>
                    </a:solidFill>
                  </a:rPr>
                  <a:t>have been analysed.</a:t>
                </a:r>
              </a:p>
              <a:p>
                <a:r>
                  <a:rPr lang="en-GB" sz="2000" b="1">
                    <a:solidFill>
                      <a:srgbClr val="FFFFFF"/>
                    </a:solidFill>
                  </a:rPr>
                  <a:t>Most of the stations </a:t>
                </a:r>
                <a:r>
                  <a:rPr lang="en-GB" sz="2000">
                    <a:solidFill>
                      <a:srgbClr val="FFFFFF"/>
                    </a:solidFill>
                  </a:rPr>
                  <a:t>are </a:t>
                </a:r>
                <a:r>
                  <a:rPr lang="en-GB" sz="2000" b="1">
                    <a:solidFill>
                      <a:srgbClr val="FFFFFF"/>
                    </a:solidFill>
                  </a:rPr>
                  <a:t>not affected </a:t>
                </a:r>
                <a:r>
                  <a:rPr lang="en-GB" sz="2000">
                    <a:solidFill>
                      <a:srgbClr val="FFFFFF"/>
                    </a:solidFill>
                  </a:rPr>
                  <a:t>by the asteroid’s class (or within the noise)</a:t>
                </a:r>
              </a:p>
              <a:p>
                <a:r>
                  <a:rPr lang="en-GB" sz="2000">
                    <a:solidFill>
                      <a:srgbClr val="FFFFFF"/>
                    </a:solidFill>
                  </a:rPr>
                  <a:t>E12, C51, I41 and 691 show a </a:t>
                </a:r>
                <a:r>
                  <a:rPr lang="en-GB" sz="2000" b="1">
                    <a:solidFill>
                      <a:srgbClr val="FFFFFF"/>
                    </a:solidFill>
                  </a:rPr>
                  <a:t>dependency</a:t>
                </a:r>
                <a:r>
                  <a:rPr lang="en-GB" sz="2000">
                    <a:solidFill>
                      <a:srgbClr val="FFFFFF"/>
                    </a:solidFill>
                  </a:rPr>
                  <a:t> also </a:t>
                </a:r>
                <a:r>
                  <a:rPr lang="en-GB" sz="2000" b="1">
                    <a:solidFill>
                      <a:srgbClr val="FFFFFF"/>
                    </a:solidFill>
                  </a:rPr>
                  <a:t>on the asteroid class.</a:t>
                </a:r>
              </a:p>
              <a:p>
                <a:r>
                  <a:rPr lang="en-GB" sz="2000">
                    <a:solidFill>
                      <a:srgbClr val="FFFFFF"/>
                    </a:solidFill>
                  </a:rPr>
                  <a:t>It is reasonable that smaller stations (not analysed here) show the same trend (NEO follow ups).</a:t>
                </a:r>
              </a:p>
              <a:p>
                <a:endParaRPr lang="en-GB" sz="2000">
                  <a:solidFill>
                    <a:srgbClr val="FFFFFF"/>
                  </a:solidFill>
                </a:endParaRPr>
              </a:p>
              <a:p>
                <a:pPr marL="0" indent="0">
                  <a:buNone/>
                </a:pPr>
                <a:r>
                  <a:rPr lang="en-GB" sz="2000">
                    <a:solidFill>
                      <a:srgbClr val="FFFFFF"/>
                    </a:solidFill>
                  </a:rPr>
                  <a:t>EPOCH: </a:t>
                </a:r>
                <a:r>
                  <a:rPr lang="en-GB" sz="2000">
                    <a:solidFill>
                      <a:schemeClr val="bg1"/>
                    </a:solidFill>
                  </a:rPr>
                  <a:t>In general stations same trends over the years for both MBAs and NEAs</a:t>
                </a:r>
              </a:p>
              <a:p>
                <a:pPr marL="0" indent="0">
                  <a:buNone/>
                </a:pPr>
                <a14:m>
                  <m:oMath xmlns:m="http://schemas.openxmlformats.org/officeDocument/2006/math">
                    <m:r>
                      <a:rPr lang="en-GB" sz="2000" i="1" dirty="0">
                        <a:solidFill>
                          <a:schemeClr val="bg1"/>
                        </a:solidFill>
                        <a:latin typeface="Cambria Math" panose="02040503050406030204" pitchFamily="18" charset="0"/>
                        <a:ea typeface="Cambria Math" panose="02040503050406030204" pitchFamily="18" charset="0"/>
                      </a:rPr>
                      <m:t>⟹</m:t>
                    </m:r>
                  </m:oMath>
                </a14:m>
                <a:r>
                  <a:rPr lang="en-GB" sz="2000">
                    <a:solidFill>
                      <a:schemeClr val="bg1"/>
                    </a:solidFill>
                  </a:rPr>
                  <a:t> improvements in observation pipeline are implemented regardless the measured object. </a:t>
                </a:r>
              </a:p>
              <a:p>
                <a:r>
                  <a:rPr lang="en-GB" sz="2000">
                    <a:solidFill>
                      <a:srgbClr val="FFFFFF"/>
                    </a:solidFill>
                  </a:rPr>
                  <a:t>Except for: </a:t>
                </a:r>
              </a:p>
              <a:p>
                <a:pPr marL="0" indent="0">
                  <a:buNone/>
                </a:pPr>
                <a:r>
                  <a:rPr lang="en-GB" sz="2000">
                    <a:solidFill>
                      <a:srgbClr val="FFFFFF"/>
                    </a:solidFill>
                  </a:rPr>
                  <a:t>	- E12 (Siding Spring Survey): manually </a:t>
                </a:r>
                <a:r>
                  <a:rPr lang="en-GB" sz="2000" b="1">
                    <a:solidFill>
                      <a:srgbClr val="FFFFFF"/>
                    </a:solidFill>
                  </a:rPr>
                  <a:t>re-measured NEAs detections</a:t>
                </a:r>
                <a:r>
                  <a:rPr lang="en-GB" sz="2000">
                    <a:solidFill>
                      <a:srgbClr val="FFFFFF"/>
                    </a:solidFill>
                  </a:rPr>
                  <a:t>.</a:t>
                </a:r>
              </a:p>
              <a:p>
                <a:pPr marL="0" indent="0">
                  <a:buNone/>
                </a:pPr>
                <a:r>
                  <a:rPr lang="en-GB" sz="2000">
                    <a:solidFill>
                      <a:srgbClr val="FFFFFF"/>
                    </a:solidFill>
                  </a:rPr>
                  <a:t>	- C51 (WISE): rescoped for NEAS </a:t>
                </a:r>
                <a:r>
                  <a:rPr lang="en-GB" sz="2000" b="1">
                    <a:solidFill>
                      <a:srgbClr val="FFFFFF"/>
                    </a:solidFill>
                  </a:rPr>
                  <a:t>NEOWISE.</a:t>
                </a:r>
                <a:endParaRPr lang="en-GB" sz="2000">
                  <a:solidFill>
                    <a:srgbClr val="FFFFFF"/>
                  </a:solidFill>
                </a:endParaRPr>
              </a:p>
              <a:p>
                <a:pPr marL="0" indent="0">
                  <a:buNone/>
                </a:pPr>
                <a:r>
                  <a:rPr lang="en-GB" sz="2000">
                    <a:solidFill>
                      <a:srgbClr val="FFFFFF"/>
                    </a:solidFill>
                  </a:rPr>
                  <a:t>	- I41 (Palomar Mountain—ZTF): NEOs pipeline change.</a:t>
                </a:r>
              </a:p>
              <a:p>
                <a:pPr marL="0" indent="0">
                  <a:buNone/>
                </a:pPr>
                <a:endParaRPr lang="en-GB" sz="2000" b="1">
                  <a:solidFill>
                    <a:srgbClr val="FFFFFF"/>
                  </a:solidFill>
                </a:endParaRPr>
              </a:p>
              <a:p>
                <a:pPr marL="342900" lvl="1" indent="0">
                  <a:buNone/>
                </a:pPr>
                <a:endParaRPr lang="en-GB">
                  <a:solidFill>
                    <a:srgbClr val="FFFFFF"/>
                  </a:solidFill>
                </a:endParaRPr>
              </a:p>
            </p:txBody>
          </p:sp>
        </mc:Choice>
        <mc:Fallback xmlns="">
          <p:sp>
            <p:nvSpPr>
              <p:cNvPr id="21" name="Text Placeholder 6">
                <a:extLst>
                  <a:ext uri="{FF2B5EF4-FFF2-40B4-BE49-F238E27FC236}">
                    <a16:creationId xmlns:a16="http://schemas.microsoft.com/office/drawing/2014/main" id="{A9AB5C4F-6FC1-307E-D559-0E140DF4B8AA}"/>
                  </a:ext>
                </a:extLst>
              </p:cNvPr>
              <p:cNvSpPr txBox="1">
                <a:spLocks noRot="1" noChangeAspect="1" noMove="1" noResize="1" noEditPoints="1" noAdjustHandles="1" noChangeArrowheads="1" noChangeShapeType="1" noTextEdit="1"/>
              </p:cNvSpPr>
              <p:nvPr/>
            </p:nvSpPr>
            <p:spPr>
              <a:xfrm>
                <a:off x="280821" y="1222506"/>
                <a:ext cx="10959607" cy="6126536"/>
              </a:xfrm>
              <a:prstGeom prst="rect">
                <a:avLst/>
              </a:prstGeom>
              <a:blipFill>
                <a:blip r:embed="rId5"/>
                <a:stretch>
                  <a:fillRect l="-556" t="-1095"/>
                </a:stretch>
              </a:blipFill>
            </p:spPr>
            <p:txBody>
              <a:bodyPr/>
              <a:lstStyle/>
              <a:p>
                <a:r>
                  <a:rPr lang="en-US">
                    <a:noFill/>
                  </a:rPr>
                  <a:t> </a:t>
                </a:r>
              </a:p>
            </p:txBody>
          </p:sp>
        </mc:Fallback>
      </mc:AlternateContent>
      <p:sp>
        <p:nvSpPr>
          <p:cNvPr id="22" name="Title 1">
            <a:extLst>
              <a:ext uri="{FF2B5EF4-FFF2-40B4-BE49-F238E27FC236}">
                <a16:creationId xmlns:a16="http://schemas.microsoft.com/office/drawing/2014/main" id="{515AC39D-9A21-CEFE-C2FD-1BAFDF6BA5B6}"/>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b="1"/>
              <a:t>Conclusion</a:t>
            </a:r>
            <a:endParaRPr lang="en-GB"/>
          </a:p>
        </p:txBody>
      </p:sp>
    </p:spTree>
    <p:extLst>
      <p:ext uri="{BB962C8B-B14F-4D97-AF65-F5344CB8AC3E}">
        <p14:creationId xmlns:p14="http://schemas.microsoft.com/office/powerpoint/2010/main" val="25192491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98E98-961F-FABA-9848-AE4D9927B9FF}"/>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82B4AC9F-82AD-FBC9-0D9F-DE2FA9D385FA}"/>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118500BB-5F12-56E8-3ED5-9C12697E92D7}"/>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1CBF2872-555D-36A0-2400-2212182FE05A}"/>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97234492-E227-73E4-C998-6548808B4BE6}"/>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785FD8AF-775D-145B-9F9E-1C3E4025C717}"/>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B974B691-07A7-9682-5BB8-48522D8C975E}"/>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4084C81D-EFE8-E9F3-5FCA-6414F9A0368D}"/>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11A3AF56-7698-583A-7AC2-983338B71A9E}"/>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73514B81-C86A-4091-6635-358C81B3B3B7}"/>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358D2852-4694-D6E0-F14A-99F11296A2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60DBCD77-9DAB-8EB2-FE36-3364D5EA363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Text Placeholder 6">
            <a:extLst>
              <a:ext uri="{FF2B5EF4-FFF2-40B4-BE49-F238E27FC236}">
                <a16:creationId xmlns:a16="http://schemas.microsoft.com/office/drawing/2014/main" id="{2B8E8CF9-92B2-E559-044B-CA176DB16D8A}"/>
              </a:ext>
            </a:extLst>
          </p:cNvPr>
          <p:cNvSpPr txBox="1">
            <a:spLocks/>
          </p:cNvSpPr>
          <p:nvPr/>
        </p:nvSpPr>
        <p:spPr>
          <a:xfrm>
            <a:off x="280821" y="1222506"/>
            <a:ext cx="10959607" cy="612653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2000" dirty="0">
                <a:solidFill>
                  <a:srgbClr val="FFFFFF"/>
                </a:solidFill>
              </a:rPr>
              <a:t>CATALOGUE:</a:t>
            </a:r>
          </a:p>
          <a:p>
            <a:pPr marL="0" indent="0">
              <a:buNone/>
            </a:pPr>
            <a:r>
              <a:rPr lang="en-GB" sz="2000" dirty="0">
                <a:solidFill>
                  <a:srgbClr val="FFFFFF"/>
                </a:solidFill>
              </a:rPr>
              <a:t>	- 691 (Spacewatch) </a:t>
            </a:r>
            <a:r>
              <a:rPr lang="en-GB" sz="2000" dirty="0">
                <a:solidFill>
                  <a:schemeClr val="bg1"/>
                </a:solidFill>
              </a:rPr>
              <a:t>time bias is catalogue dependent.</a:t>
            </a:r>
          </a:p>
          <a:p>
            <a:pPr marL="0" indent="0">
              <a:buNone/>
            </a:pPr>
            <a:r>
              <a:rPr lang="en-GB" sz="2000" dirty="0">
                <a:solidFill>
                  <a:schemeClr val="bg1"/>
                </a:solidFill>
              </a:rPr>
              <a:t>Key Finding: </a:t>
            </a:r>
            <a:r>
              <a:rPr lang="en-GB" dirty="0">
                <a:solidFill>
                  <a:schemeClr val="bg1"/>
                </a:solidFill>
              </a:rPr>
              <a:t>catalogues accuracy and their introduced biases and systematic errors depends on stations.</a:t>
            </a:r>
            <a:endParaRPr lang="en-GB" sz="2000" dirty="0">
              <a:solidFill>
                <a:schemeClr val="bg1"/>
              </a:solidFill>
            </a:endParaRPr>
          </a:p>
          <a:p>
            <a:pPr marL="0" indent="0">
              <a:buNone/>
            </a:pPr>
            <a:r>
              <a:rPr lang="en-GB" sz="2000" dirty="0">
                <a:solidFill>
                  <a:srgbClr val="FFFFFF"/>
                </a:solidFill>
              </a:rPr>
              <a:t> </a:t>
            </a:r>
          </a:p>
          <a:p>
            <a:pPr marL="0" indent="0">
              <a:buNone/>
            </a:pPr>
            <a:endParaRPr lang="en-GB" sz="2000" dirty="0">
              <a:solidFill>
                <a:srgbClr val="FFFFFF"/>
              </a:solidFill>
            </a:endParaRPr>
          </a:p>
          <a:p>
            <a:pPr marL="342900" lvl="1" indent="0">
              <a:buNone/>
            </a:pPr>
            <a:endParaRPr lang="en-GB" dirty="0">
              <a:solidFill>
                <a:srgbClr val="FFFFFF"/>
              </a:solidFill>
            </a:endParaRPr>
          </a:p>
        </p:txBody>
      </p:sp>
      <p:sp>
        <p:nvSpPr>
          <p:cNvPr id="22" name="Title 1">
            <a:extLst>
              <a:ext uri="{FF2B5EF4-FFF2-40B4-BE49-F238E27FC236}">
                <a16:creationId xmlns:a16="http://schemas.microsoft.com/office/drawing/2014/main" id="{7655FA3F-2C05-DF46-81EC-C7ECD7672710}"/>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b="1"/>
              <a:t>Conclusion</a:t>
            </a:r>
            <a:endParaRPr lang="en-GB"/>
          </a:p>
        </p:txBody>
      </p:sp>
    </p:spTree>
    <p:extLst>
      <p:ext uri="{BB962C8B-B14F-4D97-AF65-F5344CB8AC3E}">
        <p14:creationId xmlns:p14="http://schemas.microsoft.com/office/powerpoint/2010/main" val="2693422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EBBA9-582A-29C9-E96F-0B8DDE3FEBD1}"/>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A6353025-A41C-1D05-6713-428CFFB34420}"/>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30A8597C-667D-CDDF-F428-3085ACC91D82}"/>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BF07F547-F169-E4C2-2616-63BF04451CBB}"/>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9BD87C3C-D0FE-9AC8-CBDD-5073B3604375}"/>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BD2462FE-7310-3F00-D112-9D025DF22EC4}"/>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0C5BE98A-C230-9FEB-6B6E-0E470463663F}"/>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55E7F39D-4403-7882-F14D-4F078220A1C6}"/>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4969E3B0-F34D-756B-3E5C-DD747ACA1AC1}"/>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24F7A0F2-91B5-F54B-54C1-BDC20E6E073F}"/>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B9305030-3182-A3FE-2B74-25AF83F319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8D30A833-1045-EA20-79E7-CEF0FE33B22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Text Placeholder 6">
            <a:extLst>
              <a:ext uri="{FF2B5EF4-FFF2-40B4-BE49-F238E27FC236}">
                <a16:creationId xmlns:a16="http://schemas.microsoft.com/office/drawing/2014/main" id="{231D2F53-59E7-98C7-14F5-CABB92152342}"/>
              </a:ext>
            </a:extLst>
          </p:cNvPr>
          <p:cNvSpPr txBox="1">
            <a:spLocks/>
          </p:cNvSpPr>
          <p:nvPr/>
        </p:nvSpPr>
        <p:spPr>
          <a:xfrm>
            <a:off x="280822" y="1222506"/>
            <a:ext cx="7207447" cy="612653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a:solidFill>
                  <a:schemeClr val="bg1"/>
                </a:solidFill>
              </a:rPr>
              <a:t>ESA-Cranfield shared PhD </a:t>
            </a:r>
            <a:r>
              <a:rPr lang="en-GB" i="1">
                <a:solidFill>
                  <a:schemeClr val="bg1"/>
                </a:solidFill>
              </a:rPr>
              <a:t>Effects of close approach dynamics on asteroid orbit determination</a:t>
            </a:r>
            <a:r>
              <a:rPr lang="en-GB">
                <a:solidFill>
                  <a:schemeClr val="bg1"/>
                </a:solidFill>
              </a:rPr>
              <a:t>.</a:t>
            </a:r>
          </a:p>
          <a:p>
            <a:r>
              <a:rPr lang="en-GB">
                <a:solidFill>
                  <a:schemeClr val="bg1"/>
                </a:solidFill>
              </a:rPr>
              <a:t>Searching for the dynamical signature of Close Approaches into Orbit residuals.</a:t>
            </a:r>
          </a:p>
          <a:p>
            <a:r>
              <a:rPr lang="en-GB">
                <a:solidFill>
                  <a:schemeClr val="bg1"/>
                </a:solidFill>
              </a:rPr>
              <a:t>Focus on “Broken orbits”: orbits with significant residuals reduction when splitting observations (in two).</a:t>
            </a:r>
          </a:p>
          <a:p>
            <a:pPr marL="0" indent="0">
              <a:buNone/>
            </a:pPr>
            <a:endParaRPr lang="en-GB">
              <a:solidFill>
                <a:schemeClr val="bg1"/>
              </a:solidFill>
            </a:endParaRPr>
          </a:p>
          <a:p>
            <a:pPr marL="0" indent="0">
              <a:buNone/>
            </a:pPr>
            <a:endParaRPr lang="en-GB">
              <a:solidFill>
                <a:srgbClr val="FFFFFF"/>
              </a:solidFill>
            </a:endParaRPr>
          </a:p>
        </p:txBody>
      </p:sp>
      <p:sp>
        <p:nvSpPr>
          <p:cNvPr id="22" name="Title 1">
            <a:extLst>
              <a:ext uri="{FF2B5EF4-FFF2-40B4-BE49-F238E27FC236}">
                <a16:creationId xmlns:a16="http://schemas.microsoft.com/office/drawing/2014/main" id="{0457FCA9-D7C5-5D5E-09E5-ED47747E0AFA}"/>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b="1"/>
              <a:t>Context</a:t>
            </a:r>
            <a:endParaRPr lang="en-GB"/>
          </a:p>
        </p:txBody>
      </p:sp>
      <p:sp>
        <p:nvSpPr>
          <p:cNvPr id="3" name="Arc 2">
            <a:extLst>
              <a:ext uri="{FF2B5EF4-FFF2-40B4-BE49-F238E27FC236}">
                <a16:creationId xmlns:a16="http://schemas.microsoft.com/office/drawing/2014/main" id="{8018DA3C-5C31-B12C-C046-96863BB636B8}"/>
              </a:ext>
            </a:extLst>
          </p:cNvPr>
          <p:cNvSpPr/>
          <p:nvPr/>
        </p:nvSpPr>
        <p:spPr>
          <a:xfrm>
            <a:off x="8569776" y="2795688"/>
            <a:ext cx="1461899" cy="2913468"/>
          </a:xfrm>
          <a:prstGeom prst="arc">
            <a:avLst>
              <a:gd name="adj1" fmla="val 16200000"/>
              <a:gd name="adj2" fmla="val 5282277"/>
            </a:avLst>
          </a:prstGeom>
          <a:ln w="28575">
            <a:prstDash val="lgDash"/>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GB"/>
          </a:p>
        </p:txBody>
      </p:sp>
      <p:sp>
        <p:nvSpPr>
          <p:cNvPr id="4" name="Arc 3">
            <a:extLst>
              <a:ext uri="{FF2B5EF4-FFF2-40B4-BE49-F238E27FC236}">
                <a16:creationId xmlns:a16="http://schemas.microsoft.com/office/drawing/2014/main" id="{459B5758-BBC4-AA67-04C9-A99BB1E8ED67}"/>
              </a:ext>
            </a:extLst>
          </p:cNvPr>
          <p:cNvSpPr/>
          <p:nvPr/>
        </p:nvSpPr>
        <p:spPr>
          <a:xfrm rot="21125642" flipH="1">
            <a:off x="8332218" y="3013114"/>
            <a:ext cx="1594235" cy="2715651"/>
          </a:xfrm>
          <a:prstGeom prst="arc">
            <a:avLst>
              <a:gd name="adj1" fmla="val 16200000"/>
              <a:gd name="adj2" fmla="val 5824664"/>
            </a:avLst>
          </a:prstGeom>
          <a:ln w="28575">
            <a:prstDash val="lgDash"/>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p>
        </p:txBody>
      </p:sp>
      <p:grpSp>
        <p:nvGrpSpPr>
          <p:cNvPr id="32" name="Group 31">
            <a:extLst>
              <a:ext uri="{FF2B5EF4-FFF2-40B4-BE49-F238E27FC236}">
                <a16:creationId xmlns:a16="http://schemas.microsoft.com/office/drawing/2014/main" id="{ECA8BDC9-2FE1-F888-2BE4-F0634B3A5B3B}"/>
              </a:ext>
            </a:extLst>
          </p:cNvPr>
          <p:cNvGrpSpPr/>
          <p:nvPr/>
        </p:nvGrpSpPr>
        <p:grpSpPr>
          <a:xfrm>
            <a:off x="9812820" y="3519056"/>
            <a:ext cx="423947" cy="145042"/>
            <a:chOff x="6312513" y="2484645"/>
            <a:chExt cx="618008" cy="152404"/>
          </a:xfrm>
        </p:grpSpPr>
        <p:sp>
          <p:nvSpPr>
            <p:cNvPr id="16" name="Oval 15">
              <a:extLst>
                <a:ext uri="{FF2B5EF4-FFF2-40B4-BE49-F238E27FC236}">
                  <a16:creationId xmlns:a16="http://schemas.microsoft.com/office/drawing/2014/main" id="{3EE80EE4-A898-2E7A-1CE7-FBCE5B5CDDB9}"/>
                </a:ext>
              </a:extLst>
            </p:cNvPr>
            <p:cNvSpPr/>
            <p:nvPr/>
          </p:nvSpPr>
          <p:spPr>
            <a:xfrm>
              <a:off x="6571068" y="2509870"/>
              <a:ext cx="113511" cy="1009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a:extLst>
                <a:ext uri="{FF2B5EF4-FFF2-40B4-BE49-F238E27FC236}">
                  <a16:creationId xmlns:a16="http://schemas.microsoft.com/office/drawing/2014/main" id="{0DCBFF52-1231-4995-ADEE-EAA3C9AA8666}"/>
                </a:ext>
              </a:extLst>
            </p:cNvPr>
            <p:cNvCxnSpPr>
              <a:cxnSpLocks/>
            </p:cNvCxnSpPr>
            <p:nvPr/>
          </p:nvCxnSpPr>
          <p:spPr>
            <a:xfrm flipV="1">
              <a:off x="6319874" y="2484645"/>
              <a:ext cx="0" cy="145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A8C4E414-82A3-F1C6-712F-45177BF45CEE}"/>
                </a:ext>
              </a:extLst>
            </p:cNvPr>
            <p:cNvGrpSpPr/>
            <p:nvPr/>
          </p:nvGrpSpPr>
          <p:grpSpPr>
            <a:xfrm>
              <a:off x="6312513" y="2492006"/>
              <a:ext cx="618008" cy="145043"/>
              <a:chOff x="6312513" y="2492006"/>
              <a:chExt cx="618008" cy="145043"/>
            </a:xfrm>
          </p:grpSpPr>
          <p:cxnSp>
            <p:nvCxnSpPr>
              <p:cNvPr id="18" name="Straight Connector 17">
                <a:extLst>
                  <a:ext uri="{FF2B5EF4-FFF2-40B4-BE49-F238E27FC236}">
                    <a16:creationId xmlns:a16="http://schemas.microsoft.com/office/drawing/2014/main" id="{1F8545D0-82FA-221A-B561-457103283DE1}"/>
                  </a:ext>
                </a:extLst>
              </p:cNvPr>
              <p:cNvCxnSpPr/>
              <p:nvPr/>
            </p:nvCxnSpPr>
            <p:spPr>
              <a:xfrm>
                <a:off x="6312513" y="2560320"/>
                <a:ext cx="618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8D7999B-AFAC-CF44-957C-229377F8AAEC}"/>
                  </a:ext>
                </a:extLst>
              </p:cNvPr>
              <p:cNvCxnSpPr>
                <a:cxnSpLocks/>
              </p:cNvCxnSpPr>
              <p:nvPr/>
            </p:nvCxnSpPr>
            <p:spPr>
              <a:xfrm flipV="1">
                <a:off x="6920012" y="2492006"/>
                <a:ext cx="0" cy="145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33" name="Group 32">
            <a:extLst>
              <a:ext uri="{FF2B5EF4-FFF2-40B4-BE49-F238E27FC236}">
                <a16:creationId xmlns:a16="http://schemas.microsoft.com/office/drawing/2014/main" id="{CE4B78CE-EE2D-B428-DA5A-6E4105F62430}"/>
              </a:ext>
            </a:extLst>
          </p:cNvPr>
          <p:cNvGrpSpPr/>
          <p:nvPr/>
        </p:nvGrpSpPr>
        <p:grpSpPr>
          <a:xfrm>
            <a:off x="9621762" y="4375201"/>
            <a:ext cx="564375" cy="173769"/>
            <a:chOff x="6312513" y="2484645"/>
            <a:chExt cx="618008" cy="152404"/>
          </a:xfrm>
        </p:grpSpPr>
        <p:sp>
          <p:nvSpPr>
            <p:cNvPr id="34" name="Oval 33">
              <a:extLst>
                <a:ext uri="{FF2B5EF4-FFF2-40B4-BE49-F238E27FC236}">
                  <a16:creationId xmlns:a16="http://schemas.microsoft.com/office/drawing/2014/main" id="{D7F79DC2-B0A9-8BE2-E06D-38436DD228BE}"/>
                </a:ext>
              </a:extLst>
            </p:cNvPr>
            <p:cNvSpPr/>
            <p:nvPr/>
          </p:nvSpPr>
          <p:spPr>
            <a:xfrm>
              <a:off x="6571068" y="2509870"/>
              <a:ext cx="113511" cy="1009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Connector 34">
              <a:extLst>
                <a:ext uri="{FF2B5EF4-FFF2-40B4-BE49-F238E27FC236}">
                  <a16:creationId xmlns:a16="http://schemas.microsoft.com/office/drawing/2014/main" id="{2C213408-3296-00CB-089B-235BC0E2D86B}"/>
                </a:ext>
              </a:extLst>
            </p:cNvPr>
            <p:cNvCxnSpPr>
              <a:cxnSpLocks/>
            </p:cNvCxnSpPr>
            <p:nvPr/>
          </p:nvCxnSpPr>
          <p:spPr>
            <a:xfrm flipV="1">
              <a:off x="6319874" y="2484645"/>
              <a:ext cx="0" cy="145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95507FD3-1C02-E648-EE04-5010DAA564AB}"/>
                </a:ext>
              </a:extLst>
            </p:cNvPr>
            <p:cNvGrpSpPr/>
            <p:nvPr/>
          </p:nvGrpSpPr>
          <p:grpSpPr>
            <a:xfrm>
              <a:off x="6312513" y="2492006"/>
              <a:ext cx="618008" cy="145043"/>
              <a:chOff x="6312513" y="2492006"/>
              <a:chExt cx="618008" cy="145043"/>
            </a:xfrm>
          </p:grpSpPr>
          <p:cxnSp>
            <p:nvCxnSpPr>
              <p:cNvPr id="37" name="Straight Connector 36">
                <a:extLst>
                  <a:ext uri="{FF2B5EF4-FFF2-40B4-BE49-F238E27FC236}">
                    <a16:creationId xmlns:a16="http://schemas.microsoft.com/office/drawing/2014/main" id="{AAC04E2C-5A9F-6635-0798-E58918BAA6F2}"/>
                  </a:ext>
                </a:extLst>
              </p:cNvPr>
              <p:cNvCxnSpPr/>
              <p:nvPr/>
            </p:nvCxnSpPr>
            <p:spPr>
              <a:xfrm>
                <a:off x="6312513" y="2560320"/>
                <a:ext cx="618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498D7EB-A84B-CC91-9283-0981D3E10C45}"/>
                  </a:ext>
                </a:extLst>
              </p:cNvPr>
              <p:cNvCxnSpPr>
                <a:cxnSpLocks/>
              </p:cNvCxnSpPr>
              <p:nvPr/>
            </p:nvCxnSpPr>
            <p:spPr>
              <a:xfrm flipV="1">
                <a:off x="6920012" y="2492006"/>
                <a:ext cx="0" cy="145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39" name="Group 38">
            <a:extLst>
              <a:ext uri="{FF2B5EF4-FFF2-40B4-BE49-F238E27FC236}">
                <a16:creationId xmlns:a16="http://schemas.microsoft.com/office/drawing/2014/main" id="{7774F94F-518B-9339-1E69-4886A99CA255}"/>
              </a:ext>
            </a:extLst>
          </p:cNvPr>
          <p:cNvGrpSpPr/>
          <p:nvPr/>
        </p:nvGrpSpPr>
        <p:grpSpPr>
          <a:xfrm>
            <a:off x="8068055" y="4050775"/>
            <a:ext cx="305407" cy="116649"/>
            <a:chOff x="6312513" y="2484645"/>
            <a:chExt cx="618008" cy="152404"/>
          </a:xfrm>
        </p:grpSpPr>
        <p:sp>
          <p:nvSpPr>
            <p:cNvPr id="40" name="Oval 39">
              <a:extLst>
                <a:ext uri="{FF2B5EF4-FFF2-40B4-BE49-F238E27FC236}">
                  <a16:creationId xmlns:a16="http://schemas.microsoft.com/office/drawing/2014/main" id="{CE34CCE9-E440-B578-7AEC-08E545706CE1}"/>
                </a:ext>
              </a:extLst>
            </p:cNvPr>
            <p:cNvSpPr/>
            <p:nvPr/>
          </p:nvSpPr>
          <p:spPr>
            <a:xfrm>
              <a:off x="6571068" y="2509870"/>
              <a:ext cx="113511" cy="1009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Connector 40">
              <a:extLst>
                <a:ext uri="{FF2B5EF4-FFF2-40B4-BE49-F238E27FC236}">
                  <a16:creationId xmlns:a16="http://schemas.microsoft.com/office/drawing/2014/main" id="{3C9C2D2F-9CE6-8952-EB19-7452140CCF1C}"/>
                </a:ext>
              </a:extLst>
            </p:cNvPr>
            <p:cNvCxnSpPr>
              <a:cxnSpLocks/>
            </p:cNvCxnSpPr>
            <p:nvPr/>
          </p:nvCxnSpPr>
          <p:spPr>
            <a:xfrm flipV="1">
              <a:off x="6319874" y="2484645"/>
              <a:ext cx="0" cy="145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82A4B210-5735-4413-D8F2-FA8271704397}"/>
                </a:ext>
              </a:extLst>
            </p:cNvPr>
            <p:cNvGrpSpPr/>
            <p:nvPr/>
          </p:nvGrpSpPr>
          <p:grpSpPr>
            <a:xfrm>
              <a:off x="6312513" y="2492006"/>
              <a:ext cx="618008" cy="145043"/>
              <a:chOff x="6312513" y="2492006"/>
              <a:chExt cx="618008" cy="145043"/>
            </a:xfrm>
          </p:grpSpPr>
          <p:cxnSp>
            <p:nvCxnSpPr>
              <p:cNvPr id="43" name="Straight Connector 42">
                <a:extLst>
                  <a:ext uri="{FF2B5EF4-FFF2-40B4-BE49-F238E27FC236}">
                    <a16:creationId xmlns:a16="http://schemas.microsoft.com/office/drawing/2014/main" id="{CCB61373-27D3-17FA-4835-59825C7A5482}"/>
                  </a:ext>
                </a:extLst>
              </p:cNvPr>
              <p:cNvCxnSpPr/>
              <p:nvPr/>
            </p:nvCxnSpPr>
            <p:spPr>
              <a:xfrm>
                <a:off x="6312513" y="2560320"/>
                <a:ext cx="618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67F5D33-0BA2-1DE0-3C1A-1F13DB47B24A}"/>
                  </a:ext>
                </a:extLst>
              </p:cNvPr>
              <p:cNvCxnSpPr>
                <a:cxnSpLocks/>
              </p:cNvCxnSpPr>
              <p:nvPr/>
            </p:nvCxnSpPr>
            <p:spPr>
              <a:xfrm flipV="1">
                <a:off x="6920012" y="2492006"/>
                <a:ext cx="0" cy="145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45" name="Group 44">
            <a:extLst>
              <a:ext uri="{FF2B5EF4-FFF2-40B4-BE49-F238E27FC236}">
                <a16:creationId xmlns:a16="http://schemas.microsoft.com/office/drawing/2014/main" id="{04765E75-9B75-1519-9F79-0C34DE8EA93E}"/>
              </a:ext>
            </a:extLst>
          </p:cNvPr>
          <p:cNvGrpSpPr/>
          <p:nvPr/>
        </p:nvGrpSpPr>
        <p:grpSpPr>
          <a:xfrm>
            <a:off x="9839439" y="4030151"/>
            <a:ext cx="618008" cy="152404"/>
            <a:chOff x="6312513" y="2484645"/>
            <a:chExt cx="618008" cy="152404"/>
          </a:xfrm>
        </p:grpSpPr>
        <p:sp>
          <p:nvSpPr>
            <p:cNvPr id="46" name="Oval 45">
              <a:extLst>
                <a:ext uri="{FF2B5EF4-FFF2-40B4-BE49-F238E27FC236}">
                  <a16:creationId xmlns:a16="http://schemas.microsoft.com/office/drawing/2014/main" id="{DD11C79B-31A3-F4A4-602A-8B392E984573}"/>
                </a:ext>
              </a:extLst>
            </p:cNvPr>
            <p:cNvSpPr/>
            <p:nvPr/>
          </p:nvSpPr>
          <p:spPr>
            <a:xfrm>
              <a:off x="6571068" y="2509870"/>
              <a:ext cx="113511" cy="1009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7" name="Straight Connector 46">
              <a:extLst>
                <a:ext uri="{FF2B5EF4-FFF2-40B4-BE49-F238E27FC236}">
                  <a16:creationId xmlns:a16="http://schemas.microsoft.com/office/drawing/2014/main" id="{7715997F-6C43-5688-9258-6368E04A011D}"/>
                </a:ext>
              </a:extLst>
            </p:cNvPr>
            <p:cNvCxnSpPr>
              <a:cxnSpLocks/>
            </p:cNvCxnSpPr>
            <p:nvPr/>
          </p:nvCxnSpPr>
          <p:spPr>
            <a:xfrm flipV="1">
              <a:off x="6319874" y="2484645"/>
              <a:ext cx="0" cy="145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B5296F27-E522-6F1E-5E66-3242141C4E33}"/>
                </a:ext>
              </a:extLst>
            </p:cNvPr>
            <p:cNvGrpSpPr/>
            <p:nvPr/>
          </p:nvGrpSpPr>
          <p:grpSpPr>
            <a:xfrm>
              <a:off x="6312513" y="2492006"/>
              <a:ext cx="618008" cy="145043"/>
              <a:chOff x="6312513" y="2492006"/>
              <a:chExt cx="618008" cy="145043"/>
            </a:xfrm>
          </p:grpSpPr>
          <p:cxnSp>
            <p:nvCxnSpPr>
              <p:cNvPr id="49" name="Straight Connector 48">
                <a:extLst>
                  <a:ext uri="{FF2B5EF4-FFF2-40B4-BE49-F238E27FC236}">
                    <a16:creationId xmlns:a16="http://schemas.microsoft.com/office/drawing/2014/main" id="{01994594-D0B5-ED6F-8189-71501A4B4BB8}"/>
                  </a:ext>
                </a:extLst>
              </p:cNvPr>
              <p:cNvCxnSpPr/>
              <p:nvPr/>
            </p:nvCxnSpPr>
            <p:spPr>
              <a:xfrm>
                <a:off x="6312513" y="2560320"/>
                <a:ext cx="618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2D387BA-779D-BCC0-6C52-26BE53FD79B5}"/>
                  </a:ext>
                </a:extLst>
              </p:cNvPr>
              <p:cNvCxnSpPr>
                <a:cxnSpLocks/>
              </p:cNvCxnSpPr>
              <p:nvPr/>
            </p:nvCxnSpPr>
            <p:spPr>
              <a:xfrm flipV="1">
                <a:off x="6920012" y="2492006"/>
                <a:ext cx="0" cy="145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51" name="Group 50">
            <a:extLst>
              <a:ext uri="{FF2B5EF4-FFF2-40B4-BE49-F238E27FC236}">
                <a16:creationId xmlns:a16="http://schemas.microsoft.com/office/drawing/2014/main" id="{241CCA46-28D3-35E3-2426-F62459E14A6A}"/>
              </a:ext>
            </a:extLst>
          </p:cNvPr>
          <p:cNvGrpSpPr/>
          <p:nvPr/>
        </p:nvGrpSpPr>
        <p:grpSpPr>
          <a:xfrm>
            <a:off x="9846799" y="5008181"/>
            <a:ext cx="292003" cy="66396"/>
            <a:chOff x="6312513" y="2484645"/>
            <a:chExt cx="618008" cy="152404"/>
          </a:xfrm>
        </p:grpSpPr>
        <p:sp>
          <p:nvSpPr>
            <p:cNvPr id="52" name="Oval 51">
              <a:extLst>
                <a:ext uri="{FF2B5EF4-FFF2-40B4-BE49-F238E27FC236}">
                  <a16:creationId xmlns:a16="http://schemas.microsoft.com/office/drawing/2014/main" id="{685ED1A1-3D0B-6A22-2180-EFE26CD052F1}"/>
                </a:ext>
              </a:extLst>
            </p:cNvPr>
            <p:cNvSpPr/>
            <p:nvPr/>
          </p:nvSpPr>
          <p:spPr>
            <a:xfrm>
              <a:off x="6571068" y="2509870"/>
              <a:ext cx="113511" cy="1009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3" name="Straight Connector 52">
              <a:extLst>
                <a:ext uri="{FF2B5EF4-FFF2-40B4-BE49-F238E27FC236}">
                  <a16:creationId xmlns:a16="http://schemas.microsoft.com/office/drawing/2014/main" id="{8514235F-7BF4-6FF8-1C33-56E60BEA2F37}"/>
                </a:ext>
              </a:extLst>
            </p:cNvPr>
            <p:cNvCxnSpPr>
              <a:cxnSpLocks/>
            </p:cNvCxnSpPr>
            <p:nvPr/>
          </p:nvCxnSpPr>
          <p:spPr>
            <a:xfrm flipV="1">
              <a:off x="6319874" y="2484645"/>
              <a:ext cx="0" cy="145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D20E10B9-E7C9-7604-9617-AC5F7DD5D9CA}"/>
                </a:ext>
              </a:extLst>
            </p:cNvPr>
            <p:cNvGrpSpPr/>
            <p:nvPr/>
          </p:nvGrpSpPr>
          <p:grpSpPr>
            <a:xfrm>
              <a:off x="6312513" y="2492006"/>
              <a:ext cx="618008" cy="145043"/>
              <a:chOff x="6312513" y="2492006"/>
              <a:chExt cx="618008" cy="145043"/>
            </a:xfrm>
          </p:grpSpPr>
          <p:cxnSp>
            <p:nvCxnSpPr>
              <p:cNvPr id="55" name="Straight Connector 54">
                <a:extLst>
                  <a:ext uri="{FF2B5EF4-FFF2-40B4-BE49-F238E27FC236}">
                    <a16:creationId xmlns:a16="http://schemas.microsoft.com/office/drawing/2014/main" id="{EBDE0B61-1464-A68E-AC89-1B602006C7FE}"/>
                  </a:ext>
                </a:extLst>
              </p:cNvPr>
              <p:cNvCxnSpPr/>
              <p:nvPr/>
            </p:nvCxnSpPr>
            <p:spPr>
              <a:xfrm>
                <a:off x="6312513" y="2560320"/>
                <a:ext cx="618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ED45D64-535B-88F5-09F1-BFC942081FD7}"/>
                  </a:ext>
                </a:extLst>
              </p:cNvPr>
              <p:cNvCxnSpPr>
                <a:cxnSpLocks/>
              </p:cNvCxnSpPr>
              <p:nvPr/>
            </p:nvCxnSpPr>
            <p:spPr>
              <a:xfrm flipV="1">
                <a:off x="6920012" y="2492006"/>
                <a:ext cx="0" cy="145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57" name="Group 56">
            <a:extLst>
              <a:ext uri="{FF2B5EF4-FFF2-40B4-BE49-F238E27FC236}">
                <a16:creationId xmlns:a16="http://schemas.microsoft.com/office/drawing/2014/main" id="{2EE36201-6422-3AF7-6A96-CECD7C3441D7}"/>
              </a:ext>
            </a:extLst>
          </p:cNvPr>
          <p:cNvGrpSpPr/>
          <p:nvPr/>
        </p:nvGrpSpPr>
        <p:grpSpPr>
          <a:xfrm>
            <a:off x="8225756" y="4540577"/>
            <a:ext cx="423947" cy="145042"/>
            <a:chOff x="6312513" y="2484645"/>
            <a:chExt cx="618008" cy="152404"/>
          </a:xfrm>
        </p:grpSpPr>
        <p:sp>
          <p:nvSpPr>
            <p:cNvPr id="58" name="Oval 57">
              <a:extLst>
                <a:ext uri="{FF2B5EF4-FFF2-40B4-BE49-F238E27FC236}">
                  <a16:creationId xmlns:a16="http://schemas.microsoft.com/office/drawing/2014/main" id="{415C332E-15C8-58E0-35F4-018F313A1BF9}"/>
                </a:ext>
              </a:extLst>
            </p:cNvPr>
            <p:cNvSpPr/>
            <p:nvPr/>
          </p:nvSpPr>
          <p:spPr>
            <a:xfrm>
              <a:off x="6571068" y="2509870"/>
              <a:ext cx="113511" cy="1009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9" name="Straight Connector 58">
              <a:extLst>
                <a:ext uri="{FF2B5EF4-FFF2-40B4-BE49-F238E27FC236}">
                  <a16:creationId xmlns:a16="http://schemas.microsoft.com/office/drawing/2014/main" id="{B30DDFF7-EA0D-2682-9E99-8871B55CAFCB}"/>
                </a:ext>
              </a:extLst>
            </p:cNvPr>
            <p:cNvCxnSpPr>
              <a:cxnSpLocks/>
            </p:cNvCxnSpPr>
            <p:nvPr/>
          </p:nvCxnSpPr>
          <p:spPr>
            <a:xfrm flipV="1">
              <a:off x="6319874" y="2484645"/>
              <a:ext cx="0" cy="145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08561858-E8AC-210E-BB4A-4908493EDD35}"/>
                </a:ext>
              </a:extLst>
            </p:cNvPr>
            <p:cNvGrpSpPr/>
            <p:nvPr/>
          </p:nvGrpSpPr>
          <p:grpSpPr>
            <a:xfrm>
              <a:off x="6312513" y="2492006"/>
              <a:ext cx="618008" cy="145043"/>
              <a:chOff x="6312513" y="2492006"/>
              <a:chExt cx="618008" cy="145043"/>
            </a:xfrm>
          </p:grpSpPr>
          <p:cxnSp>
            <p:nvCxnSpPr>
              <p:cNvPr id="61" name="Straight Connector 60">
                <a:extLst>
                  <a:ext uri="{FF2B5EF4-FFF2-40B4-BE49-F238E27FC236}">
                    <a16:creationId xmlns:a16="http://schemas.microsoft.com/office/drawing/2014/main" id="{C6E88442-A584-07DA-22C5-43B925936C90}"/>
                  </a:ext>
                </a:extLst>
              </p:cNvPr>
              <p:cNvCxnSpPr/>
              <p:nvPr/>
            </p:nvCxnSpPr>
            <p:spPr>
              <a:xfrm>
                <a:off x="6312513" y="2560320"/>
                <a:ext cx="618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59D8DF9-BC0E-0F18-7C6E-32C7FE774B51}"/>
                  </a:ext>
                </a:extLst>
              </p:cNvPr>
              <p:cNvCxnSpPr>
                <a:cxnSpLocks/>
              </p:cNvCxnSpPr>
              <p:nvPr/>
            </p:nvCxnSpPr>
            <p:spPr>
              <a:xfrm flipV="1">
                <a:off x="6920012" y="2492006"/>
                <a:ext cx="0" cy="145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63" name="Group 62">
            <a:extLst>
              <a:ext uri="{FF2B5EF4-FFF2-40B4-BE49-F238E27FC236}">
                <a16:creationId xmlns:a16="http://schemas.microsoft.com/office/drawing/2014/main" id="{13B8ED31-6574-0895-C086-DF6CBDFEC57A}"/>
              </a:ext>
            </a:extLst>
          </p:cNvPr>
          <p:cNvGrpSpPr/>
          <p:nvPr/>
        </p:nvGrpSpPr>
        <p:grpSpPr>
          <a:xfrm>
            <a:off x="8334135" y="4874128"/>
            <a:ext cx="423947" cy="145042"/>
            <a:chOff x="6312513" y="2484645"/>
            <a:chExt cx="618008" cy="152404"/>
          </a:xfrm>
        </p:grpSpPr>
        <p:sp>
          <p:nvSpPr>
            <p:cNvPr id="64" name="Oval 63">
              <a:extLst>
                <a:ext uri="{FF2B5EF4-FFF2-40B4-BE49-F238E27FC236}">
                  <a16:creationId xmlns:a16="http://schemas.microsoft.com/office/drawing/2014/main" id="{D1F866B8-C6C2-AA9E-BB1D-5D94404B61D4}"/>
                </a:ext>
              </a:extLst>
            </p:cNvPr>
            <p:cNvSpPr/>
            <p:nvPr/>
          </p:nvSpPr>
          <p:spPr>
            <a:xfrm>
              <a:off x="6571068" y="2509870"/>
              <a:ext cx="113511" cy="1009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5" name="Straight Connector 64">
              <a:extLst>
                <a:ext uri="{FF2B5EF4-FFF2-40B4-BE49-F238E27FC236}">
                  <a16:creationId xmlns:a16="http://schemas.microsoft.com/office/drawing/2014/main" id="{48821E74-4365-B911-1C6A-84B2C3F018DC}"/>
                </a:ext>
              </a:extLst>
            </p:cNvPr>
            <p:cNvCxnSpPr>
              <a:cxnSpLocks/>
            </p:cNvCxnSpPr>
            <p:nvPr/>
          </p:nvCxnSpPr>
          <p:spPr>
            <a:xfrm flipV="1">
              <a:off x="6319874" y="2484645"/>
              <a:ext cx="0" cy="145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CF53C9EC-ADE8-02CC-78D9-EA9AD740373E}"/>
                </a:ext>
              </a:extLst>
            </p:cNvPr>
            <p:cNvGrpSpPr/>
            <p:nvPr/>
          </p:nvGrpSpPr>
          <p:grpSpPr>
            <a:xfrm>
              <a:off x="6312513" y="2492006"/>
              <a:ext cx="618008" cy="145043"/>
              <a:chOff x="6312513" y="2492006"/>
              <a:chExt cx="618008" cy="145043"/>
            </a:xfrm>
          </p:grpSpPr>
          <p:cxnSp>
            <p:nvCxnSpPr>
              <p:cNvPr id="67" name="Straight Connector 66">
                <a:extLst>
                  <a:ext uri="{FF2B5EF4-FFF2-40B4-BE49-F238E27FC236}">
                    <a16:creationId xmlns:a16="http://schemas.microsoft.com/office/drawing/2014/main" id="{F1B98809-2AD9-D87C-0FE6-8A49398BC077}"/>
                  </a:ext>
                </a:extLst>
              </p:cNvPr>
              <p:cNvCxnSpPr/>
              <p:nvPr/>
            </p:nvCxnSpPr>
            <p:spPr>
              <a:xfrm>
                <a:off x="6312513" y="2560320"/>
                <a:ext cx="618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D42F2EF-38DA-5247-2C82-24CC40F0A657}"/>
                  </a:ext>
                </a:extLst>
              </p:cNvPr>
              <p:cNvCxnSpPr>
                <a:cxnSpLocks/>
              </p:cNvCxnSpPr>
              <p:nvPr/>
            </p:nvCxnSpPr>
            <p:spPr>
              <a:xfrm flipV="1">
                <a:off x="6920012" y="2492006"/>
                <a:ext cx="0" cy="145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69" name="Group 68">
            <a:extLst>
              <a:ext uri="{FF2B5EF4-FFF2-40B4-BE49-F238E27FC236}">
                <a16:creationId xmlns:a16="http://schemas.microsoft.com/office/drawing/2014/main" id="{CBE2A97F-E8C2-28D3-813B-9B759C3505DD}"/>
              </a:ext>
            </a:extLst>
          </p:cNvPr>
          <p:cNvGrpSpPr/>
          <p:nvPr/>
        </p:nvGrpSpPr>
        <p:grpSpPr>
          <a:xfrm>
            <a:off x="9965220" y="3671456"/>
            <a:ext cx="423947" cy="145042"/>
            <a:chOff x="6312513" y="2484645"/>
            <a:chExt cx="618008" cy="152404"/>
          </a:xfrm>
        </p:grpSpPr>
        <p:sp>
          <p:nvSpPr>
            <p:cNvPr id="70" name="Oval 69">
              <a:extLst>
                <a:ext uri="{FF2B5EF4-FFF2-40B4-BE49-F238E27FC236}">
                  <a16:creationId xmlns:a16="http://schemas.microsoft.com/office/drawing/2014/main" id="{BFA6A514-4DF5-92DB-F619-B9CAAA17B2DC}"/>
                </a:ext>
              </a:extLst>
            </p:cNvPr>
            <p:cNvSpPr/>
            <p:nvPr/>
          </p:nvSpPr>
          <p:spPr>
            <a:xfrm>
              <a:off x="6571068" y="2509870"/>
              <a:ext cx="113511" cy="1009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1" name="Straight Connector 70">
              <a:extLst>
                <a:ext uri="{FF2B5EF4-FFF2-40B4-BE49-F238E27FC236}">
                  <a16:creationId xmlns:a16="http://schemas.microsoft.com/office/drawing/2014/main" id="{0308F938-2A39-9FE0-3E03-5ABF2A2FF477}"/>
                </a:ext>
              </a:extLst>
            </p:cNvPr>
            <p:cNvCxnSpPr>
              <a:cxnSpLocks/>
            </p:cNvCxnSpPr>
            <p:nvPr/>
          </p:nvCxnSpPr>
          <p:spPr>
            <a:xfrm flipV="1">
              <a:off x="6319874" y="2484645"/>
              <a:ext cx="0" cy="145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A4D18B30-E3B3-E2E9-8481-BFE6AB3559AC}"/>
                </a:ext>
              </a:extLst>
            </p:cNvPr>
            <p:cNvGrpSpPr/>
            <p:nvPr/>
          </p:nvGrpSpPr>
          <p:grpSpPr>
            <a:xfrm>
              <a:off x="6312513" y="2492006"/>
              <a:ext cx="618008" cy="145043"/>
              <a:chOff x="6312513" y="2492006"/>
              <a:chExt cx="618008" cy="145043"/>
            </a:xfrm>
          </p:grpSpPr>
          <p:cxnSp>
            <p:nvCxnSpPr>
              <p:cNvPr id="73" name="Straight Connector 72">
                <a:extLst>
                  <a:ext uri="{FF2B5EF4-FFF2-40B4-BE49-F238E27FC236}">
                    <a16:creationId xmlns:a16="http://schemas.microsoft.com/office/drawing/2014/main" id="{BEAB356C-1F5D-348F-83BE-21119E0895EC}"/>
                  </a:ext>
                </a:extLst>
              </p:cNvPr>
              <p:cNvCxnSpPr/>
              <p:nvPr/>
            </p:nvCxnSpPr>
            <p:spPr>
              <a:xfrm>
                <a:off x="6312513" y="2560320"/>
                <a:ext cx="618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1F828A1-D8F8-5864-3D91-8C31B4BD08D7}"/>
                  </a:ext>
                </a:extLst>
              </p:cNvPr>
              <p:cNvCxnSpPr>
                <a:cxnSpLocks/>
              </p:cNvCxnSpPr>
              <p:nvPr/>
            </p:nvCxnSpPr>
            <p:spPr>
              <a:xfrm flipV="1">
                <a:off x="6920012" y="2492006"/>
                <a:ext cx="0" cy="145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75" name="Group 74">
            <a:extLst>
              <a:ext uri="{FF2B5EF4-FFF2-40B4-BE49-F238E27FC236}">
                <a16:creationId xmlns:a16="http://schemas.microsoft.com/office/drawing/2014/main" id="{82F6A683-D401-17C3-9ED2-A05A5E3863A9}"/>
              </a:ext>
            </a:extLst>
          </p:cNvPr>
          <p:cNvGrpSpPr/>
          <p:nvPr/>
        </p:nvGrpSpPr>
        <p:grpSpPr>
          <a:xfrm>
            <a:off x="8225755" y="3611237"/>
            <a:ext cx="423947" cy="145042"/>
            <a:chOff x="6312513" y="2484645"/>
            <a:chExt cx="618008" cy="152404"/>
          </a:xfrm>
        </p:grpSpPr>
        <p:sp>
          <p:nvSpPr>
            <p:cNvPr id="76" name="Oval 75">
              <a:extLst>
                <a:ext uri="{FF2B5EF4-FFF2-40B4-BE49-F238E27FC236}">
                  <a16:creationId xmlns:a16="http://schemas.microsoft.com/office/drawing/2014/main" id="{BEBAAD1C-D836-C8FA-2294-AAC145B066AF}"/>
                </a:ext>
              </a:extLst>
            </p:cNvPr>
            <p:cNvSpPr/>
            <p:nvPr/>
          </p:nvSpPr>
          <p:spPr>
            <a:xfrm>
              <a:off x="6571068" y="2509870"/>
              <a:ext cx="113511" cy="1009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7" name="Straight Connector 76">
              <a:extLst>
                <a:ext uri="{FF2B5EF4-FFF2-40B4-BE49-F238E27FC236}">
                  <a16:creationId xmlns:a16="http://schemas.microsoft.com/office/drawing/2014/main" id="{CF07C4F4-D891-118F-50E3-662C357E79A8}"/>
                </a:ext>
              </a:extLst>
            </p:cNvPr>
            <p:cNvCxnSpPr>
              <a:cxnSpLocks/>
            </p:cNvCxnSpPr>
            <p:nvPr/>
          </p:nvCxnSpPr>
          <p:spPr>
            <a:xfrm flipV="1">
              <a:off x="6319874" y="2484645"/>
              <a:ext cx="0" cy="145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81EB86BC-C35D-9487-815A-63D012EA3982}"/>
                </a:ext>
              </a:extLst>
            </p:cNvPr>
            <p:cNvGrpSpPr/>
            <p:nvPr/>
          </p:nvGrpSpPr>
          <p:grpSpPr>
            <a:xfrm>
              <a:off x="6312513" y="2492006"/>
              <a:ext cx="618008" cy="145043"/>
              <a:chOff x="6312513" y="2492006"/>
              <a:chExt cx="618008" cy="145043"/>
            </a:xfrm>
          </p:grpSpPr>
          <p:cxnSp>
            <p:nvCxnSpPr>
              <p:cNvPr id="79" name="Straight Connector 78">
                <a:extLst>
                  <a:ext uri="{FF2B5EF4-FFF2-40B4-BE49-F238E27FC236}">
                    <a16:creationId xmlns:a16="http://schemas.microsoft.com/office/drawing/2014/main" id="{CA965AC1-B54F-CCAE-EACF-B87C02CEA545}"/>
                  </a:ext>
                </a:extLst>
              </p:cNvPr>
              <p:cNvCxnSpPr/>
              <p:nvPr/>
            </p:nvCxnSpPr>
            <p:spPr>
              <a:xfrm>
                <a:off x="6312513" y="2560320"/>
                <a:ext cx="618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983A0F9-3257-6AD7-9967-08511AF53A6A}"/>
                  </a:ext>
                </a:extLst>
              </p:cNvPr>
              <p:cNvCxnSpPr>
                <a:cxnSpLocks/>
              </p:cNvCxnSpPr>
              <p:nvPr/>
            </p:nvCxnSpPr>
            <p:spPr>
              <a:xfrm flipV="1">
                <a:off x="6920012" y="2492006"/>
                <a:ext cx="0" cy="145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81" name="Arc 80">
            <a:extLst>
              <a:ext uri="{FF2B5EF4-FFF2-40B4-BE49-F238E27FC236}">
                <a16:creationId xmlns:a16="http://schemas.microsoft.com/office/drawing/2014/main" id="{FE093C3A-C397-4891-39A4-035E5BAA682D}"/>
              </a:ext>
            </a:extLst>
          </p:cNvPr>
          <p:cNvSpPr/>
          <p:nvPr/>
        </p:nvSpPr>
        <p:spPr>
          <a:xfrm rot="21125642" flipH="1">
            <a:off x="8248909" y="2931614"/>
            <a:ext cx="1805079" cy="2782303"/>
          </a:xfrm>
          <a:prstGeom prst="arc">
            <a:avLst>
              <a:gd name="adj1" fmla="val 16200000"/>
              <a:gd name="adj2" fmla="val 16149119"/>
            </a:avLst>
          </a:prstGeom>
          <a:ln w="6350">
            <a:solidFill>
              <a:schemeClr val="bg2"/>
            </a:solidFill>
            <a:prstDash val="dash"/>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p>
        </p:txBody>
      </p:sp>
      <p:sp>
        <p:nvSpPr>
          <p:cNvPr id="82" name="Arc 81">
            <a:extLst>
              <a:ext uri="{FF2B5EF4-FFF2-40B4-BE49-F238E27FC236}">
                <a16:creationId xmlns:a16="http://schemas.microsoft.com/office/drawing/2014/main" id="{8C9EDFB6-BF54-467E-DBD0-98CA2BDC4D68}"/>
              </a:ext>
            </a:extLst>
          </p:cNvPr>
          <p:cNvSpPr/>
          <p:nvPr/>
        </p:nvSpPr>
        <p:spPr>
          <a:xfrm rot="21125642" flipH="1">
            <a:off x="6189099" y="83544"/>
            <a:ext cx="4827359" cy="6278273"/>
          </a:xfrm>
          <a:prstGeom prst="arc">
            <a:avLst>
              <a:gd name="adj1" fmla="val 3113758"/>
              <a:gd name="adj2" fmla="val 10366199"/>
            </a:avLst>
          </a:prstGeom>
          <a:ln w="25400">
            <a:solidFill>
              <a:schemeClr val="bg1">
                <a:lumMod val="65000"/>
              </a:schemeClr>
            </a:solidFill>
            <a:prstDash val="dash"/>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solidFill>
                <a:schemeClr val="bg1">
                  <a:lumMod val="65000"/>
                </a:schemeClr>
              </a:solidFill>
            </a:endParaRPr>
          </a:p>
        </p:txBody>
      </p:sp>
      <p:pic>
        <p:nvPicPr>
          <p:cNvPr id="2050" name="Picture 2" descr="Asteroid Clipart">
            <a:extLst>
              <a:ext uri="{FF2B5EF4-FFF2-40B4-BE49-F238E27FC236}">
                <a16:creationId xmlns:a16="http://schemas.microsoft.com/office/drawing/2014/main" id="{7551DF1B-D95E-F263-B610-EB952D62C2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2267338">
            <a:off x="8384396" y="5998965"/>
            <a:ext cx="703868" cy="6472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steroid Belt Images – Browse 3,170 Stock Photos, Vectors, and Video ...">
            <a:extLst>
              <a:ext uri="{FF2B5EF4-FFF2-40B4-BE49-F238E27FC236}">
                <a16:creationId xmlns:a16="http://schemas.microsoft.com/office/drawing/2014/main" id="{1A61F37D-5E6E-3179-6128-0FD5E82FFB35}"/>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069538" y="5499243"/>
            <a:ext cx="419825" cy="419825"/>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a:extLst>
              <a:ext uri="{FF2B5EF4-FFF2-40B4-BE49-F238E27FC236}">
                <a16:creationId xmlns:a16="http://schemas.microsoft.com/office/drawing/2014/main" id="{7D8A24D6-FE64-F15A-87EE-9F86B0093781}"/>
              </a:ext>
            </a:extLst>
          </p:cNvPr>
          <p:cNvSpPr txBox="1"/>
          <p:nvPr/>
        </p:nvSpPr>
        <p:spPr>
          <a:xfrm>
            <a:off x="8914575" y="5791203"/>
            <a:ext cx="292068" cy="369332"/>
          </a:xfrm>
          <a:prstGeom prst="rect">
            <a:avLst/>
          </a:prstGeom>
          <a:noFill/>
        </p:spPr>
        <p:txBody>
          <a:bodyPr wrap="none" rtlCol="0">
            <a:spAutoFit/>
          </a:bodyPr>
          <a:lstStyle/>
          <a:p>
            <a:r>
              <a:rPr lang="en-GB">
                <a:solidFill>
                  <a:schemeClr val="bg1"/>
                </a:solidFill>
              </a:rPr>
              <a:t>?</a:t>
            </a:r>
          </a:p>
        </p:txBody>
      </p:sp>
    </p:spTree>
    <p:extLst>
      <p:ext uri="{BB962C8B-B14F-4D97-AF65-F5344CB8AC3E}">
        <p14:creationId xmlns:p14="http://schemas.microsoft.com/office/powerpoint/2010/main" val="8380154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80071-8A3D-DDE1-C93F-7E10FD802B90}"/>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65B78A90-8F64-1841-5D93-BAC83AAE10FF}"/>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C6638939-2587-6293-9C92-5396ADA0544F}"/>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2F317FF3-D5DF-CCF7-9763-EECC941E60C0}"/>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ADC3CD67-1402-649F-22E1-9497B66B55FB}"/>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76D06893-8785-E876-BFAB-C5308B4FC8CC}"/>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20BAC5D8-330E-0782-7641-1261D6BDEB69}"/>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AE3FEE64-C822-DF44-BEB8-F379EFDA85DD}"/>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A4924BFD-BFE2-BAA5-BD34-8D25CD10BA1B}"/>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7612EC67-361C-C4ED-A7D8-19FA933DFA03}"/>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2E6BECDA-CECC-5B84-D407-D8BFCA82A8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821CD69F-BD76-8814-FBDF-8798C982886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Text Placeholder 6">
            <a:extLst>
              <a:ext uri="{FF2B5EF4-FFF2-40B4-BE49-F238E27FC236}">
                <a16:creationId xmlns:a16="http://schemas.microsoft.com/office/drawing/2014/main" id="{93CC6A17-6649-0A9F-4A5D-AE8B8265F11A}"/>
              </a:ext>
            </a:extLst>
          </p:cNvPr>
          <p:cNvSpPr txBox="1">
            <a:spLocks/>
          </p:cNvSpPr>
          <p:nvPr/>
        </p:nvSpPr>
        <p:spPr>
          <a:xfrm>
            <a:off x="280821" y="1222506"/>
            <a:ext cx="10959607" cy="612653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2000" dirty="0">
                <a:solidFill>
                  <a:srgbClr val="FFFFFF"/>
                </a:solidFill>
              </a:rPr>
              <a:t>CATALOGUE:</a:t>
            </a:r>
          </a:p>
          <a:p>
            <a:pPr marL="0" indent="0">
              <a:buNone/>
            </a:pPr>
            <a:r>
              <a:rPr lang="en-GB" sz="2000" dirty="0">
                <a:solidFill>
                  <a:srgbClr val="FFFFFF"/>
                </a:solidFill>
              </a:rPr>
              <a:t>	- 691 (Spacewatch) </a:t>
            </a:r>
            <a:r>
              <a:rPr lang="en-GB" sz="2000" dirty="0">
                <a:solidFill>
                  <a:schemeClr val="bg1"/>
                </a:solidFill>
              </a:rPr>
              <a:t>time bias is catalogue dependent.</a:t>
            </a:r>
          </a:p>
          <a:p>
            <a:pPr marL="0" indent="0">
              <a:buNone/>
            </a:pPr>
            <a:r>
              <a:rPr lang="en-GB" sz="2000" dirty="0">
                <a:solidFill>
                  <a:schemeClr val="bg1"/>
                </a:solidFill>
              </a:rPr>
              <a:t>Key Finding: </a:t>
            </a:r>
            <a:r>
              <a:rPr lang="en-GB" dirty="0">
                <a:solidFill>
                  <a:schemeClr val="bg1"/>
                </a:solidFill>
              </a:rPr>
              <a:t>catalogues accuracy and their introduced biases and systematic errors depends on stations.</a:t>
            </a:r>
          </a:p>
          <a:p>
            <a:pPr marL="0" indent="0">
              <a:buNone/>
            </a:pPr>
            <a:endParaRPr lang="en-GB" sz="2000" dirty="0">
              <a:solidFill>
                <a:schemeClr val="bg1"/>
              </a:solidFill>
            </a:endParaRPr>
          </a:p>
          <a:p>
            <a:pPr marL="0" indent="0">
              <a:buNone/>
            </a:pPr>
            <a:r>
              <a:rPr lang="en-GB" sz="2000" dirty="0">
                <a:solidFill>
                  <a:srgbClr val="FFFFFF"/>
                </a:solidFill>
              </a:rPr>
              <a:t>MAGNITUDE: </a:t>
            </a:r>
            <a:r>
              <a:rPr lang="en-GB" sz="2000" dirty="0">
                <a:solidFill>
                  <a:schemeClr val="bg1"/>
                </a:solidFill>
              </a:rPr>
              <a:t>No relevant differences MBAs NEOs (when a good number of observations is </a:t>
            </a:r>
          </a:p>
          <a:p>
            <a:pPr marL="0" indent="0">
              <a:buNone/>
            </a:pPr>
            <a:r>
              <a:rPr lang="en-GB" sz="2000" dirty="0">
                <a:solidFill>
                  <a:schemeClr val="bg1"/>
                </a:solidFill>
              </a:rPr>
              <a:t>available).</a:t>
            </a:r>
          </a:p>
          <a:p>
            <a:pPr marL="0" indent="0">
              <a:buNone/>
            </a:pPr>
            <a:r>
              <a:rPr lang="en-GB" sz="2000" dirty="0">
                <a:solidFill>
                  <a:schemeClr val="bg1"/>
                </a:solidFill>
              </a:rPr>
              <a:t>Key Finding: Narrower magnitude range for NEAs could be taken into account in weighting scheme.</a:t>
            </a:r>
          </a:p>
          <a:p>
            <a:pPr marL="0" indent="0">
              <a:buNone/>
            </a:pPr>
            <a:endParaRPr lang="en-GB" sz="2000" dirty="0">
              <a:solidFill>
                <a:schemeClr val="bg1"/>
              </a:solidFill>
            </a:endParaRPr>
          </a:p>
          <a:p>
            <a:pPr marL="0" indent="0">
              <a:buNone/>
            </a:pPr>
            <a:r>
              <a:rPr lang="en-GB" sz="2000" dirty="0">
                <a:solidFill>
                  <a:srgbClr val="FFFFFF"/>
                </a:solidFill>
              </a:rPr>
              <a:t> </a:t>
            </a:r>
          </a:p>
          <a:p>
            <a:pPr marL="0" indent="0">
              <a:buNone/>
            </a:pPr>
            <a:endParaRPr lang="en-GB" sz="2000" dirty="0">
              <a:solidFill>
                <a:srgbClr val="FFFFFF"/>
              </a:solidFill>
            </a:endParaRPr>
          </a:p>
          <a:p>
            <a:pPr marL="342900" lvl="1" indent="0">
              <a:buNone/>
            </a:pPr>
            <a:endParaRPr lang="en-GB" dirty="0">
              <a:solidFill>
                <a:srgbClr val="FFFFFF"/>
              </a:solidFill>
            </a:endParaRPr>
          </a:p>
        </p:txBody>
      </p:sp>
      <p:sp>
        <p:nvSpPr>
          <p:cNvPr id="22" name="Title 1">
            <a:extLst>
              <a:ext uri="{FF2B5EF4-FFF2-40B4-BE49-F238E27FC236}">
                <a16:creationId xmlns:a16="http://schemas.microsoft.com/office/drawing/2014/main" id="{9086F19D-DA82-96AB-7C4E-460404C11A2D}"/>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b="1"/>
              <a:t>Conclusion</a:t>
            </a:r>
            <a:endParaRPr lang="en-GB"/>
          </a:p>
        </p:txBody>
      </p:sp>
    </p:spTree>
    <p:extLst>
      <p:ext uri="{BB962C8B-B14F-4D97-AF65-F5344CB8AC3E}">
        <p14:creationId xmlns:p14="http://schemas.microsoft.com/office/powerpoint/2010/main" val="3340617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E717B-A360-7F55-9C45-CF0ED6CC6D73}"/>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F70DB32B-F5B8-90CE-60D6-7541DD7D3145}"/>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A604E3F6-AE45-FB66-4C6E-216A24E01874}"/>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6DC4AAB5-483B-DC44-CCE6-0077EC2EF9B3}"/>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FCF77211-859B-F08F-1F2B-D3338C9A4927}"/>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315249D0-36A4-6842-F234-B82025089622}"/>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5B7C0271-64EF-CDDC-FB48-0C4163971399}"/>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472E9782-6E8B-B41E-8FD5-5DF851F1669C}"/>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03BD698F-C149-D667-859C-80D6D2BC0999}"/>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DAC7A841-FE70-2DAC-B43A-DBD435752B03}"/>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E385D7CB-618B-AAD1-D7E5-301A902CC53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6EC859E8-A6FF-44E4-F326-997DEF4CC45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mc:AlternateContent xmlns:mc="http://schemas.openxmlformats.org/markup-compatibility/2006">
        <mc:Choice xmlns:a14="http://schemas.microsoft.com/office/drawing/2010/main" Requires="a14">
          <p:sp>
            <p:nvSpPr>
              <p:cNvPr id="21" name="Text Placeholder 6">
                <a:extLst>
                  <a:ext uri="{FF2B5EF4-FFF2-40B4-BE49-F238E27FC236}">
                    <a16:creationId xmlns:a16="http://schemas.microsoft.com/office/drawing/2014/main" id="{C6FB431F-13E2-EDA7-CA5F-59235084D333}"/>
                  </a:ext>
                </a:extLst>
              </p:cNvPr>
              <p:cNvSpPr txBox="1">
                <a:spLocks/>
              </p:cNvSpPr>
              <p:nvPr/>
            </p:nvSpPr>
            <p:spPr>
              <a:xfrm>
                <a:off x="280821" y="1222506"/>
                <a:ext cx="10959607" cy="612653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2000" dirty="0">
                    <a:solidFill>
                      <a:srgbClr val="FFFFFF"/>
                    </a:solidFill>
                  </a:rPr>
                  <a:t>CATALOGUE:</a:t>
                </a:r>
              </a:p>
              <a:p>
                <a:pPr marL="0" indent="0">
                  <a:buNone/>
                </a:pPr>
                <a:r>
                  <a:rPr lang="en-GB" sz="2000" dirty="0">
                    <a:solidFill>
                      <a:srgbClr val="FFFFFF"/>
                    </a:solidFill>
                  </a:rPr>
                  <a:t>	- 691 (Spacewatch) </a:t>
                </a:r>
                <a:r>
                  <a:rPr lang="en-GB" sz="2000" dirty="0">
                    <a:solidFill>
                      <a:schemeClr val="bg1"/>
                    </a:solidFill>
                  </a:rPr>
                  <a:t>time bias is catalogue dependent.</a:t>
                </a:r>
              </a:p>
              <a:p>
                <a:pPr marL="0" indent="0">
                  <a:buNone/>
                </a:pPr>
                <a:r>
                  <a:rPr lang="en-GB" sz="2000" dirty="0">
                    <a:solidFill>
                      <a:schemeClr val="bg1"/>
                    </a:solidFill>
                  </a:rPr>
                  <a:t>Key Finding: </a:t>
                </a:r>
                <a:r>
                  <a:rPr lang="en-GB" dirty="0">
                    <a:solidFill>
                      <a:schemeClr val="bg1"/>
                    </a:solidFill>
                  </a:rPr>
                  <a:t>catalogues accuracy and their introduced biases and systematic errors depends on stations.</a:t>
                </a:r>
              </a:p>
              <a:p>
                <a:pPr marL="0" indent="0">
                  <a:buNone/>
                </a:pPr>
                <a:endParaRPr lang="en-GB" sz="2000" dirty="0">
                  <a:solidFill>
                    <a:schemeClr val="bg1"/>
                  </a:solidFill>
                </a:endParaRPr>
              </a:p>
              <a:p>
                <a:pPr marL="0" indent="0">
                  <a:buNone/>
                </a:pPr>
                <a:r>
                  <a:rPr lang="en-GB" sz="2000" dirty="0">
                    <a:solidFill>
                      <a:srgbClr val="FFFFFF"/>
                    </a:solidFill>
                  </a:rPr>
                  <a:t>MAGNITUDE: </a:t>
                </a:r>
                <a:r>
                  <a:rPr lang="en-GB" sz="2000" dirty="0">
                    <a:solidFill>
                      <a:schemeClr val="bg1"/>
                    </a:solidFill>
                  </a:rPr>
                  <a:t>No relevant differences MBAs NEOs (when a good number of observations is </a:t>
                </a:r>
              </a:p>
              <a:p>
                <a:pPr marL="0" indent="0">
                  <a:buNone/>
                </a:pPr>
                <a:r>
                  <a:rPr lang="en-GB" sz="2000" dirty="0">
                    <a:solidFill>
                      <a:schemeClr val="bg1"/>
                    </a:solidFill>
                  </a:rPr>
                  <a:t>available).</a:t>
                </a:r>
              </a:p>
              <a:p>
                <a:pPr marL="0" indent="0">
                  <a:buNone/>
                </a:pPr>
                <a:r>
                  <a:rPr lang="en-GB" sz="2000" dirty="0">
                    <a:solidFill>
                      <a:schemeClr val="bg1"/>
                    </a:solidFill>
                  </a:rPr>
                  <a:t>Key Finding: Narrower magnitude range for NEAs could be taken into account in weighting scheme.</a:t>
                </a:r>
              </a:p>
              <a:p>
                <a:pPr marL="0" indent="0">
                  <a:buNone/>
                </a:pPr>
                <a:endParaRPr lang="en-GB" sz="2000" dirty="0">
                  <a:solidFill>
                    <a:srgbClr val="FFFFFF"/>
                  </a:solidFill>
                </a:endParaRPr>
              </a:p>
              <a:p>
                <a:pPr marL="0" indent="0">
                  <a:buNone/>
                </a:pPr>
                <a:endParaRPr lang="en-GB" sz="2000" dirty="0">
                  <a:solidFill>
                    <a:srgbClr val="FFFFFF"/>
                  </a:solidFill>
                </a:endParaRPr>
              </a:p>
              <a:p>
                <a:pPr marL="0" indent="0" algn="ctr">
                  <a:buNone/>
                </a:pPr>
                <a14:m>
                  <m:oMath xmlns:m="http://schemas.openxmlformats.org/officeDocument/2006/math">
                    <m:r>
                      <a:rPr lang="en-GB" sz="2800" i="1" dirty="0">
                        <a:solidFill>
                          <a:schemeClr val="bg1"/>
                        </a:solidFill>
                        <a:latin typeface="Cambria Math" panose="02040503050406030204" pitchFamily="18" charset="0"/>
                        <a:ea typeface="Cambria Math" panose="02040503050406030204" pitchFamily="18" charset="0"/>
                      </a:rPr>
                      <m:t>⟹ </m:t>
                    </m:r>
                  </m:oMath>
                </a14:m>
                <a:r>
                  <a:rPr lang="en-GB" sz="2800" b="1" dirty="0">
                    <a:solidFill>
                      <a:srgbClr val="FFFFFF"/>
                    </a:solidFill>
                  </a:rPr>
                  <a:t>Introducing</a:t>
                </a:r>
                <a:r>
                  <a:rPr lang="en-GB" sz="2800" dirty="0">
                    <a:solidFill>
                      <a:srgbClr val="FFFFFF"/>
                    </a:solidFill>
                  </a:rPr>
                  <a:t> the asteroids </a:t>
                </a:r>
                <a:r>
                  <a:rPr lang="en-GB" sz="2800" b="1" dirty="0">
                    <a:solidFill>
                      <a:srgbClr val="FFFFFF"/>
                    </a:solidFill>
                  </a:rPr>
                  <a:t>dynamical classification </a:t>
                </a:r>
                <a:r>
                  <a:rPr lang="en-GB" sz="2800" dirty="0">
                    <a:solidFill>
                      <a:srgbClr val="FFFFFF"/>
                    </a:solidFill>
                  </a:rPr>
                  <a:t>in the current </a:t>
                </a:r>
                <a:r>
                  <a:rPr lang="en-GB" sz="2800" b="1" dirty="0">
                    <a:solidFill>
                      <a:srgbClr val="FFFFFF"/>
                    </a:solidFill>
                  </a:rPr>
                  <a:t>weighting system</a:t>
                </a:r>
                <a:r>
                  <a:rPr lang="en-GB" sz="2800" dirty="0">
                    <a:solidFill>
                      <a:srgbClr val="FFFFFF"/>
                    </a:solidFill>
                  </a:rPr>
                  <a:t> could improve the whole </a:t>
                </a:r>
                <a:r>
                  <a:rPr lang="en-GB" sz="2800" b="1" dirty="0">
                    <a:solidFill>
                      <a:srgbClr val="FFFFFF"/>
                    </a:solidFill>
                  </a:rPr>
                  <a:t>Orbit Determination pipeline.</a:t>
                </a:r>
              </a:p>
              <a:p>
                <a:pPr marL="0" indent="0">
                  <a:buNone/>
                </a:pPr>
                <a:endParaRPr lang="en-GB" sz="2000" dirty="0">
                  <a:solidFill>
                    <a:schemeClr val="bg1"/>
                  </a:solidFill>
                </a:endParaRPr>
              </a:p>
              <a:p>
                <a:pPr marL="0" indent="0">
                  <a:buNone/>
                </a:pPr>
                <a:r>
                  <a:rPr lang="en-GB" sz="2000" dirty="0">
                    <a:solidFill>
                      <a:srgbClr val="FFFFFF"/>
                    </a:solidFill>
                  </a:rPr>
                  <a:t> </a:t>
                </a:r>
              </a:p>
              <a:p>
                <a:pPr marL="0" indent="0">
                  <a:buNone/>
                </a:pPr>
                <a:endParaRPr lang="en-GB" sz="2000" dirty="0">
                  <a:solidFill>
                    <a:srgbClr val="FFFFFF"/>
                  </a:solidFill>
                </a:endParaRPr>
              </a:p>
              <a:p>
                <a:pPr marL="342900" lvl="1" indent="0">
                  <a:buNone/>
                </a:pPr>
                <a:endParaRPr lang="en-GB" dirty="0">
                  <a:solidFill>
                    <a:srgbClr val="FFFFFF"/>
                  </a:solidFill>
                </a:endParaRPr>
              </a:p>
            </p:txBody>
          </p:sp>
        </mc:Choice>
        <mc:Fallback>
          <p:sp>
            <p:nvSpPr>
              <p:cNvPr id="21" name="Text Placeholder 6">
                <a:extLst>
                  <a:ext uri="{FF2B5EF4-FFF2-40B4-BE49-F238E27FC236}">
                    <a16:creationId xmlns:a16="http://schemas.microsoft.com/office/drawing/2014/main" id="{C6FB431F-13E2-EDA7-CA5F-59235084D333}"/>
                  </a:ext>
                </a:extLst>
              </p:cNvPr>
              <p:cNvSpPr txBox="1">
                <a:spLocks noRot="1" noChangeAspect="1" noMove="1" noResize="1" noEditPoints="1" noAdjustHandles="1" noChangeArrowheads="1" noChangeShapeType="1" noTextEdit="1"/>
              </p:cNvSpPr>
              <p:nvPr/>
            </p:nvSpPr>
            <p:spPr>
              <a:xfrm>
                <a:off x="280821" y="1222506"/>
                <a:ext cx="10959607" cy="6126536"/>
              </a:xfrm>
              <a:prstGeom prst="rect">
                <a:avLst/>
              </a:prstGeom>
              <a:blipFill>
                <a:blip r:embed="rId5"/>
                <a:stretch>
                  <a:fillRect l="-667" t="-1095" r="-667"/>
                </a:stretch>
              </a:blipFill>
            </p:spPr>
            <p:txBody>
              <a:bodyPr/>
              <a:lstStyle/>
              <a:p>
                <a:r>
                  <a:rPr lang="en-GB">
                    <a:noFill/>
                  </a:rPr>
                  <a:t> </a:t>
                </a:r>
              </a:p>
            </p:txBody>
          </p:sp>
        </mc:Fallback>
      </mc:AlternateContent>
      <p:sp>
        <p:nvSpPr>
          <p:cNvPr id="22" name="Title 1">
            <a:extLst>
              <a:ext uri="{FF2B5EF4-FFF2-40B4-BE49-F238E27FC236}">
                <a16:creationId xmlns:a16="http://schemas.microsoft.com/office/drawing/2014/main" id="{6E703691-535C-D36C-DD7A-D38E51E7C88B}"/>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b="1"/>
              <a:t>Conclusion</a:t>
            </a:r>
            <a:endParaRPr lang="en-GB"/>
          </a:p>
        </p:txBody>
      </p:sp>
    </p:spTree>
    <p:extLst>
      <p:ext uri="{BB962C8B-B14F-4D97-AF65-F5344CB8AC3E}">
        <p14:creationId xmlns:p14="http://schemas.microsoft.com/office/powerpoint/2010/main" val="27035330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7BE892A-6B46-699D-F237-54874AFEE859}"/>
              </a:ext>
            </a:extLst>
          </p:cNvPr>
          <p:cNvSpPr>
            <a:spLocks noGrp="1"/>
          </p:cNvSpPr>
          <p:nvPr>
            <p:ph type="pic" sz="quarter" idx="19"/>
          </p:nvPr>
        </p:nvSpPr>
        <p:spPr/>
        <p:txBody>
          <a:bodyPr/>
          <a:lstStyle/>
          <a:p>
            <a:endParaRPr lang="en-GB"/>
          </a:p>
        </p:txBody>
      </p:sp>
      <p:grpSp>
        <p:nvGrpSpPr>
          <p:cNvPr id="5" name="Group 4">
            <a:extLst>
              <a:ext uri="{FF2B5EF4-FFF2-40B4-BE49-F238E27FC236}">
                <a16:creationId xmlns:a16="http://schemas.microsoft.com/office/drawing/2014/main" id="{AA853423-7084-C249-3E42-6A7348871B5E}"/>
              </a:ext>
            </a:extLst>
          </p:cNvPr>
          <p:cNvGrpSpPr/>
          <p:nvPr/>
        </p:nvGrpSpPr>
        <p:grpSpPr>
          <a:xfrm>
            <a:off x="5129635" y="1"/>
            <a:ext cx="7062698" cy="6858000"/>
            <a:chOff x="5129635" y="1"/>
            <a:chExt cx="7062698" cy="6858000"/>
          </a:xfrm>
        </p:grpSpPr>
        <p:pic>
          <p:nvPicPr>
            <p:cNvPr id="6" name="Picture 5">
              <a:extLst>
                <a:ext uri="{FF2B5EF4-FFF2-40B4-BE49-F238E27FC236}">
                  <a16:creationId xmlns:a16="http://schemas.microsoft.com/office/drawing/2014/main" id="{8A886D4B-5D4E-7231-9169-08931CA6D1F5}"/>
                </a:ext>
              </a:extLst>
            </p:cNvPr>
            <p:cNvPicPr>
              <a:picLocks noChangeAspect="1"/>
            </p:cNvPicPr>
            <p:nvPr/>
          </p:nvPicPr>
          <p:blipFill>
            <a:blip r:embed="rId2"/>
            <a:srcRect l="2627" t="2157"/>
            <a:stretch/>
          </p:blipFill>
          <p:spPr>
            <a:xfrm>
              <a:off x="5129635" y="1"/>
              <a:ext cx="7062061" cy="6858000"/>
            </a:xfrm>
            <a:prstGeom prst="rect">
              <a:avLst/>
            </a:prstGeom>
          </p:spPr>
        </p:pic>
        <p:grpSp>
          <p:nvGrpSpPr>
            <p:cNvPr id="7" name="Group 6">
              <a:extLst>
                <a:ext uri="{FF2B5EF4-FFF2-40B4-BE49-F238E27FC236}">
                  <a16:creationId xmlns:a16="http://schemas.microsoft.com/office/drawing/2014/main" id="{CA5D13FE-BFDB-023D-A0B1-86669A12F841}"/>
                </a:ext>
              </a:extLst>
            </p:cNvPr>
            <p:cNvGrpSpPr/>
            <p:nvPr/>
          </p:nvGrpSpPr>
          <p:grpSpPr>
            <a:xfrm>
              <a:off x="8843544" y="2688"/>
              <a:ext cx="3348789" cy="3343369"/>
              <a:chOff x="7778144" y="353963"/>
              <a:chExt cx="3348789" cy="3343369"/>
            </a:xfrm>
          </p:grpSpPr>
          <p:grpSp>
            <p:nvGrpSpPr>
              <p:cNvPr id="8" name="Group 7">
                <a:extLst>
                  <a:ext uri="{FF2B5EF4-FFF2-40B4-BE49-F238E27FC236}">
                    <a16:creationId xmlns:a16="http://schemas.microsoft.com/office/drawing/2014/main" id="{7155D0A8-2546-4917-E761-D7ABE8E2CAC8}"/>
                  </a:ext>
                </a:extLst>
              </p:cNvPr>
              <p:cNvGrpSpPr/>
              <p:nvPr/>
            </p:nvGrpSpPr>
            <p:grpSpPr>
              <a:xfrm>
                <a:off x="7778144" y="353963"/>
                <a:ext cx="3348789" cy="3343369"/>
                <a:chOff x="3829065" y="1370304"/>
                <a:chExt cx="3120716" cy="2971529"/>
              </a:xfrm>
            </p:grpSpPr>
            <p:sp>
              <p:nvSpPr>
                <p:cNvPr id="12" name="Right Triangle 11">
                  <a:extLst>
                    <a:ext uri="{FF2B5EF4-FFF2-40B4-BE49-F238E27FC236}">
                      <a16:creationId xmlns:a16="http://schemas.microsoft.com/office/drawing/2014/main" id="{938427FB-4D50-5051-ADE3-C557E086A076}"/>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Triangle 12">
                  <a:extLst>
                    <a:ext uri="{FF2B5EF4-FFF2-40B4-BE49-F238E27FC236}">
                      <a16:creationId xmlns:a16="http://schemas.microsoft.com/office/drawing/2014/main" id="{968712BE-046C-56EB-7D6E-B8486CDEA0F7}"/>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Triangle 13">
                  <a:extLst>
                    <a:ext uri="{FF2B5EF4-FFF2-40B4-BE49-F238E27FC236}">
                      <a16:creationId xmlns:a16="http://schemas.microsoft.com/office/drawing/2014/main" id="{99C911C1-F8F6-E11F-934F-14535D561045}"/>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 name="Group 8" descr="Cranfield Aerospace logo">
                <a:extLst>
                  <a:ext uri="{FF2B5EF4-FFF2-40B4-BE49-F238E27FC236}">
                    <a16:creationId xmlns:a16="http://schemas.microsoft.com/office/drawing/2014/main" id="{80AAAEF4-F97D-57E9-54B8-4AEACA13F485}"/>
                  </a:ext>
                </a:extLst>
              </p:cNvPr>
              <p:cNvGrpSpPr/>
              <p:nvPr/>
            </p:nvGrpSpPr>
            <p:grpSpPr>
              <a:xfrm>
                <a:off x="9696607" y="566174"/>
                <a:ext cx="1191293" cy="1191293"/>
                <a:chOff x="9746182" y="1960606"/>
                <a:chExt cx="1191293" cy="1191293"/>
              </a:xfrm>
            </p:grpSpPr>
            <p:sp>
              <p:nvSpPr>
                <p:cNvPr id="10" name="Oval 9">
                  <a:extLst>
                    <a:ext uri="{FF2B5EF4-FFF2-40B4-BE49-F238E27FC236}">
                      <a16:creationId xmlns:a16="http://schemas.microsoft.com/office/drawing/2014/main" id="{4754B588-6967-54C9-53C7-23F9E4C27C61}"/>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ogo&#10;&#10;Description automatically generated with medium confidence">
                  <a:extLst>
                    <a:ext uri="{FF2B5EF4-FFF2-40B4-BE49-F238E27FC236}">
                      <a16:creationId xmlns:a16="http://schemas.microsoft.com/office/drawing/2014/main" id="{E7CA5B1B-049C-2AC4-FA48-3ECBD77251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4" name="Title 3">
            <a:extLst>
              <a:ext uri="{FF2B5EF4-FFF2-40B4-BE49-F238E27FC236}">
                <a16:creationId xmlns:a16="http://schemas.microsoft.com/office/drawing/2014/main" id="{7C64E813-A1E8-4530-624B-302E53EE3D4B}"/>
              </a:ext>
            </a:extLst>
          </p:cNvPr>
          <p:cNvSpPr>
            <a:spLocks noGrp="1"/>
          </p:cNvSpPr>
          <p:nvPr>
            <p:ph type="title"/>
          </p:nvPr>
        </p:nvSpPr>
        <p:spPr>
          <a:xfrm>
            <a:off x="3876757" y="2844302"/>
            <a:ext cx="10515600" cy="1325563"/>
          </a:xfrm>
        </p:spPr>
        <p:txBody>
          <a:bodyPr/>
          <a:lstStyle/>
          <a:p>
            <a:r>
              <a:rPr lang="en-GB"/>
              <a:t>Thank you</a:t>
            </a:r>
          </a:p>
        </p:txBody>
      </p:sp>
      <p:sp>
        <p:nvSpPr>
          <p:cNvPr id="15" name="TextBox 14">
            <a:extLst>
              <a:ext uri="{FF2B5EF4-FFF2-40B4-BE49-F238E27FC236}">
                <a16:creationId xmlns:a16="http://schemas.microsoft.com/office/drawing/2014/main" id="{4E37308D-B8AC-4125-ADB6-7906D34639DC}"/>
              </a:ext>
            </a:extLst>
          </p:cNvPr>
          <p:cNvSpPr txBox="1"/>
          <p:nvPr/>
        </p:nvSpPr>
        <p:spPr>
          <a:xfrm>
            <a:off x="116629" y="5123176"/>
            <a:ext cx="5012674" cy="1998496"/>
          </a:xfrm>
          <a:prstGeom prst="rect">
            <a:avLst/>
          </a:prstGeom>
          <a:noFill/>
        </p:spPr>
        <p:txBody>
          <a:bodyPr wrap="square" rtlCol="0">
            <a:spAutoFit/>
          </a:bodyPr>
          <a:lstStyle/>
          <a:p>
            <a:pPr>
              <a:lnSpc>
                <a:spcPct val="90000"/>
              </a:lnSpc>
              <a:spcBef>
                <a:spcPts val="750"/>
              </a:spcBef>
            </a:pPr>
            <a:r>
              <a:rPr lang="en-GB" sz="2200" b="1">
                <a:solidFill>
                  <a:schemeClr val="bg1"/>
                </a:solidFill>
                <a:latin typeface="Arial" panose="020B0604020202020204" pitchFamily="34" charset="0"/>
                <a:cs typeface="Arial" panose="020B0604020202020204" pitchFamily="34" charset="0"/>
              </a:rPr>
              <a:t>Dr </a:t>
            </a:r>
            <a:r>
              <a:rPr lang="en-GB" sz="2200" b="1" err="1">
                <a:solidFill>
                  <a:schemeClr val="bg1"/>
                </a:solidFill>
                <a:latin typeface="Arial" panose="020B0604020202020204" pitchFamily="34" charset="0"/>
                <a:cs typeface="Arial" panose="020B0604020202020204" pitchFamily="34" charset="0"/>
              </a:rPr>
              <a:t>Nicol</a:t>
            </a:r>
            <a:r>
              <a:rPr lang="en-GB" sz="2400" b="1" err="1">
                <a:solidFill>
                  <a:schemeClr val="bg1"/>
                </a:solidFill>
              </a:rPr>
              <a:t>ò</a:t>
            </a:r>
            <a:r>
              <a:rPr lang="en-GB" sz="2200" b="1">
                <a:solidFill>
                  <a:schemeClr val="bg1"/>
                </a:solidFill>
                <a:latin typeface="Arial" panose="020B0604020202020204" pitchFamily="34" charset="0"/>
                <a:cs typeface="Arial" panose="020B0604020202020204" pitchFamily="34" charset="0"/>
              </a:rPr>
              <a:t> </a:t>
            </a:r>
            <a:r>
              <a:rPr lang="en-GB" sz="2200" b="1" err="1">
                <a:solidFill>
                  <a:schemeClr val="bg1"/>
                </a:solidFill>
                <a:latin typeface="Arial" panose="020B0604020202020204" pitchFamily="34" charset="0"/>
                <a:cs typeface="Arial" panose="020B0604020202020204" pitchFamily="34" charset="0"/>
              </a:rPr>
              <a:t>Stronati</a:t>
            </a:r>
            <a:r>
              <a:rPr lang="en-GB" sz="2200" b="1">
                <a:solidFill>
                  <a:schemeClr val="bg1"/>
                </a:solidFill>
                <a:latin typeface="Arial" panose="020B0604020202020204" pitchFamily="34" charset="0"/>
                <a:cs typeface="Arial" panose="020B0604020202020204" pitchFamily="34" charset="0"/>
              </a:rPr>
              <a:t> </a:t>
            </a:r>
          </a:p>
          <a:p>
            <a:pPr>
              <a:lnSpc>
                <a:spcPct val="90000"/>
              </a:lnSpc>
              <a:spcBef>
                <a:spcPts val="750"/>
              </a:spcBef>
            </a:pPr>
            <a:r>
              <a:rPr lang="en-GB" i="1">
                <a:solidFill>
                  <a:schemeClr val="bg1"/>
                </a:solidFill>
                <a:latin typeface="Arial" panose="020B0604020202020204" pitchFamily="34" charset="0"/>
                <a:cs typeface="Arial" panose="020B0604020202020204" pitchFamily="34" charset="0"/>
              </a:rPr>
              <a:t>Nicolo.Stronati@liverpool.ac.uk</a:t>
            </a:r>
          </a:p>
          <a:p>
            <a:pPr>
              <a:lnSpc>
                <a:spcPct val="90000"/>
              </a:lnSpc>
              <a:spcBef>
                <a:spcPts val="750"/>
              </a:spcBef>
            </a:pPr>
            <a:endParaRPr lang="en-GB" sz="800" i="1">
              <a:solidFill>
                <a:schemeClr val="bg1"/>
              </a:solidFill>
              <a:latin typeface="Arial" panose="020B0604020202020204" pitchFamily="34" charset="0"/>
              <a:cs typeface="Arial" panose="020B0604020202020204" pitchFamily="34" charset="0"/>
            </a:endParaRPr>
          </a:p>
          <a:p>
            <a:pPr>
              <a:lnSpc>
                <a:spcPct val="90000"/>
              </a:lnSpc>
              <a:spcBef>
                <a:spcPts val="750"/>
              </a:spcBef>
            </a:pPr>
            <a:r>
              <a:rPr lang="en-GB" sz="2200" b="1">
                <a:solidFill>
                  <a:schemeClr val="bg1"/>
                </a:solidFill>
                <a:latin typeface="Arial" panose="020B0604020202020204" pitchFamily="34" charset="0"/>
                <a:cs typeface="Arial" panose="020B0604020202020204" pitchFamily="34" charset="0"/>
              </a:rPr>
              <a:t>Dr Marta Ceccaroni </a:t>
            </a:r>
            <a:r>
              <a:rPr lang="en-GB" i="1">
                <a:solidFill>
                  <a:schemeClr val="bg1"/>
                </a:solidFill>
                <a:latin typeface="Arial" panose="020B0604020202020204" pitchFamily="34" charset="0"/>
                <a:cs typeface="Arial" panose="020B0604020202020204" pitchFamily="34" charset="0"/>
              </a:rPr>
              <a:t>m.ceccaroni@cranfield.ac.uk</a:t>
            </a:r>
            <a:endParaRPr lang="en-GB" sz="2200" i="1">
              <a:solidFill>
                <a:schemeClr val="bg1"/>
              </a:solidFill>
              <a:latin typeface="Arial" panose="020B0604020202020204" pitchFamily="34" charset="0"/>
              <a:cs typeface="Arial" panose="020B0604020202020204" pitchFamily="34" charset="0"/>
            </a:endParaRPr>
          </a:p>
          <a:p>
            <a:pPr>
              <a:lnSpc>
                <a:spcPct val="90000"/>
              </a:lnSpc>
              <a:spcBef>
                <a:spcPts val="750"/>
              </a:spcBef>
            </a:pPr>
            <a:endParaRPr lang="en-GB" sz="1400" b="1">
              <a:solidFill>
                <a:schemeClr val="bg1"/>
              </a:solidFill>
              <a:latin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187AA143-C3CB-7553-7D46-2556C3D23F55}"/>
              </a:ext>
            </a:extLst>
          </p:cNvPr>
          <p:cNvCxnSpPr/>
          <p:nvPr/>
        </p:nvCxnSpPr>
        <p:spPr>
          <a:xfrm>
            <a:off x="224287" y="4994694"/>
            <a:ext cx="38387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71092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BE26AB9-B9A0-1391-1974-16312D49849B}"/>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97E3330A-632C-76FB-6912-0F6F1978262E}"/>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15FBD6CF-67AE-18C3-A8AA-70B92C5F0749}"/>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78E4FB80-0AF7-F5D7-2AF3-47A29F12613D}"/>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3247D1A8-FBB8-48DE-A222-52AC3DF3640F}"/>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64C06F65-6612-DD85-D2C2-75E1CF998DD5}"/>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2DAA03F7-A937-090A-07EF-67F392F27E15}"/>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BF90CC8B-C468-1013-FD10-71CDDB56C429}"/>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AFA934B4-CB78-8C3B-50B7-16599D3916EA}"/>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22AE232D-6BC5-8A4D-3F97-7740383F485B}"/>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A8FC73EB-EDB1-29CA-06CD-030D8E742D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9A95042F-DA63-BBA4-C31C-A68181101B6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Title 1">
            <a:extLst>
              <a:ext uri="{FF2B5EF4-FFF2-40B4-BE49-F238E27FC236}">
                <a16:creationId xmlns:a16="http://schemas.microsoft.com/office/drawing/2014/main" id="{6DEF5E3E-C544-2068-44D2-7B187F6813E9}"/>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b="1"/>
              <a:t>Time Trends</a:t>
            </a:r>
            <a:endParaRPr lang="en-GB"/>
          </a:p>
        </p:txBody>
      </p:sp>
      <p:pic>
        <p:nvPicPr>
          <p:cNvPr id="12" name="Picture 11">
            <a:extLst>
              <a:ext uri="{FF2B5EF4-FFF2-40B4-BE49-F238E27FC236}">
                <a16:creationId xmlns:a16="http://schemas.microsoft.com/office/drawing/2014/main" id="{9ADB03DA-D4ED-0323-FD20-23F94536B38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20718" y="4191594"/>
            <a:ext cx="5875281" cy="2263205"/>
          </a:xfrm>
          <a:prstGeom prst="rect">
            <a:avLst/>
          </a:prstGeom>
        </p:spPr>
      </p:pic>
      <p:pic>
        <p:nvPicPr>
          <p:cNvPr id="14" name="Picture 13">
            <a:extLst>
              <a:ext uri="{FF2B5EF4-FFF2-40B4-BE49-F238E27FC236}">
                <a16:creationId xmlns:a16="http://schemas.microsoft.com/office/drawing/2014/main" id="{F89283E0-C263-96BE-646B-4798AFB5921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278519" y="4262259"/>
            <a:ext cx="5510239" cy="2121873"/>
          </a:xfrm>
          <a:prstGeom prst="rect">
            <a:avLst/>
          </a:prstGeom>
        </p:spPr>
      </p:pic>
      <p:pic>
        <p:nvPicPr>
          <p:cNvPr id="17" name="Picture 16">
            <a:extLst>
              <a:ext uri="{FF2B5EF4-FFF2-40B4-BE49-F238E27FC236}">
                <a16:creationId xmlns:a16="http://schemas.microsoft.com/office/drawing/2014/main" id="{5C9D1478-A4EF-4FB2-F25D-E5CDCF8B0613}"/>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095999" y="1597794"/>
            <a:ext cx="5875281" cy="2263205"/>
          </a:xfrm>
          <a:prstGeom prst="rect">
            <a:avLst/>
          </a:prstGeom>
        </p:spPr>
      </p:pic>
      <p:pic>
        <p:nvPicPr>
          <p:cNvPr id="19" name="Picture 18">
            <a:extLst>
              <a:ext uri="{FF2B5EF4-FFF2-40B4-BE49-F238E27FC236}">
                <a16:creationId xmlns:a16="http://schemas.microsoft.com/office/drawing/2014/main" id="{86040953-185B-3249-6532-5BD7E5878E82}"/>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220718" y="1597794"/>
            <a:ext cx="5875281" cy="2263205"/>
          </a:xfrm>
          <a:prstGeom prst="rect">
            <a:avLst/>
          </a:prstGeom>
        </p:spPr>
      </p:pic>
    </p:spTree>
    <p:extLst>
      <p:ext uri="{BB962C8B-B14F-4D97-AF65-F5344CB8AC3E}">
        <p14:creationId xmlns:p14="http://schemas.microsoft.com/office/powerpoint/2010/main" val="2397666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351B189-7A32-3C98-38B1-297178560BC1}"/>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FD5B4420-44C8-A622-C158-0820818DD2D9}"/>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B36CD56E-A97F-0C10-056E-6D891B6E329C}"/>
                </a:ext>
              </a:extLst>
            </p:cNvPr>
            <p:cNvPicPr>
              <a:picLocks noChangeAspect="1"/>
            </p:cNvPicPr>
            <p:nvPr/>
          </p:nvPicPr>
          <p:blipFill>
            <a:blip r:embed="rId4"/>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31C8648A-AA17-ADA3-35F0-171F152C143A}"/>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F0B42DAF-F3F5-6BAD-6084-14CBC71853B9}"/>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314FC1CB-7A12-F6E4-E065-A2712316B715}"/>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74C4BB09-03D8-70DC-16B6-B6636D103E2D}"/>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388B99CC-8C9D-93AF-4ABB-C2C4D845D25E}"/>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19C716E5-F9BC-A666-9D73-C385767CB739}"/>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0F24EE96-2E47-50C6-BB52-8CE50CEEC276}"/>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801EC399-A5D8-9576-B536-E395314103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A2D069A6-7D44-6C59-FF1C-2FBDEA561ED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Text Placeholder 6">
            <a:extLst>
              <a:ext uri="{FF2B5EF4-FFF2-40B4-BE49-F238E27FC236}">
                <a16:creationId xmlns:a16="http://schemas.microsoft.com/office/drawing/2014/main" id="{A49FEC46-0C3E-028B-2F54-4636136BB5F0}"/>
              </a:ext>
            </a:extLst>
          </p:cNvPr>
          <p:cNvSpPr txBox="1">
            <a:spLocks/>
          </p:cNvSpPr>
          <p:nvPr/>
        </p:nvSpPr>
        <p:spPr>
          <a:xfrm>
            <a:off x="280822" y="1222506"/>
            <a:ext cx="11056309" cy="612653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a:solidFill>
                  <a:srgbClr val="FFFFFF"/>
                </a:solidFill>
              </a:rPr>
              <a:t>Timing on motion rate (</a:t>
            </a:r>
            <a:r>
              <a:rPr lang="en-GB"/>
              <a:t>along-track and cross-track position error</a:t>
            </a:r>
            <a:r>
              <a:rPr lang="en-GB">
                <a:solidFill>
                  <a:srgbClr val="FFFFFF"/>
                </a:solidFill>
              </a:rPr>
              <a:t>)</a:t>
            </a:r>
          </a:p>
          <a:p>
            <a:r>
              <a:rPr lang="en-GB">
                <a:solidFill>
                  <a:schemeClr val="bg1"/>
                </a:solidFill>
              </a:rPr>
              <a:t>							</a:t>
            </a:r>
          </a:p>
          <a:p>
            <a:endParaRPr lang="en-GB">
              <a:solidFill>
                <a:schemeClr val="bg1"/>
              </a:solidFill>
            </a:endParaRPr>
          </a:p>
          <a:p>
            <a:endParaRPr lang="en-GB" sz="1400">
              <a:solidFill>
                <a:schemeClr val="bg1"/>
              </a:solidFill>
            </a:endParaRPr>
          </a:p>
          <a:p>
            <a:endParaRPr lang="en-GB">
              <a:solidFill>
                <a:schemeClr val="bg1"/>
              </a:solidFill>
            </a:endParaRPr>
          </a:p>
        </p:txBody>
      </p:sp>
      <p:sp>
        <p:nvSpPr>
          <p:cNvPr id="22" name="Title 1">
            <a:extLst>
              <a:ext uri="{FF2B5EF4-FFF2-40B4-BE49-F238E27FC236}">
                <a16:creationId xmlns:a16="http://schemas.microsoft.com/office/drawing/2014/main" id="{7A7D0EB9-C85A-2BB9-769D-00769A85EDFA}"/>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b="1"/>
              <a:t>OD accuracy dependencies </a:t>
            </a:r>
            <a:endParaRPr lang="en-GB"/>
          </a:p>
        </p:txBody>
      </p:sp>
      <p:sp>
        <p:nvSpPr>
          <p:cNvPr id="15" name="TextBox 14">
            <a:extLst>
              <a:ext uri="{FF2B5EF4-FFF2-40B4-BE49-F238E27FC236}">
                <a16:creationId xmlns:a16="http://schemas.microsoft.com/office/drawing/2014/main" id="{CFCC93DD-445D-6CC3-4CAE-22471FABD649}"/>
              </a:ext>
            </a:extLst>
          </p:cNvPr>
          <p:cNvSpPr txBox="1"/>
          <p:nvPr/>
        </p:nvSpPr>
        <p:spPr>
          <a:xfrm>
            <a:off x="959385" y="5735863"/>
            <a:ext cx="3746218" cy="646331"/>
          </a:xfrm>
          <a:prstGeom prst="rect">
            <a:avLst/>
          </a:prstGeom>
          <a:noFill/>
        </p:spPr>
        <p:txBody>
          <a:bodyPr wrap="none" rtlCol="0">
            <a:spAutoFit/>
          </a:bodyPr>
          <a:lstStyle/>
          <a:p>
            <a:r>
              <a:rPr lang="en-GB">
                <a:solidFill>
                  <a:schemeClr val="bg1"/>
                </a:solidFill>
              </a:rPr>
              <a:t>SST residuals over magnitude.</a:t>
            </a:r>
          </a:p>
          <a:p>
            <a:pPr marL="342900" indent="-342900">
              <a:buAutoNum type="alphaLcParenR"/>
            </a:pPr>
            <a:r>
              <a:rPr lang="en-GB" err="1">
                <a:solidFill>
                  <a:schemeClr val="bg1"/>
                </a:solidFill>
              </a:rPr>
              <a:t>Vereš</a:t>
            </a:r>
            <a:r>
              <a:rPr lang="en-GB">
                <a:solidFill>
                  <a:schemeClr val="bg1"/>
                </a:solidFill>
              </a:rPr>
              <a:t> et al. [2] b) </a:t>
            </a:r>
            <a:r>
              <a:rPr lang="en-GB" err="1">
                <a:solidFill>
                  <a:schemeClr val="bg1"/>
                </a:solidFill>
              </a:rPr>
              <a:t>Stronati</a:t>
            </a:r>
            <a:r>
              <a:rPr lang="en-GB">
                <a:solidFill>
                  <a:schemeClr val="bg1"/>
                </a:solidFill>
              </a:rPr>
              <a:t> et al. [1]</a:t>
            </a:r>
          </a:p>
        </p:txBody>
      </p:sp>
      <p:sp>
        <p:nvSpPr>
          <p:cNvPr id="12" name="TextBox 11">
            <a:extLst>
              <a:ext uri="{FF2B5EF4-FFF2-40B4-BE49-F238E27FC236}">
                <a16:creationId xmlns:a16="http://schemas.microsoft.com/office/drawing/2014/main" id="{B808118E-A87E-699C-C8E0-F95F10516FF0}"/>
              </a:ext>
            </a:extLst>
          </p:cNvPr>
          <p:cNvSpPr txBox="1"/>
          <p:nvPr/>
        </p:nvSpPr>
        <p:spPr>
          <a:xfrm>
            <a:off x="5787516" y="5833383"/>
            <a:ext cx="5834088" cy="646331"/>
          </a:xfrm>
          <a:prstGeom prst="rect">
            <a:avLst/>
          </a:prstGeom>
          <a:noFill/>
          <a:ln w="28575">
            <a:solidFill>
              <a:srgbClr val="FF0000"/>
            </a:solidFill>
          </a:ln>
        </p:spPr>
        <p:txBody>
          <a:bodyPr wrap="square">
            <a:spAutoFit/>
          </a:bodyPr>
          <a:lstStyle/>
          <a:p>
            <a:r>
              <a:rPr lang="en-GB">
                <a:solidFill>
                  <a:schemeClr val="bg1"/>
                </a:solidFill>
              </a:rPr>
              <a:t>Narrower magnitude range for NEAs:  motion rate makes it difficult to detect faint NEAs for most of the stations.</a:t>
            </a:r>
          </a:p>
        </p:txBody>
      </p:sp>
      <p:sp>
        <p:nvSpPr>
          <p:cNvPr id="4" name="TextBox 3">
            <a:extLst>
              <a:ext uri="{FF2B5EF4-FFF2-40B4-BE49-F238E27FC236}">
                <a16:creationId xmlns:a16="http://schemas.microsoft.com/office/drawing/2014/main" id="{3FF4DCF6-551B-7615-84FC-7416679EE710}"/>
              </a:ext>
            </a:extLst>
          </p:cNvPr>
          <p:cNvSpPr txBox="1"/>
          <p:nvPr/>
        </p:nvSpPr>
        <p:spPr>
          <a:xfrm>
            <a:off x="3044283" y="2656806"/>
            <a:ext cx="6103434" cy="2031325"/>
          </a:xfrm>
          <a:prstGeom prst="rect">
            <a:avLst/>
          </a:prstGeom>
          <a:noFill/>
        </p:spPr>
        <p:txBody>
          <a:bodyPr wrap="square">
            <a:spAutoFit/>
          </a:bodyPr>
          <a:lstStyle/>
          <a:p>
            <a:pPr>
              <a:buFontTx/>
              <a:buChar char="-"/>
            </a:pPr>
            <a:r>
              <a:rPr lang="en-GB">
                <a:solidFill>
                  <a:schemeClr val="bg1"/>
                </a:solidFill>
              </a:rPr>
              <a:t>We computed the AT and CT-residuals by projecting the RA and DEC components to the sky-plane motion. CT should reflect only astrometric position error, while AT will also contain errors coming from clock errors or measurement errors for fast trailed asteroids. We expected to see larger AT errors for fast moving targets. Trailed asteroid detections tend to have larger uncertainties along (exp but not always)</a:t>
            </a:r>
          </a:p>
        </p:txBody>
      </p:sp>
    </p:spTree>
    <p:extLst>
      <p:ext uri="{BB962C8B-B14F-4D97-AF65-F5344CB8AC3E}">
        <p14:creationId xmlns:p14="http://schemas.microsoft.com/office/powerpoint/2010/main" val="3589053896"/>
      </p:ext>
    </p:extLst>
  </p:cSld>
  <p:clrMapOvr>
    <a:masterClrMapping/>
  </p:clrMapOvr>
  <p:extLst>
    <p:ext uri="{6950BFC3-D8DA-4A85-94F7-54DA5524770B}">
      <p188:commentRel xmlns:p188="http://schemas.microsoft.com/office/powerpoint/2018/8/main" r:id="rId3"/>
    </p:ext>
  </p:extLst>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D1FD093-FD4A-A293-159A-1FBF14371251}"/>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28984AB0-CB05-69F8-A23D-605B62EAEA71}"/>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4FE2CEFD-86DE-5D54-CB10-C682338CFF42}"/>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B6F1D37B-B1FE-0735-6948-E047B0C2A235}"/>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57633524-3FFC-2891-BE42-ACC21ADC67D6}"/>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CCC5A74E-E9CE-7B33-61EC-6D1C70D29E3C}"/>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69561123-B70F-82C1-B94C-98E02841D812}"/>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1D2F53C9-B355-5506-26D9-910E8C73E303}"/>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CB4FBC8C-C246-8DCB-1F7B-5AC0CE0CD322}"/>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F39B9290-9F02-F46A-93D9-B13A2705DFC3}"/>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A1824479-9E95-33E0-AAB4-1D18E79DE2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4D0FB1AA-8FB2-1AF8-07FB-2545CF58BC9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Text Placeholder 6">
            <a:extLst>
              <a:ext uri="{FF2B5EF4-FFF2-40B4-BE49-F238E27FC236}">
                <a16:creationId xmlns:a16="http://schemas.microsoft.com/office/drawing/2014/main" id="{EEF73F88-CD0B-C3E5-60C1-721BE54B8E02}"/>
              </a:ext>
            </a:extLst>
          </p:cNvPr>
          <p:cNvSpPr txBox="1">
            <a:spLocks/>
          </p:cNvSpPr>
          <p:nvPr/>
        </p:nvSpPr>
        <p:spPr>
          <a:xfrm>
            <a:off x="280822" y="1222506"/>
            <a:ext cx="9877506" cy="612653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a:solidFill>
                  <a:srgbClr val="FFFFFF"/>
                </a:solidFill>
              </a:rPr>
              <a:t>Assess the </a:t>
            </a:r>
            <a:r>
              <a:rPr lang="en-GB" b="1">
                <a:solidFill>
                  <a:srgbClr val="FFFFFF"/>
                </a:solidFill>
              </a:rPr>
              <a:t>accuracy</a:t>
            </a:r>
            <a:r>
              <a:rPr lang="en-GB">
                <a:solidFill>
                  <a:srgbClr val="FFFFFF"/>
                </a:solidFill>
              </a:rPr>
              <a:t> of the stations</a:t>
            </a:r>
          </a:p>
          <a:p>
            <a:r>
              <a:rPr lang="en-GB" b="1">
                <a:solidFill>
                  <a:srgbClr val="FFFFFF"/>
                </a:solidFill>
              </a:rPr>
              <a:t>Most of the stations </a:t>
            </a:r>
            <a:r>
              <a:rPr lang="en-GB">
                <a:solidFill>
                  <a:srgbClr val="FFFFFF"/>
                </a:solidFill>
              </a:rPr>
              <a:t>are </a:t>
            </a:r>
            <a:r>
              <a:rPr lang="en-GB" b="1">
                <a:solidFill>
                  <a:srgbClr val="FFFFFF"/>
                </a:solidFill>
              </a:rPr>
              <a:t>not affected </a:t>
            </a:r>
            <a:r>
              <a:rPr lang="en-GB">
                <a:solidFill>
                  <a:srgbClr val="FFFFFF"/>
                </a:solidFill>
              </a:rPr>
              <a:t>by the asteroid’s class (or within the noise)</a:t>
            </a:r>
          </a:p>
          <a:p>
            <a:pPr marL="342900" lvl="1" indent="0">
              <a:buNone/>
            </a:pPr>
            <a:endParaRPr lang="en-GB">
              <a:solidFill>
                <a:srgbClr val="FFFFFF"/>
              </a:solidFill>
            </a:endParaRPr>
          </a:p>
        </p:txBody>
      </p:sp>
      <p:sp>
        <p:nvSpPr>
          <p:cNvPr id="22" name="Title 1">
            <a:extLst>
              <a:ext uri="{FF2B5EF4-FFF2-40B4-BE49-F238E27FC236}">
                <a16:creationId xmlns:a16="http://schemas.microsoft.com/office/drawing/2014/main" id="{D8B93FCD-B1C9-D07E-47B1-E687754ECCDF}"/>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b="1"/>
              <a:t>Results</a:t>
            </a:r>
            <a:endParaRPr lang="en-GB"/>
          </a:p>
        </p:txBody>
      </p:sp>
      <p:pic>
        <p:nvPicPr>
          <p:cNvPr id="3" name="Picture 2" descr="Chart, scatter chart&#10;&#10;Description automatically generated">
            <a:extLst>
              <a:ext uri="{FF2B5EF4-FFF2-40B4-BE49-F238E27FC236}">
                <a16:creationId xmlns:a16="http://schemas.microsoft.com/office/drawing/2014/main" id="{E82058CD-4375-DF43-5C85-62EF36CC44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1830" y="2302353"/>
            <a:ext cx="8209069" cy="4104535"/>
          </a:xfrm>
          <a:prstGeom prst="rect">
            <a:avLst/>
          </a:prstGeom>
        </p:spPr>
      </p:pic>
    </p:spTree>
    <p:extLst>
      <p:ext uri="{BB962C8B-B14F-4D97-AF65-F5344CB8AC3E}">
        <p14:creationId xmlns:p14="http://schemas.microsoft.com/office/powerpoint/2010/main" val="20081914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89545BB-1120-0190-72D2-1D7A22366F00}"/>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60CE5EC1-1888-CE95-03BE-1444B0B077E4}"/>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296E4823-2FD6-7776-DCD4-84608DA21B6D}"/>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84C712FB-68DD-FD78-A294-91FAA2A571C3}"/>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0AD8DB97-F6DB-DE09-9D0F-956ADBBCC145}"/>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729052AD-689C-4DFC-12A4-20F51BCE51B2}"/>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289F1409-08A7-DEFA-AD95-344619B0EEF7}"/>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28F618D0-AB45-50DC-FE05-47B909E76DA9}"/>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E6AB7344-A6B9-959C-F391-43CC8DD58070}"/>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E2DA14A8-B6D4-4092-EA6D-4E0851734372}"/>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F5EC4DD4-D172-E73B-D95D-BC8125E7D4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DA5F754D-F329-BFE2-8333-FA5608636B6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Text Placeholder 6">
            <a:extLst>
              <a:ext uri="{FF2B5EF4-FFF2-40B4-BE49-F238E27FC236}">
                <a16:creationId xmlns:a16="http://schemas.microsoft.com/office/drawing/2014/main" id="{FF64BFD8-FC6D-0E43-6B60-1867C994F69D}"/>
              </a:ext>
            </a:extLst>
          </p:cNvPr>
          <p:cNvSpPr txBox="1">
            <a:spLocks/>
          </p:cNvSpPr>
          <p:nvPr/>
        </p:nvSpPr>
        <p:spPr>
          <a:xfrm>
            <a:off x="280822" y="1222506"/>
            <a:ext cx="9877506" cy="612653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a:solidFill>
                  <a:srgbClr val="FFFFFF"/>
                </a:solidFill>
              </a:rPr>
              <a:t>C51 (WISE) and E12 (Siding Spring Survey) have better accuracy for Near Earth Asteroids observations</a:t>
            </a:r>
          </a:p>
          <a:p>
            <a:pPr marL="342900" lvl="1" indent="0">
              <a:buNone/>
            </a:pPr>
            <a:endParaRPr lang="en-GB">
              <a:solidFill>
                <a:srgbClr val="FFFFFF"/>
              </a:solidFill>
            </a:endParaRPr>
          </a:p>
        </p:txBody>
      </p:sp>
      <p:sp>
        <p:nvSpPr>
          <p:cNvPr id="22" name="Title 1">
            <a:extLst>
              <a:ext uri="{FF2B5EF4-FFF2-40B4-BE49-F238E27FC236}">
                <a16:creationId xmlns:a16="http://schemas.microsoft.com/office/drawing/2014/main" id="{BC86C2BD-24CB-3ECC-B87B-4E170DDB40F0}"/>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b="1"/>
              <a:t>Results</a:t>
            </a:r>
            <a:endParaRPr lang="en-GB"/>
          </a:p>
        </p:txBody>
      </p:sp>
      <p:pic>
        <p:nvPicPr>
          <p:cNvPr id="3" name="Picture 2" descr="Chart, scatter chart&#10;&#10;Description automatically generated">
            <a:extLst>
              <a:ext uri="{FF2B5EF4-FFF2-40B4-BE49-F238E27FC236}">
                <a16:creationId xmlns:a16="http://schemas.microsoft.com/office/drawing/2014/main" id="{668CEC0D-B6CE-1438-873E-4BC4E8767C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1830" y="2302353"/>
            <a:ext cx="8209069" cy="4104535"/>
          </a:xfrm>
          <a:prstGeom prst="rect">
            <a:avLst/>
          </a:prstGeom>
        </p:spPr>
      </p:pic>
      <p:pic>
        <p:nvPicPr>
          <p:cNvPr id="8" name="Picture 7">
            <a:extLst>
              <a:ext uri="{FF2B5EF4-FFF2-40B4-BE49-F238E27FC236}">
                <a16:creationId xmlns:a16="http://schemas.microsoft.com/office/drawing/2014/main" id="{BB686D13-7A14-18E1-3085-6F5F16C9F1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751831" y="2302353"/>
            <a:ext cx="8209068" cy="4104534"/>
          </a:xfrm>
          <a:prstGeom prst="rect">
            <a:avLst/>
          </a:prstGeom>
        </p:spPr>
      </p:pic>
    </p:spTree>
    <p:extLst>
      <p:ext uri="{BB962C8B-B14F-4D97-AF65-F5344CB8AC3E}">
        <p14:creationId xmlns:p14="http://schemas.microsoft.com/office/powerpoint/2010/main" val="5253169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B42B4E9-F06A-FF5E-DE73-A6B0A69A2C10}"/>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30243F32-282F-DF86-3B85-BED9E21E12FB}"/>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598B32A8-F348-7BD9-C4F8-FAAA136A9018}"/>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B9CB0B56-AB8B-84B3-8FC7-DA45CA071D74}"/>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D848C964-0022-224A-528B-F8DD84B008D8}"/>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D9E48DD1-7E5E-1CFD-B876-C0340EC2E023}"/>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E486C499-0129-CA17-1B55-A882835C8BCC}"/>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A21DEB17-A9E6-6F08-7D41-97718D1C3717}"/>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852F6760-F7A2-F665-C74E-A4BC7D3E8D8B}"/>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87F57D1A-7743-C36F-EE6D-7586F6622A71}"/>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930512C4-29A7-A14A-47C6-FE40846A9E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5428A594-9EC4-4732-195D-972FE291742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Text Placeholder 6">
            <a:extLst>
              <a:ext uri="{FF2B5EF4-FFF2-40B4-BE49-F238E27FC236}">
                <a16:creationId xmlns:a16="http://schemas.microsoft.com/office/drawing/2014/main" id="{756CF69A-3B39-C1AE-DB87-C59F07ABA2EC}"/>
              </a:ext>
            </a:extLst>
          </p:cNvPr>
          <p:cNvSpPr txBox="1">
            <a:spLocks/>
          </p:cNvSpPr>
          <p:nvPr/>
        </p:nvSpPr>
        <p:spPr>
          <a:xfrm>
            <a:off x="280822" y="1222506"/>
            <a:ext cx="9877506" cy="612653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a:solidFill>
                  <a:srgbClr val="FFFFFF"/>
                </a:solidFill>
              </a:rPr>
              <a:t>691 (Kitt Peak-Spacewatch) and I41 (Palomar Mountain—ZTF) have better accuracy for Main Belters observations</a:t>
            </a:r>
          </a:p>
          <a:p>
            <a:pPr marL="342900" lvl="1" indent="0">
              <a:buNone/>
            </a:pPr>
            <a:endParaRPr lang="en-GB">
              <a:solidFill>
                <a:srgbClr val="FFFFFF"/>
              </a:solidFill>
            </a:endParaRPr>
          </a:p>
        </p:txBody>
      </p:sp>
      <p:sp>
        <p:nvSpPr>
          <p:cNvPr id="22" name="Title 1">
            <a:extLst>
              <a:ext uri="{FF2B5EF4-FFF2-40B4-BE49-F238E27FC236}">
                <a16:creationId xmlns:a16="http://schemas.microsoft.com/office/drawing/2014/main" id="{7A5F51FE-63B0-B722-71C9-77A7D454BEC4}"/>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b="1"/>
              <a:t>Results</a:t>
            </a:r>
            <a:endParaRPr lang="en-GB"/>
          </a:p>
        </p:txBody>
      </p:sp>
      <p:pic>
        <p:nvPicPr>
          <p:cNvPr id="3" name="Picture 2" descr="Chart, scatter chart&#10;&#10;Description automatically generated">
            <a:extLst>
              <a:ext uri="{FF2B5EF4-FFF2-40B4-BE49-F238E27FC236}">
                <a16:creationId xmlns:a16="http://schemas.microsoft.com/office/drawing/2014/main" id="{E536DFCF-BF5B-3F3F-7820-723DFA678E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1830" y="2302353"/>
            <a:ext cx="8209069" cy="4104535"/>
          </a:xfrm>
          <a:prstGeom prst="rect">
            <a:avLst/>
          </a:prstGeom>
        </p:spPr>
      </p:pic>
      <p:pic>
        <p:nvPicPr>
          <p:cNvPr id="4" name="Picture 3">
            <a:extLst>
              <a:ext uri="{FF2B5EF4-FFF2-40B4-BE49-F238E27FC236}">
                <a16:creationId xmlns:a16="http://schemas.microsoft.com/office/drawing/2014/main" id="{B8BA13D7-68FE-03B8-98E8-1135C10CDF5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751830" y="2302354"/>
            <a:ext cx="8209069" cy="4104534"/>
          </a:xfrm>
          <a:prstGeom prst="rect">
            <a:avLst/>
          </a:prstGeom>
        </p:spPr>
      </p:pic>
    </p:spTree>
    <p:extLst>
      <p:ext uri="{BB962C8B-B14F-4D97-AF65-F5344CB8AC3E}">
        <p14:creationId xmlns:p14="http://schemas.microsoft.com/office/powerpoint/2010/main" val="7352608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C1AFAB3-6850-B252-BC90-FFE1C037A973}"/>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1B842D8E-D1AD-8A7A-D269-3AE8F5614D75}"/>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283461C8-4171-CB87-B60A-051D5F5B479E}"/>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B21A9568-0B1B-6095-46DC-64C7DE32BC94}"/>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B995FD5E-C2ED-1F38-ED39-7A0BDC68BCD4}"/>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1F6AEA0C-6489-37E3-20FB-93CECBFA531E}"/>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2DD81589-0FCB-2E60-9A1D-8A363F28ACA3}"/>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66F035E8-1CE8-4617-FE18-C5279E9B1542}"/>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F3E9E568-5A9F-DB20-26BC-B2637A2775F2}"/>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542C1879-08DD-4E21-9964-E5132F977BEA}"/>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E032EDC7-756B-1704-E3A6-92762CD031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71AEA554-4E55-D4FD-7791-B9A6EBD673A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Text Placeholder 6">
            <a:extLst>
              <a:ext uri="{FF2B5EF4-FFF2-40B4-BE49-F238E27FC236}">
                <a16:creationId xmlns:a16="http://schemas.microsoft.com/office/drawing/2014/main" id="{FBF13AB0-DEA4-E551-C623-636CBD05BFA3}"/>
              </a:ext>
            </a:extLst>
          </p:cNvPr>
          <p:cNvSpPr txBox="1">
            <a:spLocks/>
          </p:cNvSpPr>
          <p:nvPr/>
        </p:nvSpPr>
        <p:spPr>
          <a:xfrm>
            <a:off x="560543" y="2187063"/>
            <a:ext cx="4572443" cy="2490156"/>
          </a:xfrm>
          <a:prstGeom prst="rect">
            <a:avLst/>
          </a:prstGeom>
        </p:spPr>
        <p:txBody>
          <a:bodyPr lIns="91440" tIns="45720" rIns="91440" bIns="4572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r>
              <a:rPr lang="en-GB" sz="2800">
                <a:solidFill>
                  <a:srgbClr val="FFFFFF"/>
                </a:solidFill>
                <a:ea typeface="+mn-lt"/>
                <a:cs typeface="+mn-lt"/>
              </a:rPr>
              <a:t>Station - specific</a:t>
            </a:r>
            <a:endParaRPr lang="en-US" sz="2800">
              <a:ea typeface="Calibri" panose="020F0502020204030204"/>
              <a:cs typeface="Calibri" panose="020F0502020204030204"/>
            </a:endParaRPr>
          </a:p>
          <a:p>
            <a:pPr marL="342900" indent="-342900"/>
            <a:r>
              <a:rPr lang="en-GB" sz="2800">
                <a:solidFill>
                  <a:srgbClr val="FFFFFF"/>
                </a:solidFill>
                <a:ea typeface="+mn-lt"/>
                <a:cs typeface="+mn-lt"/>
              </a:rPr>
              <a:t>Stochastic approach</a:t>
            </a:r>
            <a:endParaRPr lang="en-GB" sz="2800">
              <a:ea typeface="Calibri" panose="020F0502020204030204"/>
              <a:cs typeface="Calibri" panose="020F0502020204030204"/>
            </a:endParaRPr>
          </a:p>
          <a:p>
            <a:pPr marL="342900" indent="-342900"/>
            <a:r>
              <a:rPr lang="en-GB" sz="2800">
                <a:solidFill>
                  <a:srgbClr val="FFFFFF"/>
                </a:solidFill>
                <a:ea typeface="+mn-lt"/>
                <a:cs typeface="+mn-lt"/>
              </a:rPr>
              <a:t>Based on expected accuracy</a:t>
            </a:r>
            <a:endParaRPr lang="en-GB" sz="2800">
              <a:ea typeface="+mn-lt"/>
              <a:cs typeface="+mn-lt"/>
            </a:endParaRPr>
          </a:p>
          <a:p>
            <a:pPr marL="342900" indent="-342900"/>
            <a:r>
              <a:rPr lang="en-GB" sz="2800">
                <a:solidFill>
                  <a:srgbClr val="FFFFFF"/>
                </a:solidFill>
                <a:ea typeface="+mn-lt"/>
                <a:cs typeface="+mn-lt"/>
              </a:rPr>
              <a:t>RMS of past O-C residuals</a:t>
            </a:r>
            <a:endParaRPr lang="en-GB" sz="2800">
              <a:ea typeface="Calibri" panose="020F0502020204030204"/>
              <a:cs typeface="Calibri" panose="020F0502020204030204"/>
            </a:endParaRPr>
          </a:p>
          <a:p>
            <a:pPr marL="0" indent="0">
              <a:buNone/>
            </a:pPr>
            <a:endParaRPr lang="en-GB" sz="2400">
              <a:solidFill>
                <a:srgbClr val="FFFFFF"/>
              </a:solidFill>
              <a:ea typeface="Calibri"/>
              <a:cs typeface="Calibri"/>
            </a:endParaRPr>
          </a:p>
          <a:p>
            <a:pPr marL="342900" lvl="1" indent="0">
              <a:buNone/>
            </a:pPr>
            <a:endParaRPr lang="en-GB" sz="2000">
              <a:solidFill>
                <a:srgbClr val="FFFFFF"/>
              </a:solidFill>
            </a:endParaRPr>
          </a:p>
        </p:txBody>
      </p:sp>
      <p:sp>
        <p:nvSpPr>
          <p:cNvPr id="22" name="Title 1">
            <a:extLst>
              <a:ext uri="{FF2B5EF4-FFF2-40B4-BE49-F238E27FC236}">
                <a16:creationId xmlns:a16="http://schemas.microsoft.com/office/drawing/2014/main" id="{C1D87768-68EE-8421-4534-72720FA22C71}"/>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a:ea typeface="+mj-lt"/>
                <a:cs typeface="+mj-lt"/>
              </a:rPr>
              <a:t>Observation Weights</a:t>
            </a:r>
            <a:endParaRPr lang="en-US"/>
          </a:p>
        </p:txBody>
      </p:sp>
      <p:pic>
        <p:nvPicPr>
          <p:cNvPr id="4" name="Picture 3">
            <a:extLst>
              <a:ext uri="{FF2B5EF4-FFF2-40B4-BE49-F238E27FC236}">
                <a16:creationId xmlns:a16="http://schemas.microsoft.com/office/drawing/2014/main" id="{DDFDAC62-9F0D-9F9F-A0DC-0EAFDAB71C73}"/>
              </a:ext>
            </a:extLst>
          </p:cNvPr>
          <p:cNvPicPr>
            <a:picLocks noChangeAspect="1"/>
          </p:cNvPicPr>
          <p:nvPr/>
        </p:nvPicPr>
        <p:blipFill>
          <a:blip r:embed="rId5"/>
          <a:stretch>
            <a:fillRect/>
          </a:stretch>
        </p:blipFill>
        <p:spPr>
          <a:xfrm>
            <a:off x="5133673" y="1494400"/>
            <a:ext cx="6062602" cy="4158567"/>
          </a:xfrm>
          <a:prstGeom prst="rect">
            <a:avLst/>
          </a:prstGeom>
        </p:spPr>
      </p:pic>
    </p:spTree>
    <p:extLst>
      <p:ext uri="{BB962C8B-B14F-4D97-AF65-F5344CB8AC3E}">
        <p14:creationId xmlns:p14="http://schemas.microsoft.com/office/powerpoint/2010/main" val="34056294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2D56686-8532-B536-D6D8-03AEB6B6C220}"/>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6E0698AB-EB17-FC37-B1B0-514F2DEA5676}"/>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8488DE63-ED2A-2349-F484-981579FA2BB5}"/>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29414AAD-B56F-8764-E316-F9E9E4C50317}"/>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CB18112C-2A55-B4EC-085E-38EB30C08FAE}"/>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71444628-24E9-D180-1506-6694B7682EAC}"/>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D0C72C15-2680-5A45-A17C-E75663850565}"/>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BC3BF965-3F22-CCAB-02CD-3BA9DDDB4403}"/>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972BA1F5-FE80-5BA5-9A7A-604798180CA8}"/>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9A1043CC-E284-DB14-8656-AC6F0912E6AD}"/>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8F101CB8-87DF-C589-D990-315AAEC616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9BE648EA-39AB-21C1-339F-E52A0B5793C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Title 1">
            <a:extLst>
              <a:ext uri="{FF2B5EF4-FFF2-40B4-BE49-F238E27FC236}">
                <a16:creationId xmlns:a16="http://schemas.microsoft.com/office/drawing/2014/main" id="{4A770931-8D18-E5D5-C2BF-4E84A2AA1A9E}"/>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a:ea typeface="+mj-lt"/>
                <a:cs typeface="+mj-lt"/>
              </a:rPr>
              <a:t>Astrometric weighting</a:t>
            </a:r>
            <a:endParaRPr lang="en-US"/>
          </a:p>
        </p:txBody>
      </p:sp>
      <p:pic>
        <p:nvPicPr>
          <p:cNvPr id="8" name="Picture 7">
            <a:extLst>
              <a:ext uri="{FF2B5EF4-FFF2-40B4-BE49-F238E27FC236}">
                <a16:creationId xmlns:a16="http://schemas.microsoft.com/office/drawing/2014/main" id="{B53B475A-C4AC-56F8-0EDC-0AB0F4A8FFF8}"/>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2000" contrast="53000"/>
                    </a14:imgEffect>
                  </a14:imgLayer>
                </a14:imgProps>
              </a:ext>
            </a:extLst>
          </a:blip>
          <a:stretch>
            <a:fillRect/>
          </a:stretch>
        </p:blipFill>
        <p:spPr>
          <a:xfrm>
            <a:off x="4749982" y="3176340"/>
            <a:ext cx="2370028" cy="2391819"/>
          </a:xfrm>
          <a:prstGeom prst="rect">
            <a:avLst/>
          </a:prstGeom>
        </p:spPr>
      </p:pic>
      <p:pic>
        <p:nvPicPr>
          <p:cNvPr id="9" name="Picture 8">
            <a:extLst>
              <a:ext uri="{FF2B5EF4-FFF2-40B4-BE49-F238E27FC236}">
                <a16:creationId xmlns:a16="http://schemas.microsoft.com/office/drawing/2014/main" id="{357C9C8D-B749-FA27-6B70-C7F4DD57515D}"/>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44000"/>
                    </a14:imgEffect>
                  </a14:imgLayer>
                </a14:imgProps>
              </a:ext>
            </a:extLst>
          </a:blip>
          <a:stretch>
            <a:fillRect/>
          </a:stretch>
        </p:blipFill>
        <p:spPr>
          <a:xfrm>
            <a:off x="321893" y="3426586"/>
            <a:ext cx="3479366" cy="1309623"/>
          </a:xfrm>
          <a:prstGeom prst="rect">
            <a:avLst/>
          </a:prstGeom>
        </p:spPr>
      </p:pic>
      <p:pic>
        <p:nvPicPr>
          <p:cNvPr id="10" name="Picture 9">
            <a:extLst>
              <a:ext uri="{FF2B5EF4-FFF2-40B4-BE49-F238E27FC236}">
                <a16:creationId xmlns:a16="http://schemas.microsoft.com/office/drawing/2014/main" id="{32FFC1AA-A7DC-145A-3EB7-8919BACDD796}"/>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44000"/>
                    </a14:imgEffect>
                  </a14:imgLayer>
                </a14:imgProps>
              </a:ext>
            </a:extLst>
          </a:blip>
          <a:stretch>
            <a:fillRect/>
          </a:stretch>
        </p:blipFill>
        <p:spPr>
          <a:xfrm>
            <a:off x="1731332" y="1631189"/>
            <a:ext cx="3854625" cy="1226116"/>
          </a:xfrm>
          <a:prstGeom prst="rect">
            <a:avLst/>
          </a:prstGeom>
        </p:spPr>
      </p:pic>
      <p:pic>
        <p:nvPicPr>
          <p:cNvPr id="11" name="Picture 10">
            <a:extLst>
              <a:ext uri="{FF2B5EF4-FFF2-40B4-BE49-F238E27FC236}">
                <a16:creationId xmlns:a16="http://schemas.microsoft.com/office/drawing/2014/main" id="{F452DA0D-8DCE-D7BA-158C-7DB8DFB8FA8B}"/>
              </a:ext>
            </a:extLst>
          </p:cNvPr>
          <p:cNvPicPr>
            <a:picLocks noChangeAspect="1"/>
          </p:cNvPicPr>
          <p:nvPr/>
        </p:nvPicPr>
        <p:blipFill>
          <a:blip r:embed="rId11">
            <a:extLst>
              <a:ext uri="{BEBA8EAE-BF5A-486C-A8C5-ECC9F3942E4B}">
                <a14:imgProps xmlns:a14="http://schemas.microsoft.com/office/drawing/2010/main">
                  <a14:imgLayer r:embed="rId12">
                    <a14:imgEffect>
                      <a14:brightnessContrast bright="44000"/>
                    </a14:imgEffect>
                  </a14:imgLayer>
                </a14:imgProps>
              </a:ext>
            </a:extLst>
          </a:blip>
          <a:stretch>
            <a:fillRect/>
          </a:stretch>
        </p:blipFill>
        <p:spPr>
          <a:xfrm>
            <a:off x="6096065" y="1583172"/>
            <a:ext cx="3768116" cy="1290834"/>
          </a:xfrm>
          <a:prstGeom prst="rect">
            <a:avLst/>
          </a:prstGeom>
        </p:spPr>
      </p:pic>
      <p:pic>
        <p:nvPicPr>
          <p:cNvPr id="12" name="Picture 11">
            <a:extLst>
              <a:ext uri="{FF2B5EF4-FFF2-40B4-BE49-F238E27FC236}">
                <a16:creationId xmlns:a16="http://schemas.microsoft.com/office/drawing/2014/main" id="{A23ADB34-219B-A42C-C2CD-36D941A2215D}"/>
              </a:ext>
            </a:extLst>
          </p:cNvPr>
          <p:cNvPicPr>
            <a:picLocks noChangeAspect="1"/>
          </p:cNvPicPr>
          <p:nvPr/>
        </p:nvPicPr>
        <p:blipFill>
          <a:blip r:embed="rId13">
            <a:extLst>
              <a:ext uri="{BEBA8EAE-BF5A-486C-A8C5-ECC9F3942E4B}">
                <a14:imgProps xmlns:a14="http://schemas.microsoft.com/office/drawing/2010/main">
                  <a14:imgLayer r:embed="rId14">
                    <a14:imgEffect>
                      <a14:brightnessContrast bright="44000"/>
                    </a14:imgEffect>
                  </a14:imgLayer>
                </a14:imgProps>
              </a:ext>
            </a:extLst>
          </a:blip>
          <a:stretch>
            <a:fillRect/>
          </a:stretch>
        </p:blipFill>
        <p:spPr>
          <a:xfrm>
            <a:off x="8015222" y="3431151"/>
            <a:ext cx="3698049" cy="1164792"/>
          </a:xfrm>
          <a:prstGeom prst="rect">
            <a:avLst/>
          </a:prstGeom>
        </p:spPr>
      </p:pic>
    </p:spTree>
    <p:extLst>
      <p:ext uri="{BB962C8B-B14F-4D97-AF65-F5344CB8AC3E}">
        <p14:creationId xmlns:p14="http://schemas.microsoft.com/office/powerpoint/2010/main" val="14675445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E1CE3-0688-A65C-873E-BA9F7839FBD2}"/>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D120DF7D-A395-E9AE-09EC-E15CED6F5277}"/>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5FE83FB6-43AF-0B2C-71D3-9D4EF8E4ED70}"/>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612DBA74-8038-9112-73F6-463E383E1C99}"/>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4651609A-1D15-AF8C-D846-373A600B4F5F}"/>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A2F4689E-0400-DCC0-E109-F072756D573F}"/>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F6324247-5EF7-F340-0E7B-A63A79CF2112}"/>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FB6C7FBC-FFC5-0AD8-BBAF-A5EBFE7B315F}"/>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A0826D36-CCB9-E67A-F6A7-E9C2DE82296C}"/>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471CA7BB-6F0A-0DDB-87D1-E2153F24FFB8}"/>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3E6E94B8-58DA-691C-BA78-C5FBA6F31AE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8D5EDD4B-CD06-6C81-B8DD-2B7A0DB5C8A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mc:AlternateContent xmlns:mc="http://schemas.openxmlformats.org/markup-compatibility/2006" xmlns:a14="http://schemas.microsoft.com/office/drawing/2010/main">
        <mc:Choice Requires="a14">
          <p:sp>
            <p:nvSpPr>
              <p:cNvPr id="21" name="Text Placeholder 6">
                <a:extLst>
                  <a:ext uri="{FF2B5EF4-FFF2-40B4-BE49-F238E27FC236}">
                    <a16:creationId xmlns:a16="http://schemas.microsoft.com/office/drawing/2014/main" id="{99427C64-37CC-CC99-EEFD-4B01E0B3EB8A}"/>
                  </a:ext>
                </a:extLst>
              </p:cNvPr>
              <p:cNvSpPr txBox="1">
                <a:spLocks/>
              </p:cNvSpPr>
              <p:nvPr/>
            </p:nvSpPr>
            <p:spPr>
              <a:xfrm>
                <a:off x="280822" y="1222506"/>
                <a:ext cx="7207447" cy="612653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a:solidFill>
                      <a:schemeClr val="bg1"/>
                    </a:solidFill>
                  </a:rPr>
                  <a:t>ESA-Cranfield shared PhD </a:t>
                </a:r>
                <a:r>
                  <a:rPr lang="en-GB" i="1">
                    <a:solidFill>
                      <a:schemeClr val="bg1"/>
                    </a:solidFill>
                  </a:rPr>
                  <a:t>Effects of close approach dynamics on asteroid orbit determination</a:t>
                </a:r>
                <a:r>
                  <a:rPr lang="en-GB">
                    <a:solidFill>
                      <a:schemeClr val="bg1"/>
                    </a:solidFill>
                  </a:rPr>
                  <a:t>.</a:t>
                </a:r>
              </a:p>
              <a:p>
                <a:r>
                  <a:rPr lang="en-GB">
                    <a:solidFill>
                      <a:schemeClr val="bg1"/>
                    </a:solidFill>
                  </a:rPr>
                  <a:t>Searching for the dynamical signature of Close Approaches into Orbit residuals.</a:t>
                </a:r>
              </a:p>
              <a:p>
                <a:r>
                  <a:rPr lang="en-GB">
                    <a:solidFill>
                      <a:schemeClr val="bg1"/>
                    </a:solidFill>
                  </a:rPr>
                  <a:t>Focus on “Broken orbits”: orbits with significant residuals reduction when splitting observations (in two).</a:t>
                </a:r>
              </a:p>
              <a:p>
                <a:r>
                  <a:rPr lang="en-GB" b="1">
                    <a:solidFill>
                      <a:schemeClr val="bg1"/>
                    </a:solidFill>
                  </a:rPr>
                  <a:t>Weighting scheme </a:t>
                </a:r>
                <a:r>
                  <a:rPr lang="en-GB">
                    <a:solidFill>
                      <a:schemeClr val="bg1"/>
                    </a:solidFill>
                  </a:rPr>
                  <a:t>as a possible non-dynamical causes for high residuals.</a:t>
                </a:r>
              </a:p>
              <a:p>
                <a:pPr marL="0" indent="0">
                  <a:buNone/>
                </a:pPr>
                <a:endParaRPr lang="en-GB">
                  <a:solidFill>
                    <a:schemeClr val="bg1"/>
                  </a:solidFill>
                </a:endParaRPr>
              </a:p>
              <a:p>
                <a:pPr marL="0" indent="0">
                  <a:buNone/>
                </a:pPr>
                <a:r>
                  <a:rPr lang="en-GB" b="1">
                    <a:solidFill>
                      <a:schemeClr val="bg1"/>
                    </a:solidFill>
                    <a:ea typeface="Cambria Math" panose="02040503050406030204" pitchFamily="18" charset="0"/>
                    <a:sym typeface="Wingdings" panose="05000000000000000000" pitchFamily="2" charset="2"/>
                  </a:rPr>
                  <a:t> </a:t>
                </a:r>
                <a14:m>
                  <m:oMath xmlns:m="http://schemas.openxmlformats.org/officeDocument/2006/math">
                    <m:r>
                      <a:rPr lang="en-GB" b="1" i="1">
                        <a:solidFill>
                          <a:schemeClr val="bg1"/>
                        </a:solidFill>
                        <a:latin typeface="Cambria Math" panose="02040503050406030204" pitchFamily="18" charset="0"/>
                        <a:ea typeface="Cambria Math" panose="02040503050406030204" pitchFamily="18" charset="0"/>
                        <a:sym typeface="Wingdings" panose="05000000000000000000" pitchFamily="2" charset="2"/>
                      </a:rPr>
                      <m:t>⇒</m:t>
                    </m:r>
                  </m:oMath>
                </a14:m>
                <a:r>
                  <a:rPr lang="en-GB">
                    <a:solidFill>
                      <a:schemeClr val="bg1"/>
                    </a:solidFill>
                  </a:rPr>
                  <a:t> </a:t>
                </a:r>
                <a:r>
                  <a:rPr lang="en-GB" sz="2400">
                    <a:solidFill>
                      <a:schemeClr val="bg1"/>
                    </a:solidFill>
                  </a:rPr>
                  <a:t>Influence of the dynamic classification of asteroids on observation astrometric errors [1].</a:t>
                </a:r>
              </a:p>
              <a:p>
                <a:pPr marL="0" indent="0">
                  <a:buNone/>
                </a:pPr>
                <a:endParaRPr lang="en-GB">
                  <a:solidFill>
                    <a:schemeClr val="bg1"/>
                  </a:solidFill>
                </a:endParaRPr>
              </a:p>
              <a:p>
                <a:pPr marL="0" indent="0">
                  <a:buNone/>
                </a:pPr>
                <a:r>
                  <a:rPr lang="en-GB">
                    <a:solidFill>
                      <a:schemeClr val="bg1"/>
                    </a:solidFill>
                  </a:rPr>
                  <a:t>[1] </a:t>
                </a:r>
                <a:r>
                  <a:rPr lang="en-GB" err="1">
                    <a:solidFill>
                      <a:srgbClr val="FFFFFF"/>
                    </a:solidFill>
                  </a:rPr>
                  <a:t>Stronati</a:t>
                </a:r>
                <a:r>
                  <a:rPr lang="en-GB">
                    <a:solidFill>
                      <a:srgbClr val="FFFFFF"/>
                    </a:solidFill>
                  </a:rPr>
                  <a:t>, Faggioli, Micheli, Ceccaroni, 2023. </a:t>
                </a:r>
                <a:r>
                  <a:rPr lang="en-GB" i="1">
                    <a:solidFill>
                      <a:srgbClr val="FFFFFF"/>
                    </a:solidFill>
                  </a:rPr>
                  <a:t>Influence of the dynamic classification of asteroids on observation astrometric errors: a statistical analysis.</a:t>
                </a:r>
                <a:r>
                  <a:rPr lang="en-GB">
                    <a:solidFill>
                      <a:srgbClr val="FFFFFF"/>
                    </a:solidFill>
                  </a:rPr>
                  <a:t> </a:t>
                </a:r>
                <a:r>
                  <a:rPr lang="en-GB"/>
                  <a:t> </a:t>
                </a:r>
              </a:p>
              <a:p>
                <a:pPr marL="0" indent="0">
                  <a:buNone/>
                </a:pPr>
                <a:r>
                  <a:rPr lang="en-GB">
                    <a:solidFill>
                      <a:srgbClr val="FFFFFF"/>
                    </a:solidFill>
                  </a:rPr>
                  <a:t>https://doi.org/10.1093/mnras/stad901</a:t>
                </a:r>
              </a:p>
            </p:txBody>
          </p:sp>
        </mc:Choice>
        <mc:Fallback xmlns="">
          <p:sp>
            <p:nvSpPr>
              <p:cNvPr id="21" name="Text Placeholder 6">
                <a:extLst>
                  <a:ext uri="{FF2B5EF4-FFF2-40B4-BE49-F238E27FC236}">
                    <a16:creationId xmlns:a16="http://schemas.microsoft.com/office/drawing/2014/main" id="{99427C64-37CC-CC99-EEFD-4B01E0B3EB8A}"/>
                  </a:ext>
                </a:extLst>
              </p:cNvPr>
              <p:cNvSpPr txBox="1">
                <a:spLocks noRot="1" noChangeAspect="1" noMove="1" noResize="1" noEditPoints="1" noAdjustHandles="1" noChangeArrowheads="1" noChangeShapeType="1" noTextEdit="1"/>
              </p:cNvSpPr>
              <p:nvPr/>
            </p:nvSpPr>
            <p:spPr>
              <a:xfrm>
                <a:off x="280822" y="1222506"/>
                <a:ext cx="7207447" cy="6126536"/>
              </a:xfrm>
              <a:prstGeom prst="rect">
                <a:avLst/>
              </a:prstGeom>
              <a:blipFill>
                <a:blip r:embed="rId5"/>
                <a:stretch>
                  <a:fillRect l="-1269" t="-1194" r="-1607"/>
                </a:stretch>
              </a:blipFill>
            </p:spPr>
            <p:txBody>
              <a:bodyPr/>
              <a:lstStyle/>
              <a:p>
                <a:r>
                  <a:rPr lang="en-US">
                    <a:noFill/>
                  </a:rPr>
                  <a:t> </a:t>
                </a:r>
              </a:p>
            </p:txBody>
          </p:sp>
        </mc:Fallback>
      </mc:AlternateContent>
      <p:sp>
        <p:nvSpPr>
          <p:cNvPr id="22" name="Title 1">
            <a:extLst>
              <a:ext uri="{FF2B5EF4-FFF2-40B4-BE49-F238E27FC236}">
                <a16:creationId xmlns:a16="http://schemas.microsoft.com/office/drawing/2014/main" id="{11AC1C95-A220-4A3C-B9EE-68F3EFE8F121}"/>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b="1"/>
              <a:t>Context</a:t>
            </a:r>
            <a:endParaRPr lang="en-GB"/>
          </a:p>
        </p:txBody>
      </p:sp>
      <p:sp>
        <p:nvSpPr>
          <p:cNvPr id="3" name="Arc 2">
            <a:extLst>
              <a:ext uri="{FF2B5EF4-FFF2-40B4-BE49-F238E27FC236}">
                <a16:creationId xmlns:a16="http://schemas.microsoft.com/office/drawing/2014/main" id="{20F85512-8679-ED01-0090-7848DA90D5D5}"/>
              </a:ext>
            </a:extLst>
          </p:cNvPr>
          <p:cNvSpPr/>
          <p:nvPr/>
        </p:nvSpPr>
        <p:spPr>
          <a:xfrm>
            <a:off x="8569776" y="2795688"/>
            <a:ext cx="1461899" cy="2913468"/>
          </a:xfrm>
          <a:prstGeom prst="arc">
            <a:avLst>
              <a:gd name="adj1" fmla="val 16200000"/>
              <a:gd name="adj2" fmla="val 5282277"/>
            </a:avLst>
          </a:prstGeom>
          <a:ln w="28575">
            <a:prstDash val="lgDash"/>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GB"/>
          </a:p>
        </p:txBody>
      </p:sp>
      <p:sp>
        <p:nvSpPr>
          <p:cNvPr id="4" name="Arc 3">
            <a:extLst>
              <a:ext uri="{FF2B5EF4-FFF2-40B4-BE49-F238E27FC236}">
                <a16:creationId xmlns:a16="http://schemas.microsoft.com/office/drawing/2014/main" id="{B310DB6A-0202-A8A2-1E69-41F47F7186F0}"/>
              </a:ext>
            </a:extLst>
          </p:cNvPr>
          <p:cNvSpPr/>
          <p:nvPr/>
        </p:nvSpPr>
        <p:spPr>
          <a:xfrm rot="21125642" flipH="1">
            <a:off x="8332218" y="3013114"/>
            <a:ext cx="1594235" cy="2715651"/>
          </a:xfrm>
          <a:prstGeom prst="arc">
            <a:avLst>
              <a:gd name="adj1" fmla="val 16200000"/>
              <a:gd name="adj2" fmla="val 5824664"/>
            </a:avLst>
          </a:prstGeom>
          <a:ln w="28575">
            <a:prstDash val="lgDash"/>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p>
        </p:txBody>
      </p:sp>
      <p:grpSp>
        <p:nvGrpSpPr>
          <p:cNvPr id="32" name="Group 31">
            <a:extLst>
              <a:ext uri="{FF2B5EF4-FFF2-40B4-BE49-F238E27FC236}">
                <a16:creationId xmlns:a16="http://schemas.microsoft.com/office/drawing/2014/main" id="{C1824374-8D84-C27C-3C57-910A5D492FC0}"/>
              </a:ext>
            </a:extLst>
          </p:cNvPr>
          <p:cNvGrpSpPr/>
          <p:nvPr/>
        </p:nvGrpSpPr>
        <p:grpSpPr>
          <a:xfrm>
            <a:off x="9812820" y="3519056"/>
            <a:ext cx="423947" cy="145042"/>
            <a:chOff x="6312513" y="2484645"/>
            <a:chExt cx="618008" cy="152404"/>
          </a:xfrm>
        </p:grpSpPr>
        <p:sp>
          <p:nvSpPr>
            <p:cNvPr id="16" name="Oval 15">
              <a:extLst>
                <a:ext uri="{FF2B5EF4-FFF2-40B4-BE49-F238E27FC236}">
                  <a16:creationId xmlns:a16="http://schemas.microsoft.com/office/drawing/2014/main" id="{1A1585D0-509C-4092-F268-92E1CFD48375}"/>
                </a:ext>
              </a:extLst>
            </p:cNvPr>
            <p:cNvSpPr/>
            <p:nvPr/>
          </p:nvSpPr>
          <p:spPr>
            <a:xfrm>
              <a:off x="6571068" y="2509870"/>
              <a:ext cx="113511" cy="1009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a:extLst>
                <a:ext uri="{FF2B5EF4-FFF2-40B4-BE49-F238E27FC236}">
                  <a16:creationId xmlns:a16="http://schemas.microsoft.com/office/drawing/2014/main" id="{15EDFA60-0FCE-60C2-05F8-C30428CCB8DB}"/>
                </a:ext>
              </a:extLst>
            </p:cNvPr>
            <p:cNvCxnSpPr>
              <a:cxnSpLocks/>
            </p:cNvCxnSpPr>
            <p:nvPr/>
          </p:nvCxnSpPr>
          <p:spPr>
            <a:xfrm flipV="1">
              <a:off x="6319874" y="2484645"/>
              <a:ext cx="0" cy="145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C718EAC5-7412-C333-E5A3-4E0A86635993}"/>
                </a:ext>
              </a:extLst>
            </p:cNvPr>
            <p:cNvGrpSpPr/>
            <p:nvPr/>
          </p:nvGrpSpPr>
          <p:grpSpPr>
            <a:xfrm>
              <a:off x="6312513" y="2492006"/>
              <a:ext cx="618008" cy="145043"/>
              <a:chOff x="6312513" y="2492006"/>
              <a:chExt cx="618008" cy="145043"/>
            </a:xfrm>
          </p:grpSpPr>
          <p:cxnSp>
            <p:nvCxnSpPr>
              <p:cNvPr id="18" name="Straight Connector 17">
                <a:extLst>
                  <a:ext uri="{FF2B5EF4-FFF2-40B4-BE49-F238E27FC236}">
                    <a16:creationId xmlns:a16="http://schemas.microsoft.com/office/drawing/2014/main" id="{6BE95BB1-F655-CCD8-EAA7-3C859FFD056A}"/>
                  </a:ext>
                </a:extLst>
              </p:cNvPr>
              <p:cNvCxnSpPr/>
              <p:nvPr/>
            </p:nvCxnSpPr>
            <p:spPr>
              <a:xfrm>
                <a:off x="6312513" y="2560320"/>
                <a:ext cx="618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B34F5E5-CFB9-6278-ECCC-3834955DE45E}"/>
                  </a:ext>
                </a:extLst>
              </p:cNvPr>
              <p:cNvCxnSpPr>
                <a:cxnSpLocks/>
              </p:cNvCxnSpPr>
              <p:nvPr/>
            </p:nvCxnSpPr>
            <p:spPr>
              <a:xfrm flipV="1">
                <a:off x="6920012" y="2492006"/>
                <a:ext cx="0" cy="145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33" name="Group 32">
            <a:extLst>
              <a:ext uri="{FF2B5EF4-FFF2-40B4-BE49-F238E27FC236}">
                <a16:creationId xmlns:a16="http://schemas.microsoft.com/office/drawing/2014/main" id="{34691316-6E62-4E49-BE81-E0A90C958464}"/>
              </a:ext>
            </a:extLst>
          </p:cNvPr>
          <p:cNvGrpSpPr/>
          <p:nvPr/>
        </p:nvGrpSpPr>
        <p:grpSpPr>
          <a:xfrm>
            <a:off x="9621762" y="4375201"/>
            <a:ext cx="564375" cy="173769"/>
            <a:chOff x="6312513" y="2484645"/>
            <a:chExt cx="618008" cy="152404"/>
          </a:xfrm>
        </p:grpSpPr>
        <p:sp>
          <p:nvSpPr>
            <p:cNvPr id="34" name="Oval 33">
              <a:extLst>
                <a:ext uri="{FF2B5EF4-FFF2-40B4-BE49-F238E27FC236}">
                  <a16:creationId xmlns:a16="http://schemas.microsoft.com/office/drawing/2014/main" id="{A7A2426D-56D5-91FE-1A9A-A60471905F0D}"/>
                </a:ext>
              </a:extLst>
            </p:cNvPr>
            <p:cNvSpPr/>
            <p:nvPr/>
          </p:nvSpPr>
          <p:spPr>
            <a:xfrm>
              <a:off x="6571068" y="2509870"/>
              <a:ext cx="113511" cy="1009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Connector 34">
              <a:extLst>
                <a:ext uri="{FF2B5EF4-FFF2-40B4-BE49-F238E27FC236}">
                  <a16:creationId xmlns:a16="http://schemas.microsoft.com/office/drawing/2014/main" id="{7812480E-D62D-D3AE-A718-DB0E74A35BC3}"/>
                </a:ext>
              </a:extLst>
            </p:cNvPr>
            <p:cNvCxnSpPr>
              <a:cxnSpLocks/>
            </p:cNvCxnSpPr>
            <p:nvPr/>
          </p:nvCxnSpPr>
          <p:spPr>
            <a:xfrm flipV="1">
              <a:off x="6319874" y="2484645"/>
              <a:ext cx="0" cy="145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A5A3FCCA-8EB3-EC7C-BE67-3435E86EA392}"/>
                </a:ext>
              </a:extLst>
            </p:cNvPr>
            <p:cNvGrpSpPr/>
            <p:nvPr/>
          </p:nvGrpSpPr>
          <p:grpSpPr>
            <a:xfrm>
              <a:off x="6312513" y="2492006"/>
              <a:ext cx="618008" cy="145043"/>
              <a:chOff x="6312513" y="2492006"/>
              <a:chExt cx="618008" cy="145043"/>
            </a:xfrm>
          </p:grpSpPr>
          <p:cxnSp>
            <p:nvCxnSpPr>
              <p:cNvPr id="37" name="Straight Connector 36">
                <a:extLst>
                  <a:ext uri="{FF2B5EF4-FFF2-40B4-BE49-F238E27FC236}">
                    <a16:creationId xmlns:a16="http://schemas.microsoft.com/office/drawing/2014/main" id="{2FA8AA96-D1CB-5E6F-6F24-EEE186D14873}"/>
                  </a:ext>
                </a:extLst>
              </p:cNvPr>
              <p:cNvCxnSpPr/>
              <p:nvPr/>
            </p:nvCxnSpPr>
            <p:spPr>
              <a:xfrm>
                <a:off x="6312513" y="2560320"/>
                <a:ext cx="618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41940ED-F057-6580-B626-954FE90C880B}"/>
                  </a:ext>
                </a:extLst>
              </p:cNvPr>
              <p:cNvCxnSpPr>
                <a:cxnSpLocks/>
              </p:cNvCxnSpPr>
              <p:nvPr/>
            </p:nvCxnSpPr>
            <p:spPr>
              <a:xfrm flipV="1">
                <a:off x="6920012" y="2492006"/>
                <a:ext cx="0" cy="145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39" name="Group 38">
            <a:extLst>
              <a:ext uri="{FF2B5EF4-FFF2-40B4-BE49-F238E27FC236}">
                <a16:creationId xmlns:a16="http://schemas.microsoft.com/office/drawing/2014/main" id="{E2163EBB-8123-0B14-BD49-93C11CE0817B}"/>
              </a:ext>
            </a:extLst>
          </p:cNvPr>
          <p:cNvGrpSpPr/>
          <p:nvPr/>
        </p:nvGrpSpPr>
        <p:grpSpPr>
          <a:xfrm>
            <a:off x="8068055" y="4050775"/>
            <a:ext cx="305407" cy="116649"/>
            <a:chOff x="6312513" y="2484645"/>
            <a:chExt cx="618008" cy="152404"/>
          </a:xfrm>
        </p:grpSpPr>
        <p:sp>
          <p:nvSpPr>
            <p:cNvPr id="40" name="Oval 39">
              <a:extLst>
                <a:ext uri="{FF2B5EF4-FFF2-40B4-BE49-F238E27FC236}">
                  <a16:creationId xmlns:a16="http://schemas.microsoft.com/office/drawing/2014/main" id="{980FC54D-1668-01B7-F09F-2F72E4F77BC5}"/>
                </a:ext>
              </a:extLst>
            </p:cNvPr>
            <p:cNvSpPr/>
            <p:nvPr/>
          </p:nvSpPr>
          <p:spPr>
            <a:xfrm>
              <a:off x="6571068" y="2509870"/>
              <a:ext cx="113511" cy="1009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Connector 40">
              <a:extLst>
                <a:ext uri="{FF2B5EF4-FFF2-40B4-BE49-F238E27FC236}">
                  <a16:creationId xmlns:a16="http://schemas.microsoft.com/office/drawing/2014/main" id="{8B961979-5526-779C-5943-A244D45750ED}"/>
                </a:ext>
              </a:extLst>
            </p:cNvPr>
            <p:cNvCxnSpPr>
              <a:cxnSpLocks/>
            </p:cNvCxnSpPr>
            <p:nvPr/>
          </p:nvCxnSpPr>
          <p:spPr>
            <a:xfrm flipV="1">
              <a:off x="6319874" y="2484645"/>
              <a:ext cx="0" cy="145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75023E7E-A72A-58E6-8CFA-F1CE82E8787C}"/>
                </a:ext>
              </a:extLst>
            </p:cNvPr>
            <p:cNvGrpSpPr/>
            <p:nvPr/>
          </p:nvGrpSpPr>
          <p:grpSpPr>
            <a:xfrm>
              <a:off x="6312513" y="2492006"/>
              <a:ext cx="618008" cy="145043"/>
              <a:chOff x="6312513" y="2492006"/>
              <a:chExt cx="618008" cy="145043"/>
            </a:xfrm>
          </p:grpSpPr>
          <p:cxnSp>
            <p:nvCxnSpPr>
              <p:cNvPr id="43" name="Straight Connector 42">
                <a:extLst>
                  <a:ext uri="{FF2B5EF4-FFF2-40B4-BE49-F238E27FC236}">
                    <a16:creationId xmlns:a16="http://schemas.microsoft.com/office/drawing/2014/main" id="{15CAF34A-3341-4A99-7310-2FC14B2C0B2A}"/>
                  </a:ext>
                </a:extLst>
              </p:cNvPr>
              <p:cNvCxnSpPr/>
              <p:nvPr/>
            </p:nvCxnSpPr>
            <p:spPr>
              <a:xfrm>
                <a:off x="6312513" y="2560320"/>
                <a:ext cx="618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11E9A46-E02D-AA2A-C559-8CBA145AD357}"/>
                  </a:ext>
                </a:extLst>
              </p:cNvPr>
              <p:cNvCxnSpPr>
                <a:cxnSpLocks/>
              </p:cNvCxnSpPr>
              <p:nvPr/>
            </p:nvCxnSpPr>
            <p:spPr>
              <a:xfrm flipV="1">
                <a:off x="6920012" y="2492006"/>
                <a:ext cx="0" cy="145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45" name="Group 44">
            <a:extLst>
              <a:ext uri="{FF2B5EF4-FFF2-40B4-BE49-F238E27FC236}">
                <a16:creationId xmlns:a16="http://schemas.microsoft.com/office/drawing/2014/main" id="{DB9E09F6-F957-0170-4537-5E64D44BF1E9}"/>
              </a:ext>
            </a:extLst>
          </p:cNvPr>
          <p:cNvGrpSpPr/>
          <p:nvPr/>
        </p:nvGrpSpPr>
        <p:grpSpPr>
          <a:xfrm>
            <a:off x="9839439" y="4030151"/>
            <a:ext cx="618008" cy="152404"/>
            <a:chOff x="6312513" y="2484645"/>
            <a:chExt cx="618008" cy="152404"/>
          </a:xfrm>
        </p:grpSpPr>
        <p:sp>
          <p:nvSpPr>
            <p:cNvPr id="46" name="Oval 45">
              <a:extLst>
                <a:ext uri="{FF2B5EF4-FFF2-40B4-BE49-F238E27FC236}">
                  <a16:creationId xmlns:a16="http://schemas.microsoft.com/office/drawing/2014/main" id="{1635F741-E1DD-7435-C706-8B160D9E23E9}"/>
                </a:ext>
              </a:extLst>
            </p:cNvPr>
            <p:cNvSpPr/>
            <p:nvPr/>
          </p:nvSpPr>
          <p:spPr>
            <a:xfrm>
              <a:off x="6571068" y="2509870"/>
              <a:ext cx="113511" cy="1009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7" name="Straight Connector 46">
              <a:extLst>
                <a:ext uri="{FF2B5EF4-FFF2-40B4-BE49-F238E27FC236}">
                  <a16:creationId xmlns:a16="http://schemas.microsoft.com/office/drawing/2014/main" id="{124810F5-A4C9-69AE-FB3B-9019891A901B}"/>
                </a:ext>
              </a:extLst>
            </p:cNvPr>
            <p:cNvCxnSpPr>
              <a:cxnSpLocks/>
            </p:cNvCxnSpPr>
            <p:nvPr/>
          </p:nvCxnSpPr>
          <p:spPr>
            <a:xfrm flipV="1">
              <a:off x="6319874" y="2484645"/>
              <a:ext cx="0" cy="145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D3BD2DE8-46AE-A7BA-B89C-9292908B2308}"/>
                </a:ext>
              </a:extLst>
            </p:cNvPr>
            <p:cNvGrpSpPr/>
            <p:nvPr/>
          </p:nvGrpSpPr>
          <p:grpSpPr>
            <a:xfrm>
              <a:off x="6312513" y="2492006"/>
              <a:ext cx="618008" cy="145043"/>
              <a:chOff x="6312513" y="2492006"/>
              <a:chExt cx="618008" cy="145043"/>
            </a:xfrm>
          </p:grpSpPr>
          <p:cxnSp>
            <p:nvCxnSpPr>
              <p:cNvPr id="49" name="Straight Connector 48">
                <a:extLst>
                  <a:ext uri="{FF2B5EF4-FFF2-40B4-BE49-F238E27FC236}">
                    <a16:creationId xmlns:a16="http://schemas.microsoft.com/office/drawing/2014/main" id="{7E6C4504-1FAD-4FBA-9362-054F9F6A44B3}"/>
                  </a:ext>
                </a:extLst>
              </p:cNvPr>
              <p:cNvCxnSpPr/>
              <p:nvPr/>
            </p:nvCxnSpPr>
            <p:spPr>
              <a:xfrm>
                <a:off x="6312513" y="2560320"/>
                <a:ext cx="618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3668A99-CE67-C000-D2F6-B9EAC7A8FEA0}"/>
                  </a:ext>
                </a:extLst>
              </p:cNvPr>
              <p:cNvCxnSpPr>
                <a:cxnSpLocks/>
              </p:cNvCxnSpPr>
              <p:nvPr/>
            </p:nvCxnSpPr>
            <p:spPr>
              <a:xfrm flipV="1">
                <a:off x="6920012" y="2492006"/>
                <a:ext cx="0" cy="145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51" name="Group 50">
            <a:extLst>
              <a:ext uri="{FF2B5EF4-FFF2-40B4-BE49-F238E27FC236}">
                <a16:creationId xmlns:a16="http://schemas.microsoft.com/office/drawing/2014/main" id="{4F0A828B-37E4-2B38-402A-EA543D3558F3}"/>
              </a:ext>
            </a:extLst>
          </p:cNvPr>
          <p:cNvGrpSpPr/>
          <p:nvPr/>
        </p:nvGrpSpPr>
        <p:grpSpPr>
          <a:xfrm>
            <a:off x="9846799" y="5008181"/>
            <a:ext cx="292003" cy="66396"/>
            <a:chOff x="6312513" y="2484645"/>
            <a:chExt cx="618008" cy="152404"/>
          </a:xfrm>
        </p:grpSpPr>
        <p:sp>
          <p:nvSpPr>
            <p:cNvPr id="52" name="Oval 51">
              <a:extLst>
                <a:ext uri="{FF2B5EF4-FFF2-40B4-BE49-F238E27FC236}">
                  <a16:creationId xmlns:a16="http://schemas.microsoft.com/office/drawing/2014/main" id="{A64F5118-C4E9-DE73-61CA-021ADDD9B10F}"/>
                </a:ext>
              </a:extLst>
            </p:cNvPr>
            <p:cNvSpPr/>
            <p:nvPr/>
          </p:nvSpPr>
          <p:spPr>
            <a:xfrm>
              <a:off x="6571068" y="2509870"/>
              <a:ext cx="113511" cy="1009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3" name="Straight Connector 52">
              <a:extLst>
                <a:ext uri="{FF2B5EF4-FFF2-40B4-BE49-F238E27FC236}">
                  <a16:creationId xmlns:a16="http://schemas.microsoft.com/office/drawing/2014/main" id="{DFAD89F3-6B86-71F7-482F-5CCB77B29F98}"/>
                </a:ext>
              </a:extLst>
            </p:cNvPr>
            <p:cNvCxnSpPr>
              <a:cxnSpLocks/>
            </p:cNvCxnSpPr>
            <p:nvPr/>
          </p:nvCxnSpPr>
          <p:spPr>
            <a:xfrm flipV="1">
              <a:off x="6319874" y="2484645"/>
              <a:ext cx="0" cy="145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CA9D8C7B-B6EE-06BD-1572-992A8CFB926A}"/>
                </a:ext>
              </a:extLst>
            </p:cNvPr>
            <p:cNvGrpSpPr/>
            <p:nvPr/>
          </p:nvGrpSpPr>
          <p:grpSpPr>
            <a:xfrm>
              <a:off x="6312513" y="2492006"/>
              <a:ext cx="618008" cy="145043"/>
              <a:chOff x="6312513" y="2492006"/>
              <a:chExt cx="618008" cy="145043"/>
            </a:xfrm>
          </p:grpSpPr>
          <p:cxnSp>
            <p:nvCxnSpPr>
              <p:cNvPr id="55" name="Straight Connector 54">
                <a:extLst>
                  <a:ext uri="{FF2B5EF4-FFF2-40B4-BE49-F238E27FC236}">
                    <a16:creationId xmlns:a16="http://schemas.microsoft.com/office/drawing/2014/main" id="{DE6CE44D-F217-299D-6E18-1A47D14FBDAF}"/>
                  </a:ext>
                </a:extLst>
              </p:cNvPr>
              <p:cNvCxnSpPr/>
              <p:nvPr/>
            </p:nvCxnSpPr>
            <p:spPr>
              <a:xfrm>
                <a:off x="6312513" y="2560320"/>
                <a:ext cx="618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78F2F41-2C3C-1DA7-E887-B7DF0B6CEEA5}"/>
                  </a:ext>
                </a:extLst>
              </p:cNvPr>
              <p:cNvCxnSpPr>
                <a:cxnSpLocks/>
              </p:cNvCxnSpPr>
              <p:nvPr/>
            </p:nvCxnSpPr>
            <p:spPr>
              <a:xfrm flipV="1">
                <a:off x="6920012" y="2492006"/>
                <a:ext cx="0" cy="145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57" name="Group 56">
            <a:extLst>
              <a:ext uri="{FF2B5EF4-FFF2-40B4-BE49-F238E27FC236}">
                <a16:creationId xmlns:a16="http://schemas.microsoft.com/office/drawing/2014/main" id="{00DA271B-0017-2B6E-DA81-F860527C9046}"/>
              </a:ext>
            </a:extLst>
          </p:cNvPr>
          <p:cNvGrpSpPr/>
          <p:nvPr/>
        </p:nvGrpSpPr>
        <p:grpSpPr>
          <a:xfrm>
            <a:off x="8225756" y="4540577"/>
            <a:ext cx="423947" cy="145042"/>
            <a:chOff x="6312513" y="2484645"/>
            <a:chExt cx="618008" cy="152404"/>
          </a:xfrm>
        </p:grpSpPr>
        <p:sp>
          <p:nvSpPr>
            <p:cNvPr id="58" name="Oval 57">
              <a:extLst>
                <a:ext uri="{FF2B5EF4-FFF2-40B4-BE49-F238E27FC236}">
                  <a16:creationId xmlns:a16="http://schemas.microsoft.com/office/drawing/2014/main" id="{3D7BD27C-4DE3-9B79-DE58-FAE77BF4E353}"/>
                </a:ext>
              </a:extLst>
            </p:cNvPr>
            <p:cNvSpPr/>
            <p:nvPr/>
          </p:nvSpPr>
          <p:spPr>
            <a:xfrm>
              <a:off x="6571068" y="2509870"/>
              <a:ext cx="113511" cy="1009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9" name="Straight Connector 58">
              <a:extLst>
                <a:ext uri="{FF2B5EF4-FFF2-40B4-BE49-F238E27FC236}">
                  <a16:creationId xmlns:a16="http://schemas.microsoft.com/office/drawing/2014/main" id="{6A0130C1-7881-4B44-844F-BA002104B595}"/>
                </a:ext>
              </a:extLst>
            </p:cNvPr>
            <p:cNvCxnSpPr>
              <a:cxnSpLocks/>
            </p:cNvCxnSpPr>
            <p:nvPr/>
          </p:nvCxnSpPr>
          <p:spPr>
            <a:xfrm flipV="1">
              <a:off x="6319874" y="2484645"/>
              <a:ext cx="0" cy="145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B70AC511-9434-ED74-530D-DFE6E91B2558}"/>
                </a:ext>
              </a:extLst>
            </p:cNvPr>
            <p:cNvGrpSpPr/>
            <p:nvPr/>
          </p:nvGrpSpPr>
          <p:grpSpPr>
            <a:xfrm>
              <a:off x="6312513" y="2492006"/>
              <a:ext cx="618008" cy="145043"/>
              <a:chOff x="6312513" y="2492006"/>
              <a:chExt cx="618008" cy="145043"/>
            </a:xfrm>
          </p:grpSpPr>
          <p:cxnSp>
            <p:nvCxnSpPr>
              <p:cNvPr id="61" name="Straight Connector 60">
                <a:extLst>
                  <a:ext uri="{FF2B5EF4-FFF2-40B4-BE49-F238E27FC236}">
                    <a16:creationId xmlns:a16="http://schemas.microsoft.com/office/drawing/2014/main" id="{9322A028-5759-DF62-2C70-A3337A647D77}"/>
                  </a:ext>
                </a:extLst>
              </p:cNvPr>
              <p:cNvCxnSpPr/>
              <p:nvPr/>
            </p:nvCxnSpPr>
            <p:spPr>
              <a:xfrm>
                <a:off x="6312513" y="2560320"/>
                <a:ext cx="618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0A44073-06FB-C628-FC30-FF985CF52273}"/>
                  </a:ext>
                </a:extLst>
              </p:cNvPr>
              <p:cNvCxnSpPr>
                <a:cxnSpLocks/>
              </p:cNvCxnSpPr>
              <p:nvPr/>
            </p:nvCxnSpPr>
            <p:spPr>
              <a:xfrm flipV="1">
                <a:off x="6920012" y="2492006"/>
                <a:ext cx="0" cy="145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63" name="Group 62">
            <a:extLst>
              <a:ext uri="{FF2B5EF4-FFF2-40B4-BE49-F238E27FC236}">
                <a16:creationId xmlns:a16="http://schemas.microsoft.com/office/drawing/2014/main" id="{ECEDE7EA-C454-B6F4-0634-FD6BCA015E31}"/>
              </a:ext>
            </a:extLst>
          </p:cNvPr>
          <p:cNvGrpSpPr/>
          <p:nvPr/>
        </p:nvGrpSpPr>
        <p:grpSpPr>
          <a:xfrm>
            <a:off x="8334135" y="4874128"/>
            <a:ext cx="423947" cy="145042"/>
            <a:chOff x="6312513" y="2484645"/>
            <a:chExt cx="618008" cy="152404"/>
          </a:xfrm>
        </p:grpSpPr>
        <p:sp>
          <p:nvSpPr>
            <p:cNvPr id="64" name="Oval 63">
              <a:extLst>
                <a:ext uri="{FF2B5EF4-FFF2-40B4-BE49-F238E27FC236}">
                  <a16:creationId xmlns:a16="http://schemas.microsoft.com/office/drawing/2014/main" id="{49685421-B31D-6EB0-04DB-E5FC68BDB60E}"/>
                </a:ext>
              </a:extLst>
            </p:cNvPr>
            <p:cNvSpPr/>
            <p:nvPr/>
          </p:nvSpPr>
          <p:spPr>
            <a:xfrm>
              <a:off x="6571068" y="2509870"/>
              <a:ext cx="113511" cy="1009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5" name="Straight Connector 64">
              <a:extLst>
                <a:ext uri="{FF2B5EF4-FFF2-40B4-BE49-F238E27FC236}">
                  <a16:creationId xmlns:a16="http://schemas.microsoft.com/office/drawing/2014/main" id="{CA6A05B4-28F2-DC3B-9626-9D680212AEFA}"/>
                </a:ext>
              </a:extLst>
            </p:cNvPr>
            <p:cNvCxnSpPr>
              <a:cxnSpLocks/>
            </p:cNvCxnSpPr>
            <p:nvPr/>
          </p:nvCxnSpPr>
          <p:spPr>
            <a:xfrm flipV="1">
              <a:off x="6319874" y="2484645"/>
              <a:ext cx="0" cy="145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35B64187-239D-BDE4-96A9-3DD1F6011B9B}"/>
                </a:ext>
              </a:extLst>
            </p:cNvPr>
            <p:cNvGrpSpPr/>
            <p:nvPr/>
          </p:nvGrpSpPr>
          <p:grpSpPr>
            <a:xfrm>
              <a:off x="6312513" y="2492006"/>
              <a:ext cx="618008" cy="145043"/>
              <a:chOff x="6312513" y="2492006"/>
              <a:chExt cx="618008" cy="145043"/>
            </a:xfrm>
          </p:grpSpPr>
          <p:cxnSp>
            <p:nvCxnSpPr>
              <p:cNvPr id="67" name="Straight Connector 66">
                <a:extLst>
                  <a:ext uri="{FF2B5EF4-FFF2-40B4-BE49-F238E27FC236}">
                    <a16:creationId xmlns:a16="http://schemas.microsoft.com/office/drawing/2014/main" id="{2DA2E199-C43D-8FE0-E2C9-139F05883FE4}"/>
                  </a:ext>
                </a:extLst>
              </p:cNvPr>
              <p:cNvCxnSpPr/>
              <p:nvPr/>
            </p:nvCxnSpPr>
            <p:spPr>
              <a:xfrm>
                <a:off x="6312513" y="2560320"/>
                <a:ext cx="618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2B6856D-BA62-4FC5-CC35-E54C76653ED1}"/>
                  </a:ext>
                </a:extLst>
              </p:cNvPr>
              <p:cNvCxnSpPr>
                <a:cxnSpLocks/>
              </p:cNvCxnSpPr>
              <p:nvPr/>
            </p:nvCxnSpPr>
            <p:spPr>
              <a:xfrm flipV="1">
                <a:off x="6920012" y="2492006"/>
                <a:ext cx="0" cy="145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69" name="Group 68">
            <a:extLst>
              <a:ext uri="{FF2B5EF4-FFF2-40B4-BE49-F238E27FC236}">
                <a16:creationId xmlns:a16="http://schemas.microsoft.com/office/drawing/2014/main" id="{B9B96DF0-7A44-0D71-3D22-38117E7B9A04}"/>
              </a:ext>
            </a:extLst>
          </p:cNvPr>
          <p:cNvGrpSpPr/>
          <p:nvPr/>
        </p:nvGrpSpPr>
        <p:grpSpPr>
          <a:xfrm>
            <a:off x="9965220" y="3671456"/>
            <a:ext cx="423947" cy="145042"/>
            <a:chOff x="6312513" y="2484645"/>
            <a:chExt cx="618008" cy="152404"/>
          </a:xfrm>
        </p:grpSpPr>
        <p:sp>
          <p:nvSpPr>
            <p:cNvPr id="70" name="Oval 69">
              <a:extLst>
                <a:ext uri="{FF2B5EF4-FFF2-40B4-BE49-F238E27FC236}">
                  <a16:creationId xmlns:a16="http://schemas.microsoft.com/office/drawing/2014/main" id="{F1D00FF2-3C30-FE16-066F-306AC2B8B967}"/>
                </a:ext>
              </a:extLst>
            </p:cNvPr>
            <p:cNvSpPr/>
            <p:nvPr/>
          </p:nvSpPr>
          <p:spPr>
            <a:xfrm>
              <a:off x="6571068" y="2509870"/>
              <a:ext cx="113511" cy="1009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1" name="Straight Connector 70">
              <a:extLst>
                <a:ext uri="{FF2B5EF4-FFF2-40B4-BE49-F238E27FC236}">
                  <a16:creationId xmlns:a16="http://schemas.microsoft.com/office/drawing/2014/main" id="{2E04097A-DA7A-ED07-63BC-7404D417E443}"/>
                </a:ext>
              </a:extLst>
            </p:cNvPr>
            <p:cNvCxnSpPr>
              <a:cxnSpLocks/>
            </p:cNvCxnSpPr>
            <p:nvPr/>
          </p:nvCxnSpPr>
          <p:spPr>
            <a:xfrm flipV="1">
              <a:off x="6319874" y="2484645"/>
              <a:ext cx="0" cy="145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401D620B-A932-5787-185F-8B6FB22FC0FE}"/>
                </a:ext>
              </a:extLst>
            </p:cNvPr>
            <p:cNvGrpSpPr/>
            <p:nvPr/>
          </p:nvGrpSpPr>
          <p:grpSpPr>
            <a:xfrm>
              <a:off x="6312513" y="2492006"/>
              <a:ext cx="618008" cy="145043"/>
              <a:chOff x="6312513" y="2492006"/>
              <a:chExt cx="618008" cy="145043"/>
            </a:xfrm>
          </p:grpSpPr>
          <p:cxnSp>
            <p:nvCxnSpPr>
              <p:cNvPr id="73" name="Straight Connector 72">
                <a:extLst>
                  <a:ext uri="{FF2B5EF4-FFF2-40B4-BE49-F238E27FC236}">
                    <a16:creationId xmlns:a16="http://schemas.microsoft.com/office/drawing/2014/main" id="{0538B60C-1727-42FB-3C96-9B2929D8C96D}"/>
                  </a:ext>
                </a:extLst>
              </p:cNvPr>
              <p:cNvCxnSpPr/>
              <p:nvPr/>
            </p:nvCxnSpPr>
            <p:spPr>
              <a:xfrm>
                <a:off x="6312513" y="2560320"/>
                <a:ext cx="618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7D09878-C285-AFDD-0AFD-7D901DBAAE64}"/>
                  </a:ext>
                </a:extLst>
              </p:cNvPr>
              <p:cNvCxnSpPr>
                <a:cxnSpLocks/>
              </p:cNvCxnSpPr>
              <p:nvPr/>
            </p:nvCxnSpPr>
            <p:spPr>
              <a:xfrm flipV="1">
                <a:off x="6920012" y="2492006"/>
                <a:ext cx="0" cy="145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75" name="Group 74">
            <a:extLst>
              <a:ext uri="{FF2B5EF4-FFF2-40B4-BE49-F238E27FC236}">
                <a16:creationId xmlns:a16="http://schemas.microsoft.com/office/drawing/2014/main" id="{6B92B9FD-C05B-A3F6-C686-EEE60816FDB1}"/>
              </a:ext>
            </a:extLst>
          </p:cNvPr>
          <p:cNvGrpSpPr/>
          <p:nvPr/>
        </p:nvGrpSpPr>
        <p:grpSpPr>
          <a:xfrm>
            <a:off x="8225755" y="3611237"/>
            <a:ext cx="423947" cy="145042"/>
            <a:chOff x="6312513" y="2484645"/>
            <a:chExt cx="618008" cy="152404"/>
          </a:xfrm>
        </p:grpSpPr>
        <p:sp>
          <p:nvSpPr>
            <p:cNvPr id="76" name="Oval 75">
              <a:extLst>
                <a:ext uri="{FF2B5EF4-FFF2-40B4-BE49-F238E27FC236}">
                  <a16:creationId xmlns:a16="http://schemas.microsoft.com/office/drawing/2014/main" id="{EEC7AF31-0733-9DB4-EAC6-E3C348225B7E}"/>
                </a:ext>
              </a:extLst>
            </p:cNvPr>
            <p:cNvSpPr/>
            <p:nvPr/>
          </p:nvSpPr>
          <p:spPr>
            <a:xfrm>
              <a:off x="6571068" y="2509870"/>
              <a:ext cx="113511" cy="1009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7" name="Straight Connector 76">
              <a:extLst>
                <a:ext uri="{FF2B5EF4-FFF2-40B4-BE49-F238E27FC236}">
                  <a16:creationId xmlns:a16="http://schemas.microsoft.com/office/drawing/2014/main" id="{F4616A69-3561-D226-1BB4-DC8676E59F60}"/>
                </a:ext>
              </a:extLst>
            </p:cNvPr>
            <p:cNvCxnSpPr>
              <a:cxnSpLocks/>
            </p:cNvCxnSpPr>
            <p:nvPr/>
          </p:nvCxnSpPr>
          <p:spPr>
            <a:xfrm flipV="1">
              <a:off x="6319874" y="2484645"/>
              <a:ext cx="0" cy="145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9D9042E5-D40F-2D2F-9429-BF025AAA0E8C}"/>
                </a:ext>
              </a:extLst>
            </p:cNvPr>
            <p:cNvGrpSpPr/>
            <p:nvPr/>
          </p:nvGrpSpPr>
          <p:grpSpPr>
            <a:xfrm>
              <a:off x="6312513" y="2492006"/>
              <a:ext cx="618008" cy="145043"/>
              <a:chOff x="6312513" y="2492006"/>
              <a:chExt cx="618008" cy="145043"/>
            </a:xfrm>
          </p:grpSpPr>
          <p:cxnSp>
            <p:nvCxnSpPr>
              <p:cNvPr id="79" name="Straight Connector 78">
                <a:extLst>
                  <a:ext uri="{FF2B5EF4-FFF2-40B4-BE49-F238E27FC236}">
                    <a16:creationId xmlns:a16="http://schemas.microsoft.com/office/drawing/2014/main" id="{64573FC4-02D0-A6E3-A664-52D9DEFF570B}"/>
                  </a:ext>
                </a:extLst>
              </p:cNvPr>
              <p:cNvCxnSpPr/>
              <p:nvPr/>
            </p:nvCxnSpPr>
            <p:spPr>
              <a:xfrm>
                <a:off x="6312513" y="2560320"/>
                <a:ext cx="618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81B89138-F86E-A9A9-9C01-BE099340E6B3}"/>
                  </a:ext>
                </a:extLst>
              </p:cNvPr>
              <p:cNvCxnSpPr>
                <a:cxnSpLocks/>
              </p:cNvCxnSpPr>
              <p:nvPr/>
            </p:nvCxnSpPr>
            <p:spPr>
              <a:xfrm flipV="1">
                <a:off x="6920012" y="2492006"/>
                <a:ext cx="0" cy="145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81" name="Arc 80">
            <a:extLst>
              <a:ext uri="{FF2B5EF4-FFF2-40B4-BE49-F238E27FC236}">
                <a16:creationId xmlns:a16="http://schemas.microsoft.com/office/drawing/2014/main" id="{D2B466A8-72D5-4CF6-79B2-4EA38A219DD3}"/>
              </a:ext>
            </a:extLst>
          </p:cNvPr>
          <p:cNvSpPr/>
          <p:nvPr/>
        </p:nvSpPr>
        <p:spPr>
          <a:xfrm rot="21125642" flipH="1">
            <a:off x="8248909" y="2931614"/>
            <a:ext cx="1805079" cy="2782303"/>
          </a:xfrm>
          <a:prstGeom prst="arc">
            <a:avLst>
              <a:gd name="adj1" fmla="val 16200000"/>
              <a:gd name="adj2" fmla="val 16149119"/>
            </a:avLst>
          </a:prstGeom>
          <a:ln w="6350">
            <a:solidFill>
              <a:schemeClr val="bg2"/>
            </a:solidFill>
            <a:prstDash val="dash"/>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p>
        </p:txBody>
      </p:sp>
      <p:sp>
        <p:nvSpPr>
          <p:cNvPr id="82" name="Arc 81">
            <a:extLst>
              <a:ext uri="{FF2B5EF4-FFF2-40B4-BE49-F238E27FC236}">
                <a16:creationId xmlns:a16="http://schemas.microsoft.com/office/drawing/2014/main" id="{99394053-CF7F-B9DA-2DC3-187DAAD2F6A3}"/>
              </a:ext>
            </a:extLst>
          </p:cNvPr>
          <p:cNvSpPr/>
          <p:nvPr/>
        </p:nvSpPr>
        <p:spPr>
          <a:xfrm rot="21125642" flipH="1">
            <a:off x="6189099" y="83544"/>
            <a:ext cx="4827359" cy="6278273"/>
          </a:xfrm>
          <a:prstGeom prst="arc">
            <a:avLst>
              <a:gd name="adj1" fmla="val 3113758"/>
              <a:gd name="adj2" fmla="val 10366199"/>
            </a:avLst>
          </a:prstGeom>
          <a:ln w="25400">
            <a:solidFill>
              <a:schemeClr val="bg1">
                <a:lumMod val="65000"/>
              </a:schemeClr>
            </a:solidFill>
            <a:prstDash val="dash"/>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solidFill>
                <a:schemeClr val="bg1">
                  <a:lumMod val="65000"/>
                </a:schemeClr>
              </a:solidFill>
            </a:endParaRPr>
          </a:p>
        </p:txBody>
      </p:sp>
      <p:pic>
        <p:nvPicPr>
          <p:cNvPr id="2050" name="Picture 2" descr="Asteroid Clipart">
            <a:extLst>
              <a:ext uri="{FF2B5EF4-FFF2-40B4-BE49-F238E27FC236}">
                <a16:creationId xmlns:a16="http://schemas.microsoft.com/office/drawing/2014/main" id="{411B9E93-EC04-1ECF-BB5C-7657327357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2267338">
            <a:off x="8384396" y="5998965"/>
            <a:ext cx="703868" cy="6472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steroid Belt Images – Browse 3,170 Stock Photos, Vectors, and Video ...">
            <a:extLst>
              <a:ext uri="{FF2B5EF4-FFF2-40B4-BE49-F238E27FC236}">
                <a16:creationId xmlns:a16="http://schemas.microsoft.com/office/drawing/2014/main" id="{A09CA034-73E2-132D-52B7-CEF69146F243}"/>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069538" y="5499243"/>
            <a:ext cx="419825" cy="419825"/>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a:extLst>
              <a:ext uri="{FF2B5EF4-FFF2-40B4-BE49-F238E27FC236}">
                <a16:creationId xmlns:a16="http://schemas.microsoft.com/office/drawing/2014/main" id="{C1073E5F-7D6A-33EA-DC31-C8269E52A709}"/>
              </a:ext>
            </a:extLst>
          </p:cNvPr>
          <p:cNvSpPr txBox="1"/>
          <p:nvPr/>
        </p:nvSpPr>
        <p:spPr>
          <a:xfrm>
            <a:off x="8914575" y="5791203"/>
            <a:ext cx="292068" cy="369332"/>
          </a:xfrm>
          <a:prstGeom prst="rect">
            <a:avLst/>
          </a:prstGeom>
          <a:noFill/>
        </p:spPr>
        <p:txBody>
          <a:bodyPr wrap="none" rtlCol="0">
            <a:spAutoFit/>
          </a:bodyPr>
          <a:lstStyle/>
          <a:p>
            <a:r>
              <a:rPr lang="en-GB">
                <a:solidFill>
                  <a:schemeClr val="bg1"/>
                </a:solidFill>
              </a:rPr>
              <a:t>?</a:t>
            </a:r>
          </a:p>
        </p:txBody>
      </p:sp>
      <p:cxnSp>
        <p:nvCxnSpPr>
          <p:cNvPr id="11" name="Straight Connector 10">
            <a:extLst>
              <a:ext uri="{FF2B5EF4-FFF2-40B4-BE49-F238E27FC236}">
                <a16:creationId xmlns:a16="http://schemas.microsoft.com/office/drawing/2014/main" id="{2859A4A1-1879-6384-4769-CA080D7487BA}"/>
              </a:ext>
            </a:extLst>
          </p:cNvPr>
          <p:cNvCxnSpPr/>
          <p:nvPr/>
        </p:nvCxnSpPr>
        <p:spPr>
          <a:xfrm>
            <a:off x="176501" y="5374760"/>
            <a:ext cx="37004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89675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94E899D-1CA0-5138-5496-1F1B496B4C3E}"/>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7F904CA4-C56E-A76E-F951-B168BE007EBC}"/>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E8C3BDCF-7659-BE58-F578-FA14AE999B75}"/>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D651A799-0C47-C96F-54B6-173DABAA62D5}"/>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7ABFCF51-3CD2-C605-ADE8-7110D8332B41}"/>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F8E5860B-B1E1-675D-609D-A6938368B3B3}"/>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DF6FB644-DDC2-B627-C7D9-48C67FE43DA3}"/>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04F8106E-1386-89D0-E44F-63CDEAC8B007}"/>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F45F70C4-3BAC-16AD-8BA0-35512636D439}"/>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3F9CEB24-BC41-F732-65C7-E4FF9CDB84A7}"/>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651182DC-9BB0-05B1-9FE5-78CB6FD324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89EDA432-4877-B2C9-DD74-77B99BFBA5D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Title 1">
            <a:extLst>
              <a:ext uri="{FF2B5EF4-FFF2-40B4-BE49-F238E27FC236}">
                <a16:creationId xmlns:a16="http://schemas.microsoft.com/office/drawing/2014/main" id="{18ED9740-5E50-38DE-AC53-6ED51FE2AF57}"/>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a:ea typeface="+mj-lt"/>
                <a:cs typeface="+mj-lt"/>
              </a:rPr>
              <a:t>Astrometric weighting</a:t>
            </a:r>
            <a:endParaRPr lang="en-US"/>
          </a:p>
        </p:txBody>
      </p:sp>
      <p:pic>
        <p:nvPicPr>
          <p:cNvPr id="8" name="Picture 7">
            <a:extLst>
              <a:ext uri="{FF2B5EF4-FFF2-40B4-BE49-F238E27FC236}">
                <a16:creationId xmlns:a16="http://schemas.microsoft.com/office/drawing/2014/main" id="{C8DD6F36-C9B3-AD1B-563B-B709D275F8AE}"/>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2000" contrast="53000"/>
                    </a14:imgEffect>
                  </a14:imgLayer>
                </a14:imgProps>
              </a:ext>
            </a:extLst>
          </a:blip>
          <a:stretch>
            <a:fillRect/>
          </a:stretch>
        </p:blipFill>
        <p:spPr>
          <a:xfrm>
            <a:off x="2429346" y="2691431"/>
            <a:ext cx="2693302" cy="2703547"/>
          </a:xfrm>
          <a:prstGeom prst="rect">
            <a:avLst/>
          </a:prstGeom>
        </p:spPr>
      </p:pic>
      <p:pic>
        <p:nvPicPr>
          <p:cNvPr id="3" name="Picture 2">
            <a:extLst>
              <a:ext uri="{FF2B5EF4-FFF2-40B4-BE49-F238E27FC236}">
                <a16:creationId xmlns:a16="http://schemas.microsoft.com/office/drawing/2014/main" id="{CD38B2A5-D251-724E-7F2A-D3660058F0E0}"/>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42000" contrast="53000"/>
                    </a14:imgEffect>
                  </a14:imgLayer>
                </a14:imgProps>
              </a:ext>
            </a:extLst>
          </a:blip>
          <a:stretch>
            <a:fillRect/>
          </a:stretch>
        </p:blipFill>
        <p:spPr>
          <a:xfrm>
            <a:off x="6949066" y="2746519"/>
            <a:ext cx="2484872" cy="2531054"/>
          </a:xfrm>
          <a:prstGeom prst="rect">
            <a:avLst/>
          </a:prstGeom>
        </p:spPr>
      </p:pic>
      <p:pic>
        <p:nvPicPr>
          <p:cNvPr id="4" name="Picture 3">
            <a:extLst>
              <a:ext uri="{FF2B5EF4-FFF2-40B4-BE49-F238E27FC236}">
                <a16:creationId xmlns:a16="http://schemas.microsoft.com/office/drawing/2014/main" id="{68CD0B8C-9AEE-A177-B6C9-043E61F56214}"/>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42000" contrast="55000"/>
                    </a14:imgEffect>
                  </a14:imgLayer>
                </a14:imgProps>
              </a:ext>
            </a:extLst>
          </a:blip>
          <a:stretch>
            <a:fillRect/>
          </a:stretch>
        </p:blipFill>
        <p:spPr>
          <a:xfrm>
            <a:off x="1682461" y="1474643"/>
            <a:ext cx="4197351" cy="1334077"/>
          </a:xfrm>
          <a:prstGeom prst="rect">
            <a:avLst/>
          </a:prstGeom>
        </p:spPr>
      </p:pic>
      <p:pic>
        <p:nvPicPr>
          <p:cNvPr id="14" name="Picture 13">
            <a:extLst>
              <a:ext uri="{FF2B5EF4-FFF2-40B4-BE49-F238E27FC236}">
                <a16:creationId xmlns:a16="http://schemas.microsoft.com/office/drawing/2014/main" id="{FDDE21AF-D3D8-3FC6-1C9E-865186DB3C02}"/>
              </a:ext>
            </a:extLst>
          </p:cNvPr>
          <p:cNvPicPr>
            <a:picLocks noChangeAspect="1"/>
          </p:cNvPicPr>
          <p:nvPr/>
        </p:nvPicPr>
        <p:blipFill>
          <a:blip r:embed="rId11">
            <a:extLst>
              <a:ext uri="{BEBA8EAE-BF5A-486C-A8C5-ECC9F3942E4B}">
                <a14:imgProps xmlns:a14="http://schemas.microsoft.com/office/drawing/2010/main">
                  <a14:imgLayer r:embed="rId12">
                    <a14:imgEffect>
                      <a14:brightnessContrast bright="44000" contrast="53000"/>
                    </a14:imgEffect>
                  </a14:imgLayer>
                </a14:imgProps>
              </a:ext>
            </a:extLst>
          </a:blip>
          <a:stretch>
            <a:fillRect/>
          </a:stretch>
        </p:blipFill>
        <p:spPr>
          <a:xfrm>
            <a:off x="6534582" y="1573932"/>
            <a:ext cx="3313836" cy="1216316"/>
          </a:xfrm>
          <a:prstGeom prst="rect">
            <a:avLst/>
          </a:prstGeom>
        </p:spPr>
      </p:pic>
      <p:sp>
        <p:nvSpPr>
          <p:cNvPr id="15" name="TextBox 14">
            <a:extLst>
              <a:ext uri="{FF2B5EF4-FFF2-40B4-BE49-F238E27FC236}">
                <a16:creationId xmlns:a16="http://schemas.microsoft.com/office/drawing/2014/main" id="{BBEAE83C-9647-9480-03E4-90D3D8DB6F92}"/>
              </a:ext>
            </a:extLst>
          </p:cNvPr>
          <p:cNvSpPr txBox="1"/>
          <p:nvPr/>
        </p:nvSpPr>
        <p:spPr>
          <a:xfrm>
            <a:off x="1845335" y="5773608"/>
            <a:ext cx="8509827"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solidFill>
                  <a:srgbClr val="FFFFFF"/>
                </a:solidFill>
                <a:ea typeface="Calibri"/>
                <a:cs typeface="Calibri"/>
              </a:rPr>
              <a:t>When ADES is not available </a:t>
            </a:r>
            <a:r>
              <a:rPr lang="en-US" sz="3200">
                <a:solidFill>
                  <a:srgbClr val="FFFFFF"/>
                </a:solidFill>
                <a:latin typeface="wingdings"/>
                <a:sym typeface="wingdings"/>
              </a:rPr>
              <a:t>à</a:t>
            </a:r>
            <a:r>
              <a:rPr lang="en-US" sz="3200">
                <a:solidFill>
                  <a:srgbClr val="FFFFFF"/>
                </a:solidFill>
                <a:ea typeface="Calibri"/>
                <a:cs typeface="Calibri"/>
              </a:rPr>
              <a:t> Statistical analysis</a:t>
            </a:r>
            <a:endParaRPr lang="en-US"/>
          </a:p>
          <a:p>
            <a:pPr algn="l"/>
            <a:endParaRPr lang="en-US">
              <a:ea typeface="Calibri"/>
              <a:cs typeface="Calibri"/>
            </a:endParaRPr>
          </a:p>
        </p:txBody>
      </p:sp>
    </p:spTree>
    <p:extLst>
      <p:ext uri="{BB962C8B-B14F-4D97-AF65-F5344CB8AC3E}">
        <p14:creationId xmlns:p14="http://schemas.microsoft.com/office/powerpoint/2010/main" val="2871266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E21D8CC-3E6C-2AD7-423F-79BB3F84EEA7}"/>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4E893A92-4740-9BE3-B059-6883B52DE203}"/>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32F59E4E-0E3B-CA3A-760E-8A654B9857BC}"/>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2D5EA4B0-CC17-A816-5EB9-FCEE04475122}"/>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A96A6FF5-1F82-C605-2C80-9A0A2B15D503}"/>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B30463EF-BCB9-6B73-6D1F-AD853F195AD5}"/>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BA6D65B1-7995-97B9-09FC-667CF071B9CE}"/>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2496CD71-9CDE-E614-FC11-212F6DABA50A}"/>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F08F3FE4-32D9-4B74-5A48-A2ECD6061B3E}"/>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29884667-04D3-FFF9-93D7-F85C9D50D5F4}"/>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1CD58F5C-77A6-D221-7D73-9EA88FDC63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DCB99E09-70B6-DC95-B60A-0FA45C02D16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Title 1">
            <a:extLst>
              <a:ext uri="{FF2B5EF4-FFF2-40B4-BE49-F238E27FC236}">
                <a16:creationId xmlns:a16="http://schemas.microsoft.com/office/drawing/2014/main" id="{40AE9E44-1B4F-5A86-38A0-6CA769DB6EA1}"/>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a:ea typeface="+mj-lt"/>
                <a:cs typeface="+mj-lt"/>
              </a:rPr>
              <a:t>Statistical analysis - methodology</a:t>
            </a:r>
            <a:endParaRPr lang="en-US"/>
          </a:p>
        </p:txBody>
      </p:sp>
      <p:pic>
        <p:nvPicPr>
          <p:cNvPr id="9" name="Picture 8">
            <a:extLst>
              <a:ext uri="{FF2B5EF4-FFF2-40B4-BE49-F238E27FC236}">
                <a16:creationId xmlns:a16="http://schemas.microsoft.com/office/drawing/2014/main" id="{AB35D692-D033-E66F-BB82-2371E92E9FB3}"/>
              </a:ext>
            </a:extLst>
          </p:cNvPr>
          <p:cNvPicPr>
            <a:picLocks noChangeAspect="1"/>
          </p:cNvPicPr>
          <p:nvPr/>
        </p:nvPicPr>
        <p:blipFill>
          <a:blip r:embed="rId5"/>
          <a:stretch>
            <a:fillRect/>
          </a:stretch>
        </p:blipFill>
        <p:spPr>
          <a:xfrm>
            <a:off x="819727" y="1215329"/>
            <a:ext cx="10021455" cy="4993070"/>
          </a:xfrm>
          <a:prstGeom prst="rect">
            <a:avLst/>
          </a:prstGeom>
        </p:spPr>
      </p:pic>
      <p:pic>
        <p:nvPicPr>
          <p:cNvPr id="10" name="Picture 9">
            <a:extLst>
              <a:ext uri="{FF2B5EF4-FFF2-40B4-BE49-F238E27FC236}">
                <a16:creationId xmlns:a16="http://schemas.microsoft.com/office/drawing/2014/main" id="{31317750-B5D3-5817-BBAF-6537A17FF33E}"/>
              </a:ext>
            </a:extLst>
          </p:cNvPr>
          <p:cNvPicPr>
            <a:picLocks noChangeAspect="1"/>
          </p:cNvPicPr>
          <p:nvPr/>
        </p:nvPicPr>
        <p:blipFill>
          <a:blip r:embed="rId6"/>
          <a:stretch>
            <a:fillRect/>
          </a:stretch>
        </p:blipFill>
        <p:spPr>
          <a:xfrm>
            <a:off x="3048722" y="4426816"/>
            <a:ext cx="1187739" cy="498186"/>
          </a:xfrm>
          <a:prstGeom prst="rect">
            <a:avLst/>
          </a:prstGeom>
        </p:spPr>
      </p:pic>
      <p:pic>
        <p:nvPicPr>
          <p:cNvPr id="11" name="Picture 10">
            <a:extLst>
              <a:ext uri="{FF2B5EF4-FFF2-40B4-BE49-F238E27FC236}">
                <a16:creationId xmlns:a16="http://schemas.microsoft.com/office/drawing/2014/main" id="{923C41FB-D196-E46B-7AFA-7048A0A8F56D}"/>
              </a:ext>
            </a:extLst>
          </p:cNvPr>
          <p:cNvPicPr>
            <a:picLocks noChangeAspect="1"/>
          </p:cNvPicPr>
          <p:nvPr/>
        </p:nvPicPr>
        <p:blipFill>
          <a:blip r:embed="rId7"/>
          <a:stretch>
            <a:fillRect/>
          </a:stretch>
        </p:blipFill>
        <p:spPr>
          <a:xfrm>
            <a:off x="10172268" y="6389541"/>
            <a:ext cx="2492375" cy="463551"/>
          </a:xfrm>
          <a:prstGeom prst="rect">
            <a:avLst/>
          </a:prstGeom>
        </p:spPr>
      </p:pic>
    </p:spTree>
    <p:extLst>
      <p:ext uri="{BB962C8B-B14F-4D97-AF65-F5344CB8AC3E}">
        <p14:creationId xmlns:p14="http://schemas.microsoft.com/office/powerpoint/2010/main" val="15260422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468D6DB-20C8-C041-0E88-5346C2C1BB7A}"/>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4330F487-2FEE-7C4A-C893-B619CB2C14CC}"/>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4E25407A-339C-67D5-4CD1-6640E4C39409}"/>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ECD236CB-8CD7-F1E5-0B9C-11557D92E8E6}"/>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4E9F245B-E805-9347-61D1-A69236EB01AE}"/>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1E8394D2-9D91-F286-22EF-4AA150F19D52}"/>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675923D6-F731-FA52-6727-7BC6C9D95031}"/>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F55BC1EE-449A-E9D6-7181-34F0774658FC}"/>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2B2A45F1-AAF0-81E9-52F6-B814E00B4077}"/>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3B784000-190F-E9AC-19DA-5F0A6DEDD457}"/>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C399333D-46D3-BE12-F103-E2DE491764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3B044C16-C5AC-5DF1-A20C-14BA29DCC76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Title 1">
            <a:extLst>
              <a:ext uri="{FF2B5EF4-FFF2-40B4-BE49-F238E27FC236}">
                <a16:creationId xmlns:a16="http://schemas.microsoft.com/office/drawing/2014/main" id="{5C1D31D5-D855-75CC-286F-631FA8699726}"/>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a:ea typeface="+mj-lt"/>
                <a:cs typeface="+mj-lt"/>
              </a:rPr>
              <a:t>Effect: epoch of observation</a:t>
            </a:r>
            <a:endParaRPr lang="en-US"/>
          </a:p>
        </p:txBody>
      </p:sp>
      <p:pic>
        <p:nvPicPr>
          <p:cNvPr id="12" name="Picture 11">
            <a:extLst>
              <a:ext uri="{FF2B5EF4-FFF2-40B4-BE49-F238E27FC236}">
                <a16:creationId xmlns:a16="http://schemas.microsoft.com/office/drawing/2014/main" id="{D6E61CAC-3411-2ADB-4C73-2F6AC8665413}"/>
              </a:ext>
            </a:extLst>
          </p:cNvPr>
          <p:cNvPicPr>
            <a:picLocks noChangeAspect="1"/>
          </p:cNvPicPr>
          <p:nvPr/>
        </p:nvPicPr>
        <p:blipFill>
          <a:blip r:embed="rId5"/>
          <a:stretch>
            <a:fillRect/>
          </a:stretch>
        </p:blipFill>
        <p:spPr>
          <a:xfrm>
            <a:off x="0" y="1761897"/>
            <a:ext cx="12192000" cy="3644649"/>
          </a:xfrm>
          <a:prstGeom prst="rect">
            <a:avLst/>
          </a:prstGeom>
        </p:spPr>
      </p:pic>
    </p:spTree>
    <p:extLst>
      <p:ext uri="{BB962C8B-B14F-4D97-AF65-F5344CB8AC3E}">
        <p14:creationId xmlns:p14="http://schemas.microsoft.com/office/powerpoint/2010/main" val="11062103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5E6170D-5F39-EDB4-9989-888B2FD72C34}"/>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5905DC6C-CA61-E725-0D08-A8A78BB981E7}"/>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9CBFAD21-6989-77F9-14CB-D03A5B7159B0}"/>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7204AD7E-F951-B7E4-1B34-2A939E73D0F0}"/>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DA27254A-C872-C728-E35B-64D02B0A53AF}"/>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EFA5DF69-8738-13DA-4CC3-DB0A31669D3E}"/>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0C4D9364-8C9B-9930-9C93-F6D52F5FAA27}"/>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B0990544-87F5-5533-CE47-9596A6B72614}"/>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13F8EF9A-ACDE-C77E-BBCB-B35A4C19B19C}"/>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C7A07049-37E0-1E8D-FD57-465F435C054D}"/>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1E6A0726-F465-6231-111A-9EE8EC10A5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43E1F131-66F9-964E-8435-47EE7FC5D86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Title 1">
            <a:extLst>
              <a:ext uri="{FF2B5EF4-FFF2-40B4-BE49-F238E27FC236}">
                <a16:creationId xmlns:a16="http://schemas.microsoft.com/office/drawing/2014/main" id="{5B24B37B-DEAC-2253-79FC-24DDC0C8393C}"/>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a:ea typeface="+mj-lt"/>
                <a:cs typeface="+mj-lt"/>
              </a:rPr>
              <a:t>Effect: epoch of observation (II)</a:t>
            </a:r>
            <a:endParaRPr lang="en-US"/>
          </a:p>
        </p:txBody>
      </p:sp>
      <p:pic>
        <p:nvPicPr>
          <p:cNvPr id="3" name="Picture 2">
            <a:extLst>
              <a:ext uri="{FF2B5EF4-FFF2-40B4-BE49-F238E27FC236}">
                <a16:creationId xmlns:a16="http://schemas.microsoft.com/office/drawing/2014/main" id="{03F1552D-7189-ECF7-75FC-59F9786C0396}"/>
              </a:ext>
            </a:extLst>
          </p:cNvPr>
          <p:cNvPicPr>
            <a:picLocks noChangeAspect="1"/>
          </p:cNvPicPr>
          <p:nvPr/>
        </p:nvPicPr>
        <p:blipFill>
          <a:blip r:embed="rId5"/>
          <a:stretch>
            <a:fillRect/>
          </a:stretch>
        </p:blipFill>
        <p:spPr>
          <a:xfrm>
            <a:off x="0" y="1787324"/>
            <a:ext cx="12192000" cy="3611301"/>
          </a:xfrm>
          <a:prstGeom prst="rect">
            <a:avLst/>
          </a:prstGeom>
        </p:spPr>
      </p:pic>
      <p:pic>
        <p:nvPicPr>
          <p:cNvPr id="4" name="Picture 3">
            <a:extLst>
              <a:ext uri="{FF2B5EF4-FFF2-40B4-BE49-F238E27FC236}">
                <a16:creationId xmlns:a16="http://schemas.microsoft.com/office/drawing/2014/main" id="{F81394FA-A145-CAF5-84A5-294AD22DFF01}"/>
              </a:ext>
            </a:extLst>
          </p:cNvPr>
          <p:cNvPicPr>
            <a:picLocks noChangeAspect="1"/>
          </p:cNvPicPr>
          <p:nvPr/>
        </p:nvPicPr>
        <p:blipFill>
          <a:blip r:embed="rId6"/>
          <a:stretch>
            <a:fillRect/>
          </a:stretch>
        </p:blipFill>
        <p:spPr>
          <a:xfrm>
            <a:off x="3701246" y="5683228"/>
            <a:ext cx="4789509" cy="1008807"/>
          </a:xfrm>
          <a:prstGeom prst="rect">
            <a:avLst/>
          </a:prstGeom>
        </p:spPr>
      </p:pic>
    </p:spTree>
    <p:extLst>
      <p:ext uri="{BB962C8B-B14F-4D97-AF65-F5344CB8AC3E}">
        <p14:creationId xmlns:p14="http://schemas.microsoft.com/office/powerpoint/2010/main" val="34606830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F353FBE-69E9-7C6E-47DE-70FA45AE93BF}"/>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BD32CD01-2779-B517-3E3E-D58EF87BE4AB}"/>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C9C83D24-F8D8-6757-7F94-3E585AF04CF8}"/>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410FE6CB-7FC1-896F-EE49-784FB584BBEF}"/>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8E00B627-23C6-BDC2-FDAD-7D0B4A1339CD}"/>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128446B1-9B6B-7A5B-A54F-49BB159AC0CF}"/>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2DD2FF26-8293-7DB7-FF9C-3D6F0B0A5028}"/>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078A6B2E-7960-04C6-0911-AB969AB526BD}"/>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B759EF1D-2462-52A9-5414-427985C17711}"/>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39C1EDB9-88AB-9E8F-0BD1-636792CD77E5}"/>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247E257F-D839-D0ED-B5A3-92BE69A2F2A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36EEA4A3-E978-CD7C-5E7A-978929835B5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Title 1">
            <a:extLst>
              <a:ext uri="{FF2B5EF4-FFF2-40B4-BE49-F238E27FC236}">
                <a16:creationId xmlns:a16="http://schemas.microsoft.com/office/drawing/2014/main" id="{2F13A44A-1501-970B-3D56-D474757AE7B8}"/>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a:ea typeface="+mj-lt"/>
                <a:cs typeface="+mj-lt"/>
              </a:rPr>
              <a:t>Effect: dynamic class</a:t>
            </a:r>
            <a:endParaRPr lang="en-US"/>
          </a:p>
        </p:txBody>
      </p:sp>
      <p:pic>
        <p:nvPicPr>
          <p:cNvPr id="9" name="Picture 8">
            <a:extLst>
              <a:ext uri="{FF2B5EF4-FFF2-40B4-BE49-F238E27FC236}">
                <a16:creationId xmlns:a16="http://schemas.microsoft.com/office/drawing/2014/main" id="{490F3B34-3483-765F-7304-1C7FDF996251}"/>
              </a:ext>
            </a:extLst>
          </p:cNvPr>
          <p:cNvPicPr>
            <a:picLocks noChangeAspect="1"/>
          </p:cNvPicPr>
          <p:nvPr/>
        </p:nvPicPr>
        <p:blipFill>
          <a:blip r:embed="rId5"/>
          <a:stretch>
            <a:fillRect/>
          </a:stretch>
        </p:blipFill>
        <p:spPr>
          <a:xfrm>
            <a:off x="1872024" y="1357795"/>
            <a:ext cx="8148938" cy="4942992"/>
          </a:xfrm>
          <a:prstGeom prst="rect">
            <a:avLst/>
          </a:prstGeom>
        </p:spPr>
      </p:pic>
    </p:spTree>
    <p:extLst>
      <p:ext uri="{BB962C8B-B14F-4D97-AF65-F5344CB8AC3E}">
        <p14:creationId xmlns:p14="http://schemas.microsoft.com/office/powerpoint/2010/main" val="28521784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3A08DBA-26D8-1C27-54B3-117D31C64613}"/>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2F97D863-61D3-8BE0-C58B-DF86DE4CBC4E}"/>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81BADBD8-5FCA-0B1F-12AA-17742EF7AD62}"/>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3F7CEA4D-F83E-6554-8BD4-7B1D4B0F39D1}"/>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2EDBD8E8-D9D2-674D-FCFC-7F66C078B3B8}"/>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07D8D53C-D979-FB0C-EF5C-57A594824BF8}"/>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6257287A-5482-3B98-0AF6-6BB4AD22F29B}"/>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7FF622A0-4E60-F489-EA43-5AE9725374F0}"/>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1DE3C1AD-7327-3E5B-ECEC-7FEA74806B15}"/>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0C9CBBE3-5F23-E621-7246-1C2C170150C1}"/>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8416D67E-2EFD-625F-CB75-BAC7EAA4F3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E105CDE2-8FD8-F678-C740-9C4FE45721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Title 1">
            <a:extLst>
              <a:ext uri="{FF2B5EF4-FFF2-40B4-BE49-F238E27FC236}">
                <a16:creationId xmlns:a16="http://schemas.microsoft.com/office/drawing/2014/main" id="{5D8BFEBA-E714-E9CE-14C2-418E29B448EE}"/>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a:ea typeface="+mj-lt"/>
                <a:cs typeface="+mj-lt"/>
              </a:rPr>
              <a:t>691 – Steward Observatory, Kitt-Peak Spacewatch </a:t>
            </a:r>
            <a:endParaRPr lang="en-US"/>
          </a:p>
        </p:txBody>
      </p:sp>
      <p:pic>
        <p:nvPicPr>
          <p:cNvPr id="3" name="Picture 2">
            <a:extLst>
              <a:ext uri="{FF2B5EF4-FFF2-40B4-BE49-F238E27FC236}">
                <a16:creationId xmlns:a16="http://schemas.microsoft.com/office/drawing/2014/main" id="{F0436D9D-CA64-81A2-239A-2E2C8EFB1A79}"/>
              </a:ext>
            </a:extLst>
          </p:cNvPr>
          <p:cNvPicPr>
            <a:picLocks noChangeAspect="1"/>
          </p:cNvPicPr>
          <p:nvPr/>
        </p:nvPicPr>
        <p:blipFill>
          <a:blip r:embed="rId5"/>
          <a:stretch>
            <a:fillRect/>
          </a:stretch>
        </p:blipFill>
        <p:spPr>
          <a:xfrm>
            <a:off x="2906451" y="1181341"/>
            <a:ext cx="6070440" cy="2855571"/>
          </a:xfrm>
          <a:prstGeom prst="rect">
            <a:avLst/>
          </a:prstGeom>
        </p:spPr>
      </p:pic>
      <p:pic>
        <p:nvPicPr>
          <p:cNvPr id="4" name="Picture 3">
            <a:extLst>
              <a:ext uri="{FF2B5EF4-FFF2-40B4-BE49-F238E27FC236}">
                <a16:creationId xmlns:a16="http://schemas.microsoft.com/office/drawing/2014/main" id="{35F9A7F1-7EF2-1AF7-0531-21DFA9D58A05}"/>
              </a:ext>
            </a:extLst>
          </p:cNvPr>
          <p:cNvPicPr>
            <a:picLocks noChangeAspect="1"/>
          </p:cNvPicPr>
          <p:nvPr/>
        </p:nvPicPr>
        <p:blipFill>
          <a:blip r:embed="rId6"/>
          <a:stretch>
            <a:fillRect/>
          </a:stretch>
        </p:blipFill>
        <p:spPr>
          <a:xfrm>
            <a:off x="2906451" y="4053791"/>
            <a:ext cx="6060794" cy="2724392"/>
          </a:xfrm>
          <a:prstGeom prst="rect">
            <a:avLst/>
          </a:prstGeom>
        </p:spPr>
      </p:pic>
    </p:spTree>
    <p:extLst>
      <p:ext uri="{BB962C8B-B14F-4D97-AF65-F5344CB8AC3E}">
        <p14:creationId xmlns:p14="http://schemas.microsoft.com/office/powerpoint/2010/main" val="4198555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438A22B-99FD-A18F-159F-0599E06AFEB5}"/>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E6CBDC7E-57F2-C330-5F0D-FB362505DEB0}"/>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4CD9A86B-AEDD-90A5-485C-69D269B17E46}"/>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B8C897D4-81FF-D9E3-C587-C9AD25D32526}"/>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CBF05E55-2CC2-71C1-661B-C9CD78857C95}"/>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223E38F2-F166-7D0A-BB9D-20365CDEBA78}"/>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665A59FF-C9B3-EBCE-471F-AA8ABD67C5D4}"/>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1C0086B6-6B95-EC74-148F-967776237BB9}"/>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FF14BB1C-587E-A24E-8014-ED3BB1C1711D}"/>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2D8A476C-0A8C-032A-DDD3-6B1168CA832A}"/>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B93975C5-CE91-B2E7-9F84-5B00BC3CC1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275169E6-7C67-20FE-4B2F-2615453D002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Title 1">
            <a:extLst>
              <a:ext uri="{FF2B5EF4-FFF2-40B4-BE49-F238E27FC236}">
                <a16:creationId xmlns:a16="http://schemas.microsoft.com/office/drawing/2014/main" id="{DF19A9B5-AC31-D97E-D8CB-32D2350C6E85}"/>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a:ea typeface="+mj-lt"/>
                <a:cs typeface="+mj-lt"/>
              </a:rPr>
              <a:t>I41 - Zwicky Transient Facility (ZTF)/Palomar TF </a:t>
            </a:r>
            <a:endParaRPr lang="en-US">
              <a:ea typeface="Calibri Light"/>
              <a:cs typeface="Calibri Light"/>
            </a:endParaRPr>
          </a:p>
        </p:txBody>
      </p:sp>
      <p:pic>
        <p:nvPicPr>
          <p:cNvPr id="8" name="Picture 7">
            <a:extLst>
              <a:ext uri="{FF2B5EF4-FFF2-40B4-BE49-F238E27FC236}">
                <a16:creationId xmlns:a16="http://schemas.microsoft.com/office/drawing/2014/main" id="{8E98D552-76F4-6E85-B1DF-D7DBA46C64D3}"/>
              </a:ext>
            </a:extLst>
          </p:cNvPr>
          <p:cNvPicPr>
            <a:picLocks noChangeAspect="1"/>
          </p:cNvPicPr>
          <p:nvPr/>
        </p:nvPicPr>
        <p:blipFill>
          <a:blip r:embed="rId5"/>
          <a:stretch>
            <a:fillRect/>
          </a:stretch>
        </p:blipFill>
        <p:spPr>
          <a:xfrm>
            <a:off x="2907657" y="1113821"/>
            <a:ext cx="6058383" cy="2826635"/>
          </a:xfrm>
          <a:prstGeom prst="rect">
            <a:avLst/>
          </a:prstGeom>
        </p:spPr>
      </p:pic>
      <p:pic>
        <p:nvPicPr>
          <p:cNvPr id="9" name="Picture 8">
            <a:extLst>
              <a:ext uri="{FF2B5EF4-FFF2-40B4-BE49-F238E27FC236}">
                <a16:creationId xmlns:a16="http://schemas.microsoft.com/office/drawing/2014/main" id="{2803600C-641B-2F76-6272-33E1DE98DE4E}"/>
              </a:ext>
            </a:extLst>
          </p:cNvPr>
          <p:cNvPicPr>
            <a:picLocks noChangeAspect="1"/>
          </p:cNvPicPr>
          <p:nvPr/>
        </p:nvPicPr>
        <p:blipFill>
          <a:blip r:embed="rId6"/>
          <a:stretch>
            <a:fillRect/>
          </a:stretch>
        </p:blipFill>
        <p:spPr>
          <a:xfrm>
            <a:off x="2907657" y="4053791"/>
            <a:ext cx="6058383" cy="2560417"/>
          </a:xfrm>
          <a:prstGeom prst="rect">
            <a:avLst/>
          </a:prstGeom>
        </p:spPr>
      </p:pic>
      <p:pic>
        <p:nvPicPr>
          <p:cNvPr id="10" name="Picture 9">
            <a:extLst>
              <a:ext uri="{FF2B5EF4-FFF2-40B4-BE49-F238E27FC236}">
                <a16:creationId xmlns:a16="http://schemas.microsoft.com/office/drawing/2014/main" id="{D64D632A-2E81-6238-7FA4-A7E75077FB25}"/>
              </a:ext>
            </a:extLst>
          </p:cNvPr>
          <p:cNvPicPr>
            <a:picLocks noChangeAspect="1"/>
          </p:cNvPicPr>
          <p:nvPr/>
        </p:nvPicPr>
        <p:blipFill>
          <a:blip r:embed="rId7"/>
          <a:stretch>
            <a:fillRect/>
          </a:stretch>
        </p:blipFill>
        <p:spPr>
          <a:xfrm>
            <a:off x="6655744" y="1841038"/>
            <a:ext cx="1581271" cy="870634"/>
          </a:xfrm>
          <a:prstGeom prst="rect">
            <a:avLst/>
          </a:prstGeom>
        </p:spPr>
      </p:pic>
      <p:sp>
        <p:nvSpPr>
          <p:cNvPr id="12" name="TextBox 11">
            <a:extLst>
              <a:ext uri="{FF2B5EF4-FFF2-40B4-BE49-F238E27FC236}">
                <a16:creationId xmlns:a16="http://schemas.microsoft.com/office/drawing/2014/main" id="{6E2EA458-AE07-0620-8F98-3D3FF4A33028}"/>
              </a:ext>
            </a:extLst>
          </p:cNvPr>
          <p:cNvSpPr txBox="1"/>
          <p:nvPr/>
        </p:nvSpPr>
        <p:spPr>
          <a:xfrm>
            <a:off x="8995267" y="1935004"/>
            <a:ext cx="184251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rgbClr val="FFFFFF"/>
                </a:solidFill>
                <a:ea typeface="Calibri"/>
                <a:cs typeface="Calibri"/>
              </a:rPr>
              <a:t>New automated pipelines for NEAs</a:t>
            </a:r>
            <a:endParaRPr lang="en-US"/>
          </a:p>
          <a:p>
            <a:pPr algn="l"/>
            <a:endParaRPr lang="en-US">
              <a:ea typeface="Calibri"/>
              <a:cs typeface="Calibri"/>
            </a:endParaRPr>
          </a:p>
        </p:txBody>
      </p:sp>
      <p:cxnSp>
        <p:nvCxnSpPr>
          <p:cNvPr id="14" name="Straight Arrow Connector 13">
            <a:extLst>
              <a:ext uri="{FF2B5EF4-FFF2-40B4-BE49-F238E27FC236}">
                <a16:creationId xmlns:a16="http://schemas.microsoft.com/office/drawing/2014/main" id="{05633362-0285-262E-EC39-837C41FCEE29}"/>
              </a:ext>
            </a:extLst>
          </p:cNvPr>
          <p:cNvCxnSpPr/>
          <p:nvPr/>
        </p:nvCxnSpPr>
        <p:spPr>
          <a:xfrm flipH="1">
            <a:off x="8105538" y="2478806"/>
            <a:ext cx="1101524" cy="4996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3382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10D5950-6DDE-5E17-94E8-91DA8214FD54}"/>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9B8C6920-31D9-556C-552C-FC58CAC55C73}"/>
              </a:ext>
            </a:extLst>
          </p:cNvPr>
          <p:cNvGrpSpPr/>
          <p:nvPr/>
        </p:nvGrpSpPr>
        <p:grpSpPr>
          <a:xfrm>
            <a:off x="5129635" y="-9645"/>
            <a:ext cx="7062698" cy="6858000"/>
            <a:chOff x="5129635" y="1"/>
            <a:chExt cx="7062698" cy="6858000"/>
          </a:xfrm>
        </p:grpSpPr>
        <p:pic>
          <p:nvPicPr>
            <p:cNvPr id="13" name="Picture 12">
              <a:extLst>
                <a:ext uri="{FF2B5EF4-FFF2-40B4-BE49-F238E27FC236}">
                  <a16:creationId xmlns:a16="http://schemas.microsoft.com/office/drawing/2014/main" id="{EAEE3A0B-7240-0772-43C0-E4EDDEF25DC3}"/>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2D430E24-6B65-EC68-2E19-879B837D567C}"/>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FA5393C2-B0E0-5ACA-3F37-3D3E813ECC2D}"/>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E7421A7E-E1B5-3124-78D5-2CAA27B236D7}"/>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BD7366C1-9356-F349-0F10-FC79D6D04957}"/>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272262E5-F20D-965E-22E7-B185D22F7A22}"/>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ECEB52B4-03CA-F386-18CA-B18F4548FACA}"/>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FED5E708-6888-3198-1BC3-4568E62E9168}"/>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28CCEF08-3D3B-049A-2AC7-CD80C34675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BF0512BA-FFB9-D3DA-5F38-BD64AA3F121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Title 1">
            <a:extLst>
              <a:ext uri="{FF2B5EF4-FFF2-40B4-BE49-F238E27FC236}">
                <a16:creationId xmlns:a16="http://schemas.microsoft.com/office/drawing/2014/main" id="{7905F83A-C798-1FC4-5104-217F0823B53D}"/>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a:ea typeface="+mj-lt"/>
                <a:cs typeface="+mj-lt"/>
              </a:rPr>
              <a:t>E12 - Siding Spring Survey </a:t>
            </a:r>
            <a:endParaRPr lang="en-US">
              <a:ea typeface="Calibri Light"/>
              <a:cs typeface="Calibri Light"/>
            </a:endParaRPr>
          </a:p>
        </p:txBody>
      </p:sp>
      <p:pic>
        <p:nvPicPr>
          <p:cNvPr id="8" name="Picture 7">
            <a:extLst>
              <a:ext uri="{FF2B5EF4-FFF2-40B4-BE49-F238E27FC236}">
                <a16:creationId xmlns:a16="http://schemas.microsoft.com/office/drawing/2014/main" id="{A67A9F08-2F83-1611-B305-BEB63C2C90FB}"/>
              </a:ext>
            </a:extLst>
          </p:cNvPr>
          <p:cNvPicPr>
            <a:picLocks noChangeAspect="1"/>
          </p:cNvPicPr>
          <p:nvPr/>
        </p:nvPicPr>
        <p:blipFill>
          <a:blip r:embed="rId5"/>
          <a:stretch>
            <a:fillRect/>
          </a:stretch>
        </p:blipFill>
        <p:spPr>
          <a:xfrm>
            <a:off x="2879202" y="1171696"/>
            <a:ext cx="6115292" cy="2759116"/>
          </a:xfrm>
          <a:prstGeom prst="rect">
            <a:avLst/>
          </a:prstGeom>
        </p:spPr>
      </p:pic>
      <p:pic>
        <p:nvPicPr>
          <p:cNvPr id="9" name="Picture 8">
            <a:extLst>
              <a:ext uri="{FF2B5EF4-FFF2-40B4-BE49-F238E27FC236}">
                <a16:creationId xmlns:a16="http://schemas.microsoft.com/office/drawing/2014/main" id="{49160D78-C571-A7EF-CAA7-886554732CFC}"/>
              </a:ext>
            </a:extLst>
          </p:cNvPr>
          <p:cNvPicPr>
            <a:picLocks noChangeAspect="1"/>
          </p:cNvPicPr>
          <p:nvPr/>
        </p:nvPicPr>
        <p:blipFill>
          <a:blip r:embed="rId6"/>
          <a:stretch>
            <a:fillRect/>
          </a:stretch>
        </p:blipFill>
        <p:spPr>
          <a:xfrm>
            <a:off x="2885315" y="4024855"/>
            <a:ext cx="6124938" cy="2570063"/>
          </a:xfrm>
          <a:prstGeom prst="rect">
            <a:avLst/>
          </a:prstGeom>
        </p:spPr>
      </p:pic>
      <p:sp>
        <p:nvSpPr>
          <p:cNvPr id="10" name="TextBox 9">
            <a:extLst>
              <a:ext uri="{FF2B5EF4-FFF2-40B4-BE49-F238E27FC236}">
                <a16:creationId xmlns:a16="http://schemas.microsoft.com/office/drawing/2014/main" id="{67458198-40E1-F8AA-3D24-5EB6C00B8035}"/>
              </a:ext>
            </a:extLst>
          </p:cNvPr>
          <p:cNvSpPr txBox="1"/>
          <p:nvPr/>
        </p:nvSpPr>
        <p:spPr>
          <a:xfrm>
            <a:off x="4425694" y="2826217"/>
            <a:ext cx="141412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ea typeface="Calibri"/>
                <a:cs typeface="Calibri"/>
              </a:rPr>
              <a:t>Change in procedures?</a:t>
            </a:r>
          </a:p>
        </p:txBody>
      </p:sp>
      <p:cxnSp>
        <p:nvCxnSpPr>
          <p:cNvPr id="11" name="Straight Arrow Connector 10">
            <a:extLst>
              <a:ext uri="{FF2B5EF4-FFF2-40B4-BE49-F238E27FC236}">
                <a16:creationId xmlns:a16="http://schemas.microsoft.com/office/drawing/2014/main" id="{1B043F8C-4687-2317-30D6-789015095C75}"/>
              </a:ext>
            </a:extLst>
          </p:cNvPr>
          <p:cNvCxnSpPr/>
          <p:nvPr/>
        </p:nvCxnSpPr>
        <p:spPr>
          <a:xfrm flipH="1" flipV="1">
            <a:off x="4866254" y="2418393"/>
            <a:ext cx="174347" cy="4589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417073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1DC46AA-44BD-991E-2833-B4D39F9A7BCB}"/>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229CF653-66B8-E0CF-8C82-80ADBBEE5B42}"/>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C54547BB-34B2-9A36-D93B-8F54E6E6D595}"/>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B68F182D-9B2C-0F2B-4630-AC75D9A85142}"/>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7E7564A9-AAE4-A40D-91CE-F021DF3AABFA}"/>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D4C5CBDF-8259-ABF1-01A0-2B8556BB1388}"/>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A947D3BC-8AB8-B706-6CC0-7E422EA1182C}"/>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05667018-D9C7-658B-0A42-BDA368372F2D}"/>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158C4967-A986-D517-F4E7-84065A3B40F4}"/>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0A7AE031-71B9-87C1-96FB-D93D2153F8D0}"/>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B03D4D2A-2B86-255B-3909-25D55A9BEE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F5A978BB-B409-09EF-84C4-C79C840B633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Title 1">
            <a:extLst>
              <a:ext uri="{FF2B5EF4-FFF2-40B4-BE49-F238E27FC236}">
                <a16:creationId xmlns:a16="http://schemas.microsoft.com/office/drawing/2014/main" id="{D79E31BD-6620-FDFD-70C0-C204B2BE6510}"/>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a:ea typeface="+mj-lt"/>
                <a:cs typeface="+mj-lt"/>
              </a:rPr>
              <a:t>C51 - WISE</a:t>
            </a:r>
            <a:endParaRPr lang="en-US">
              <a:ea typeface="+mj-lt"/>
              <a:cs typeface="+mj-lt"/>
            </a:endParaRPr>
          </a:p>
        </p:txBody>
      </p:sp>
      <p:pic>
        <p:nvPicPr>
          <p:cNvPr id="8" name="Picture 7">
            <a:extLst>
              <a:ext uri="{FF2B5EF4-FFF2-40B4-BE49-F238E27FC236}">
                <a16:creationId xmlns:a16="http://schemas.microsoft.com/office/drawing/2014/main" id="{76D82B79-FC74-3453-B948-848C312DA105}"/>
              </a:ext>
            </a:extLst>
          </p:cNvPr>
          <p:cNvPicPr>
            <a:picLocks noChangeAspect="1"/>
          </p:cNvPicPr>
          <p:nvPr/>
        </p:nvPicPr>
        <p:blipFill>
          <a:blip r:embed="rId5"/>
          <a:stretch>
            <a:fillRect/>
          </a:stretch>
        </p:blipFill>
        <p:spPr>
          <a:xfrm>
            <a:off x="2915024" y="1007720"/>
            <a:ext cx="6076710" cy="2855572"/>
          </a:xfrm>
          <a:prstGeom prst="rect">
            <a:avLst/>
          </a:prstGeom>
        </p:spPr>
      </p:pic>
      <p:pic>
        <p:nvPicPr>
          <p:cNvPr id="9" name="Picture 8">
            <a:extLst>
              <a:ext uri="{FF2B5EF4-FFF2-40B4-BE49-F238E27FC236}">
                <a16:creationId xmlns:a16="http://schemas.microsoft.com/office/drawing/2014/main" id="{9C4E8548-A984-9D84-0C82-596F9683DEFE}"/>
              </a:ext>
            </a:extLst>
          </p:cNvPr>
          <p:cNvPicPr>
            <a:picLocks noChangeAspect="1"/>
          </p:cNvPicPr>
          <p:nvPr/>
        </p:nvPicPr>
        <p:blipFill>
          <a:blip r:embed="rId6"/>
          <a:stretch>
            <a:fillRect/>
          </a:stretch>
        </p:blipFill>
        <p:spPr>
          <a:xfrm>
            <a:off x="2898493" y="4024855"/>
            <a:ext cx="6086356" cy="2637581"/>
          </a:xfrm>
          <a:prstGeom prst="rect">
            <a:avLst/>
          </a:prstGeom>
        </p:spPr>
      </p:pic>
      <p:sp>
        <p:nvSpPr>
          <p:cNvPr id="10" name="TextBox 9">
            <a:extLst>
              <a:ext uri="{FF2B5EF4-FFF2-40B4-BE49-F238E27FC236}">
                <a16:creationId xmlns:a16="http://schemas.microsoft.com/office/drawing/2014/main" id="{BA018824-9DF5-A935-A2CA-0395A51CF79A}"/>
              </a:ext>
            </a:extLst>
          </p:cNvPr>
          <p:cNvSpPr txBox="1"/>
          <p:nvPr/>
        </p:nvSpPr>
        <p:spPr>
          <a:xfrm>
            <a:off x="9081611" y="2958482"/>
            <a:ext cx="176082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rgbClr val="FFFFFF"/>
                </a:solidFill>
                <a:ea typeface="Calibri"/>
                <a:cs typeface="Calibri"/>
              </a:rPr>
              <a:t>Approaching end of life?</a:t>
            </a:r>
            <a:endParaRPr lang="en-US"/>
          </a:p>
          <a:p>
            <a:pPr algn="l"/>
            <a:endParaRPr lang="en-US">
              <a:ea typeface="Calibri"/>
              <a:cs typeface="Calibri"/>
            </a:endParaRPr>
          </a:p>
        </p:txBody>
      </p:sp>
      <p:cxnSp>
        <p:nvCxnSpPr>
          <p:cNvPr id="11" name="Straight Arrow Connector 10">
            <a:extLst>
              <a:ext uri="{FF2B5EF4-FFF2-40B4-BE49-F238E27FC236}">
                <a16:creationId xmlns:a16="http://schemas.microsoft.com/office/drawing/2014/main" id="{A4CB69F2-A2BE-499F-0B75-0EC12215821D}"/>
              </a:ext>
            </a:extLst>
          </p:cNvPr>
          <p:cNvCxnSpPr/>
          <p:nvPr/>
        </p:nvCxnSpPr>
        <p:spPr>
          <a:xfrm flipH="1" flipV="1">
            <a:off x="7610003" y="2516225"/>
            <a:ext cx="1516651" cy="7147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873B5476-4A9B-50D4-BB61-0CEB556BFEAD}"/>
              </a:ext>
            </a:extLst>
          </p:cNvPr>
          <p:cNvSpPr txBox="1"/>
          <p:nvPr/>
        </p:nvSpPr>
        <p:spPr>
          <a:xfrm>
            <a:off x="9142514" y="4885595"/>
            <a:ext cx="253132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Calibri"/>
                <a:ea typeface="Calibri"/>
                <a:cs typeface="Calibri"/>
              </a:rPr>
              <a:t>“</a:t>
            </a:r>
            <a:r>
              <a:rPr lang="en-US">
                <a:solidFill>
                  <a:schemeClr val="bg1"/>
                </a:solidFill>
                <a:ea typeface="Calibri"/>
                <a:cs typeface="Calibri"/>
              </a:rPr>
              <a:t>Infrared” magnitude</a:t>
            </a:r>
          </a:p>
          <a:p>
            <a:endParaRPr lang="en-US">
              <a:solidFill>
                <a:srgbClr val="FFFFFF"/>
              </a:solidFill>
              <a:ea typeface="Calibri"/>
              <a:cs typeface="Calibri"/>
            </a:endParaRPr>
          </a:p>
          <a:p>
            <a:endParaRPr lang="en-US">
              <a:ea typeface="Calibri"/>
              <a:cs typeface="Calibri"/>
            </a:endParaRPr>
          </a:p>
        </p:txBody>
      </p:sp>
    </p:spTree>
    <p:extLst>
      <p:ext uri="{BB962C8B-B14F-4D97-AF65-F5344CB8AC3E}">
        <p14:creationId xmlns:p14="http://schemas.microsoft.com/office/powerpoint/2010/main" val="28293653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AE889AB-F023-A6E6-8639-3C14099B9D23}"/>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B62D6266-E8C8-722E-CF8B-6388AE80675F}"/>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C64E10C9-045B-7345-A282-0ABBE395D179}"/>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BF4E1C69-1F9B-AA58-5265-678C44A773F2}"/>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64A3454F-F8C0-9B91-EA2B-65365D39ADD5}"/>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DEC0EF64-40F4-D207-EDCA-EE73C4D6E316}"/>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88D782A3-2ADD-EA12-1183-87BE0AF77450}"/>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CA3A8586-158D-A1FB-F27B-EEB2AAA2677A}"/>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8692D7B2-74A9-6D91-87D7-0AA9BDF64607}"/>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620835F0-7EE5-733E-4314-6722B986C26F}"/>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0EC043E5-F3D2-3124-2D7C-8B1CE1665F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61704A1A-F486-CE7D-C5FE-004E5EE0E4A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Title 1">
            <a:extLst>
              <a:ext uri="{FF2B5EF4-FFF2-40B4-BE49-F238E27FC236}">
                <a16:creationId xmlns:a16="http://schemas.microsoft.com/office/drawing/2014/main" id="{810CDA02-8541-BA1D-27DF-82B9B6704D1E}"/>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a:ea typeface="+mj-lt"/>
                <a:cs typeface="+mj-lt"/>
              </a:rPr>
              <a:t>Scopes and working procedures </a:t>
            </a:r>
            <a:endParaRPr lang="en-US">
              <a:ea typeface="Calibri Light"/>
              <a:cs typeface="Calibri Light"/>
            </a:endParaRPr>
          </a:p>
        </p:txBody>
      </p:sp>
      <p:graphicFrame>
        <p:nvGraphicFramePr>
          <p:cNvPr id="11" name="Table 10">
            <a:extLst>
              <a:ext uri="{FF2B5EF4-FFF2-40B4-BE49-F238E27FC236}">
                <a16:creationId xmlns:a16="http://schemas.microsoft.com/office/drawing/2014/main" id="{52F30FB4-5563-302D-7336-317D3B08F857}"/>
              </a:ext>
            </a:extLst>
          </p:cNvPr>
          <p:cNvGraphicFramePr>
            <a:graphicFrameLocks noGrp="1"/>
          </p:cNvGraphicFramePr>
          <p:nvPr>
            <p:extLst>
              <p:ext uri="{D42A27DB-BD31-4B8C-83A1-F6EECF244321}">
                <p14:modId xmlns:p14="http://schemas.microsoft.com/office/powerpoint/2010/main" val="3557528987"/>
              </p:ext>
            </p:extLst>
          </p:nvPr>
        </p:nvGraphicFramePr>
        <p:xfrm>
          <a:off x="1099594" y="2083443"/>
          <a:ext cx="10299700" cy="4354701"/>
        </p:xfrm>
        <a:graphic>
          <a:graphicData uri="http://schemas.openxmlformats.org/drawingml/2006/table">
            <a:tbl>
              <a:tblPr firstRow="1" bandRow="1">
                <a:tableStyleId>{5C22544A-7EE6-4342-B048-85BDC9FD1C3A}</a:tableStyleId>
              </a:tblPr>
              <a:tblGrid>
                <a:gridCol w="5149850">
                  <a:extLst>
                    <a:ext uri="{9D8B030D-6E8A-4147-A177-3AD203B41FA5}">
                      <a16:colId xmlns:a16="http://schemas.microsoft.com/office/drawing/2014/main" val="1314615848"/>
                    </a:ext>
                  </a:extLst>
                </a:gridCol>
                <a:gridCol w="5149850">
                  <a:extLst>
                    <a:ext uri="{9D8B030D-6E8A-4147-A177-3AD203B41FA5}">
                      <a16:colId xmlns:a16="http://schemas.microsoft.com/office/drawing/2014/main" val="3245933374"/>
                    </a:ext>
                  </a:extLst>
                </a:gridCol>
              </a:tblGrid>
              <a:tr h="506347">
                <a:tc>
                  <a:txBody>
                    <a:bodyPr/>
                    <a:lstStyle/>
                    <a:p>
                      <a:pPr marL="0" algn="ctr" rtl="0" eaLnBrk="1" latinLnBrk="0" hangingPunct="1">
                        <a:buNone/>
                      </a:pPr>
                      <a:r>
                        <a:rPr lang="en-GB" sz="2400" b="1" kern="1200">
                          <a:solidFill>
                            <a:srgbClr val="FFFFFF"/>
                          </a:solidFill>
                          <a:effectLst/>
                          <a:latin typeface="Calibri"/>
                        </a:rPr>
                        <a:t>Better NEA</a:t>
                      </a:r>
                      <a:endParaRPr lang="en-GB">
                        <a:effectLst/>
                        <a:latin typeface="Calibri"/>
                      </a:endParaRPr>
                    </a:p>
                  </a:txBody>
                  <a:tcPr marL="0" marR="0" marT="0" marB="0" anchor="ctr">
                    <a:lnL>
                      <a:noFill/>
                    </a:lnL>
                    <a:lnR>
                      <a:noFill/>
                    </a:lnR>
                    <a:lnT>
                      <a:noFill/>
                    </a:lnT>
                    <a:lnB>
                      <a:noFill/>
                    </a:lnB>
                    <a:noFill/>
                  </a:tcPr>
                </a:tc>
                <a:tc>
                  <a:txBody>
                    <a:bodyPr/>
                    <a:lstStyle/>
                    <a:p>
                      <a:pPr marL="0" algn="ctr" rtl="0" eaLnBrk="1" latinLnBrk="0" hangingPunct="1">
                        <a:buNone/>
                      </a:pPr>
                      <a:r>
                        <a:rPr lang="en-GB" sz="2400" b="1" kern="1200">
                          <a:solidFill>
                            <a:srgbClr val="FFFFFF"/>
                          </a:solidFill>
                          <a:effectLst/>
                          <a:latin typeface="Calibri"/>
                        </a:rPr>
                        <a:t>Better MBA</a:t>
                      </a:r>
                      <a:endParaRPr lang="en-GB">
                        <a:effectLst/>
                        <a:latin typeface="Calibri"/>
                      </a:endParaRPr>
                    </a:p>
                  </a:txBody>
                  <a:tcPr marL="0" marR="0" marT="0" marB="0" anchor="ctr">
                    <a:lnL>
                      <a:noFill/>
                    </a:lnL>
                    <a:lnR>
                      <a:noFill/>
                    </a:lnR>
                    <a:lnT>
                      <a:noFill/>
                    </a:lnT>
                    <a:lnB>
                      <a:noFill/>
                    </a:lnB>
                    <a:noFill/>
                  </a:tcPr>
                </a:tc>
                <a:extLst>
                  <a:ext uri="{0D108BD9-81ED-4DB2-BD59-A6C34878D82A}">
                    <a16:rowId xmlns:a16="http://schemas.microsoft.com/office/drawing/2014/main" val="1874409655"/>
                  </a:ext>
                </a:extLst>
              </a:tr>
              <a:tr h="1721612">
                <a:tc>
                  <a:txBody>
                    <a:bodyPr/>
                    <a:lstStyle/>
                    <a:p>
                      <a:pPr marL="0" algn="l" rtl="0" eaLnBrk="1" latinLnBrk="0" hangingPunct="1">
                        <a:buNone/>
                      </a:pPr>
                      <a:r>
                        <a:rPr lang="en-GB" sz="2400" b="1" kern="1200">
                          <a:solidFill>
                            <a:srgbClr val="FFFFFF"/>
                          </a:solidFill>
                          <a:effectLst/>
                          <a:latin typeface="Calibri"/>
                        </a:rPr>
                        <a:t>E12 – Siding Spring Survey</a:t>
                      </a:r>
                      <a:r>
                        <a:rPr lang="en-GB" sz="2400" kern="1200">
                          <a:solidFill>
                            <a:srgbClr val="FFFFFF"/>
                          </a:solidFill>
                          <a:effectLst/>
                          <a:latin typeface="Calibri"/>
                        </a:rPr>
                        <a:t>:</a:t>
                      </a:r>
                      <a:endParaRPr lang="en-GB">
                        <a:effectLst/>
                        <a:latin typeface="Calibri"/>
                      </a:endParaRPr>
                    </a:p>
                    <a:p>
                      <a:pPr marL="283210" indent="-283210" algn="l" rtl="0" eaLnBrk="1" latinLnBrk="0" hangingPunct="1">
                        <a:buNone/>
                      </a:pPr>
                      <a:r>
                        <a:rPr lang="en-GB" sz="2400" kern="1200">
                          <a:solidFill>
                            <a:srgbClr val="FFFFFF"/>
                          </a:solidFill>
                          <a:effectLst/>
                          <a:latin typeface="Calibri"/>
                        </a:rPr>
                        <a:t>NEA dedicated.</a:t>
                      </a:r>
                      <a:endParaRPr lang="en-GB">
                        <a:effectLst/>
                        <a:latin typeface="Calibri"/>
                      </a:endParaRPr>
                    </a:p>
                    <a:p>
                      <a:pPr marL="283210" indent="-283210" algn="l" rtl="0" eaLnBrk="1" latinLnBrk="0" hangingPunct="1">
                        <a:buNone/>
                      </a:pPr>
                      <a:r>
                        <a:rPr lang="en-GB" sz="2400" kern="1200">
                          <a:solidFill>
                            <a:srgbClr val="FFFFFF"/>
                          </a:solidFill>
                          <a:effectLst/>
                          <a:latin typeface="Calibri"/>
                        </a:rPr>
                        <a:t>Manual re-measurement.</a:t>
                      </a:r>
                      <a:endParaRPr lang="en-GB">
                        <a:effectLst/>
                        <a:latin typeface="Calibri"/>
                      </a:endParaRPr>
                    </a:p>
                  </a:txBody>
                  <a:tcPr marL="0" marR="0" marT="0" marB="0" anchor="ctr">
                    <a:lnL>
                      <a:noFill/>
                    </a:lnL>
                    <a:lnR>
                      <a:noFill/>
                    </a:lnR>
                    <a:lnT>
                      <a:noFill/>
                    </a:lnT>
                    <a:lnB>
                      <a:noFill/>
                    </a:lnB>
                    <a:noFill/>
                  </a:tcPr>
                </a:tc>
                <a:tc>
                  <a:txBody>
                    <a:bodyPr/>
                    <a:lstStyle/>
                    <a:p>
                      <a:pPr marL="0" algn="l" rtl="0" eaLnBrk="1" latinLnBrk="0" hangingPunct="1">
                        <a:buNone/>
                      </a:pPr>
                      <a:r>
                        <a:rPr lang="en-GB" sz="2400" b="1" kern="1200">
                          <a:solidFill>
                            <a:srgbClr val="FFFFFF"/>
                          </a:solidFill>
                          <a:effectLst/>
                          <a:latin typeface="Calibri"/>
                        </a:rPr>
                        <a:t>I41 – Palomar (PTF/ZTF):</a:t>
                      </a:r>
                      <a:endParaRPr lang="en-GB">
                        <a:effectLst/>
                        <a:latin typeface="Calibri"/>
                      </a:endParaRPr>
                    </a:p>
                    <a:p>
                      <a:pPr marL="283210" indent="-283210" algn="l" rtl="0" eaLnBrk="1" latinLnBrk="0" hangingPunct="1">
                        <a:buNone/>
                      </a:pPr>
                      <a:r>
                        <a:rPr lang="en-GB" sz="2400" b="0" kern="1200">
                          <a:solidFill>
                            <a:srgbClr val="FFFFFF"/>
                          </a:solidFill>
                          <a:effectLst/>
                          <a:latin typeface="Calibri"/>
                        </a:rPr>
                        <a:t>Not purely asteroid dedicated.</a:t>
                      </a:r>
                      <a:endParaRPr lang="en-GB">
                        <a:effectLst/>
                        <a:latin typeface="Calibri"/>
                      </a:endParaRPr>
                    </a:p>
                    <a:p>
                      <a:pPr marL="283210" indent="-283210" algn="l" rtl="0" eaLnBrk="1" latinLnBrk="0" hangingPunct="1">
                        <a:buNone/>
                      </a:pPr>
                      <a:r>
                        <a:rPr lang="en-GB" sz="2400" b="0" kern="1200">
                          <a:solidFill>
                            <a:srgbClr val="FFFFFF"/>
                          </a:solidFill>
                          <a:effectLst/>
                          <a:latin typeface="Calibri"/>
                        </a:rPr>
                        <a:t>Fast NEAs </a:t>
                      </a:r>
                      <a:r>
                        <a:rPr lang="en-GB" sz="2400" b="0" kern="1200">
                          <a:solidFill>
                            <a:srgbClr val="FFFFFF"/>
                          </a:solidFill>
                          <a:effectLst/>
                          <a:latin typeface="Calibri"/>
                          <a:sym typeface="Wingdings" panose="05000000000000000000" pitchFamily="2" charset="2"/>
                        </a:rPr>
                        <a:t></a:t>
                      </a:r>
                      <a:r>
                        <a:rPr lang="en-GB" sz="2400" b="0" kern="1200">
                          <a:solidFill>
                            <a:srgbClr val="FFFFFF"/>
                          </a:solidFill>
                          <a:effectLst/>
                          <a:latin typeface="Calibri"/>
                        </a:rPr>
                        <a:t>lower precision.</a:t>
                      </a:r>
                      <a:endParaRPr lang="en-GB">
                        <a:effectLst/>
                        <a:latin typeface="Calibri"/>
                      </a:endParaRPr>
                    </a:p>
                  </a:txBody>
                  <a:tcPr marL="0" marR="0" marT="0" marB="0" anchor="ctr">
                    <a:lnL>
                      <a:noFill/>
                    </a:lnL>
                    <a:lnR>
                      <a:noFill/>
                    </a:lnR>
                    <a:lnT>
                      <a:noFill/>
                    </a:lnT>
                    <a:lnB>
                      <a:noFill/>
                    </a:lnB>
                    <a:noFill/>
                  </a:tcPr>
                </a:tc>
                <a:extLst>
                  <a:ext uri="{0D108BD9-81ED-4DB2-BD59-A6C34878D82A}">
                    <a16:rowId xmlns:a16="http://schemas.microsoft.com/office/drawing/2014/main" val="3790134798"/>
                  </a:ext>
                </a:extLst>
              </a:tr>
              <a:tr h="2126742">
                <a:tc>
                  <a:txBody>
                    <a:bodyPr/>
                    <a:lstStyle/>
                    <a:p>
                      <a:pPr marL="0" algn="l" rtl="0" eaLnBrk="1" latinLnBrk="0" hangingPunct="1">
                        <a:buNone/>
                      </a:pPr>
                      <a:r>
                        <a:rPr lang="en-GB" sz="2400" b="1" kern="1200">
                          <a:solidFill>
                            <a:srgbClr val="FFFFFF"/>
                          </a:solidFill>
                          <a:effectLst/>
                          <a:latin typeface="Calibri"/>
                        </a:rPr>
                        <a:t>C51 – WISE</a:t>
                      </a:r>
                      <a:r>
                        <a:rPr lang="en-GB" sz="2400" kern="1200">
                          <a:solidFill>
                            <a:srgbClr val="FFFFFF"/>
                          </a:solidFill>
                          <a:effectLst/>
                          <a:latin typeface="Calibri"/>
                        </a:rPr>
                        <a:t>:</a:t>
                      </a:r>
                      <a:endParaRPr lang="en-GB">
                        <a:effectLst/>
                        <a:latin typeface="Calibri"/>
                      </a:endParaRPr>
                    </a:p>
                    <a:p>
                      <a:pPr marL="283210" indent="-283210" algn="l" rtl="0" eaLnBrk="1" latinLnBrk="0" hangingPunct="1">
                        <a:buNone/>
                      </a:pPr>
                      <a:r>
                        <a:rPr lang="en-GB" sz="2400" kern="1200">
                          <a:solidFill>
                            <a:srgbClr val="FFFFFF"/>
                          </a:solidFill>
                          <a:effectLst/>
                          <a:latin typeface="Calibri"/>
                        </a:rPr>
                        <a:t>Mission refocused on NEA observation in 2013 (NEOWISE).</a:t>
                      </a:r>
                      <a:endParaRPr lang="en-GB">
                        <a:effectLst/>
                        <a:latin typeface="Calibri"/>
                      </a:endParaRPr>
                    </a:p>
                    <a:p>
                      <a:pPr marL="283210" indent="-283210" algn="l" rtl="0" eaLnBrk="1" latinLnBrk="0" hangingPunct="1">
                        <a:buNone/>
                      </a:pPr>
                      <a:r>
                        <a:rPr lang="en-GB" sz="2400" kern="1200">
                          <a:solidFill>
                            <a:srgbClr val="FFFFFF"/>
                          </a:solidFill>
                          <a:effectLst/>
                          <a:latin typeface="Calibri"/>
                        </a:rPr>
                        <a:t>Stronger focus on NEA.</a:t>
                      </a:r>
                      <a:endParaRPr lang="en-GB">
                        <a:effectLst/>
                        <a:latin typeface="Calibri"/>
                      </a:endParaRPr>
                    </a:p>
                  </a:txBody>
                  <a:tcPr marL="0" marR="0" marT="0" marB="0" anchor="ctr">
                    <a:lnL>
                      <a:noFill/>
                    </a:lnL>
                    <a:lnR>
                      <a:noFill/>
                    </a:lnR>
                    <a:lnT>
                      <a:noFill/>
                    </a:lnT>
                    <a:lnB>
                      <a:noFill/>
                    </a:lnB>
                    <a:noFill/>
                  </a:tcPr>
                </a:tc>
                <a:tc>
                  <a:txBody>
                    <a:bodyPr/>
                    <a:lstStyle/>
                    <a:p>
                      <a:pPr marL="0" algn="l" rtl="0" eaLnBrk="1" latinLnBrk="0" hangingPunct="1">
                        <a:buNone/>
                      </a:pPr>
                      <a:r>
                        <a:rPr lang="en-GB" sz="2400" b="1" kern="1200">
                          <a:solidFill>
                            <a:srgbClr val="FFFFFF"/>
                          </a:solidFill>
                          <a:effectLst/>
                          <a:latin typeface="Calibri"/>
                        </a:rPr>
                        <a:t>691 – Kitt Peak Spacewatch</a:t>
                      </a:r>
                      <a:r>
                        <a:rPr lang="en-GB" sz="2400" b="0" kern="1200">
                          <a:solidFill>
                            <a:srgbClr val="FFFFFF"/>
                          </a:solidFill>
                          <a:effectLst/>
                          <a:latin typeface="Calibri"/>
                        </a:rPr>
                        <a:t>:</a:t>
                      </a:r>
                      <a:endParaRPr lang="en-GB">
                        <a:effectLst/>
                        <a:latin typeface="Calibri"/>
                      </a:endParaRPr>
                    </a:p>
                    <a:p>
                      <a:pPr marL="283210" indent="-283210" algn="l" rtl="0" eaLnBrk="1" latinLnBrk="0" hangingPunct="1">
                        <a:buNone/>
                      </a:pPr>
                      <a:r>
                        <a:rPr lang="en-GB" sz="2400" b="0" kern="1200">
                          <a:solidFill>
                            <a:srgbClr val="FFFFFF"/>
                          </a:solidFill>
                          <a:effectLst/>
                          <a:latin typeface="Calibri"/>
                        </a:rPr>
                        <a:t>High precision for MBAs</a:t>
                      </a:r>
                      <a:endParaRPr lang="en-GB">
                        <a:effectLst/>
                        <a:latin typeface="Calibri"/>
                      </a:endParaRPr>
                    </a:p>
                    <a:p>
                      <a:pPr marL="283210" indent="-283210" algn="l" rtl="0" eaLnBrk="1" latinLnBrk="0" hangingPunct="1">
                        <a:buNone/>
                      </a:pPr>
                      <a:r>
                        <a:rPr lang="en-GB" sz="2400" b="0" kern="1200">
                          <a:solidFill>
                            <a:srgbClr val="FFFFFF"/>
                          </a:solidFill>
                          <a:effectLst/>
                          <a:latin typeface="Calibri"/>
                        </a:rPr>
                        <a:t>High accuracy for NEAs</a:t>
                      </a:r>
                      <a:endParaRPr lang="en-GB">
                        <a:effectLst/>
                        <a:latin typeface="Calibri"/>
                      </a:endParaRPr>
                    </a:p>
                    <a:p>
                      <a:pPr marL="283210" indent="-283210" algn="l" rtl="0" eaLnBrk="1" latinLnBrk="0" hangingPunct="1">
                        <a:buNone/>
                      </a:pPr>
                      <a:r>
                        <a:rPr lang="en-GB" sz="2400" b="0" kern="1200">
                          <a:solidFill>
                            <a:srgbClr val="FFFFFF"/>
                          </a:solidFill>
                          <a:effectLst/>
                          <a:latin typeface="Calibri"/>
                        </a:rPr>
                        <a:t>Likely due to instruments or procedures</a:t>
                      </a:r>
                      <a:endParaRPr lang="en-GB">
                        <a:effectLst/>
                        <a:latin typeface="Calibri"/>
                      </a:endParaRPr>
                    </a:p>
                  </a:txBody>
                  <a:tcPr marL="0" marR="0" marT="0" marB="0" anchor="ctr">
                    <a:lnL>
                      <a:noFill/>
                    </a:lnL>
                    <a:lnR>
                      <a:noFill/>
                    </a:lnR>
                    <a:lnT>
                      <a:noFill/>
                    </a:lnT>
                    <a:lnB>
                      <a:noFill/>
                    </a:lnB>
                    <a:noFill/>
                  </a:tcPr>
                </a:tc>
                <a:extLst>
                  <a:ext uri="{0D108BD9-81ED-4DB2-BD59-A6C34878D82A}">
                    <a16:rowId xmlns:a16="http://schemas.microsoft.com/office/drawing/2014/main" val="149459912"/>
                  </a:ext>
                </a:extLst>
              </a:tr>
            </a:tbl>
          </a:graphicData>
        </a:graphic>
      </p:graphicFrame>
    </p:spTree>
    <p:extLst>
      <p:ext uri="{BB962C8B-B14F-4D97-AF65-F5344CB8AC3E}">
        <p14:creationId xmlns:p14="http://schemas.microsoft.com/office/powerpoint/2010/main" val="553811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80DDB-68A0-C292-FD14-5230FAE95C66}"/>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09258F50-3131-C11D-5C70-2317DA5C9E35}"/>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32948DDA-3FBE-82FA-FD1B-2370C387C69B}"/>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05841242-F5B7-DE9C-AEFC-CEFBC6A8C9AB}"/>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1BBEB6A5-AD85-8D3A-75E8-3C72E3525B2E}"/>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88C0DD8B-3D67-744F-0DCA-F538B2B7AEEA}"/>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97F25F9F-6C0D-7A1D-0AA7-E6817B7608A9}"/>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4ABDB4B6-63B9-60D3-1B93-B4998F4368DC}"/>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89A7E3B7-D1DE-37AC-4D44-093B0EAF1776}"/>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E858BFF4-D7F4-1691-19AE-D371964E7FD9}"/>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251E73C4-7EB6-AC9C-8A8B-33E2BC1253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73BEFD7F-B802-8C92-3C2B-3284AF796A5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mc:AlternateContent xmlns:mc="http://schemas.openxmlformats.org/markup-compatibility/2006" xmlns:a14="http://schemas.microsoft.com/office/drawing/2010/main">
        <mc:Choice Requires="a14">
          <p:sp>
            <p:nvSpPr>
              <p:cNvPr id="21" name="Text Placeholder 6">
                <a:extLst>
                  <a:ext uri="{FF2B5EF4-FFF2-40B4-BE49-F238E27FC236}">
                    <a16:creationId xmlns:a16="http://schemas.microsoft.com/office/drawing/2014/main" id="{25A12D41-E3B3-6DA2-192B-C96C2ED4C524}"/>
                  </a:ext>
                </a:extLst>
              </p:cNvPr>
              <p:cNvSpPr txBox="1">
                <a:spLocks/>
              </p:cNvSpPr>
              <p:nvPr/>
            </p:nvSpPr>
            <p:spPr>
              <a:xfrm>
                <a:off x="280822" y="1222506"/>
                <a:ext cx="11461335" cy="612653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a:solidFill>
                      <a:schemeClr val="bg1"/>
                    </a:solidFill>
                  </a:rPr>
                  <a:t>Astrometry has systematic errors.</a:t>
                </a:r>
              </a:p>
              <a:p>
                <a:r>
                  <a:rPr lang="en-GB" dirty="0">
                    <a:solidFill>
                      <a:schemeClr val="bg1"/>
                    </a:solidFill>
                  </a:rPr>
                  <a:t>Observations quality </a:t>
                </a:r>
                <a:r>
                  <a:rPr lang="en-GB" b="1" dirty="0">
                    <a:solidFill>
                      <a:schemeClr val="bg1"/>
                    </a:solidFill>
                  </a:rPr>
                  <a:t>not constant </a:t>
                </a:r>
                <a:r>
                  <a:rPr lang="en-GB" dirty="0">
                    <a:solidFill>
                      <a:schemeClr val="bg1"/>
                    </a:solidFill>
                  </a:rPr>
                  <a:t>(telescopes upgraded, detection sensitivity increased, </a:t>
                </a:r>
              </a:p>
              <a:p>
                <a:pPr marL="0" indent="0">
                  <a:buNone/>
                </a:pPr>
                <a:r>
                  <a:rPr lang="en-GB" dirty="0">
                    <a:solidFill>
                      <a:schemeClr val="bg1"/>
                    </a:solidFill>
                  </a:rPr>
                  <a:t>   improved pipelines, catalogue changes, human factors and other…).</a:t>
                </a:r>
              </a:p>
              <a:p>
                <a:r>
                  <a:rPr lang="en-GB" dirty="0">
                    <a:solidFill>
                      <a:schemeClr val="bg1"/>
                    </a:solidFill>
                  </a:rPr>
                  <a:t>Different nature of errors </a:t>
                </a:r>
                <a14:m>
                  <m:oMath xmlns:m="http://schemas.openxmlformats.org/officeDocument/2006/math">
                    <m:r>
                      <a:rPr lang="en-GB" b="1" i="1">
                        <a:solidFill>
                          <a:schemeClr val="bg1"/>
                        </a:solidFill>
                        <a:latin typeface="Cambria Math" panose="02040503050406030204" pitchFamily="18" charset="0"/>
                        <a:ea typeface="Cambria Math" panose="02040503050406030204" pitchFamily="18" charset="0"/>
                        <a:sym typeface="Wingdings" panose="05000000000000000000" pitchFamily="2" charset="2"/>
                      </a:rPr>
                      <m:t>⇒</m:t>
                    </m:r>
                  </m:oMath>
                </a14:m>
                <a:r>
                  <a:rPr lang="en-GB" dirty="0">
                    <a:solidFill>
                      <a:schemeClr val="bg1"/>
                    </a:solidFill>
                  </a:rPr>
                  <a:t> </a:t>
                </a:r>
                <a:r>
                  <a:rPr lang="en-GB" b="1" dirty="0">
                    <a:solidFill>
                      <a:schemeClr val="bg1"/>
                    </a:solidFill>
                  </a:rPr>
                  <a:t>no Gaussian distribution. </a:t>
                </a:r>
                <a:endParaRPr lang="en-GB" dirty="0">
                  <a:solidFill>
                    <a:schemeClr val="bg1"/>
                  </a:solidFill>
                </a:endParaRPr>
              </a:p>
              <a:p>
                <a:r>
                  <a:rPr lang="en-GB" dirty="0">
                    <a:solidFill>
                      <a:schemeClr val="bg1"/>
                    </a:solidFill>
                  </a:rPr>
                  <a:t>No a-priori uncertainty (before ADES 2015) or SNR information.</a:t>
                </a:r>
              </a:p>
              <a:p>
                <a:pPr marL="0" indent="0">
                  <a:buNone/>
                </a:pPr>
                <a:endParaRPr lang="en-GB" b="1" dirty="0">
                  <a:solidFill>
                    <a:schemeClr val="bg1"/>
                  </a:solidFill>
                  <a:sym typeface="Wingdings" panose="05000000000000000000" pitchFamily="2" charset="2"/>
                </a:endParaRPr>
              </a:p>
              <a:p>
                <a:pPr marL="0" indent="0">
                  <a:buNone/>
                </a:pPr>
                <a:r>
                  <a:rPr lang="en-GB" b="1" dirty="0">
                    <a:solidFill>
                      <a:schemeClr val="bg1"/>
                    </a:solidFill>
                    <a:ea typeface="Cambria Math" panose="02040503050406030204" pitchFamily="18" charset="0"/>
                    <a:sym typeface="Wingdings" panose="05000000000000000000" pitchFamily="2" charset="2"/>
                  </a:rPr>
                  <a:t>               </a:t>
                </a:r>
                <a14:m>
                  <m:oMath xmlns:m="http://schemas.openxmlformats.org/officeDocument/2006/math">
                    <m:r>
                      <a:rPr lang="en-GB" b="1" i="1" smtClean="0">
                        <a:solidFill>
                          <a:schemeClr val="bg1"/>
                        </a:solidFill>
                        <a:latin typeface="Cambria Math" panose="02040503050406030204" pitchFamily="18" charset="0"/>
                        <a:ea typeface="Cambria Math" panose="02040503050406030204" pitchFamily="18" charset="0"/>
                        <a:sym typeface="Wingdings" panose="05000000000000000000" pitchFamily="2" charset="2"/>
                      </a:rPr>
                      <m:t>⇒</m:t>
                    </m:r>
                  </m:oMath>
                </a14:m>
                <a:r>
                  <a:rPr lang="en-GB" b="1" dirty="0">
                    <a:solidFill>
                      <a:schemeClr val="bg1"/>
                    </a:solidFill>
                    <a:sym typeface="Wingdings" panose="05000000000000000000" pitchFamily="2" charset="2"/>
                  </a:rPr>
                  <a:t> Weighting system </a:t>
                </a:r>
                <a:r>
                  <a:rPr lang="en-GB" dirty="0">
                    <a:solidFill>
                      <a:schemeClr val="bg1"/>
                    </a:solidFill>
                  </a:rPr>
                  <a:t>on </a:t>
                </a:r>
                <a:r>
                  <a:rPr lang="en-GB" dirty="0">
                    <a:solidFill>
                      <a:srgbClr val="FFFFFF"/>
                    </a:solidFill>
                  </a:rPr>
                  <a:t>expected accuracy.</a:t>
                </a:r>
              </a:p>
              <a:p>
                <a:pPr marL="0" indent="0">
                  <a:buNone/>
                </a:pPr>
                <a:r>
                  <a:rPr lang="en-GB" dirty="0">
                    <a:solidFill>
                      <a:srgbClr val="FFFFFF"/>
                    </a:solidFill>
                  </a:rPr>
                  <a:t>	         M</a:t>
                </a:r>
                <a:r>
                  <a:rPr lang="en-GB" dirty="0">
                    <a:solidFill>
                      <a:schemeClr val="bg1"/>
                    </a:solidFill>
                  </a:rPr>
                  <a:t>etric: Root Mean Square </a:t>
                </a:r>
                <a:r>
                  <a:rPr lang="en-GB" b="1" dirty="0">
                    <a:solidFill>
                      <a:schemeClr val="bg1"/>
                    </a:solidFill>
                  </a:rPr>
                  <a:t>(RMS) </a:t>
                </a:r>
                <a:r>
                  <a:rPr lang="en-GB" dirty="0">
                    <a:solidFill>
                      <a:schemeClr val="bg1"/>
                    </a:solidFill>
                  </a:rPr>
                  <a:t>of residuals of </a:t>
                </a:r>
                <a:r>
                  <a:rPr lang="en-GB" dirty="0">
                    <a:solidFill>
                      <a:srgbClr val="FFFFFF"/>
                    </a:solidFill>
                  </a:rPr>
                  <a:t>previous observations.</a:t>
                </a:r>
              </a:p>
              <a:p>
                <a:pPr marL="0" indent="0">
                  <a:buNone/>
                </a:pPr>
                <a:endParaRPr lang="en-GB" dirty="0">
                  <a:solidFill>
                    <a:schemeClr val="bg1"/>
                  </a:solidFill>
                </a:endParaRPr>
              </a:p>
              <a:p>
                <a:pPr marL="0" indent="0">
                  <a:buNone/>
                </a:pPr>
                <a:endParaRPr lang="en-GB" dirty="0">
                  <a:solidFill>
                    <a:schemeClr val="bg1"/>
                  </a:solidFill>
                </a:endParaRPr>
              </a:p>
              <a:p>
                <a:pPr marL="0" indent="0">
                  <a:buNone/>
                </a:pPr>
                <a:endParaRPr lang="en-GB" dirty="0">
                  <a:solidFill>
                    <a:schemeClr val="bg1"/>
                  </a:solidFill>
                </a:endParaRPr>
              </a:p>
              <a:p>
                <a:pPr marL="0" indent="0">
                  <a:buNone/>
                </a:pPr>
                <a:endParaRPr lang="en-GB" dirty="0">
                  <a:solidFill>
                    <a:schemeClr val="bg1"/>
                  </a:solidFill>
                </a:endParaRPr>
              </a:p>
            </p:txBody>
          </p:sp>
        </mc:Choice>
        <mc:Fallback xmlns="">
          <p:sp>
            <p:nvSpPr>
              <p:cNvPr id="21" name="Text Placeholder 6">
                <a:extLst>
                  <a:ext uri="{FF2B5EF4-FFF2-40B4-BE49-F238E27FC236}">
                    <a16:creationId xmlns:a16="http://schemas.microsoft.com/office/drawing/2014/main" id="{25A12D41-E3B3-6DA2-192B-C96C2ED4C524}"/>
                  </a:ext>
                </a:extLst>
              </p:cNvPr>
              <p:cNvSpPr txBox="1">
                <a:spLocks noRot="1" noChangeAspect="1" noMove="1" noResize="1" noEditPoints="1" noAdjustHandles="1" noChangeArrowheads="1" noChangeShapeType="1" noTextEdit="1"/>
              </p:cNvSpPr>
              <p:nvPr/>
            </p:nvSpPr>
            <p:spPr>
              <a:xfrm>
                <a:off x="280822" y="1222506"/>
                <a:ext cx="11461335" cy="6126536"/>
              </a:xfrm>
              <a:prstGeom prst="rect">
                <a:avLst/>
              </a:prstGeom>
              <a:blipFill>
                <a:blip r:embed="rId5"/>
                <a:stretch>
                  <a:fillRect l="-532" t="-1194"/>
                </a:stretch>
              </a:blipFill>
            </p:spPr>
            <p:txBody>
              <a:bodyPr/>
              <a:lstStyle/>
              <a:p>
                <a:r>
                  <a:rPr lang="en-GB">
                    <a:noFill/>
                  </a:rPr>
                  <a:t> </a:t>
                </a:r>
              </a:p>
            </p:txBody>
          </p:sp>
        </mc:Fallback>
      </mc:AlternateContent>
      <p:sp>
        <p:nvSpPr>
          <p:cNvPr id="22" name="Title 1">
            <a:extLst>
              <a:ext uri="{FF2B5EF4-FFF2-40B4-BE49-F238E27FC236}">
                <a16:creationId xmlns:a16="http://schemas.microsoft.com/office/drawing/2014/main" id="{E68775B1-ACAF-42FF-2FCB-DB18B5FE4E82}"/>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b="1"/>
              <a:t>Weighting scheme</a:t>
            </a:r>
            <a:endParaRPr lang="en-GB"/>
          </a:p>
        </p:txBody>
      </p:sp>
    </p:spTree>
    <p:extLst>
      <p:ext uri="{BB962C8B-B14F-4D97-AF65-F5344CB8AC3E}">
        <p14:creationId xmlns:p14="http://schemas.microsoft.com/office/powerpoint/2010/main" val="37170516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4655D87-FE96-9A38-0623-6CEF33E265AD}"/>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DD1C867C-43E5-8D88-EBED-F517D0C2A827}"/>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718B7936-0F64-D6CE-5CDC-65FC4CC2CFAD}"/>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ECCEB279-6B10-4BBD-C03E-510FF37A3F11}"/>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9AED0761-4505-3829-B14A-1FC03D67C82D}"/>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2DD2E56B-6A75-D541-E33E-FAE598296EC2}"/>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FFC432AE-2336-236B-8F42-F36B00CB5168}"/>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78A0B259-2A57-32CB-0672-1032829A2CC9}"/>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D4DA7039-4A7E-A096-85DE-378E3A0DB9B6}"/>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1937B9ED-AC32-22E3-7426-5405166691C0}"/>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D53BA061-8C94-2745-1BFE-14B64415D7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A9AA4860-3D86-030A-E3CE-8D33816854D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Title 1">
            <a:extLst>
              <a:ext uri="{FF2B5EF4-FFF2-40B4-BE49-F238E27FC236}">
                <a16:creationId xmlns:a16="http://schemas.microsoft.com/office/drawing/2014/main" id="{928A2F8F-5A5D-555C-0940-10A85E96C48F}"/>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a:ea typeface="+mj-lt"/>
                <a:cs typeface="+mj-lt"/>
              </a:rPr>
              <a:t>Takeaway: weighting scheme </a:t>
            </a:r>
            <a:endParaRPr lang="en-US">
              <a:ea typeface="Calibri Light"/>
              <a:cs typeface="Calibri Light"/>
            </a:endParaRPr>
          </a:p>
        </p:txBody>
      </p:sp>
      <p:pic>
        <p:nvPicPr>
          <p:cNvPr id="3" name="Picture 2">
            <a:extLst>
              <a:ext uri="{FF2B5EF4-FFF2-40B4-BE49-F238E27FC236}">
                <a16:creationId xmlns:a16="http://schemas.microsoft.com/office/drawing/2014/main" id="{53AD95A2-4D76-3D51-36D0-BDCA46C8BDEE}"/>
              </a:ext>
            </a:extLst>
          </p:cNvPr>
          <p:cNvPicPr>
            <a:picLocks noChangeAspect="1"/>
          </p:cNvPicPr>
          <p:nvPr/>
        </p:nvPicPr>
        <p:blipFill>
          <a:blip r:embed="rId5"/>
          <a:stretch>
            <a:fillRect/>
          </a:stretch>
        </p:blipFill>
        <p:spPr>
          <a:xfrm>
            <a:off x="1900100" y="1273214"/>
            <a:ext cx="7359726" cy="4610584"/>
          </a:xfrm>
          <a:prstGeom prst="rect">
            <a:avLst/>
          </a:prstGeom>
        </p:spPr>
      </p:pic>
    </p:spTree>
    <p:extLst>
      <p:ext uri="{BB962C8B-B14F-4D97-AF65-F5344CB8AC3E}">
        <p14:creationId xmlns:p14="http://schemas.microsoft.com/office/powerpoint/2010/main" val="2326889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CADC5-518C-F761-25AF-522D794B7C7A}"/>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8C3CEAA1-9292-610C-2AD5-D6E2A4590DD4}"/>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270950D8-AD3A-0208-1E56-34C45682187B}"/>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F70DAC03-4E0D-2DD9-9547-8277387FB635}"/>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2238C868-0540-4914-DB2A-95CBCFFB651A}"/>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D351A085-C56A-7302-E221-5E4D57165CE3}"/>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457E334E-A4AD-FB02-5EC5-5B508423C27F}"/>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2CA65925-9E6A-9E1A-C447-67BEAE219DEB}"/>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B09DDB56-8DD8-E353-61CE-A85A7B93A1CB}"/>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A2B92C95-4BAB-272E-F2F8-EDA43ECA9AB3}"/>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9917F035-602B-02F2-50E4-94702370D6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756A2E0C-C228-DB8C-536C-8FCD98D3234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Text Placeholder 6">
            <a:extLst>
              <a:ext uri="{FF2B5EF4-FFF2-40B4-BE49-F238E27FC236}">
                <a16:creationId xmlns:a16="http://schemas.microsoft.com/office/drawing/2014/main" id="{6FB734BE-6B29-1CC3-6D28-36CEBAEAEECA}"/>
              </a:ext>
            </a:extLst>
          </p:cNvPr>
          <p:cNvSpPr txBox="1">
            <a:spLocks/>
          </p:cNvSpPr>
          <p:nvPr/>
        </p:nvSpPr>
        <p:spPr>
          <a:xfrm>
            <a:off x="280822" y="1222506"/>
            <a:ext cx="11461335" cy="612653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dirty="0">
                <a:solidFill>
                  <a:schemeClr val="bg1"/>
                </a:solidFill>
              </a:rPr>
              <a:t>Current scheme @NEOCC :</a:t>
            </a:r>
          </a:p>
          <a:p>
            <a:pPr marL="0" indent="0">
              <a:buNone/>
            </a:pPr>
            <a:r>
              <a:rPr lang="en-GB" dirty="0" err="1">
                <a:solidFill>
                  <a:schemeClr val="bg1"/>
                </a:solidFill>
              </a:rPr>
              <a:t>Vereš</a:t>
            </a:r>
            <a:r>
              <a:rPr lang="en-GB" dirty="0">
                <a:solidFill>
                  <a:schemeClr val="bg1"/>
                </a:solidFill>
              </a:rPr>
              <a:t> et al. [2]: station-specific statistical analysis considering</a:t>
            </a:r>
          </a:p>
          <a:p>
            <a:pPr marL="0" indent="0">
              <a:buNone/>
            </a:pPr>
            <a:r>
              <a:rPr lang="en-GB" dirty="0">
                <a:solidFill>
                  <a:schemeClr val="bg1"/>
                </a:solidFill>
              </a:rPr>
              <a:t> 	- Reported magnitude.</a:t>
            </a:r>
          </a:p>
          <a:p>
            <a:pPr marL="0" indent="0">
              <a:buNone/>
            </a:pPr>
            <a:r>
              <a:rPr lang="en-GB" dirty="0">
                <a:solidFill>
                  <a:schemeClr val="bg1"/>
                </a:solidFill>
              </a:rPr>
              <a:t>	 - Epoch.</a:t>
            </a:r>
          </a:p>
          <a:p>
            <a:pPr marL="0" indent="0">
              <a:buNone/>
            </a:pPr>
            <a:r>
              <a:rPr lang="en-GB" dirty="0">
                <a:solidFill>
                  <a:schemeClr val="bg1"/>
                </a:solidFill>
              </a:rPr>
              <a:t>	 - Type of observation.</a:t>
            </a:r>
          </a:p>
          <a:p>
            <a:pPr marL="0" indent="0">
              <a:buNone/>
            </a:pPr>
            <a:r>
              <a:rPr lang="en-GB" dirty="0">
                <a:solidFill>
                  <a:schemeClr val="bg1"/>
                </a:solidFill>
              </a:rPr>
              <a:t>ADES.</a:t>
            </a:r>
          </a:p>
          <a:p>
            <a:pPr marL="0" indent="0">
              <a:buNone/>
            </a:pPr>
            <a:r>
              <a:rPr lang="en-GB" dirty="0">
                <a:solidFill>
                  <a:schemeClr val="bg1"/>
                </a:solidFill>
              </a:rPr>
              <a:t># observations per night.</a:t>
            </a:r>
          </a:p>
          <a:p>
            <a:pPr marL="0" indent="0">
              <a:buNone/>
            </a:pPr>
            <a:r>
              <a:rPr lang="en-GB" dirty="0">
                <a:solidFill>
                  <a:schemeClr val="bg1"/>
                </a:solidFill>
              </a:rPr>
              <a:t>Manual weights.</a:t>
            </a:r>
          </a:p>
          <a:p>
            <a:pPr marL="0" indent="0">
              <a:buNone/>
            </a:pPr>
            <a:endParaRPr lang="en-GB" sz="1000" dirty="0">
              <a:solidFill>
                <a:schemeClr val="bg1"/>
              </a:solidFill>
            </a:endParaRPr>
          </a:p>
          <a:p>
            <a:pPr marL="0" indent="0">
              <a:buNone/>
            </a:pPr>
            <a:endParaRPr lang="en-GB" sz="1000" dirty="0">
              <a:solidFill>
                <a:schemeClr val="bg1"/>
              </a:solidFill>
            </a:endParaRPr>
          </a:p>
          <a:p>
            <a:pPr marL="0" indent="0">
              <a:buNone/>
            </a:pPr>
            <a:endParaRPr lang="en-GB" sz="1000" dirty="0">
              <a:solidFill>
                <a:schemeClr val="bg1"/>
              </a:solidFill>
            </a:endParaRPr>
          </a:p>
          <a:p>
            <a:pPr marL="0" indent="0">
              <a:buNone/>
            </a:pPr>
            <a:endParaRPr lang="en-GB" sz="1000" dirty="0">
              <a:solidFill>
                <a:schemeClr val="bg1"/>
              </a:solidFill>
            </a:endParaRPr>
          </a:p>
          <a:p>
            <a:pPr marL="0" indent="0">
              <a:buNone/>
            </a:pPr>
            <a:endParaRPr lang="en-GB" sz="1000" dirty="0">
              <a:solidFill>
                <a:schemeClr val="bg1"/>
              </a:solidFill>
            </a:endParaRPr>
          </a:p>
          <a:p>
            <a:pPr marL="0" indent="0">
              <a:buNone/>
            </a:pPr>
            <a:endParaRPr lang="en-GB" sz="1000" dirty="0">
              <a:solidFill>
                <a:schemeClr val="bg1"/>
              </a:solidFill>
            </a:endParaRPr>
          </a:p>
          <a:p>
            <a:pPr marL="0" indent="0">
              <a:buNone/>
            </a:pPr>
            <a:endParaRPr lang="en-GB" sz="1000" dirty="0">
              <a:solidFill>
                <a:schemeClr val="bg1"/>
              </a:solidFill>
            </a:endParaRPr>
          </a:p>
          <a:p>
            <a:pPr marL="0" indent="0">
              <a:buNone/>
            </a:pPr>
            <a:r>
              <a:rPr lang="en-GB" dirty="0">
                <a:solidFill>
                  <a:schemeClr val="bg1"/>
                </a:solidFill>
              </a:rPr>
              <a:t>[2] </a:t>
            </a:r>
            <a:r>
              <a:rPr lang="en-GB" dirty="0" err="1">
                <a:solidFill>
                  <a:schemeClr val="bg1"/>
                </a:solidFill>
              </a:rPr>
              <a:t>Vereš</a:t>
            </a:r>
            <a:r>
              <a:rPr lang="en-GB" dirty="0">
                <a:solidFill>
                  <a:schemeClr val="bg1"/>
                </a:solidFill>
              </a:rPr>
              <a:t>, </a:t>
            </a:r>
            <a:r>
              <a:rPr lang="en-GB" dirty="0" err="1">
                <a:solidFill>
                  <a:schemeClr val="bg1"/>
                </a:solidFill>
              </a:rPr>
              <a:t>Farnocchia</a:t>
            </a:r>
            <a:r>
              <a:rPr lang="en-GB" dirty="0">
                <a:solidFill>
                  <a:schemeClr val="bg1"/>
                </a:solidFill>
              </a:rPr>
              <a:t>, Chesley, Chamberlin, 2017. </a:t>
            </a:r>
            <a:r>
              <a:rPr lang="en-GB" i="1" dirty="0">
                <a:solidFill>
                  <a:schemeClr val="bg1"/>
                </a:solidFill>
              </a:rPr>
              <a:t>Statistical analysis of astrometric errors for the most productive asteroid surveys </a:t>
            </a:r>
            <a:r>
              <a:rPr lang="en-GB" dirty="0" err="1">
                <a:solidFill>
                  <a:schemeClr val="bg1"/>
                </a:solidFill>
              </a:rPr>
              <a:t>doi</a:t>
            </a:r>
            <a:r>
              <a:rPr lang="en-GB" dirty="0">
                <a:solidFill>
                  <a:schemeClr val="bg1"/>
                </a:solidFill>
              </a:rPr>
              <a:t>: 10.1016/j.icarus.2017.05.021.</a:t>
            </a:r>
          </a:p>
          <a:p>
            <a:pPr marL="0" indent="0">
              <a:buNone/>
            </a:pPr>
            <a:endParaRPr lang="en-GB" dirty="0">
              <a:solidFill>
                <a:schemeClr val="bg1"/>
              </a:solidFill>
            </a:endParaRPr>
          </a:p>
          <a:p>
            <a:pPr marL="0" indent="0">
              <a:buNone/>
            </a:pPr>
            <a:endParaRPr lang="en-GB" dirty="0">
              <a:solidFill>
                <a:schemeClr val="bg1"/>
              </a:solidFill>
            </a:endParaRPr>
          </a:p>
          <a:p>
            <a:pPr marL="0" indent="0">
              <a:buNone/>
            </a:pPr>
            <a:endParaRPr lang="en-GB" dirty="0">
              <a:solidFill>
                <a:schemeClr val="bg1"/>
              </a:solidFill>
            </a:endParaRPr>
          </a:p>
        </p:txBody>
      </p:sp>
      <p:sp>
        <p:nvSpPr>
          <p:cNvPr id="22" name="Title 1">
            <a:extLst>
              <a:ext uri="{FF2B5EF4-FFF2-40B4-BE49-F238E27FC236}">
                <a16:creationId xmlns:a16="http://schemas.microsoft.com/office/drawing/2014/main" id="{58594A59-236E-B2E4-5B90-130D67A9456E}"/>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b="1"/>
              <a:t>Current scheme</a:t>
            </a:r>
            <a:endParaRPr lang="en-GB"/>
          </a:p>
        </p:txBody>
      </p:sp>
      <p:cxnSp>
        <p:nvCxnSpPr>
          <p:cNvPr id="4" name="Straight Connector 3">
            <a:extLst>
              <a:ext uri="{FF2B5EF4-FFF2-40B4-BE49-F238E27FC236}">
                <a16:creationId xmlns:a16="http://schemas.microsoft.com/office/drawing/2014/main" id="{7A8DE098-5E51-DD57-4347-A0BA3E9A92E7}"/>
              </a:ext>
            </a:extLst>
          </p:cNvPr>
          <p:cNvCxnSpPr/>
          <p:nvPr/>
        </p:nvCxnSpPr>
        <p:spPr>
          <a:xfrm>
            <a:off x="228600" y="5986462"/>
            <a:ext cx="37004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3" name="Table 4">
                <a:extLst>
                  <a:ext uri="{FF2B5EF4-FFF2-40B4-BE49-F238E27FC236}">
                    <a16:creationId xmlns:a16="http://schemas.microsoft.com/office/drawing/2014/main" id="{94F0BE35-823D-EEEA-7359-0B5B620ED9B5}"/>
                  </a:ext>
                </a:extLst>
              </p:cNvPr>
              <p:cNvGraphicFramePr>
                <a:graphicFrameLocks noGrp="1"/>
              </p:cNvGraphicFramePr>
              <p:nvPr>
                <p:extLst>
                  <p:ext uri="{D42A27DB-BD31-4B8C-83A1-F6EECF244321}">
                    <p14:modId xmlns:p14="http://schemas.microsoft.com/office/powerpoint/2010/main" val="1244481636"/>
                  </p:ext>
                </p:extLst>
              </p:nvPr>
            </p:nvGraphicFramePr>
            <p:xfrm>
              <a:off x="2138850" y="4769270"/>
              <a:ext cx="8128000" cy="1112520"/>
            </p:xfrm>
            <a:graphic>
              <a:graphicData uri="http://schemas.openxmlformats.org/drawingml/2006/table">
                <a:tbl>
                  <a:tblPr firstRow="1" bandRow="1">
                    <a:tableStyleId>{073A0DAA-6AF3-43AB-8588-CEC1D06C72B9}</a:tableStyleId>
                  </a:tblPr>
                  <a:tblGrid>
                    <a:gridCol w="1625600">
                      <a:extLst>
                        <a:ext uri="{9D8B030D-6E8A-4147-A177-3AD203B41FA5}">
                          <a16:colId xmlns:a16="http://schemas.microsoft.com/office/drawing/2014/main" val="3805091436"/>
                        </a:ext>
                      </a:extLst>
                    </a:gridCol>
                    <a:gridCol w="1625600">
                      <a:extLst>
                        <a:ext uri="{9D8B030D-6E8A-4147-A177-3AD203B41FA5}">
                          <a16:colId xmlns:a16="http://schemas.microsoft.com/office/drawing/2014/main" val="44079049"/>
                        </a:ext>
                      </a:extLst>
                    </a:gridCol>
                    <a:gridCol w="1625600">
                      <a:extLst>
                        <a:ext uri="{9D8B030D-6E8A-4147-A177-3AD203B41FA5}">
                          <a16:colId xmlns:a16="http://schemas.microsoft.com/office/drawing/2014/main" val="4265112557"/>
                        </a:ext>
                      </a:extLst>
                    </a:gridCol>
                    <a:gridCol w="1625600">
                      <a:extLst>
                        <a:ext uri="{9D8B030D-6E8A-4147-A177-3AD203B41FA5}">
                          <a16:colId xmlns:a16="http://schemas.microsoft.com/office/drawing/2014/main" val="297993465"/>
                        </a:ext>
                      </a:extLst>
                    </a:gridCol>
                    <a:gridCol w="1625600">
                      <a:extLst>
                        <a:ext uri="{9D8B030D-6E8A-4147-A177-3AD203B41FA5}">
                          <a16:colId xmlns:a16="http://schemas.microsoft.com/office/drawing/2014/main" val="3928982639"/>
                        </a:ext>
                      </a:extLst>
                    </a:gridCol>
                  </a:tblGrid>
                  <a:tr h="370840">
                    <a:tc>
                      <a:txBody>
                        <a:bodyPr/>
                        <a:lstStyle/>
                        <a:p>
                          <a:pPr algn="ctr"/>
                          <a:r>
                            <a:rPr lang="en-GB"/>
                            <a:t>Station</a:t>
                          </a:r>
                        </a:p>
                      </a:txBody>
                      <a:tcPr anchor="ctr"/>
                    </a:tc>
                    <a:tc gridSpan="2">
                      <a:txBody>
                        <a:bodyPr/>
                        <a:lstStyle/>
                        <a:p>
                          <a:pPr algn="ctr"/>
                          <a:r>
                            <a:rPr lang="en-GB"/>
                            <a:t>Kitt Peak-Spacewatch</a:t>
                          </a:r>
                        </a:p>
                      </a:txBody>
                      <a:tcPr anchor="ctr"/>
                    </a:tc>
                    <a:tc hMerge="1">
                      <a:txBody>
                        <a:bodyPr/>
                        <a:lstStyle/>
                        <a:p>
                          <a:endParaRPr lang="en-GB"/>
                        </a:p>
                      </a:txBody>
                      <a:tcPr/>
                    </a:tc>
                    <a:tc gridSpan="2">
                      <a:txBody>
                        <a:bodyPr/>
                        <a:lstStyle/>
                        <a:p>
                          <a:pPr algn="ctr"/>
                          <a:r>
                            <a:rPr lang="en-GB"/>
                            <a:t>Palomar Mountain (NEAT)</a:t>
                          </a:r>
                        </a:p>
                      </a:txBody>
                      <a:tcPr anchor="ctr"/>
                    </a:tc>
                    <a:tc hMerge="1">
                      <a:txBody>
                        <a:bodyPr/>
                        <a:lstStyle/>
                        <a:p>
                          <a:endParaRPr lang="en-GB"/>
                        </a:p>
                      </a:txBody>
                      <a:tcPr/>
                    </a:tc>
                    <a:extLst>
                      <a:ext uri="{0D108BD9-81ED-4DB2-BD59-A6C34878D82A}">
                        <a16:rowId xmlns:a16="http://schemas.microsoft.com/office/drawing/2014/main" val="661146433"/>
                      </a:ext>
                    </a:extLst>
                  </a:tr>
                  <a:tr h="370840">
                    <a:tc>
                      <a:txBody>
                        <a:bodyPr/>
                        <a:lstStyle/>
                        <a:p>
                          <a:pPr algn="ctr"/>
                          <a:r>
                            <a:rPr lang="en-GB" dirty="0"/>
                            <a:t>Epoch</a:t>
                          </a:r>
                        </a:p>
                      </a:txBody>
                      <a:tcPr anchor="ctr"/>
                    </a:tc>
                    <a:tc>
                      <a:txBody>
                        <a:bodyPr/>
                        <a:lstStyle/>
                        <a:p>
                          <a:pPr algn="ctr"/>
                          <a:r>
                            <a:rPr lang="en-GB"/>
                            <a:t>Before 2003</a:t>
                          </a:r>
                        </a:p>
                      </a:txBody>
                      <a:tcPr anchor="ctr"/>
                    </a:tc>
                    <a:tc>
                      <a:txBody>
                        <a:bodyPr/>
                        <a:lstStyle/>
                        <a:p>
                          <a:pPr algn="ctr"/>
                          <a:r>
                            <a:rPr lang="en-GB"/>
                            <a:t>After 2003</a:t>
                          </a:r>
                        </a:p>
                      </a:txBody>
                      <a:tcPr anchor="ctr"/>
                    </a:tc>
                    <a:tc>
                      <a:txBody>
                        <a:bodyPr/>
                        <a:lstStyle/>
                        <a:p>
                          <a:pPr algn="ctr"/>
                          <a:r>
                            <a:rPr lang="en-GB"/>
                            <a:t>Before 2003</a:t>
                          </a:r>
                        </a:p>
                      </a:txBody>
                      <a:tcPr anchor="ctr"/>
                    </a:tc>
                    <a:tc>
                      <a:txBody>
                        <a:bodyPr/>
                        <a:lstStyle/>
                        <a:p>
                          <a:pPr algn="ctr"/>
                          <a:r>
                            <a:rPr lang="en-GB"/>
                            <a:t>After 2003</a:t>
                          </a:r>
                        </a:p>
                      </a:txBody>
                      <a:tcPr anchor="ctr"/>
                    </a:tc>
                    <a:extLst>
                      <a:ext uri="{0D108BD9-81ED-4DB2-BD59-A6C34878D82A}">
                        <a16:rowId xmlns:a16="http://schemas.microsoft.com/office/drawing/2014/main" val="361016542"/>
                      </a:ext>
                    </a:extLst>
                  </a:tr>
                  <a:tr h="370840">
                    <a:tc>
                      <a:txBody>
                        <a:bodyPr/>
                        <a:lstStyle/>
                        <a:p>
                          <a:pPr algn="ctr"/>
                          <a14:m>
                            <m:oMath xmlns:m="http://schemas.openxmlformats.org/officeDocument/2006/math">
                              <m:r>
                                <a:rPr lang="en-GB" b="0" i="1" smtClean="0">
                                  <a:latin typeface="Cambria Math" panose="02040503050406030204" pitchFamily="18" charset="0"/>
                                </a:rPr>
                                <m:t>𝜎</m:t>
                              </m:r>
                            </m:oMath>
                          </a14:m>
                          <a:r>
                            <a:rPr lang="en-GB"/>
                            <a:t> (arcsecond)</a:t>
                          </a:r>
                        </a:p>
                      </a:txBody>
                      <a:tcPr anchor="ctr"/>
                    </a:tc>
                    <a:tc>
                      <a:txBody>
                        <a:bodyPr/>
                        <a:lstStyle/>
                        <a:p>
                          <a:pPr algn="ctr"/>
                          <a:r>
                            <a:rPr lang="en-GB"/>
                            <a:t>0.6</a:t>
                          </a:r>
                        </a:p>
                      </a:txBody>
                      <a:tcPr anchor="ctr"/>
                    </a:tc>
                    <a:tc>
                      <a:txBody>
                        <a:bodyPr/>
                        <a:lstStyle/>
                        <a:p>
                          <a:pPr algn="ctr"/>
                          <a:r>
                            <a:rPr lang="en-GB"/>
                            <a:t>0.5</a:t>
                          </a:r>
                        </a:p>
                      </a:txBody>
                      <a:tcPr anchor="ctr"/>
                    </a:tc>
                    <a:tc>
                      <a:txBody>
                        <a:bodyPr/>
                        <a:lstStyle/>
                        <a:p>
                          <a:pPr algn="ctr"/>
                          <a:r>
                            <a:rPr lang="en-GB"/>
                            <a:t>0.6</a:t>
                          </a:r>
                        </a:p>
                      </a:txBody>
                      <a:tcPr anchor="ctr"/>
                    </a:tc>
                    <a:tc>
                      <a:txBody>
                        <a:bodyPr/>
                        <a:lstStyle/>
                        <a:p>
                          <a:pPr algn="ctr"/>
                          <a:r>
                            <a:rPr lang="en-GB" dirty="0"/>
                            <a:t>0.4</a:t>
                          </a:r>
                        </a:p>
                      </a:txBody>
                      <a:tcPr anchor="ctr"/>
                    </a:tc>
                    <a:extLst>
                      <a:ext uri="{0D108BD9-81ED-4DB2-BD59-A6C34878D82A}">
                        <a16:rowId xmlns:a16="http://schemas.microsoft.com/office/drawing/2014/main" val="2101589840"/>
                      </a:ext>
                    </a:extLst>
                  </a:tr>
                </a:tbl>
              </a:graphicData>
            </a:graphic>
          </p:graphicFrame>
        </mc:Choice>
        <mc:Fallback xmlns="">
          <p:graphicFrame>
            <p:nvGraphicFramePr>
              <p:cNvPr id="3" name="Table 4">
                <a:extLst>
                  <a:ext uri="{FF2B5EF4-FFF2-40B4-BE49-F238E27FC236}">
                    <a16:creationId xmlns:a16="http://schemas.microsoft.com/office/drawing/2014/main" id="{94F0BE35-823D-EEEA-7359-0B5B620ED9B5}"/>
                  </a:ext>
                </a:extLst>
              </p:cNvPr>
              <p:cNvGraphicFramePr>
                <a:graphicFrameLocks noGrp="1"/>
              </p:cNvGraphicFramePr>
              <p:nvPr>
                <p:extLst>
                  <p:ext uri="{D42A27DB-BD31-4B8C-83A1-F6EECF244321}">
                    <p14:modId xmlns:p14="http://schemas.microsoft.com/office/powerpoint/2010/main" val="1244481636"/>
                  </p:ext>
                </p:extLst>
              </p:nvPr>
            </p:nvGraphicFramePr>
            <p:xfrm>
              <a:off x="2138850" y="4769270"/>
              <a:ext cx="8128000" cy="1112520"/>
            </p:xfrm>
            <a:graphic>
              <a:graphicData uri="http://schemas.openxmlformats.org/drawingml/2006/table">
                <a:tbl>
                  <a:tblPr firstRow="1" bandRow="1">
                    <a:tableStyleId>{073A0DAA-6AF3-43AB-8588-CEC1D06C72B9}</a:tableStyleId>
                  </a:tblPr>
                  <a:tblGrid>
                    <a:gridCol w="1625600">
                      <a:extLst>
                        <a:ext uri="{9D8B030D-6E8A-4147-A177-3AD203B41FA5}">
                          <a16:colId xmlns:a16="http://schemas.microsoft.com/office/drawing/2014/main" val="3805091436"/>
                        </a:ext>
                      </a:extLst>
                    </a:gridCol>
                    <a:gridCol w="1625600">
                      <a:extLst>
                        <a:ext uri="{9D8B030D-6E8A-4147-A177-3AD203B41FA5}">
                          <a16:colId xmlns:a16="http://schemas.microsoft.com/office/drawing/2014/main" val="44079049"/>
                        </a:ext>
                      </a:extLst>
                    </a:gridCol>
                    <a:gridCol w="1625600">
                      <a:extLst>
                        <a:ext uri="{9D8B030D-6E8A-4147-A177-3AD203B41FA5}">
                          <a16:colId xmlns:a16="http://schemas.microsoft.com/office/drawing/2014/main" val="4265112557"/>
                        </a:ext>
                      </a:extLst>
                    </a:gridCol>
                    <a:gridCol w="1625600">
                      <a:extLst>
                        <a:ext uri="{9D8B030D-6E8A-4147-A177-3AD203B41FA5}">
                          <a16:colId xmlns:a16="http://schemas.microsoft.com/office/drawing/2014/main" val="297993465"/>
                        </a:ext>
                      </a:extLst>
                    </a:gridCol>
                    <a:gridCol w="1625600">
                      <a:extLst>
                        <a:ext uri="{9D8B030D-6E8A-4147-A177-3AD203B41FA5}">
                          <a16:colId xmlns:a16="http://schemas.microsoft.com/office/drawing/2014/main" val="3928982639"/>
                        </a:ext>
                      </a:extLst>
                    </a:gridCol>
                  </a:tblGrid>
                  <a:tr h="370840">
                    <a:tc>
                      <a:txBody>
                        <a:bodyPr/>
                        <a:lstStyle/>
                        <a:p>
                          <a:pPr algn="ctr"/>
                          <a:r>
                            <a:rPr lang="en-GB"/>
                            <a:t>Station</a:t>
                          </a:r>
                        </a:p>
                      </a:txBody>
                      <a:tcPr anchor="ctr"/>
                    </a:tc>
                    <a:tc gridSpan="2">
                      <a:txBody>
                        <a:bodyPr/>
                        <a:lstStyle/>
                        <a:p>
                          <a:pPr algn="ctr"/>
                          <a:r>
                            <a:rPr lang="en-GB"/>
                            <a:t>Kitt Peak-Spacewatch</a:t>
                          </a:r>
                        </a:p>
                      </a:txBody>
                      <a:tcPr anchor="ctr"/>
                    </a:tc>
                    <a:tc hMerge="1">
                      <a:txBody>
                        <a:bodyPr/>
                        <a:lstStyle/>
                        <a:p>
                          <a:endParaRPr lang="en-GB"/>
                        </a:p>
                      </a:txBody>
                      <a:tcPr/>
                    </a:tc>
                    <a:tc gridSpan="2">
                      <a:txBody>
                        <a:bodyPr/>
                        <a:lstStyle/>
                        <a:p>
                          <a:pPr algn="ctr"/>
                          <a:r>
                            <a:rPr lang="en-GB"/>
                            <a:t>Palomar Mountain (NEAT)</a:t>
                          </a:r>
                        </a:p>
                      </a:txBody>
                      <a:tcPr anchor="ctr"/>
                    </a:tc>
                    <a:tc hMerge="1">
                      <a:txBody>
                        <a:bodyPr/>
                        <a:lstStyle/>
                        <a:p>
                          <a:endParaRPr lang="en-GB"/>
                        </a:p>
                      </a:txBody>
                      <a:tcPr/>
                    </a:tc>
                    <a:extLst>
                      <a:ext uri="{0D108BD9-81ED-4DB2-BD59-A6C34878D82A}">
                        <a16:rowId xmlns:a16="http://schemas.microsoft.com/office/drawing/2014/main" val="661146433"/>
                      </a:ext>
                    </a:extLst>
                  </a:tr>
                  <a:tr h="370840">
                    <a:tc>
                      <a:txBody>
                        <a:bodyPr/>
                        <a:lstStyle/>
                        <a:p>
                          <a:pPr algn="ctr"/>
                          <a:r>
                            <a:rPr lang="en-GB"/>
                            <a:t>Epoch</a:t>
                          </a:r>
                        </a:p>
                      </a:txBody>
                      <a:tcPr anchor="ctr"/>
                    </a:tc>
                    <a:tc>
                      <a:txBody>
                        <a:bodyPr/>
                        <a:lstStyle/>
                        <a:p>
                          <a:pPr algn="ctr"/>
                          <a:r>
                            <a:rPr lang="en-GB"/>
                            <a:t>Before 2003</a:t>
                          </a:r>
                        </a:p>
                      </a:txBody>
                      <a:tcPr anchor="ctr"/>
                    </a:tc>
                    <a:tc>
                      <a:txBody>
                        <a:bodyPr/>
                        <a:lstStyle/>
                        <a:p>
                          <a:pPr algn="ctr"/>
                          <a:r>
                            <a:rPr lang="en-GB"/>
                            <a:t>After 2003</a:t>
                          </a:r>
                        </a:p>
                      </a:txBody>
                      <a:tcPr anchor="ctr"/>
                    </a:tc>
                    <a:tc>
                      <a:txBody>
                        <a:bodyPr/>
                        <a:lstStyle/>
                        <a:p>
                          <a:pPr algn="ctr"/>
                          <a:r>
                            <a:rPr lang="en-GB"/>
                            <a:t>Before 2003</a:t>
                          </a:r>
                        </a:p>
                      </a:txBody>
                      <a:tcPr anchor="ctr"/>
                    </a:tc>
                    <a:tc>
                      <a:txBody>
                        <a:bodyPr/>
                        <a:lstStyle/>
                        <a:p>
                          <a:pPr algn="ctr"/>
                          <a:r>
                            <a:rPr lang="en-GB"/>
                            <a:t>After 2003</a:t>
                          </a:r>
                        </a:p>
                      </a:txBody>
                      <a:tcPr anchor="ctr"/>
                    </a:tc>
                    <a:extLst>
                      <a:ext uri="{0D108BD9-81ED-4DB2-BD59-A6C34878D82A}">
                        <a16:rowId xmlns:a16="http://schemas.microsoft.com/office/drawing/2014/main" val="361016542"/>
                      </a:ext>
                    </a:extLst>
                  </a:tr>
                  <a:tr h="370840">
                    <a:tc>
                      <a:txBody>
                        <a:bodyPr/>
                        <a:lstStyle/>
                        <a:p>
                          <a:endParaRPr lang="en-US"/>
                        </a:p>
                      </a:txBody>
                      <a:tcPr anchor="ctr">
                        <a:blipFill>
                          <a:blip r:embed="rId5"/>
                          <a:stretch>
                            <a:fillRect l="-375" t="-208197" r="-401498" b="-24590"/>
                          </a:stretch>
                        </a:blipFill>
                      </a:tcPr>
                    </a:tc>
                    <a:tc>
                      <a:txBody>
                        <a:bodyPr/>
                        <a:lstStyle/>
                        <a:p>
                          <a:pPr algn="ctr"/>
                          <a:r>
                            <a:rPr lang="en-GB"/>
                            <a:t>0.6</a:t>
                          </a:r>
                        </a:p>
                      </a:txBody>
                      <a:tcPr anchor="ctr"/>
                    </a:tc>
                    <a:tc>
                      <a:txBody>
                        <a:bodyPr/>
                        <a:lstStyle/>
                        <a:p>
                          <a:pPr algn="ctr"/>
                          <a:r>
                            <a:rPr lang="en-GB"/>
                            <a:t>0.5</a:t>
                          </a:r>
                        </a:p>
                      </a:txBody>
                      <a:tcPr anchor="ctr"/>
                    </a:tc>
                    <a:tc>
                      <a:txBody>
                        <a:bodyPr/>
                        <a:lstStyle/>
                        <a:p>
                          <a:pPr algn="ctr"/>
                          <a:r>
                            <a:rPr lang="en-GB"/>
                            <a:t>0.6</a:t>
                          </a:r>
                        </a:p>
                      </a:txBody>
                      <a:tcPr anchor="ctr"/>
                    </a:tc>
                    <a:tc>
                      <a:txBody>
                        <a:bodyPr/>
                        <a:lstStyle/>
                        <a:p>
                          <a:pPr algn="ctr"/>
                          <a:r>
                            <a:rPr lang="en-GB"/>
                            <a:t>0.4</a:t>
                          </a:r>
                        </a:p>
                      </a:txBody>
                      <a:tcPr anchor="ctr"/>
                    </a:tc>
                    <a:extLst>
                      <a:ext uri="{0D108BD9-81ED-4DB2-BD59-A6C34878D82A}">
                        <a16:rowId xmlns:a16="http://schemas.microsoft.com/office/drawing/2014/main" val="2101589840"/>
                      </a:ext>
                    </a:extLst>
                  </a:tr>
                </a:tbl>
              </a:graphicData>
            </a:graphic>
          </p:graphicFrame>
        </mc:Fallback>
      </mc:AlternateContent>
    </p:spTree>
    <p:extLst>
      <p:ext uri="{BB962C8B-B14F-4D97-AF65-F5344CB8AC3E}">
        <p14:creationId xmlns:p14="http://schemas.microsoft.com/office/powerpoint/2010/main" val="1695659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6A739-CC74-A165-8B27-11BA41A88A5D}"/>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5083D782-F084-021E-9A7D-BD8487CA11AE}"/>
              </a:ext>
            </a:extLst>
          </p:cNvPr>
          <p:cNvGrpSpPr/>
          <p:nvPr/>
        </p:nvGrpSpPr>
        <p:grpSpPr>
          <a:xfrm>
            <a:off x="5129635" y="1"/>
            <a:ext cx="7062698" cy="6858000"/>
            <a:chOff x="5129635" y="1"/>
            <a:chExt cx="7062698" cy="6858000"/>
          </a:xfrm>
        </p:grpSpPr>
        <p:pic>
          <p:nvPicPr>
            <p:cNvPr id="13" name="Picture 12">
              <a:extLst>
                <a:ext uri="{FF2B5EF4-FFF2-40B4-BE49-F238E27FC236}">
                  <a16:creationId xmlns:a16="http://schemas.microsoft.com/office/drawing/2014/main" id="{45FE55CD-CC64-1101-3B8E-6C952BCB687E}"/>
                </a:ext>
              </a:extLst>
            </p:cNvPr>
            <p:cNvPicPr>
              <a:picLocks noChangeAspect="1"/>
            </p:cNvPicPr>
            <p:nvPr/>
          </p:nvPicPr>
          <p:blipFill>
            <a:blip r:embed="rId3"/>
            <a:srcRect l="2627" t="2157"/>
            <a:stretch/>
          </p:blipFill>
          <p:spPr>
            <a:xfrm>
              <a:off x="5129635" y="1"/>
              <a:ext cx="7062061" cy="6858000"/>
            </a:xfrm>
            <a:prstGeom prst="rect">
              <a:avLst/>
            </a:prstGeom>
          </p:spPr>
        </p:pic>
        <p:grpSp>
          <p:nvGrpSpPr>
            <p:cNvPr id="30" name="Group 29">
              <a:extLst>
                <a:ext uri="{FF2B5EF4-FFF2-40B4-BE49-F238E27FC236}">
                  <a16:creationId xmlns:a16="http://schemas.microsoft.com/office/drawing/2014/main" id="{FFEDAAA8-4E8A-5779-0C10-5EF0C94D49EC}"/>
                </a:ext>
              </a:extLst>
            </p:cNvPr>
            <p:cNvGrpSpPr/>
            <p:nvPr/>
          </p:nvGrpSpPr>
          <p:grpSpPr>
            <a:xfrm>
              <a:off x="8843544" y="2688"/>
              <a:ext cx="3348789" cy="3343369"/>
              <a:chOff x="7778144" y="353963"/>
              <a:chExt cx="3348789" cy="3343369"/>
            </a:xfrm>
          </p:grpSpPr>
          <p:grpSp>
            <p:nvGrpSpPr>
              <p:cNvPr id="26" name="Group 25">
                <a:extLst>
                  <a:ext uri="{FF2B5EF4-FFF2-40B4-BE49-F238E27FC236}">
                    <a16:creationId xmlns:a16="http://schemas.microsoft.com/office/drawing/2014/main" id="{D460AB69-19D6-3850-8600-628EF0C96769}"/>
                  </a:ext>
                </a:extLst>
              </p:cNvPr>
              <p:cNvGrpSpPr/>
              <p:nvPr/>
            </p:nvGrpSpPr>
            <p:grpSpPr>
              <a:xfrm>
                <a:off x="7778144" y="353963"/>
                <a:ext cx="3348789" cy="3343369"/>
                <a:chOff x="3829065" y="1370304"/>
                <a:chExt cx="3120716" cy="2971529"/>
              </a:xfrm>
            </p:grpSpPr>
            <p:sp>
              <p:nvSpPr>
                <p:cNvPr id="27" name="Right Triangle 26">
                  <a:extLst>
                    <a:ext uri="{FF2B5EF4-FFF2-40B4-BE49-F238E27FC236}">
                      <a16:creationId xmlns:a16="http://schemas.microsoft.com/office/drawing/2014/main" id="{72B66603-56EA-E62E-8010-79BE69EB1C54}"/>
                    </a:ext>
                  </a:extLst>
                </p:cNvPr>
                <p:cNvSpPr/>
                <p:nvPr/>
              </p:nvSpPr>
              <p:spPr>
                <a:xfrm rot="10800000">
                  <a:off x="3829065" y="1370305"/>
                  <a:ext cx="3120716" cy="2971528"/>
                </a:xfrm>
                <a:prstGeom prst="r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7">
                  <a:extLst>
                    <a:ext uri="{FF2B5EF4-FFF2-40B4-BE49-F238E27FC236}">
                      <a16:creationId xmlns:a16="http://schemas.microsoft.com/office/drawing/2014/main" id="{CAF93DFA-2E6C-6787-F352-41CD3A570BAE}"/>
                    </a:ext>
                  </a:extLst>
                </p:cNvPr>
                <p:cNvSpPr/>
                <p:nvPr/>
              </p:nvSpPr>
              <p:spPr>
                <a:xfrm rot="10800000">
                  <a:off x="4231716" y="1370304"/>
                  <a:ext cx="2707362" cy="2577563"/>
                </a:xfrm>
                <a:prstGeom prst="rtTriangle">
                  <a:avLst/>
                </a:prstGeom>
                <a:solidFill>
                  <a:srgbClr val="0818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a:extLst>
                    <a:ext uri="{FF2B5EF4-FFF2-40B4-BE49-F238E27FC236}">
                      <a16:creationId xmlns:a16="http://schemas.microsoft.com/office/drawing/2014/main" id="{96DBF314-CC2E-BB5A-9EBE-475AB3C0D461}"/>
                    </a:ext>
                  </a:extLst>
                </p:cNvPr>
                <p:cNvSpPr/>
                <p:nvPr/>
              </p:nvSpPr>
              <p:spPr>
                <a:xfrm rot="10800000">
                  <a:off x="5266355" y="1372651"/>
                  <a:ext cx="1683426" cy="1504807"/>
                </a:xfrm>
                <a:prstGeom prst="rtTriangle">
                  <a:avLst/>
                </a:prstGeom>
                <a:gradFill flip="none" rotWithShape="1">
                  <a:gsLst>
                    <a:gs pos="0">
                      <a:srgbClr val="13699A">
                        <a:shade val="30000"/>
                        <a:satMod val="115000"/>
                      </a:srgbClr>
                    </a:gs>
                    <a:gs pos="50000">
                      <a:srgbClr val="13699A">
                        <a:shade val="67500"/>
                        <a:satMod val="115000"/>
                      </a:srgbClr>
                    </a:gs>
                    <a:gs pos="100000">
                      <a:srgbClr val="13699A">
                        <a:shade val="100000"/>
                        <a:satMod val="115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descr="Cranfield Aerospace logo">
                <a:extLst>
                  <a:ext uri="{FF2B5EF4-FFF2-40B4-BE49-F238E27FC236}">
                    <a16:creationId xmlns:a16="http://schemas.microsoft.com/office/drawing/2014/main" id="{1278C1B6-C048-B337-3745-064B4F4F4F53}"/>
                  </a:ext>
                </a:extLst>
              </p:cNvPr>
              <p:cNvGrpSpPr/>
              <p:nvPr/>
            </p:nvGrpSpPr>
            <p:grpSpPr>
              <a:xfrm>
                <a:off x="9696607" y="566174"/>
                <a:ext cx="1191293" cy="1191293"/>
                <a:chOff x="9746182" y="1960606"/>
                <a:chExt cx="1191293" cy="1191293"/>
              </a:xfrm>
            </p:grpSpPr>
            <p:sp>
              <p:nvSpPr>
                <p:cNvPr id="6" name="Oval 5">
                  <a:extLst>
                    <a:ext uri="{FF2B5EF4-FFF2-40B4-BE49-F238E27FC236}">
                      <a16:creationId xmlns:a16="http://schemas.microsoft.com/office/drawing/2014/main" id="{2BED6A12-BC4C-7391-F82D-84A9365B442D}"/>
                    </a:ext>
                  </a:extLst>
                </p:cNvPr>
                <p:cNvSpPr/>
                <p:nvPr/>
              </p:nvSpPr>
              <p:spPr>
                <a:xfrm>
                  <a:off x="9793407" y="2006600"/>
                  <a:ext cx="1096844" cy="1099306"/>
                </a:xfrm>
                <a:prstGeom prst="ellipse">
                  <a:avLst/>
                </a:prstGeom>
                <a:solidFill>
                  <a:srgbClr val="08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50310B0D-F434-4782-CD49-33E772088B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6182" y="1960606"/>
                  <a:ext cx="1191293" cy="1191293"/>
                </a:xfrm>
                <a:prstGeom prst="rect">
                  <a:avLst/>
                </a:prstGeom>
              </p:spPr>
            </p:pic>
          </p:grpSp>
        </p:grpSp>
      </p:grpSp>
      <p:sp>
        <p:nvSpPr>
          <p:cNvPr id="31" name="AutoShape 4">
            <a:extLst>
              <a:ext uri="{FF2B5EF4-FFF2-40B4-BE49-F238E27FC236}">
                <a16:creationId xmlns:a16="http://schemas.microsoft.com/office/drawing/2014/main" id="{931BFB93-A090-FF63-A353-F404C76C44E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Text Placeholder 6">
            <a:extLst>
              <a:ext uri="{FF2B5EF4-FFF2-40B4-BE49-F238E27FC236}">
                <a16:creationId xmlns:a16="http://schemas.microsoft.com/office/drawing/2014/main" id="{F5C7D5E2-929E-B499-907D-642F2F18EF78}"/>
              </a:ext>
            </a:extLst>
          </p:cNvPr>
          <p:cNvSpPr txBox="1">
            <a:spLocks/>
          </p:cNvSpPr>
          <p:nvPr/>
        </p:nvSpPr>
        <p:spPr>
          <a:xfrm>
            <a:off x="280822" y="1222506"/>
            <a:ext cx="11056309" cy="612653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b="1" dirty="0">
                <a:solidFill>
                  <a:schemeClr val="bg1"/>
                </a:solidFill>
              </a:rPr>
              <a:t>February 9, 2016 [2]   </a:t>
            </a:r>
            <a:r>
              <a:rPr lang="en-GB" dirty="0">
                <a:solidFill>
                  <a:schemeClr val="bg1"/>
                </a:solidFill>
              </a:rPr>
              <a:t>(today):</a:t>
            </a:r>
          </a:p>
          <a:p>
            <a:pPr marL="0" indent="0">
              <a:buNone/>
            </a:pPr>
            <a:r>
              <a:rPr lang="en-GB" dirty="0">
                <a:solidFill>
                  <a:schemeClr val="bg1"/>
                </a:solidFill>
              </a:rPr>
              <a:t> 	- 130 </a:t>
            </a:r>
            <a:r>
              <a:rPr lang="en-GB" dirty="0" err="1">
                <a:solidFill>
                  <a:schemeClr val="bg1"/>
                </a:solidFill>
              </a:rPr>
              <a:t>mln</a:t>
            </a:r>
            <a:r>
              <a:rPr lang="en-GB" dirty="0">
                <a:solidFill>
                  <a:schemeClr val="bg1"/>
                </a:solidFill>
              </a:rPr>
              <a:t> astrometric observations  (&gt; 503</a:t>
            </a:r>
            <a:r>
              <a:rPr lang="en-GB" b="1" dirty="0">
                <a:solidFill>
                  <a:schemeClr val="bg1"/>
                </a:solidFill>
              </a:rPr>
              <a:t> </a:t>
            </a:r>
            <a:r>
              <a:rPr lang="en-GB" dirty="0" err="1">
                <a:solidFill>
                  <a:schemeClr val="bg1"/>
                </a:solidFill>
              </a:rPr>
              <a:t>mln</a:t>
            </a:r>
            <a:r>
              <a:rPr lang="en-GB" dirty="0">
                <a:solidFill>
                  <a:schemeClr val="bg1"/>
                </a:solidFill>
              </a:rPr>
              <a:t>).</a:t>
            </a:r>
          </a:p>
          <a:p>
            <a:pPr marL="0" indent="0">
              <a:buNone/>
            </a:pPr>
            <a:r>
              <a:rPr lang="en-GB" dirty="0">
                <a:solidFill>
                  <a:schemeClr val="bg1"/>
                </a:solidFill>
              </a:rPr>
              <a:t>	- 700 000 asteroids (&gt; 1.4 </a:t>
            </a:r>
            <a:r>
              <a:rPr lang="en-GB" dirty="0" err="1">
                <a:solidFill>
                  <a:schemeClr val="bg1"/>
                </a:solidFill>
              </a:rPr>
              <a:t>mln</a:t>
            </a:r>
            <a:r>
              <a:rPr lang="en-GB" dirty="0">
                <a:solidFill>
                  <a:schemeClr val="bg1"/>
                </a:solidFill>
              </a:rPr>
              <a:t>).</a:t>
            </a:r>
          </a:p>
          <a:p>
            <a:pPr marL="0" indent="0">
              <a:buNone/>
            </a:pPr>
            <a:r>
              <a:rPr lang="en-GB" dirty="0">
                <a:solidFill>
                  <a:schemeClr val="bg1"/>
                </a:solidFill>
              </a:rPr>
              <a:t>	- 13 main surveys, </a:t>
            </a:r>
            <a:r>
              <a:rPr lang="en-GB" i="1" dirty="0">
                <a:solidFill>
                  <a:schemeClr val="bg1"/>
                </a:solidFill>
              </a:rPr>
              <a:t>&gt; 91% </a:t>
            </a:r>
            <a:r>
              <a:rPr lang="en-GB" dirty="0">
                <a:solidFill>
                  <a:schemeClr val="bg1"/>
                </a:solidFill>
              </a:rPr>
              <a:t>of observations.</a:t>
            </a:r>
          </a:p>
          <a:p>
            <a:r>
              <a:rPr lang="en-GB" dirty="0">
                <a:solidFill>
                  <a:srgbClr val="FFFFFF"/>
                </a:solidFill>
              </a:rPr>
              <a:t>Multi-apparition.</a:t>
            </a:r>
            <a:endParaRPr lang="en-GB" dirty="0">
              <a:solidFill>
                <a:schemeClr val="bg1"/>
              </a:solidFill>
            </a:endParaRPr>
          </a:p>
          <a:p>
            <a:r>
              <a:rPr lang="en-GB" dirty="0">
                <a:solidFill>
                  <a:schemeClr val="bg1"/>
                </a:solidFill>
              </a:rPr>
              <a:t>Debiased with [3]. </a:t>
            </a:r>
          </a:p>
          <a:p>
            <a:r>
              <a:rPr lang="en-GB" dirty="0">
                <a:solidFill>
                  <a:schemeClr val="bg1"/>
                </a:solidFill>
              </a:rPr>
              <a:t>Residuals by JPL orbit determination pipeline.</a:t>
            </a:r>
            <a:endParaRPr lang="en-GB" dirty="0">
              <a:solidFill>
                <a:srgbClr val="FFFFFF"/>
              </a:solidFill>
            </a:endParaRPr>
          </a:p>
          <a:p>
            <a:pPr marL="0" indent="0">
              <a:buNone/>
            </a:pPr>
            <a:endParaRPr lang="en-GB" dirty="0">
              <a:solidFill>
                <a:schemeClr val="bg1"/>
              </a:solidFill>
            </a:endParaRPr>
          </a:p>
          <a:p>
            <a:pPr marL="0" indent="0">
              <a:buNone/>
            </a:pPr>
            <a:r>
              <a:rPr lang="en-GB" dirty="0">
                <a:solidFill>
                  <a:schemeClr val="bg1"/>
                </a:solidFill>
              </a:rPr>
              <a:t>[2] </a:t>
            </a:r>
            <a:r>
              <a:rPr lang="en-GB" dirty="0" err="1">
                <a:solidFill>
                  <a:schemeClr val="bg1"/>
                </a:solidFill>
              </a:rPr>
              <a:t>Vereš</a:t>
            </a:r>
            <a:r>
              <a:rPr lang="en-GB" dirty="0">
                <a:solidFill>
                  <a:schemeClr val="bg1"/>
                </a:solidFill>
              </a:rPr>
              <a:t>, </a:t>
            </a:r>
            <a:r>
              <a:rPr lang="en-GB" dirty="0" err="1">
                <a:solidFill>
                  <a:schemeClr val="bg1"/>
                </a:solidFill>
              </a:rPr>
              <a:t>Farnocchia</a:t>
            </a:r>
            <a:r>
              <a:rPr lang="en-GB" dirty="0">
                <a:solidFill>
                  <a:schemeClr val="bg1"/>
                </a:solidFill>
              </a:rPr>
              <a:t>, Chesley, Chamberlin, 2017. </a:t>
            </a:r>
            <a:r>
              <a:rPr lang="en-GB" i="1" dirty="0">
                <a:solidFill>
                  <a:schemeClr val="bg1"/>
                </a:solidFill>
              </a:rPr>
              <a:t>Statistical analysis</a:t>
            </a:r>
          </a:p>
          <a:p>
            <a:pPr marL="0" indent="0">
              <a:buNone/>
            </a:pPr>
            <a:r>
              <a:rPr lang="en-GB" i="1" dirty="0">
                <a:solidFill>
                  <a:schemeClr val="bg1"/>
                </a:solidFill>
              </a:rPr>
              <a:t>of astrometric errors for the most productive asteroid surveys</a:t>
            </a:r>
          </a:p>
          <a:p>
            <a:pPr marL="0" indent="0">
              <a:buNone/>
            </a:pPr>
            <a:r>
              <a:rPr lang="en-GB" dirty="0" err="1">
                <a:solidFill>
                  <a:schemeClr val="bg1"/>
                </a:solidFill>
              </a:rPr>
              <a:t>doi</a:t>
            </a:r>
            <a:r>
              <a:rPr lang="en-GB" dirty="0">
                <a:solidFill>
                  <a:schemeClr val="bg1"/>
                </a:solidFill>
              </a:rPr>
              <a:t>: 10.1016/j.icarus.2017.05.021.</a:t>
            </a:r>
            <a:endParaRPr lang="en-GB" dirty="0">
              <a:solidFill>
                <a:srgbClr val="FFFFFF"/>
              </a:solidFill>
            </a:endParaRPr>
          </a:p>
          <a:p>
            <a:pPr marL="0" indent="0">
              <a:buNone/>
            </a:pPr>
            <a:r>
              <a:rPr lang="en-GB" dirty="0">
                <a:solidFill>
                  <a:srgbClr val="FFFFFF"/>
                </a:solidFill>
              </a:rPr>
              <a:t>[3] </a:t>
            </a:r>
            <a:r>
              <a:rPr lang="en-GB" dirty="0" err="1">
                <a:solidFill>
                  <a:srgbClr val="FFFFFF"/>
                </a:solidFill>
              </a:rPr>
              <a:t>Farnocchia</a:t>
            </a:r>
            <a:r>
              <a:rPr lang="en-GB" dirty="0">
                <a:solidFill>
                  <a:srgbClr val="FFFFFF"/>
                </a:solidFill>
              </a:rPr>
              <a:t>, Chesley, Chamberlin, Tholen, 2015. </a:t>
            </a:r>
            <a:r>
              <a:rPr lang="en-GB" i="1" dirty="0">
                <a:solidFill>
                  <a:srgbClr val="FFFFFF"/>
                </a:solidFill>
              </a:rPr>
              <a:t>Star </a:t>
            </a:r>
            <a:r>
              <a:rPr lang="en-GB" i="1" dirty="0" err="1">
                <a:solidFill>
                  <a:srgbClr val="FFFFFF"/>
                </a:solidFill>
              </a:rPr>
              <a:t>catalog</a:t>
            </a:r>
            <a:endParaRPr lang="en-GB" i="1" dirty="0">
              <a:solidFill>
                <a:srgbClr val="FFFFFF"/>
              </a:solidFill>
            </a:endParaRPr>
          </a:p>
          <a:p>
            <a:pPr marL="0" indent="0">
              <a:buNone/>
            </a:pPr>
            <a:r>
              <a:rPr lang="en-GB" i="1" dirty="0">
                <a:solidFill>
                  <a:srgbClr val="FFFFFF"/>
                </a:solidFill>
              </a:rPr>
              <a:t> position and proper motion corrections in asteroid astrometry</a:t>
            </a:r>
          </a:p>
          <a:p>
            <a:pPr marL="0" indent="0">
              <a:buNone/>
            </a:pPr>
            <a:r>
              <a:rPr lang="en-GB" dirty="0" err="1">
                <a:solidFill>
                  <a:srgbClr val="FFFFFF"/>
                </a:solidFill>
              </a:rPr>
              <a:t>doi</a:t>
            </a:r>
            <a:r>
              <a:rPr lang="en-GB" dirty="0">
                <a:solidFill>
                  <a:srgbClr val="FFFFFF"/>
                </a:solidFill>
              </a:rPr>
              <a:t>: 10.1016/j.icarus.2014.07.033. </a:t>
            </a:r>
          </a:p>
        </p:txBody>
      </p:sp>
      <p:sp>
        <p:nvSpPr>
          <p:cNvPr id="22" name="Title 1">
            <a:extLst>
              <a:ext uri="{FF2B5EF4-FFF2-40B4-BE49-F238E27FC236}">
                <a16:creationId xmlns:a16="http://schemas.microsoft.com/office/drawing/2014/main" id="{33F143C1-57F7-923E-7771-C669BFA4CEE7}"/>
              </a:ext>
            </a:extLst>
          </p:cNvPr>
          <p:cNvSpPr txBox="1">
            <a:spLocks/>
          </p:cNvSpPr>
          <p:nvPr/>
        </p:nvSpPr>
        <p:spPr>
          <a:xfrm>
            <a:off x="326274" y="3463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GB" b="1"/>
              <a:t>Current scheme</a:t>
            </a:r>
            <a:endParaRPr lang="en-GB"/>
          </a:p>
        </p:txBody>
      </p:sp>
      <p:graphicFrame>
        <p:nvGraphicFramePr>
          <p:cNvPr id="10" name="Table 9">
            <a:extLst>
              <a:ext uri="{FF2B5EF4-FFF2-40B4-BE49-F238E27FC236}">
                <a16:creationId xmlns:a16="http://schemas.microsoft.com/office/drawing/2014/main" id="{E38D6374-D678-8AFE-7263-61CD1E5B540B}"/>
              </a:ext>
            </a:extLst>
          </p:cNvPr>
          <p:cNvGraphicFramePr>
            <a:graphicFrameLocks noGrp="1"/>
          </p:cNvGraphicFramePr>
          <p:nvPr>
            <p:extLst>
              <p:ext uri="{D42A27DB-BD31-4B8C-83A1-F6EECF244321}">
                <p14:modId xmlns:p14="http://schemas.microsoft.com/office/powerpoint/2010/main" val="3778397375"/>
              </p:ext>
            </p:extLst>
          </p:nvPr>
        </p:nvGraphicFramePr>
        <p:xfrm>
          <a:off x="7842166" y="87576"/>
          <a:ext cx="4240285" cy="6682848"/>
        </p:xfrm>
        <a:graphic>
          <a:graphicData uri="http://schemas.openxmlformats.org/drawingml/2006/table">
            <a:tbl>
              <a:tblPr firstRow="1" bandRow="1">
                <a:tableStyleId>{5C22544A-7EE6-4342-B048-85BDC9FD1C3A}</a:tableStyleId>
              </a:tblPr>
              <a:tblGrid>
                <a:gridCol w="1394482">
                  <a:extLst>
                    <a:ext uri="{9D8B030D-6E8A-4147-A177-3AD203B41FA5}">
                      <a16:colId xmlns:a16="http://schemas.microsoft.com/office/drawing/2014/main" val="4157362612"/>
                    </a:ext>
                  </a:extLst>
                </a:gridCol>
                <a:gridCol w="1592578">
                  <a:extLst>
                    <a:ext uri="{9D8B030D-6E8A-4147-A177-3AD203B41FA5}">
                      <a16:colId xmlns:a16="http://schemas.microsoft.com/office/drawing/2014/main" val="2121111824"/>
                    </a:ext>
                  </a:extLst>
                </a:gridCol>
                <a:gridCol w="1253225">
                  <a:extLst>
                    <a:ext uri="{9D8B030D-6E8A-4147-A177-3AD203B41FA5}">
                      <a16:colId xmlns:a16="http://schemas.microsoft.com/office/drawing/2014/main" val="2175036193"/>
                    </a:ext>
                  </a:extLst>
                </a:gridCol>
              </a:tblGrid>
              <a:tr h="617101">
                <a:tc>
                  <a:txBody>
                    <a:bodyPr/>
                    <a:lstStyle/>
                    <a:p>
                      <a:pPr algn="ctr"/>
                      <a:r>
                        <a:rPr lang="en-GB"/>
                        <a:t>Observatory</a:t>
                      </a:r>
                    </a:p>
                  </a:txBody>
                  <a:tcPr/>
                </a:tc>
                <a:tc>
                  <a:txBody>
                    <a:bodyPr/>
                    <a:lstStyle/>
                    <a:p>
                      <a:pPr algn="ctr"/>
                      <a:r>
                        <a:rPr lang="en-GB"/>
                        <a:t>MPC Code</a:t>
                      </a:r>
                    </a:p>
                  </a:txBody>
                  <a:tcPr/>
                </a:tc>
                <a:tc>
                  <a:txBody>
                    <a:bodyPr/>
                    <a:lstStyle/>
                    <a:p>
                      <a:pPr algn="ctr"/>
                      <a:r>
                        <a:rPr lang="en-GB"/>
                        <a:t>Included in [2]</a:t>
                      </a:r>
                    </a:p>
                  </a:txBody>
                  <a:tcPr/>
                </a:tc>
                <a:extLst>
                  <a:ext uri="{0D108BD9-81ED-4DB2-BD59-A6C34878D82A}">
                    <a16:rowId xmlns:a16="http://schemas.microsoft.com/office/drawing/2014/main" val="600034242"/>
                  </a:ext>
                </a:extLst>
              </a:tr>
              <a:tr h="349098">
                <a:tc>
                  <a:txBody>
                    <a:bodyPr/>
                    <a:lstStyle/>
                    <a:p>
                      <a:pPr algn="ctr"/>
                      <a:r>
                        <a:rPr lang="en-GB" sz="1200"/>
                        <a:t>LINEAR</a:t>
                      </a:r>
                    </a:p>
                  </a:txBody>
                  <a:tcPr/>
                </a:tc>
                <a:tc>
                  <a:txBody>
                    <a:bodyPr/>
                    <a:lstStyle/>
                    <a:p>
                      <a:pPr algn="ctr"/>
                      <a:r>
                        <a:rPr lang="en-GB" sz="1200"/>
                        <a:t>704</a:t>
                      </a:r>
                    </a:p>
                  </a:txBody>
                  <a:tcPr/>
                </a:tc>
                <a:tc>
                  <a:txBody>
                    <a:bodyPr/>
                    <a:lstStyle/>
                    <a:p>
                      <a:pPr algn="ctr"/>
                      <a:r>
                        <a:rPr lang="en-GB" sz="1200">
                          <a:solidFill>
                            <a:schemeClr val="accent6"/>
                          </a:solidFill>
                        </a:rPr>
                        <a:t>√</a:t>
                      </a:r>
                    </a:p>
                  </a:txBody>
                  <a:tcPr/>
                </a:tc>
                <a:extLst>
                  <a:ext uri="{0D108BD9-81ED-4DB2-BD59-A6C34878D82A}">
                    <a16:rowId xmlns:a16="http://schemas.microsoft.com/office/drawing/2014/main" val="2336022220"/>
                  </a:ext>
                </a:extLst>
              </a:tr>
              <a:tr h="349098">
                <a:tc>
                  <a:txBody>
                    <a:bodyPr/>
                    <a:lstStyle/>
                    <a:p>
                      <a:pPr algn="ctr"/>
                      <a:r>
                        <a:rPr lang="en-GB" sz="1200"/>
                        <a:t>Mt. Lemmon</a:t>
                      </a:r>
                    </a:p>
                  </a:txBody>
                  <a:tcPr/>
                </a:tc>
                <a:tc>
                  <a:txBody>
                    <a:bodyPr/>
                    <a:lstStyle/>
                    <a:p>
                      <a:pPr algn="ctr"/>
                      <a:r>
                        <a:rPr lang="en-GB" sz="1200"/>
                        <a:t>G96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accent6"/>
                          </a:solidFill>
                        </a:rPr>
                        <a:t>√</a:t>
                      </a:r>
                    </a:p>
                  </a:txBody>
                  <a:tcPr/>
                </a:tc>
                <a:extLst>
                  <a:ext uri="{0D108BD9-81ED-4DB2-BD59-A6C34878D82A}">
                    <a16:rowId xmlns:a16="http://schemas.microsoft.com/office/drawing/2014/main" val="1481898879"/>
                  </a:ext>
                </a:extLst>
              </a:tr>
              <a:tr h="349098">
                <a:tc>
                  <a:txBody>
                    <a:bodyPr/>
                    <a:lstStyle/>
                    <a:p>
                      <a:pPr algn="ctr"/>
                      <a:r>
                        <a:rPr lang="en-GB" sz="1200"/>
                        <a:t>Pan-STARRS1</a:t>
                      </a:r>
                    </a:p>
                  </a:txBody>
                  <a:tcPr/>
                </a:tc>
                <a:tc>
                  <a:txBody>
                    <a:bodyPr/>
                    <a:lstStyle/>
                    <a:p>
                      <a:pPr algn="ctr"/>
                      <a:r>
                        <a:rPr lang="en-GB" sz="1200"/>
                        <a:t>F51</a:t>
                      </a:r>
                    </a:p>
                  </a:txBody>
                  <a:tcPr/>
                </a:tc>
                <a:tc>
                  <a:txBody>
                    <a:bodyPr/>
                    <a:lstStyle/>
                    <a:p>
                      <a:pPr algn="ctr"/>
                      <a:r>
                        <a:rPr lang="en-GB" sz="1200">
                          <a:solidFill>
                            <a:schemeClr val="accent6"/>
                          </a:solidFill>
                        </a:rPr>
                        <a:t>√</a:t>
                      </a:r>
                      <a:endParaRPr lang="en-GB" sz="1200"/>
                    </a:p>
                  </a:txBody>
                  <a:tcPr/>
                </a:tc>
                <a:extLst>
                  <a:ext uri="{0D108BD9-81ED-4DB2-BD59-A6C34878D82A}">
                    <a16:rowId xmlns:a16="http://schemas.microsoft.com/office/drawing/2014/main" val="3020839551"/>
                  </a:ext>
                </a:extLst>
              </a:tr>
              <a:tr h="3490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t>Pan-STARRS2</a:t>
                      </a:r>
                    </a:p>
                  </a:txBody>
                  <a:tcPr/>
                </a:tc>
                <a:tc>
                  <a:txBody>
                    <a:bodyPr/>
                    <a:lstStyle/>
                    <a:p>
                      <a:pPr algn="ctr"/>
                      <a:r>
                        <a:rPr lang="en-GB" sz="1200"/>
                        <a:t>F52</a:t>
                      </a:r>
                    </a:p>
                  </a:txBody>
                  <a:tcPr/>
                </a:tc>
                <a:tc>
                  <a:txBody>
                    <a:bodyPr/>
                    <a:lstStyle/>
                    <a:p>
                      <a:pPr algn="ctr"/>
                      <a:r>
                        <a:rPr lang="en-GB" sz="1200">
                          <a:solidFill>
                            <a:srgbClr val="FF0000"/>
                          </a:solidFill>
                        </a:rPr>
                        <a:t>x</a:t>
                      </a:r>
                    </a:p>
                  </a:txBody>
                  <a:tcPr/>
                </a:tc>
                <a:extLst>
                  <a:ext uri="{0D108BD9-81ED-4DB2-BD59-A6C34878D82A}">
                    <a16:rowId xmlns:a16="http://schemas.microsoft.com/office/drawing/2014/main" val="3239798356"/>
                  </a:ext>
                </a:extLst>
              </a:tr>
              <a:tr h="349098">
                <a:tc>
                  <a:txBody>
                    <a:bodyPr/>
                    <a:lstStyle/>
                    <a:p>
                      <a:pPr algn="ctr"/>
                      <a:r>
                        <a:rPr lang="en-GB" sz="1200"/>
                        <a:t>Catalina</a:t>
                      </a:r>
                    </a:p>
                  </a:txBody>
                  <a:tcPr/>
                </a:tc>
                <a:tc>
                  <a:txBody>
                    <a:bodyPr/>
                    <a:lstStyle/>
                    <a:p>
                      <a:pPr algn="ctr"/>
                      <a:r>
                        <a:rPr lang="en-GB" sz="1200"/>
                        <a:t>703</a:t>
                      </a:r>
                    </a:p>
                  </a:txBody>
                  <a:tcPr/>
                </a:tc>
                <a:tc>
                  <a:txBody>
                    <a:bodyPr/>
                    <a:lstStyle/>
                    <a:p>
                      <a:pPr algn="ctr"/>
                      <a:r>
                        <a:rPr lang="en-GB" sz="1200">
                          <a:solidFill>
                            <a:schemeClr val="accent6"/>
                          </a:solidFill>
                        </a:rPr>
                        <a:t>√</a:t>
                      </a:r>
                      <a:endParaRPr lang="en-GB" sz="1200"/>
                    </a:p>
                  </a:txBody>
                  <a:tcPr/>
                </a:tc>
                <a:extLst>
                  <a:ext uri="{0D108BD9-81ED-4DB2-BD59-A6C34878D82A}">
                    <a16:rowId xmlns:a16="http://schemas.microsoft.com/office/drawing/2014/main" val="2780635122"/>
                  </a:ext>
                </a:extLst>
              </a:tr>
              <a:tr h="349098">
                <a:tc>
                  <a:txBody>
                    <a:bodyPr/>
                    <a:lstStyle/>
                    <a:p>
                      <a:pPr algn="ctr"/>
                      <a:r>
                        <a:rPr lang="en-GB" sz="1200"/>
                        <a:t>Spacewatch</a:t>
                      </a:r>
                    </a:p>
                  </a:txBody>
                  <a:tcPr/>
                </a:tc>
                <a:tc>
                  <a:txBody>
                    <a:bodyPr/>
                    <a:lstStyle/>
                    <a:p>
                      <a:pPr algn="ctr"/>
                      <a:r>
                        <a:rPr lang="en-GB" sz="1200"/>
                        <a:t>691</a:t>
                      </a:r>
                    </a:p>
                  </a:txBody>
                  <a:tcPr/>
                </a:tc>
                <a:tc>
                  <a:txBody>
                    <a:bodyPr/>
                    <a:lstStyle/>
                    <a:p>
                      <a:pPr algn="ctr"/>
                      <a:r>
                        <a:rPr lang="en-GB" sz="1200">
                          <a:solidFill>
                            <a:schemeClr val="accent6"/>
                          </a:solidFill>
                        </a:rPr>
                        <a:t>√</a:t>
                      </a:r>
                      <a:endParaRPr lang="en-GB" sz="1200"/>
                    </a:p>
                  </a:txBody>
                  <a:tcPr/>
                </a:tc>
                <a:extLst>
                  <a:ext uri="{0D108BD9-81ED-4DB2-BD59-A6C34878D82A}">
                    <a16:rowId xmlns:a16="http://schemas.microsoft.com/office/drawing/2014/main" val="3504966826"/>
                  </a:ext>
                </a:extLst>
              </a:tr>
              <a:tr h="349098">
                <a:tc>
                  <a:txBody>
                    <a:bodyPr/>
                    <a:lstStyle/>
                    <a:p>
                      <a:pPr algn="ctr"/>
                      <a:r>
                        <a:rPr lang="en-GB" sz="1200"/>
                        <a:t>SST</a:t>
                      </a:r>
                    </a:p>
                  </a:txBody>
                  <a:tcPr/>
                </a:tc>
                <a:tc>
                  <a:txBody>
                    <a:bodyPr/>
                    <a:lstStyle/>
                    <a:p>
                      <a:pPr algn="ctr"/>
                      <a:r>
                        <a:rPr lang="en-GB" sz="1200"/>
                        <a:t>G45</a:t>
                      </a:r>
                    </a:p>
                  </a:txBody>
                  <a:tcPr/>
                </a:tc>
                <a:tc>
                  <a:txBody>
                    <a:bodyPr/>
                    <a:lstStyle/>
                    <a:p>
                      <a:pPr algn="ctr"/>
                      <a:r>
                        <a:rPr lang="en-GB" sz="1200">
                          <a:solidFill>
                            <a:schemeClr val="accent6"/>
                          </a:solidFill>
                        </a:rPr>
                        <a:t>√</a:t>
                      </a:r>
                      <a:endParaRPr lang="en-GB" sz="1200"/>
                    </a:p>
                  </a:txBody>
                  <a:tcPr/>
                </a:tc>
                <a:extLst>
                  <a:ext uri="{0D108BD9-81ED-4DB2-BD59-A6C34878D82A}">
                    <a16:rowId xmlns:a16="http://schemas.microsoft.com/office/drawing/2014/main" val="2988802714"/>
                  </a:ext>
                </a:extLst>
              </a:tr>
              <a:tr h="349098">
                <a:tc>
                  <a:txBody>
                    <a:bodyPr/>
                    <a:lstStyle/>
                    <a:p>
                      <a:pPr algn="ctr"/>
                      <a:r>
                        <a:rPr lang="en-GB" sz="1200"/>
                        <a:t>LONEOS</a:t>
                      </a:r>
                    </a:p>
                  </a:txBody>
                  <a:tcPr/>
                </a:tc>
                <a:tc>
                  <a:txBody>
                    <a:bodyPr/>
                    <a:lstStyle/>
                    <a:p>
                      <a:pPr algn="ctr"/>
                      <a:r>
                        <a:rPr lang="en-GB" sz="1200"/>
                        <a:t>699</a:t>
                      </a:r>
                    </a:p>
                  </a:txBody>
                  <a:tcPr/>
                </a:tc>
                <a:tc>
                  <a:txBody>
                    <a:bodyPr/>
                    <a:lstStyle/>
                    <a:p>
                      <a:pPr algn="ctr"/>
                      <a:r>
                        <a:rPr lang="en-GB" sz="1200">
                          <a:solidFill>
                            <a:schemeClr val="accent6"/>
                          </a:solidFill>
                        </a:rPr>
                        <a:t>√</a:t>
                      </a:r>
                      <a:endParaRPr lang="en-GB" sz="1200"/>
                    </a:p>
                  </a:txBody>
                  <a:tcPr/>
                </a:tc>
                <a:extLst>
                  <a:ext uri="{0D108BD9-81ED-4DB2-BD59-A6C34878D82A}">
                    <a16:rowId xmlns:a16="http://schemas.microsoft.com/office/drawing/2014/main" val="3186201309"/>
                  </a:ext>
                </a:extLst>
              </a:tr>
              <a:tr h="349098">
                <a:tc>
                  <a:txBody>
                    <a:bodyPr/>
                    <a:lstStyle/>
                    <a:p>
                      <a:pPr algn="ctr"/>
                      <a:r>
                        <a:rPr lang="en-GB" sz="1200"/>
                        <a:t>NEAT</a:t>
                      </a:r>
                    </a:p>
                  </a:txBody>
                  <a:tcPr/>
                </a:tc>
                <a:tc>
                  <a:txBody>
                    <a:bodyPr/>
                    <a:lstStyle/>
                    <a:p>
                      <a:pPr algn="ctr"/>
                      <a:r>
                        <a:rPr lang="en-GB" sz="1200"/>
                        <a:t>644</a:t>
                      </a:r>
                    </a:p>
                  </a:txBody>
                  <a:tcPr/>
                </a:tc>
                <a:tc>
                  <a:txBody>
                    <a:bodyPr/>
                    <a:lstStyle/>
                    <a:p>
                      <a:pPr algn="ctr"/>
                      <a:r>
                        <a:rPr lang="en-GB" sz="1200">
                          <a:solidFill>
                            <a:schemeClr val="accent6"/>
                          </a:solidFill>
                        </a:rPr>
                        <a:t>√</a:t>
                      </a:r>
                      <a:endParaRPr lang="en-GB" sz="1200"/>
                    </a:p>
                  </a:txBody>
                  <a:tcPr/>
                </a:tc>
                <a:extLst>
                  <a:ext uri="{0D108BD9-81ED-4DB2-BD59-A6C34878D82A}">
                    <a16:rowId xmlns:a16="http://schemas.microsoft.com/office/drawing/2014/main" val="997040130"/>
                  </a:ext>
                </a:extLst>
              </a:tr>
              <a:tr h="349098">
                <a:tc>
                  <a:txBody>
                    <a:bodyPr/>
                    <a:lstStyle/>
                    <a:p>
                      <a:pPr algn="ctr"/>
                      <a:r>
                        <a:rPr lang="en-GB" sz="1200"/>
                        <a:t>Purple Mountain</a:t>
                      </a:r>
                    </a:p>
                  </a:txBody>
                  <a:tcPr/>
                </a:tc>
                <a:tc>
                  <a:txBody>
                    <a:bodyPr/>
                    <a:lstStyle/>
                    <a:p>
                      <a:pPr algn="ctr"/>
                      <a:r>
                        <a:rPr lang="en-GB" sz="1200"/>
                        <a:t>D29</a:t>
                      </a:r>
                    </a:p>
                  </a:txBody>
                  <a:tcPr/>
                </a:tc>
                <a:tc>
                  <a:txBody>
                    <a:bodyPr/>
                    <a:lstStyle/>
                    <a:p>
                      <a:pPr algn="ctr"/>
                      <a:r>
                        <a:rPr lang="en-GB" sz="1200">
                          <a:solidFill>
                            <a:schemeClr val="accent6"/>
                          </a:solidFill>
                        </a:rPr>
                        <a:t>√</a:t>
                      </a:r>
                      <a:endParaRPr lang="en-GB" sz="1200"/>
                    </a:p>
                  </a:txBody>
                  <a:tcPr/>
                </a:tc>
                <a:extLst>
                  <a:ext uri="{0D108BD9-81ED-4DB2-BD59-A6C34878D82A}">
                    <a16:rowId xmlns:a16="http://schemas.microsoft.com/office/drawing/2014/main" val="4266749381"/>
                  </a:ext>
                </a:extLst>
              </a:tr>
              <a:tr h="349098">
                <a:tc>
                  <a:txBody>
                    <a:bodyPr/>
                    <a:lstStyle/>
                    <a:p>
                      <a:pPr algn="ctr"/>
                      <a:r>
                        <a:rPr lang="en-GB" sz="1200"/>
                        <a:t>WISE</a:t>
                      </a:r>
                    </a:p>
                  </a:txBody>
                  <a:tcPr/>
                </a:tc>
                <a:tc>
                  <a:txBody>
                    <a:bodyPr/>
                    <a:lstStyle/>
                    <a:p>
                      <a:pPr algn="ctr"/>
                      <a:r>
                        <a:rPr lang="en-GB" sz="1200"/>
                        <a:t>C51</a:t>
                      </a:r>
                    </a:p>
                  </a:txBody>
                  <a:tcPr/>
                </a:tc>
                <a:tc>
                  <a:txBody>
                    <a:bodyPr/>
                    <a:lstStyle/>
                    <a:p>
                      <a:pPr algn="ctr"/>
                      <a:r>
                        <a:rPr lang="en-GB" sz="1200">
                          <a:solidFill>
                            <a:schemeClr val="accent6"/>
                          </a:solidFill>
                        </a:rPr>
                        <a:t>√</a:t>
                      </a:r>
                      <a:endParaRPr lang="en-GB" sz="1200"/>
                    </a:p>
                  </a:txBody>
                  <a:tcPr/>
                </a:tc>
                <a:extLst>
                  <a:ext uri="{0D108BD9-81ED-4DB2-BD59-A6C34878D82A}">
                    <a16:rowId xmlns:a16="http://schemas.microsoft.com/office/drawing/2014/main" val="1028184228"/>
                  </a:ext>
                </a:extLst>
              </a:tr>
              <a:tr h="349098">
                <a:tc>
                  <a:txBody>
                    <a:bodyPr/>
                    <a:lstStyle/>
                    <a:p>
                      <a:pPr algn="ctr"/>
                      <a:r>
                        <a:rPr lang="en-GB" sz="1200"/>
                        <a:t>Siding Spring</a:t>
                      </a:r>
                    </a:p>
                  </a:txBody>
                  <a:tcPr/>
                </a:tc>
                <a:tc>
                  <a:txBody>
                    <a:bodyPr/>
                    <a:lstStyle/>
                    <a:p>
                      <a:pPr algn="ctr"/>
                      <a:r>
                        <a:rPr lang="en-GB" sz="1200"/>
                        <a:t>E12</a:t>
                      </a:r>
                    </a:p>
                  </a:txBody>
                  <a:tcPr/>
                </a:tc>
                <a:tc>
                  <a:txBody>
                    <a:bodyPr/>
                    <a:lstStyle/>
                    <a:p>
                      <a:pPr algn="ctr"/>
                      <a:r>
                        <a:rPr lang="en-GB" sz="1200">
                          <a:solidFill>
                            <a:schemeClr val="accent6"/>
                          </a:solidFill>
                        </a:rPr>
                        <a:t>√</a:t>
                      </a:r>
                      <a:endParaRPr lang="en-GB" sz="1200"/>
                    </a:p>
                  </a:txBody>
                  <a:tcPr/>
                </a:tc>
                <a:extLst>
                  <a:ext uri="{0D108BD9-81ED-4DB2-BD59-A6C34878D82A}">
                    <a16:rowId xmlns:a16="http://schemas.microsoft.com/office/drawing/2014/main" val="985626481"/>
                  </a:ext>
                </a:extLst>
              </a:tr>
              <a:tr h="349098">
                <a:tc>
                  <a:txBody>
                    <a:bodyPr/>
                    <a:lstStyle/>
                    <a:p>
                      <a:pPr algn="ctr"/>
                      <a:r>
                        <a:rPr lang="en-GB" sz="1200"/>
                        <a:t>Haleakala-AMOS</a:t>
                      </a:r>
                    </a:p>
                  </a:txBody>
                  <a:tcPr/>
                </a:tc>
                <a:tc>
                  <a:txBody>
                    <a:bodyPr/>
                    <a:lstStyle/>
                    <a:p>
                      <a:pPr algn="ctr"/>
                      <a:r>
                        <a:rPr lang="en-GB" sz="1200"/>
                        <a:t>608</a:t>
                      </a:r>
                    </a:p>
                  </a:txBody>
                  <a:tcPr/>
                </a:tc>
                <a:tc>
                  <a:txBody>
                    <a:bodyPr/>
                    <a:lstStyle/>
                    <a:p>
                      <a:pPr algn="ctr"/>
                      <a:r>
                        <a:rPr lang="en-GB" sz="1200">
                          <a:solidFill>
                            <a:schemeClr val="accent6"/>
                          </a:solidFill>
                        </a:rPr>
                        <a:t>√</a:t>
                      </a:r>
                      <a:endParaRPr lang="en-GB" sz="1200"/>
                    </a:p>
                  </a:txBody>
                  <a:tcPr/>
                </a:tc>
                <a:extLst>
                  <a:ext uri="{0D108BD9-81ED-4DB2-BD59-A6C34878D82A}">
                    <a16:rowId xmlns:a16="http://schemas.microsoft.com/office/drawing/2014/main" val="1176445401"/>
                  </a:ext>
                </a:extLst>
              </a:tr>
              <a:tr h="349098">
                <a:tc>
                  <a:txBody>
                    <a:bodyPr/>
                    <a:lstStyle/>
                    <a:p>
                      <a:pPr algn="ctr"/>
                      <a:r>
                        <a:rPr lang="en-GB" sz="1200"/>
                        <a:t>La Sagra</a:t>
                      </a:r>
                    </a:p>
                  </a:txBody>
                  <a:tcPr/>
                </a:tc>
                <a:tc>
                  <a:txBody>
                    <a:bodyPr/>
                    <a:lstStyle/>
                    <a:p>
                      <a:pPr algn="ctr"/>
                      <a:r>
                        <a:rPr lang="en-GB" sz="1200"/>
                        <a:t>J75</a:t>
                      </a:r>
                    </a:p>
                  </a:txBody>
                  <a:tcPr/>
                </a:tc>
                <a:tc>
                  <a:txBody>
                    <a:bodyPr/>
                    <a:lstStyle/>
                    <a:p>
                      <a:pPr algn="ctr"/>
                      <a:r>
                        <a:rPr lang="en-GB" sz="1200">
                          <a:solidFill>
                            <a:schemeClr val="accent6"/>
                          </a:solidFill>
                        </a:rPr>
                        <a:t>√</a:t>
                      </a:r>
                      <a:endParaRPr lang="en-GB" sz="1200"/>
                    </a:p>
                  </a:txBody>
                  <a:tcPr/>
                </a:tc>
                <a:extLst>
                  <a:ext uri="{0D108BD9-81ED-4DB2-BD59-A6C34878D82A}">
                    <a16:rowId xmlns:a16="http://schemas.microsoft.com/office/drawing/2014/main" val="1014168153"/>
                  </a:ext>
                </a:extLst>
              </a:tr>
              <a:tr h="440787">
                <a:tc>
                  <a:txBody>
                    <a:bodyPr/>
                    <a:lstStyle/>
                    <a:p>
                      <a:pPr algn="ctr"/>
                      <a:r>
                        <a:rPr lang="en-GB" sz="1200" b="0" i="0" kern="1200">
                          <a:solidFill>
                            <a:schemeClr val="dk1"/>
                          </a:solidFill>
                          <a:effectLst/>
                          <a:latin typeface="+mn-lt"/>
                          <a:ea typeface="+mn-ea"/>
                          <a:cs typeface="+mn-cs"/>
                        </a:rPr>
                        <a:t>Palomar Schmidt</a:t>
                      </a:r>
                    </a:p>
                    <a:p>
                      <a:pPr algn="ctr"/>
                      <a:r>
                        <a:rPr lang="en-GB" sz="1200" b="0" i="0" kern="1200">
                          <a:solidFill>
                            <a:schemeClr val="dk1"/>
                          </a:solidFill>
                          <a:effectLst/>
                          <a:latin typeface="+mn-lt"/>
                          <a:ea typeface="+mn-ea"/>
                          <a:cs typeface="+mn-cs"/>
                        </a:rPr>
                        <a:t> telescope</a:t>
                      </a:r>
                      <a:endParaRPr lang="en-GB" sz="1200" b="0"/>
                    </a:p>
                  </a:txBody>
                  <a:tcPr/>
                </a:tc>
                <a:tc>
                  <a:txBody>
                    <a:bodyPr/>
                    <a:lstStyle/>
                    <a:p>
                      <a:pPr algn="ctr"/>
                      <a:r>
                        <a:rPr lang="en-GB" sz="1200"/>
                        <a:t>I41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FF0000"/>
                          </a:solidFill>
                        </a:rPr>
                        <a:t>x</a:t>
                      </a:r>
                    </a:p>
                    <a:p>
                      <a:pPr algn="ctr"/>
                      <a:endParaRPr lang="en-GB" sz="1200"/>
                    </a:p>
                  </a:txBody>
                  <a:tcPr/>
                </a:tc>
                <a:extLst>
                  <a:ext uri="{0D108BD9-81ED-4DB2-BD59-A6C34878D82A}">
                    <a16:rowId xmlns:a16="http://schemas.microsoft.com/office/drawing/2014/main" val="437610085"/>
                  </a:ext>
                </a:extLst>
              </a:tr>
              <a:tr h="349098">
                <a:tc>
                  <a:txBody>
                    <a:bodyPr/>
                    <a:lstStyle/>
                    <a:p>
                      <a:pPr algn="ctr"/>
                      <a:r>
                        <a:rPr lang="en-GB" sz="1200" b="0" i="0" kern="1200">
                          <a:solidFill>
                            <a:schemeClr val="dk1"/>
                          </a:solidFill>
                          <a:effectLst/>
                          <a:latin typeface="+mn-lt"/>
                          <a:ea typeface="+mn-ea"/>
                          <a:cs typeface="+mn-cs"/>
                        </a:rPr>
                        <a:t>ATLAS-HKO</a:t>
                      </a:r>
                      <a:endParaRPr lang="en-GB" sz="1200"/>
                    </a:p>
                  </a:txBody>
                  <a:tcPr/>
                </a:tc>
                <a:tc>
                  <a:txBody>
                    <a:bodyPr/>
                    <a:lstStyle/>
                    <a:p>
                      <a:pPr algn="ctr"/>
                      <a:r>
                        <a:rPr lang="en-GB" sz="1200"/>
                        <a:t>T05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FF0000"/>
                          </a:solidFill>
                        </a:rPr>
                        <a:t>x</a:t>
                      </a:r>
                    </a:p>
                  </a:txBody>
                  <a:tcPr/>
                </a:tc>
                <a:extLst>
                  <a:ext uri="{0D108BD9-81ED-4DB2-BD59-A6C34878D82A}">
                    <a16:rowId xmlns:a16="http://schemas.microsoft.com/office/drawing/2014/main" val="1048691446"/>
                  </a:ext>
                </a:extLst>
              </a:tr>
              <a:tr h="349098">
                <a:tc>
                  <a:txBody>
                    <a:bodyPr/>
                    <a:lstStyle/>
                    <a:p>
                      <a:pPr algn="ctr"/>
                      <a:r>
                        <a:rPr lang="en-GB" sz="1200" b="0" i="0" kern="1200">
                          <a:solidFill>
                            <a:schemeClr val="dk1"/>
                          </a:solidFill>
                          <a:effectLst/>
                          <a:latin typeface="+mn-lt"/>
                          <a:ea typeface="+mn-ea"/>
                          <a:cs typeface="+mn-cs"/>
                        </a:rPr>
                        <a:t>ATLAS-MLO</a:t>
                      </a:r>
                      <a:endParaRPr lang="en-GB" sz="1200"/>
                    </a:p>
                  </a:txBody>
                  <a:tcPr/>
                </a:tc>
                <a:tc>
                  <a:txBody>
                    <a:bodyPr/>
                    <a:lstStyle/>
                    <a:p>
                      <a:pPr algn="ctr"/>
                      <a:r>
                        <a:rPr lang="en-GB" sz="1200"/>
                        <a:t>T08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FF0000"/>
                          </a:solidFill>
                        </a:rPr>
                        <a:t>x</a:t>
                      </a:r>
                    </a:p>
                  </a:txBody>
                  <a:tcPr/>
                </a:tc>
                <a:extLst>
                  <a:ext uri="{0D108BD9-81ED-4DB2-BD59-A6C34878D82A}">
                    <a16:rowId xmlns:a16="http://schemas.microsoft.com/office/drawing/2014/main" val="1643751933"/>
                  </a:ext>
                </a:extLst>
              </a:tr>
            </a:tbl>
          </a:graphicData>
        </a:graphic>
      </p:graphicFrame>
      <p:cxnSp>
        <p:nvCxnSpPr>
          <p:cNvPr id="11" name="Straight Connector 10">
            <a:extLst>
              <a:ext uri="{FF2B5EF4-FFF2-40B4-BE49-F238E27FC236}">
                <a16:creationId xmlns:a16="http://schemas.microsoft.com/office/drawing/2014/main" id="{98A9F53E-4CDF-AFDD-78D9-EFBB30941829}"/>
              </a:ext>
            </a:extLst>
          </p:cNvPr>
          <p:cNvCxnSpPr/>
          <p:nvPr/>
        </p:nvCxnSpPr>
        <p:spPr>
          <a:xfrm>
            <a:off x="146619" y="4131027"/>
            <a:ext cx="37004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6155785"/>
      </p:ext>
    </p:extLst>
  </p:cSld>
  <p:clrMapOvr>
    <a:masterClrMapping/>
  </p:clrMapOvr>
</p:sld>
</file>

<file path=ppt/theme/theme1.xml><?xml version="1.0" encoding="utf-8"?>
<a:theme xmlns:a="http://schemas.openxmlformats.org/drawingml/2006/main" name="1_Office Theme">
  <a:themeElements>
    <a:clrScheme name="Custom 2">
      <a:dk1>
        <a:srgbClr val="000000"/>
      </a:dk1>
      <a:lt1>
        <a:srgbClr val="FFFFFF"/>
      </a:lt1>
      <a:dk2>
        <a:srgbClr val="08182F"/>
      </a:dk2>
      <a:lt2>
        <a:srgbClr val="666B6D"/>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ranfield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60746D2-066C-FE4C-80DF-16D4E5E5352A}" vid="{9B0CD52B-AEBE-CA4A-A718-0003B8F7094D}"/>
    </a:ext>
  </a:extLst>
</a:theme>
</file>

<file path=ppt/theme/theme3.xml><?xml version="1.0" encoding="utf-8"?>
<a:theme xmlns:a="http://schemas.openxmlformats.org/drawingml/2006/main" name="Marketing-Template-4x3-0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1" id="{4942F1FE-AFE9-5C4F-AD13-130A6FC5182A}" vid="{0A77B5C1-A227-7D4E-BC03-469474A038B9}"/>
    </a:ext>
  </a:extLst>
</a:theme>
</file>

<file path=ppt/theme/theme4.xml><?xml version="1.0" encoding="utf-8"?>
<a:theme xmlns:a="http://schemas.openxmlformats.org/drawingml/2006/main" name="1_Marketing-Template-4x3-0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1" id="{4942F1FE-AFE9-5C4F-AD13-130A6FC5182A}" vid="{0A77B5C1-A227-7D4E-BC03-469474A038B9}"/>
    </a:ext>
  </a:extLst>
</a:theme>
</file>

<file path=ppt/theme/theme5.xml><?xml version="1.0" encoding="utf-8"?>
<a:theme xmlns:a="http://schemas.openxmlformats.org/drawingml/2006/main" name="6_Marketing-Template-4x3-0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No Logo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BFD31CC2-A87A-1740-B87C-C094EE37C28A}" vid="{F6352658-4938-0D4F-AF79-9F2024C350E7}"/>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5F2428EAC03A342B9BB2F331FEB908A" ma:contentTypeVersion="3" ma:contentTypeDescription="Create a new document." ma:contentTypeScope="" ma:versionID="823a14c264c580be9fd5c5c98da67aa0">
  <xsd:schema xmlns:xsd="http://www.w3.org/2001/XMLSchema" xmlns:xs="http://www.w3.org/2001/XMLSchema" xmlns:p="http://schemas.microsoft.com/office/2006/metadata/properties" targetNamespace="http://schemas.microsoft.com/office/2006/metadata/properties" ma:root="true" ma:fieldsID="8022916f55ab85163ee9a5069dec31d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5409A1-2451-4DD5-AED5-2162854AC0AA}">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A7BC1A0-A150-41C3-BCE7-ECB004DCF6FF}">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1DEEF97-F5B4-494D-BAF0-1010E7D622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4195</Words>
  <Application>Microsoft Office PowerPoint</Application>
  <PresentationFormat>Widescreen</PresentationFormat>
  <Paragraphs>719</Paragraphs>
  <Slides>70</Slides>
  <Notes>69</Notes>
  <HiddenSlides>19</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70</vt:i4>
      </vt:variant>
    </vt:vector>
  </HeadingPairs>
  <TitlesOfParts>
    <vt:vector size="84" baseType="lpstr">
      <vt:lpstr>Aptos</vt:lpstr>
      <vt:lpstr>Arial</vt:lpstr>
      <vt:lpstr>Calibri</vt:lpstr>
      <vt:lpstr>Calibri Light</vt:lpstr>
      <vt:lpstr>Cambria Math</vt:lpstr>
      <vt:lpstr>wingdings</vt:lpstr>
      <vt:lpstr>wingdings</vt:lpstr>
      <vt:lpstr>1_Office Theme</vt:lpstr>
      <vt:lpstr>Cranfield Master</vt:lpstr>
      <vt:lpstr>Marketing-Template-4x3-01</vt:lpstr>
      <vt:lpstr>1_Marketing-Template-4x3-01</vt:lpstr>
      <vt:lpstr>6_Marketing-Template-4x3-01</vt:lpstr>
      <vt:lpstr>2_Office Theme</vt:lpstr>
      <vt:lpstr>No Logo Master</vt:lpstr>
      <vt:lpstr>EU-ESA Workshop on Astrometric and Radar Observations of NEOs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Edwards, Sharon</dc:creator>
  <cp:lastModifiedBy>Marta Ceccaroni</cp:lastModifiedBy>
  <cp:revision>1</cp:revision>
  <dcterms:created xsi:type="dcterms:W3CDTF">2020-11-23T14:39:57Z</dcterms:created>
  <dcterms:modified xsi:type="dcterms:W3CDTF">2025-10-03T15:14:20Z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47f7ae99-3f00-4e87-a0ad-59d6f6da4c6c</vt:lpwstr>
  </property>
  <property fmtid="{D5CDD505-2E9C-101B-9397-08002B2CF9AE}" pid="3" name="ContentTypeId">
    <vt:lpwstr>0x01010005F2428EAC03A342B9BB2F331FEB908A</vt:lpwstr>
  </property>
  <property fmtid="{D5CDD505-2E9C-101B-9397-08002B2CF9AE}" pid="4" name="TemplateUrl">
    <vt:lpwstr/>
  </property>
  <property fmtid="{D5CDD505-2E9C-101B-9397-08002B2CF9AE}" pid="5" name="Order">
    <vt:r8>15600</vt:r8>
  </property>
  <property fmtid="{D5CDD505-2E9C-101B-9397-08002B2CF9AE}" pid="6" name="xd_Signature">
    <vt:bool>false</vt:bool>
  </property>
  <property fmtid="{D5CDD505-2E9C-101B-9397-08002B2CF9AE}" pid="7" name="xd_ProgID">
    <vt:lpwstr/>
  </property>
  <property fmtid="{D5CDD505-2E9C-101B-9397-08002B2CF9AE}" pid="8" name="MediaServiceImageTags">
    <vt:lpwstr/>
  </property>
  <property fmtid="{D5CDD505-2E9C-101B-9397-08002B2CF9AE}" pid="9" name="ComplianceAssetId">
    <vt:lpwstr/>
  </property>
  <property fmtid="{D5CDD505-2E9C-101B-9397-08002B2CF9AE}" pid="10" name="_ExtendedDescription">
    <vt:lpwstr/>
  </property>
  <property fmtid="{D5CDD505-2E9C-101B-9397-08002B2CF9AE}" pid="11" name="_activity">
    <vt:lpwstr>{"FileActivityType":"9","FileActivityTimeStamp":"2024-05-30T09:53:22.497Z","FileActivityUsersOnPage":[{"DisplayName":"Kamila Falkowska","Id":"kamila.falkowska@cranfield.ac.uk"}],"FileActivityNavigationId":null}</vt:lpwstr>
  </property>
  <property fmtid="{D5CDD505-2E9C-101B-9397-08002B2CF9AE}" pid="12" name="TriggerFlowInfo">
    <vt:lpwstr/>
  </property>
</Properties>
</file>