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66" r:id="rId2"/>
  </p:sldMasterIdLst>
  <p:notesMasterIdLst>
    <p:notesMasterId r:id="rId20"/>
  </p:notesMasterIdLst>
  <p:sldIdLst>
    <p:sldId id="567" r:id="rId3"/>
    <p:sldId id="412" r:id="rId4"/>
    <p:sldId id="263" r:id="rId5"/>
    <p:sldId id="265" r:id="rId6"/>
    <p:sldId id="903" r:id="rId7"/>
    <p:sldId id="1001" r:id="rId8"/>
    <p:sldId id="898" r:id="rId9"/>
    <p:sldId id="993" r:id="rId10"/>
    <p:sldId id="901" r:id="rId11"/>
    <p:sldId id="1003" r:id="rId12"/>
    <p:sldId id="997" r:id="rId13"/>
    <p:sldId id="994" r:id="rId14"/>
    <p:sldId id="995" r:id="rId15"/>
    <p:sldId id="996" r:id="rId16"/>
    <p:sldId id="999" r:id="rId17"/>
    <p:sldId id="1000" r:id="rId18"/>
    <p:sldId id="70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2FF52"/>
    <a:srgbClr val="0000FF"/>
    <a:srgbClr val="1B7226"/>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B8992F0-9705-444B-A929-BFD32886B687}" v="123" dt="2026-09-17T22:24:58.2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305" autoAdjust="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microsoft.com/office/2015/10/relationships/revisionInfo" Target="revisionInfo.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vin Merrell" userId="cbf5d4ce-c423-4cd3-8381-1a72dae8f4db" providerId="ADAL" clId="{A481B438-7442-4CEC-B5F6-DFB87AF6DB7D}"/>
    <pc:docChg chg="undo custSel addSld delSld modSld sldOrd">
      <pc:chgData name="Devin Merrell" userId="cbf5d4ce-c423-4cd3-8381-1a72dae8f4db" providerId="ADAL" clId="{A481B438-7442-4CEC-B5F6-DFB87AF6DB7D}" dt="2026-09-16T18:10:30.967" v="2190"/>
      <pc:docMkLst>
        <pc:docMk/>
      </pc:docMkLst>
      <pc:sldChg chg="modSp mod">
        <pc:chgData name="Devin Merrell" userId="cbf5d4ce-c423-4cd3-8381-1a72dae8f4db" providerId="ADAL" clId="{A481B438-7442-4CEC-B5F6-DFB87AF6DB7D}" dt="2026-09-15T20:16:32.527" v="1440" actId="20577"/>
        <pc:sldMkLst>
          <pc:docMk/>
          <pc:sldMk cId="3342212620" sldId="265"/>
        </pc:sldMkLst>
        <pc:spChg chg="mod">
          <ac:chgData name="Devin Merrell" userId="cbf5d4ce-c423-4cd3-8381-1a72dae8f4db" providerId="ADAL" clId="{A481B438-7442-4CEC-B5F6-DFB87AF6DB7D}" dt="2026-09-15T20:16:32.527" v="1440" actId="20577"/>
          <ac:spMkLst>
            <pc:docMk/>
            <pc:sldMk cId="3342212620" sldId="265"/>
            <ac:spMk id="4" creationId="{134B7AEF-7001-82B7-2B2B-F3104CDF7773}"/>
          </ac:spMkLst>
        </pc:spChg>
      </pc:sldChg>
      <pc:sldChg chg="modAnim">
        <pc:chgData name="Devin Merrell" userId="cbf5d4ce-c423-4cd3-8381-1a72dae8f4db" providerId="ADAL" clId="{A481B438-7442-4CEC-B5F6-DFB87AF6DB7D}" dt="2026-09-14T21:50:25.617" v="1290"/>
        <pc:sldMkLst>
          <pc:docMk/>
          <pc:sldMk cId="2577454943" sldId="412"/>
        </pc:sldMkLst>
      </pc:sldChg>
      <pc:sldChg chg="modSp mod">
        <pc:chgData name="Devin Merrell" userId="cbf5d4ce-c423-4cd3-8381-1a72dae8f4db" providerId="ADAL" clId="{A481B438-7442-4CEC-B5F6-DFB87AF6DB7D}" dt="2026-09-15T17:28:54.607" v="1296" actId="20577"/>
        <pc:sldMkLst>
          <pc:docMk/>
          <pc:sldMk cId="1521676576" sldId="567"/>
        </pc:sldMkLst>
        <pc:spChg chg="mod">
          <ac:chgData name="Devin Merrell" userId="cbf5d4ce-c423-4cd3-8381-1a72dae8f4db" providerId="ADAL" clId="{A481B438-7442-4CEC-B5F6-DFB87AF6DB7D}" dt="2026-09-15T17:28:52.064" v="1295" actId="20577"/>
          <ac:spMkLst>
            <pc:docMk/>
            <pc:sldMk cId="1521676576" sldId="567"/>
            <ac:spMk id="3" creationId="{5688CA77-C7E7-E4CE-5629-1E42C97ED1AA}"/>
          </ac:spMkLst>
        </pc:spChg>
        <pc:spChg chg="mod">
          <ac:chgData name="Devin Merrell" userId="cbf5d4ce-c423-4cd3-8381-1a72dae8f4db" providerId="ADAL" clId="{A481B438-7442-4CEC-B5F6-DFB87AF6DB7D}" dt="2026-09-15T17:28:54.607" v="1296" actId="20577"/>
          <ac:spMkLst>
            <pc:docMk/>
            <pc:sldMk cId="1521676576" sldId="567"/>
            <ac:spMk id="9" creationId="{AE1D1CD0-3B0E-EE4F-C0BB-814C1ADFB779}"/>
          </ac:spMkLst>
        </pc:spChg>
      </pc:sldChg>
      <pc:sldChg chg="ord">
        <pc:chgData name="Devin Merrell" userId="cbf5d4ce-c423-4cd3-8381-1a72dae8f4db" providerId="ADAL" clId="{A481B438-7442-4CEC-B5F6-DFB87AF6DB7D}" dt="2026-09-14T19:28:05.201" v="276"/>
        <pc:sldMkLst>
          <pc:docMk/>
          <pc:sldMk cId="1059695329" sldId="898"/>
        </pc:sldMkLst>
      </pc:sldChg>
      <pc:sldChg chg="addSp modSp mod modAnim">
        <pc:chgData name="Devin Merrell" userId="cbf5d4ce-c423-4cd3-8381-1a72dae8f4db" providerId="ADAL" clId="{A481B438-7442-4CEC-B5F6-DFB87AF6DB7D}" dt="2026-09-15T20:20:47.059" v="1574" actId="1076"/>
        <pc:sldMkLst>
          <pc:docMk/>
          <pc:sldMk cId="1117922549" sldId="903"/>
        </pc:sldMkLst>
        <pc:spChg chg="mod">
          <ac:chgData name="Devin Merrell" userId="cbf5d4ce-c423-4cd3-8381-1a72dae8f4db" providerId="ADAL" clId="{A481B438-7442-4CEC-B5F6-DFB87AF6DB7D}" dt="2026-09-14T19:26:31.387" v="151" actId="27636"/>
          <ac:spMkLst>
            <pc:docMk/>
            <pc:sldMk cId="1117922549" sldId="903"/>
            <ac:spMk id="4" creationId="{183BAEE0-65FC-972B-CE9D-376CBEC79BFC}"/>
          </ac:spMkLst>
        </pc:spChg>
        <pc:spChg chg="add mod">
          <ac:chgData name="Devin Merrell" userId="cbf5d4ce-c423-4cd3-8381-1a72dae8f4db" providerId="ADAL" clId="{A481B438-7442-4CEC-B5F6-DFB87AF6DB7D}" dt="2026-09-14T19:26:51.155" v="185" actId="1076"/>
          <ac:spMkLst>
            <pc:docMk/>
            <pc:sldMk cId="1117922549" sldId="903"/>
            <ac:spMk id="5" creationId="{84362090-F440-BD2A-0F9C-01686874681B}"/>
          </ac:spMkLst>
        </pc:spChg>
        <pc:spChg chg="add mod">
          <ac:chgData name="Devin Merrell" userId="cbf5d4ce-c423-4cd3-8381-1a72dae8f4db" providerId="ADAL" clId="{A481B438-7442-4CEC-B5F6-DFB87AF6DB7D}" dt="2026-09-15T20:20:02.725" v="1564" actId="164"/>
          <ac:spMkLst>
            <pc:docMk/>
            <pc:sldMk cId="1117922549" sldId="903"/>
            <ac:spMk id="6" creationId="{BBB567B3-C992-CFAA-F064-5AF1FC47903F}"/>
          </ac:spMkLst>
        </pc:spChg>
        <pc:spChg chg="add mod">
          <ac:chgData name="Devin Merrell" userId="cbf5d4ce-c423-4cd3-8381-1a72dae8f4db" providerId="ADAL" clId="{A481B438-7442-4CEC-B5F6-DFB87AF6DB7D}" dt="2026-09-15T20:20:06.471" v="1565" actId="164"/>
          <ac:spMkLst>
            <pc:docMk/>
            <pc:sldMk cId="1117922549" sldId="903"/>
            <ac:spMk id="8" creationId="{143BC0AD-BA4C-20C1-F14A-534E60184035}"/>
          </ac:spMkLst>
        </pc:spChg>
        <pc:spChg chg="add mod">
          <ac:chgData name="Devin Merrell" userId="cbf5d4ce-c423-4cd3-8381-1a72dae8f4db" providerId="ADAL" clId="{A481B438-7442-4CEC-B5F6-DFB87AF6DB7D}" dt="2026-09-15T20:20:06.471" v="1565" actId="164"/>
          <ac:spMkLst>
            <pc:docMk/>
            <pc:sldMk cId="1117922549" sldId="903"/>
            <ac:spMk id="10" creationId="{BF4F6D00-960B-345F-6400-28E2D301A3C3}"/>
          </ac:spMkLst>
        </pc:spChg>
        <pc:spChg chg="add mod">
          <ac:chgData name="Devin Merrell" userId="cbf5d4ce-c423-4cd3-8381-1a72dae8f4db" providerId="ADAL" clId="{A481B438-7442-4CEC-B5F6-DFB87AF6DB7D}" dt="2026-09-15T20:20:10.354" v="1566" actId="164"/>
          <ac:spMkLst>
            <pc:docMk/>
            <pc:sldMk cId="1117922549" sldId="903"/>
            <ac:spMk id="12" creationId="{8265BF31-0BF3-3479-D1B7-763BFCC168C4}"/>
          </ac:spMkLst>
        </pc:spChg>
        <pc:spChg chg="add mod">
          <ac:chgData name="Devin Merrell" userId="cbf5d4ce-c423-4cd3-8381-1a72dae8f4db" providerId="ADAL" clId="{A481B438-7442-4CEC-B5F6-DFB87AF6DB7D}" dt="2026-09-15T20:20:10.354" v="1566" actId="164"/>
          <ac:spMkLst>
            <pc:docMk/>
            <pc:sldMk cId="1117922549" sldId="903"/>
            <ac:spMk id="14" creationId="{F29FDA9F-7DE9-B930-F0C2-477D66EC7A87}"/>
          </ac:spMkLst>
        </pc:spChg>
        <pc:grpChg chg="add mod">
          <ac:chgData name="Devin Merrell" userId="cbf5d4ce-c423-4cd3-8381-1a72dae8f4db" providerId="ADAL" clId="{A481B438-7442-4CEC-B5F6-DFB87AF6DB7D}" dt="2026-09-15T20:20:47.059" v="1574" actId="1076"/>
          <ac:grpSpMkLst>
            <pc:docMk/>
            <pc:sldMk cId="1117922549" sldId="903"/>
            <ac:grpSpMk id="15" creationId="{733839FB-53A0-D417-3BF8-C88CDD01D882}"/>
          </ac:grpSpMkLst>
        </pc:grpChg>
        <pc:grpChg chg="add mod ord">
          <ac:chgData name="Devin Merrell" userId="cbf5d4ce-c423-4cd3-8381-1a72dae8f4db" providerId="ADAL" clId="{A481B438-7442-4CEC-B5F6-DFB87AF6DB7D}" dt="2026-09-15T20:20:36.700" v="1571" actId="167"/>
          <ac:grpSpMkLst>
            <pc:docMk/>
            <pc:sldMk cId="1117922549" sldId="903"/>
            <ac:grpSpMk id="16" creationId="{40AD620B-8EA2-32E1-D649-FE9102512DFA}"/>
          </ac:grpSpMkLst>
        </pc:grpChg>
        <pc:grpChg chg="add mod ord">
          <ac:chgData name="Devin Merrell" userId="cbf5d4ce-c423-4cd3-8381-1a72dae8f4db" providerId="ADAL" clId="{A481B438-7442-4CEC-B5F6-DFB87AF6DB7D}" dt="2026-09-15T20:20:43.906" v="1573" actId="1076"/>
          <ac:grpSpMkLst>
            <pc:docMk/>
            <pc:sldMk cId="1117922549" sldId="903"/>
            <ac:grpSpMk id="17" creationId="{CD3AAE66-19C2-51C5-5A45-A78D4811A416}"/>
          </ac:grpSpMkLst>
        </pc:grpChg>
        <pc:grpChg chg="mod">
          <ac:chgData name="Devin Merrell" userId="cbf5d4ce-c423-4cd3-8381-1a72dae8f4db" providerId="ADAL" clId="{A481B438-7442-4CEC-B5F6-DFB87AF6DB7D}" dt="2026-09-15T20:20:06.471" v="1565" actId="164"/>
          <ac:grpSpMkLst>
            <pc:docMk/>
            <pc:sldMk cId="1117922549" sldId="903"/>
            <ac:grpSpMk id="240" creationId="{535C9979-9CF2-CF7D-7024-4A7FC7EAF181}"/>
          </ac:grpSpMkLst>
        </pc:grpChg>
        <pc:grpChg chg="mod">
          <ac:chgData name="Devin Merrell" userId="cbf5d4ce-c423-4cd3-8381-1a72dae8f4db" providerId="ADAL" clId="{A481B438-7442-4CEC-B5F6-DFB87AF6DB7D}" dt="2026-09-15T20:20:10.354" v="1566" actId="164"/>
          <ac:grpSpMkLst>
            <pc:docMk/>
            <pc:sldMk cId="1117922549" sldId="903"/>
            <ac:grpSpMk id="241" creationId="{6DF1396C-FB65-67CC-D0E9-ECF783D7BB16}"/>
          </ac:grpSpMkLst>
        </pc:grpChg>
        <pc:grpChg chg="mod">
          <ac:chgData name="Devin Merrell" userId="cbf5d4ce-c423-4cd3-8381-1a72dae8f4db" providerId="ADAL" clId="{A481B438-7442-4CEC-B5F6-DFB87AF6DB7D}" dt="2026-09-15T20:20:02.725" v="1564" actId="164"/>
          <ac:grpSpMkLst>
            <pc:docMk/>
            <pc:sldMk cId="1117922549" sldId="903"/>
            <ac:grpSpMk id="259" creationId="{B3359A0A-DB9C-B85E-0605-A752AF899838}"/>
          </ac:grpSpMkLst>
        </pc:grpChg>
      </pc:sldChg>
      <pc:sldChg chg="addSp delSp modSp mod addAnim delAnim modAnim">
        <pc:chgData name="Devin Merrell" userId="cbf5d4ce-c423-4cd3-8381-1a72dae8f4db" providerId="ADAL" clId="{A481B438-7442-4CEC-B5F6-DFB87AF6DB7D}" dt="2026-09-14T21:43:33.367" v="730"/>
        <pc:sldMkLst>
          <pc:docMk/>
          <pc:sldMk cId="311060480" sldId="994"/>
        </pc:sldMkLst>
        <pc:spChg chg="mod">
          <ac:chgData name="Devin Merrell" userId="cbf5d4ce-c423-4cd3-8381-1a72dae8f4db" providerId="ADAL" clId="{A481B438-7442-4CEC-B5F6-DFB87AF6DB7D}" dt="2026-09-14T21:38:27.566" v="480" actId="14100"/>
          <ac:spMkLst>
            <pc:docMk/>
            <pc:sldMk cId="311060480" sldId="994"/>
            <ac:spMk id="2" creationId="{3D55EB04-3739-D2FB-5019-B6A3C926E336}"/>
          </ac:spMkLst>
        </pc:spChg>
        <pc:spChg chg="mod">
          <ac:chgData name="Devin Merrell" userId="cbf5d4ce-c423-4cd3-8381-1a72dae8f4db" providerId="ADAL" clId="{A481B438-7442-4CEC-B5F6-DFB87AF6DB7D}" dt="2026-09-14T21:26:53.667" v="444"/>
          <ac:spMkLst>
            <pc:docMk/>
            <pc:sldMk cId="311060480" sldId="994"/>
            <ac:spMk id="16" creationId="{A8FC3886-FBD7-CEF0-92EE-EC3F9A34BD52}"/>
          </ac:spMkLst>
        </pc:spChg>
        <pc:spChg chg="mod">
          <ac:chgData name="Devin Merrell" userId="cbf5d4ce-c423-4cd3-8381-1a72dae8f4db" providerId="ADAL" clId="{A481B438-7442-4CEC-B5F6-DFB87AF6DB7D}" dt="2026-09-14T21:27:28.144" v="462" actId="1076"/>
          <ac:spMkLst>
            <pc:docMk/>
            <pc:sldMk cId="311060480" sldId="994"/>
            <ac:spMk id="18" creationId="{591BFE90-F6A4-0D98-8ACF-675C3C99492F}"/>
          </ac:spMkLst>
        </pc:spChg>
        <pc:spChg chg="mod">
          <ac:chgData name="Devin Merrell" userId="cbf5d4ce-c423-4cd3-8381-1a72dae8f4db" providerId="ADAL" clId="{A481B438-7442-4CEC-B5F6-DFB87AF6DB7D}" dt="2026-09-14T21:27:44.369" v="466" actId="1076"/>
          <ac:spMkLst>
            <pc:docMk/>
            <pc:sldMk cId="311060480" sldId="994"/>
            <ac:spMk id="19" creationId="{6BFF7104-D045-8466-C36B-71C834ABF7BC}"/>
          </ac:spMkLst>
        </pc:spChg>
        <pc:spChg chg="mod">
          <ac:chgData name="Devin Merrell" userId="cbf5d4ce-c423-4cd3-8381-1a72dae8f4db" providerId="ADAL" clId="{A481B438-7442-4CEC-B5F6-DFB87AF6DB7D}" dt="2026-09-14T21:27:41.998" v="465" actId="1076"/>
          <ac:spMkLst>
            <pc:docMk/>
            <pc:sldMk cId="311060480" sldId="994"/>
            <ac:spMk id="20" creationId="{73465DA0-9A7D-58D7-41DE-0E917CB8D902}"/>
          </ac:spMkLst>
        </pc:spChg>
        <pc:spChg chg="mod">
          <ac:chgData name="Devin Merrell" userId="cbf5d4ce-c423-4cd3-8381-1a72dae8f4db" providerId="ADAL" clId="{A481B438-7442-4CEC-B5F6-DFB87AF6DB7D}" dt="2026-09-14T21:27:38.393" v="464" actId="1076"/>
          <ac:spMkLst>
            <pc:docMk/>
            <pc:sldMk cId="311060480" sldId="994"/>
            <ac:spMk id="21" creationId="{0F89AA9A-7B35-409E-0C0B-7DDAE7454673}"/>
          </ac:spMkLst>
        </pc:spChg>
        <pc:spChg chg="mod">
          <ac:chgData name="Devin Merrell" userId="cbf5d4ce-c423-4cd3-8381-1a72dae8f4db" providerId="ADAL" clId="{A481B438-7442-4CEC-B5F6-DFB87AF6DB7D}" dt="2026-09-14T21:27:35.558" v="463" actId="1076"/>
          <ac:spMkLst>
            <pc:docMk/>
            <pc:sldMk cId="311060480" sldId="994"/>
            <ac:spMk id="22" creationId="{E6F90175-A3DE-2D00-61D0-C7A91DEBB14C}"/>
          </ac:spMkLst>
        </pc:spChg>
        <pc:spChg chg="add mod">
          <ac:chgData name="Devin Merrell" userId="cbf5d4ce-c423-4cd3-8381-1a72dae8f4db" providerId="ADAL" clId="{A481B438-7442-4CEC-B5F6-DFB87AF6DB7D}" dt="2026-09-14T21:43:24.342" v="728" actId="20577"/>
          <ac:spMkLst>
            <pc:docMk/>
            <pc:sldMk cId="311060480" sldId="994"/>
            <ac:spMk id="27" creationId="{D053EEF6-557F-0B5B-97D5-C654037DBD9A}"/>
          </ac:spMkLst>
        </pc:spChg>
        <pc:grpChg chg="mod">
          <ac:chgData name="Devin Merrell" userId="cbf5d4ce-c423-4cd3-8381-1a72dae8f4db" providerId="ADAL" clId="{A481B438-7442-4CEC-B5F6-DFB87AF6DB7D}" dt="2026-09-14T21:38:13.179" v="476" actId="164"/>
          <ac:grpSpMkLst>
            <pc:docMk/>
            <pc:sldMk cId="311060480" sldId="994"/>
            <ac:grpSpMk id="14" creationId="{FBA15939-E75C-C175-6178-60D873D53DE9}"/>
          </ac:grpSpMkLst>
        </pc:grpChg>
        <pc:grpChg chg="add mod">
          <ac:chgData name="Devin Merrell" userId="cbf5d4ce-c423-4cd3-8381-1a72dae8f4db" providerId="ADAL" clId="{A481B438-7442-4CEC-B5F6-DFB87AF6DB7D}" dt="2026-09-14T21:38:15.284" v="477" actId="1076"/>
          <ac:grpSpMkLst>
            <pc:docMk/>
            <pc:sldMk cId="311060480" sldId="994"/>
            <ac:grpSpMk id="25" creationId="{6F052D19-D727-CC2F-7DD6-314BDF3B8DA8}"/>
          </ac:grpSpMkLst>
        </pc:grpChg>
        <pc:picChg chg="add mod">
          <ac:chgData name="Devin Merrell" userId="cbf5d4ce-c423-4cd3-8381-1a72dae8f4db" providerId="ADAL" clId="{A481B438-7442-4CEC-B5F6-DFB87AF6DB7D}" dt="2026-09-14T21:38:13.179" v="476" actId="164"/>
          <ac:picMkLst>
            <pc:docMk/>
            <pc:sldMk cId="311060480" sldId="994"/>
            <ac:picMk id="11" creationId="{B9AAECDA-4930-7BB2-72AB-8AE6B1EF04A5}"/>
          </ac:picMkLst>
        </pc:picChg>
        <pc:picChg chg="add mod">
          <ac:chgData name="Devin Merrell" userId="cbf5d4ce-c423-4cd3-8381-1a72dae8f4db" providerId="ADAL" clId="{A481B438-7442-4CEC-B5F6-DFB87AF6DB7D}" dt="2026-09-14T20:23:37.389" v="305" actId="1076"/>
          <ac:picMkLst>
            <pc:docMk/>
            <pc:sldMk cId="311060480" sldId="994"/>
            <ac:picMk id="13" creationId="{CA075279-3E7C-FFB0-892E-FCFCB827EC21}"/>
          </ac:picMkLst>
        </pc:picChg>
        <pc:picChg chg="mod">
          <ac:chgData name="Devin Merrell" userId="cbf5d4ce-c423-4cd3-8381-1a72dae8f4db" providerId="ADAL" clId="{A481B438-7442-4CEC-B5F6-DFB87AF6DB7D}" dt="2026-09-14T21:28:00.015" v="468" actId="14100"/>
          <ac:picMkLst>
            <pc:docMk/>
            <pc:sldMk cId="311060480" sldId="994"/>
            <ac:picMk id="15" creationId="{79E3C24E-6A01-BAED-DAFF-5FE867D66ACF}"/>
          </ac:picMkLst>
        </pc:picChg>
      </pc:sldChg>
      <pc:sldChg chg="addSp delSp modSp mod modAnim">
        <pc:chgData name="Devin Merrell" userId="cbf5d4ce-c423-4cd3-8381-1a72dae8f4db" providerId="ADAL" clId="{A481B438-7442-4CEC-B5F6-DFB87AF6DB7D}" dt="2026-09-14T21:45:03.812" v="956" actId="20577"/>
        <pc:sldMkLst>
          <pc:docMk/>
          <pc:sldMk cId="943749902" sldId="995"/>
        </pc:sldMkLst>
        <pc:spChg chg="mod">
          <ac:chgData name="Devin Merrell" userId="cbf5d4ce-c423-4cd3-8381-1a72dae8f4db" providerId="ADAL" clId="{A481B438-7442-4CEC-B5F6-DFB87AF6DB7D}" dt="2026-09-14T21:45:03.812" v="956" actId="20577"/>
          <ac:spMkLst>
            <pc:docMk/>
            <pc:sldMk cId="943749902" sldId="995"/>
            <ac:spMk id="4" creationId="{8DF31DD4-88B0-15E1-A88F-205DFE511058}"/>
          </ac:spMkLst>
        </pc:spChg>
        <pc:picChg chg="add mod">
          <ac:chgData name="Devin Merrell" userId="cbf5d4ce-c423-4cd3-8381-1a72dae8f4db" providerId="ADAL" clId="{A481B438-7442-4CEC-B5F6-DFB87AF6DB7D}" dt="2026-09-14T20:31:13.522" v="322" actId="1076"/>
          <ac:picMkLst>
            <pc:docMk/>
            <pc:sldMk cId="943749902" sldId="995"/>
            <ac:picMk id="12" creationId="{D19A8D8F-F124-63E1-9119-E0505B44EFDD}"/>
          </ac:picMkLst>
        </pc:picChg>
      </pc:sldChg>
      <pc:sldChg chg="addSp delSp modSp mod modAnim">
        <pc:chgData name="Devin Merrell" userId="cbf5d4ce-c423-4cd3-8381-1a72dae8f4db" providerId="ADAL" clId="{A481B438-7442-4CEC-B5F6-DFB87AF6DB7D}" dt="2026-09-14T21:47:45.998" v="1260" actId="1076"/>
        <pc:sldMkLst>
          <pc:docMk/>
          <pc:sldMk cId="2421483710" sldId="996"/>
        </pc:sldMkLst>
        <pc:spChg chg="mod">
          <ac:chgData name="Devin Merrell" userId="cbf5d4ce-c423-4cd3-8381-1a72dae8f4db" providerId="ADAL" clId="{A481B438-7442-4CEC-B5F6-DFB87AF6DB7D}" dt="2026-09-14T21:47:33.905" v="1257" actId="20577"/>
          <ac:spMkLst>
            <pc:docMk/>
            <pc:sldMk cId="2421483710" sldId="996"/>
            <ac:spMk id="4" creationId="{88A01E52-78D7-8E93-B4B9-A845728EA034}"/>
          </ac:spMkLst>
        </pc:spChg>
        <pc:spChg chg="add mod">
          <ac:chgData name="Devin Merrell" userId="cbf5d4ce-c423-4cd3-8381-1a72dae8f4db" providerId="ADAL" clId="{A481B438-7442-4CEC-B5F6-DFB87AF6DB7D}" dt="2026-09-14T21:25:51.974" v="394" actId="164"/>
          <ac:spMkLst>
            <pc:docMk/>
            <pc:sldMk cId="2421483710" sldId="996"/>
            <ac:spMk id="16" creationId="{A14B5745-82A5-639C-F7E5-D3595F161EB4}"/>
          </ac:spMkLst>
        </pc:spChg>
        <pc:spChg chg="add mod">
          <ac:chgData name="Devin Merrell" userId="cbf5d4ce-c423-4cd3-8381-1a72dae8f4db" providerId="ADAL" clId="{A481B438-7442-4CEC-B5F6-DFB87AF6DB7D}" dt="2026-09-14T21:25:51.974" v="394" actId="164"/>
          <ac:spMkLst>
            <pc:docMk/>
            <pc:sldMk cId="2421483710" sldId="996"/>
            <ac:spMk id="18" creationId="{3667DDF2-0AD4-89FB-644F-18AEE8526B94}"/>
          </ac:spMkLst>
        </pc:spChg>
        <pc:spChg chg="add mod">
          <ac:chgData name="Devin Merrell" userId="cbf5d4ce-c423-4cd3-8381-1a72dae8f4db" providerId="ADAL" clId="{A481B438-7442-4CEC-B5F6-DFB87AF6DB7D}" dt="2026-09-14T21:25:51.974" v="394" actId="164"/>
          <ac:spMkLst>
            <pc:docMk/>
            <pc:sldMk cId="2421483710" sldId="996"/>
            <ac:spMk id="20" creationId="{C01A96DA-2D98-4BBD-BC10-7628969F6B72}"/>
          </ac:spMkLst>
        </pc:spChg>
        <pc:spChg chg="add mod">
          <ac:chgData name="Devin Merrell" userId="cbf5d4ce-c423-4cd3-8381-1a72dae8f4db" providerId="ADAL" clId="{A481B438-7442-4CEC-B5F6-DFB87AF6DB7D}" dt="2026-09-14T21:25:51.974" v="394" actId="164"/>
          <ac:spMkLst>
            <pc:docMk/>
            <pc:sldMk cId="2421483710" sldId="996"/>
            <ac:spMk id="22" creationId="{4C00E774-0830-DD4B-452A-42316D46D8E4}"/>
          </ac:spMkLst>
        </pc:spChg>
        <pc:spChg chg="add mod">
          <ac:chgData name="Devin Merrell" userId="cbf5d4ce-c423-4cd3-8381-1a72dae8f4db" providerId="ADAL" clId="{A481B438-7442-4CEC-B5F6-DFB87AF6DB7D}" dt="2026-09-14T21:25:51.974" v="394" actId="164"/>
          <ac:spMkLst>
            <pc:docMk/>
            <pc:sldMk cId="2421483710" sldId="996"/>
            <ac:spMk id="24" creationId="{92D5D9D9-71D6-A02E-91E1-9E5011C72CFD}"/>
          </ac:spMkLst>
        </pc:spChg>
        <pc:spChg chg="add mod">
          <ac:chgData name="Devin Merrell" userId="cbf5d4ce-c423-4cd3-8381-1a72dae8f4db" providerId="ADAL" clId="{A481B438-7442-4CEC-B5F6-DFB87AF6DB7D}" dt="2026-09-14T21:25:51.974" v="394" actId="164"/>
          <ac:spMkLst>
            <pc:docMk/>
            <pc:sldMk cId="2421483710" sldId="996"/>
            <ac:spMk id="26" creationId="{31F1DB50-D801-F814-6089-0F4414115894}"/>
          </ac:spMkLst>
        </pc:spChg>
        <pc:spChg chg="add mod">
          <ac:chgData name="Devin Merrell" userId="cbf5d4ce-c423-4cd3-8381-1a72dae8f4db" providerId="ADAL" clId="{A481B438-7442-4CEC-B5F6-DFB87AF6DB7D}" dt="2026-09-14T21:25:51.974" v="394" actId="164"/>
          <ac:spMkLst>
            <pc:docMk/>
            <pc:sldMk cId="2421483710" sldId="996"/>
            <ac:spMk id="28" creationId="{BD2DFF5E-9F82-C202-8E9E-BCB6C963E2FC}"/>
          </ac:spMkLst>
        </pc:spChg>
        <pc:spChg chg="add mod">
          <ac:chgData name="Devin Merrell" userId="cbf5d4ce-c423-4cd3-8381-1a72dae8f4db" providerId="ADAL" clId="{A481B438-7442-4CEC-B5F6-DFB87AF6DB7D}" dt="2026-09-14T21:25:51.974" v="394" actId="164"/>
          <ac:spMkLst>
            <pc:docMk/>
            <pc:sldMk cId="2421483710" sldId="996"/>
            <ac:spMk id="30" creationId="{9832BAF5-B077-A9D0-4752-05095D2FA97E}"/>
          </ac:spMkLst>
        </pc:spChg>
        <pc:spChg chg="add mod">
          <ac:chgData name="Devin Merrell" userId="cbf5d4ce-c423-4cd3-8381-1a72dae8f4db" providerId="ADAL" clId="{A481B438-7442-4CEC-B5F6-DFB87AF6DB7D}" dt="2026-09-14T21:25:51.974" v="394" actId="164"/>
          <ac:spMkLst>
            <pc:docMk/>
            <pc:sldMk cId="2421483710" sldId="996"/>
            <ac:spMk id="32" creationId="{9665B63B-FEA4-4CB2-59F4-DBA29E8BFCFE}"/>
          </ac:spMkLst>
        </pc:spChg>
        <pc:grpChg chg="mod">
          <ac:chgData name="Devin Merrell" userId="cbf5d4ce-c423-4cd3-8381-1a72dae8f4db" providerId="ADAL" clId="{A481B438-7442-4CEC-B5F6-DFB87AF6DB7D}" dt="2026-09-14T21:47:44.324" v="1259" actId="164"/>
          <ac:grpSpMkLst>
            <pc:docMk/>
            <pc:sldMk cId="2421483710" sldId="996"/>
            <ac:grpSpMk id="33" creationId="{85A3ACFC-2B7F-90C8-C01A-9275BFBD01F3}"/>
          </ac:grpSpMkLst>
        </pc:grpChg>
        <pc:grpChg chg="add mod">
          <ac:chgData name="Devin Merrell" userId="cbf5d4ce-c423-4cd3-8381-1a72dae8f4db" providerId="ADAL" clId="{A481B438-7442-4CEC-B5F6-DFB87AF6DB7D}" dt="2026-09-14T21:47:45.998" v="1260" actId="1076"/>
          <ac:grpSpMkLst>
            <pc:docMk/>
            <pc:sldMk cId="2421483710" sldId="996"/>
            <ac:grpSpMk id="34" creationId="{3B771684-35C5-CF86-A345-E747578DC78A}"/>
          </ac:grpSpMkLst>
        </pc:grpChg>
        <pc:picChg chg="add mod">
          <ac:chgData name="Devin Merrell" userId="cbf5d4ce-c423-4cd3-8381-1a72dae8f4db" providerId="ADAL" clId="{A481B438-7442-4CEC-B5F6-DFB87AF6DB7D}" dt="2026-09-14T21:47:44.324" v="1259" actId="164"/>
          <ac:picMkLst>
            <pc:docMk/>
            <pc:sldMk cId="2421483710" sldId="996"/>
            <ac:picMk id="7" creationId="{941CF8BF-F2F3-1A12-EF61-9155AEB1A27E}"/>
          </ac:picMkLst>
        </pc:picChg>
        <pc:picChg chg="add mod">
          <ac:chgData name="Devin Merrell" userId="cbf5d4ce-c423-4cd3-8381-1a72dae8f4db" providerId="ADAL" clId="{A481B438-7442-4CEC-B5F6-DFB87AF6DB7D}" dt="2026-09-14T21:22:04.055" v="343" actId="1076"/>
          <ac:picMkLst>
            <pc:docMk/>
            <pc:sldMk cId="2421483710" sldId="996"/>
            <ac:picMk id="13" creationId="{D05123F1-1611-E7D3-A5D5-8F4EC3DFE8C5}"/>
          </ac:picMkLst>
        </pc:picChg>
        <pc:picChg chg="add mod modCrop">
          <ac:chgData name="Devin Merrell" userId="cbf5d4ce-c423-4cd3-8381-1a72dae8f4db" providerId="ADAL" clId="{A481B438-7442-4CEC-B5F6-DFB87AF6DB7D}" dt="2026-09-14T21:28:08.300" v="470" actId="14100"/>
          <ac:picMkLst>
            <pc:docMk/>
            <pc:sldMk cId="2421483710" sldId="996"/>
            <ac:picMk id="15" creationId="{96A43628-8BAE-1260-AAF4-D05BFB4FC566}"/>
          </ac:picMkLst>
        </pc:picChg>
      </pc:sldChg>
      <pc:sldChg chg="modSp mod modAnim">
        <pc:chgData name="Devin Merrell" userId="cbf5d4ce-c423-4cd3-8381-1a72dae8f4db" providerId="ADAL" clId="{A481B438-7442-4CEC-B5F6-DFB87AF6DB7D}" dt="2026-09-14T21:49:29.878" v="1286"/>
        <pc:sldMkLst>
          <pc:docMk/>
          <pc:sldMk cId="3250631466" sldId="999"/>
        </pc:sldMkLst>
        <pc:spChg chg="mod">
          <ac:chgData name="Devin Merrell" userId="cbf5d4ce-c423-4cd3-8381-1a72dae8f4db" providerId="ADAL" clId="{A481B438-7442-4CEC-B5F6-DFB87AF6DB7D}" dt="2026-09-14T21:48:27.399" v="1264" actId="20577"/>
          <ac:spMkLst>
            <pc:docMk/>
            <pc:sldMk cId="3250631466" sldId="999"/>
            <ac:spMk id="4" creationId="{6FE115A8-0249-BEDC-5D18-2F4AA69D217D}"/>
          </ac:spMkLst>
        </pc:spChg>
      </pc:sldChg>
      <pc:sldChg chg="modSp mod">
        <pc:chgData name="Devin Merrell" userId="cbf5d4ce-c423-4cd3-8381-1a72dae8f4db" providerId="ADAL" clId="{A481B438-7442-4CEC-B5F6-DFB87AF6DB7D}" dt="2026-09-15T20:17:35.017" v="1525" actId="20577"/>
        <pc:sldMkLst>
          <pc:docMk/>
          <pc:sldMk cId="2770170312" sldId="1000"/>
        </pc:sldMkLst>
        <pc:spChg chg="mod">
          <ac:chgData name="Devin Merrell" userId="cbf5d4ce-c423-4cd3-8381-1a72dae8f4db" providerId="ADAL" clId="{A481B438-7442-4CEC-B5F6-DFB87AF6DB7D}" dt="2026-09-15T20:17:35.017" v="1525" actId="20577"/>
          <ac:spMkLst>
            <pc:docMk/>
            <pc:sldMk cId="2770170312" sldId="1000"/>
            <ac:spMk id="4" creationId="{93534CA9-9147-E037-B023-97F76EEBC39F}"/>
          </ac:spMkLst>
        </pc:spChg>
      </pc:sldChg>
      <pc:sldChg chg="addSp delSp modSp mod addAnim delAnim modAnim">
        <pc:chgData name="Devin Merrell" userId="cbf5d4ce-c423-4cd3-8381-1a72dae8f4db" providerId="ADAL" clId="{A481B438-7442-4CEC-B5F6-DFB87AF6DB7D}" dt="2026-09-16T18:10:30.967" v="2190"/>
        <pc:sldMkLst>
          <pc:docMk/>
          <pc:sldMk cId="2135611802" sldId="1003"/>
        </pc:sldMkLst>
        <pc:spChg chg="mod">
          <ac:chgData name="Devin Merrell" userId="cbf5d4ce-c423-4cd3-8381-1a72dae8f4db" providerId="ADAL" clId="{A481B438-7442-4CEC-B5F6-DFB87AF6DB7D}" dt="2026-09-14T21:39:28.817" v="533" actId="20577"/>
          <ac:spMkLst>
            <pc:docMk/>
            <pc:sldMk cId="2135611802" sldId="1003"/>
            <ac:spMk id="3" creationId="{1DA694E3-9FD8-CCE3-D7D6-E910FC605B2C}"/>
          </ac:spMkLst>
        </pc:spChg>
        <pc:spChg chg="add mod">
          <ac:chgData name="Devin Merrell" userId="cbf5d4ce-c423-4cd3-8381-1a72dae8f4db" providerId="ADAL" clId="{A481B438-7442-4CEC-B5F6-DFB87AF6DB7D}" dt="2026-09-15T23:19:58.121" v="2119" actId="1076"/>
          <ac:spMkLst>
            <pc:docMk/>
            <pc:sldMk cId="2135611802" sldId="1003"/>
            <ac:spMk id="8" creationId="{2AAAB947-3C22-883E-337C-0456C1D5FA61}"/>
          </ac:spMkLst>
        </pc:spChg>
        <pc:spChg chg="add mod">
          <ac:chgData name="Devin Merrell" userId="cbf5d4ce-c423-4cd3-8381-1a72dae8f4db" providerId="ADAL" clId="{A481B438-7442-4CEC-B5F6-DFB87AF6DB7D}" dt="2026-09-15T23:20:04.764" v="2121" actId="478"/>
          <ac:spMkLst>
            <pc:docMk/>
            <pc:sldMk cId="2135611802" sldId="1003"/>
            <ac:spMk id="10" creationId="{67414910-F3F6-84BE-89C6-8F675FF359A2}"/>
          </ac:spMkLst>
        </pc:spChg>
        <pc:picChg chg="add del mod">
          <ac:chgData name="Devin Merrell" userId="cbf5d4ce-c423-4cd3-8381-1a72dae8f4db" providerId="ADAL" clId="{A481B438-7442-4CEC-B5F6-DFB87AF6DB7D}" dt="2026-09-16T18:08:37.149" v="2166" actId="478"/>
          <ac:picMkLst>
            <pc:docMk/>
            <pc:sldMk cId="2135611802" sldId="1003"/>
            <ac:picMk id="12" creationId="{C8BCD56A-7DE6-20A6-9BC8-4F1BD5062C79}"/>
          </ac:picMkLst>
        </pc:picChg>
        <pc:picChg chg="add del mod">
          <ac:chgData name="Devin Merrell" userId="cbf5d4ce-c423-4cd3-8381-1a72dae8f4db" providerId="ADAL" clId="{A481B438-7442-4CEC-B5F6-DFB87AF6DB7D}" dt="2026-09-16T18:05:56.010" v="2134" actId="478"/>
          <ac:picMkLst>
            <pc:docMk/>
            <pc:sldMk cId="2135611802" sldId="1003"/>
            <ac:picMk id="14" creationId="{ACBEC522-6159-80E6-4DA6-26EFD7FBF64A}"/>
          </ac:picMkLst>
        </pc:picChg>
        <pc:picChg chg="add del mod">
          <ac:chgData name="Devin Merrell" userId="cbf5d4ce-c423-4cd3-8381-1a72dae8f4db" providerId="ADAL" clId="{A481B438-7442-4CEC-B5F6-DFB87AF6DB7D}" dt="2026-09-16T18:06:34.447" v="2145" actId="478"/>
          <ac:picMkLst>
            <pc:docMk/>
            <pc:sldMk cId="2135611802" sldId="1003"/>
            <ac:picMk id="16" creationId="{B656C6EE-8F1E-60DB-6A82-710AAE97A618}"/>
          </ac:picMkLst>
        </pc:picChg>
        <pc:picChg chg="add mod">
          <ac:chgData name="Devin Merrell" userId="cbf5d4ce-c423-4cd3-8381-1a72dae8f4db" providerId="ADAL" clId="{A481B438-7442-4CEC-B5F6-DFB87AF6DB7D}" dt="2026-09-16T18:06:43.520" v="2152" actId="1076"/>
          <ac:picMkLst>
            <pc:docMk/>
            <pc:sldMk cId="2135611802" sldId="1003"/>
            <ac:picMk id="18" creationId="{39D1A2C0-8DA6-349A-5312-BA9C7C9C5863}"/>
          </ac:picMkLst>
        </pc:picChg>
        <pc:picChg chg="add del mod">
          <ac:chgData name="Devin Merrell" userId="cbf5d4ce-c423-4cd3-8381-1a72dae8f4db" providerId="ADAL" clId="{A481B438-7442-4CEC-B5F6-DFB87AF6DB7D}" dt="2026-09-16T18:07:31.441" v="2157" actId="478"/>
          <ac:picMkLst>
            <pc:docMk/>
            <pc:sldMk cId="2135611802" sldId="1003"/>
            <ac:picMk id="20" creationId="{69097DBE-5388-CAC3-4C4A-8D8678665689}"/>
          </ac:picMkLst>
        </pc:picChg>
        <pc:picChg chg="add mod">
          <ac:chgData name="Devin Merrell" userId="cbf5d4ce-c423-4cd3-8381-1a72dae8f4db" providerId="ADAL" clId="{A481B438-7442-4CEC-B5F6-DFB87AF6DB7D}" dt="2026-09-16T18:10:15.854" v="2186" actId="1076"/>
          <ac:picMkLst>
            <pc:docMk/>
            <pc:sldMk cId="2135611802" sldId="1003"/>
            <ac:picMk id="22" creationId="{BED702E2-0423-5360-66EC-914D97C2A9B9}"/>
          </ac:picMkLst>
        </pc:picChg>
        <pc:picChg chg="add del mod">
          <ac:chgData name="Devin Merrell" userId="cbf5d4ce-c423-4cd3-8381-1a72dae8f4db" providerId="ADAL" clId="{A481B438-7442-4CEC-B5F6-DFB87AF6DB7D}" dt="2026-09-16T18:09:41.113" v="2173" actId="478"/>
          <ac:picMkLst>
            <pc:docMk/>
            <pc:sldMk cId="2135611802" sldId="1003"/>
            <ac:picMk id="24" creationId="{7EF9529C-8285-5387-C2C9-4417C706D576}"/>
          </ac:picMkLst>
        </pc:picChg>
        <pc:picChg chg="add mod">
          <ac:chgData name="Devin Merrell" userId="cbf5d4ce-c423-4cd3-8381-1a72dae8f4db" providerId="ADAL" clId="{A481B438-7442-4CEC-B5F6-DFB87AF6DB7D}" dt="2026-09-16T18:10:25.232" v="2188" actId="1076"/>
          <ac:picMkLst>
            <pc:docMk/>
            <pc:sldMk cId="2135611802" sldId="1003"/>
            <ac:picMk id="26" creationId="{6C9A93CD-5494-AB8B-1980-37F6B76860B0}"/>
          </ac:picMkLst>
        </pc:picChg>
      </pc:sldChg>
      <pc:sldChg chg="addSp modSp mod modAnim">
        <pc:chgData name="Devin Merrell" userId="cbf5d4ce-c423-4cd3-8381-1a72dae8f4db" providerId="ADAL" clId="{A481B438-7442-4CEC-B5F6-DFB87AF6DB7D}" dt="2026-09-15T20:24:54.026" v="1576" actId="1076"/>
        <pc:sldMkLst>
          <pc:docMk/>
          <pc:sldMk cId="3181979996" sldId="1004"/>
        </pc:sldMkLst>
        <pc:spChg chg="add mod">
          <ac:chgData name="Devin Merrell" userId="cbf5d4ce-c423-4cd3-8381-1a72dae8f4db" providerId="ADAL" clId="{A481B438-7442-4CEC-B5F6-DFB87AF6DB7D}" dt="2026-09-14T19:27:29.972" v="272" actId="1076"/>
          <ac:spMkLst>
            <pc:docMk/>
            <pc:sldMk cId="3181979996" sldId="1004"/>
            <ac:spMk id="4" creationId="{F7B75C34-B8EC-6E32-D359-D2695C2B9678}"/>
          </ac:spMkLst>
        </pc:spChg>
        <pc:grpChg chg="mod">
          <ac:chgData name="Devin Merrell" userId="cbf5d4ce-c423-4cd3-8381-1a72dae8f4db" providerId="ADAL" clId="{A481B438-7442-4CEC-B5F6-DFB87AF6DB7D}" dt="2026-09-14T19:25:36.177" v="3" actId="1076"/>
          <ac:grpSpMkLst>
            <pc:docMk/>
            <pc:sldMk cId="3181979996" sldId="1004"/>
            <ac:grpSpMk id="5" creationId="{A0DEC010-5EC5-FB43-81C0-CEBDDCCFD4A6}"/>
          </ac:grpSpMkLst>
        </pc:grpChg>
        <pc:grpChg chg="mod">
          <ac:chgData name="Devin Merrell" userId="cbf5d4ce-c423-4cd3-8381-1a72dae8f4db" providerId="ADAL" clId="{A481B438-7442-4CEC-B5F6-DFB87AF6DB7D}" dt="2026-09-15T20:24:54.026" v="1576" actId="1076"/>
          <ac:grpSpMkLst>
            <pc:docMk/>
            <pc:sldMk cId="3181979996" sldId="1004"/>
            <ac:grpSpMk id="39" creationId="{D248B23C-B063-21E8-9D3E-7DE86CD78548}"/>
          </ac:grpSpMkLst>
        </pc:grpChg>
      </pc:sldChg>
    </pc:docChg>
  </pc:docChgLst>
  <pc:docChgLst>
    <pc:chgData name="Devin Merrell" userId="cbf5d4ce-c423-4cd3-8381-1a72dae8f4db" providerId="ADAL" clId="{00ECADEC-3A19-46AD-A39E-3F8C7269CD87}"/>
    <pc:docChg chg="custSel delSld modSld">
      <pc:chgData name="Devin Merrell" userId="cbf5d4ce-c423-4cd3-8381-1a72dae8f4db" providerId="ADAL" clId="{00ECADEC-3A19-46AD-A39E-3F8C7269CD87}" dt="2026-09-17T22:24:58.222" v="209" actId="20577"/>
      <pc:docMkLst>
        <pc:docMk/>
      </pc:docMkLst>
      <pc:sldChg chg="modSp mod">
        <pc:chgData name="Devin Merrell" userId="cbf5d4ce-c423-4cd3-8381-1a72dae8f4db" providerId="ADAL" clId="{00ECADEC-3A19-46AD-A39E-3F8C7269CD87}" dt="2026-09-17T22:15:51.126" v="99" actId="208"/>
        <pc:sldMkLst>
          <pc:docMk/>
          <pc:sldMk cId="3342212620" sldId="265"/>
        </pc:sldMkLst>
        <pc:spChg chg="mod">
          <ac:chgData name="Devin Merrell" userId="cbf5d4ce-c423-4cd3-8381-1a72dae8f4db" providerId="ADAL" clId="{00ECADEC-3A19-46AD-A39E-3F8C7269CD87}" dt="2026-09-17T22:15:16.024" v="93" actId="207"/>
          <ac:spMkLst>
            <pc:docMk/>
            <pc:sldMk cId="3342212620" sldId="265"/>
            <ac:spMk id="48" creationId="{F5924780-1C32-1302-2889-8625F777BE0B}"/>
          </ac:spMkLst>
        </pc:spChg>
        <pc:spChg chg="mod">
          <ac:chgData name="Devin Merrell" userId="cbf5d4ce-c423-4cd3-8381-1a72dae8f4db" providerId="ADAL" clId="{00ECADEC-3A19-46AD-A39E-3F8C7269CD87}" dt="2026-09-17T22:15:27.930" v="96" actId="207"/>
          <ac:spMkLst>
            <pc:docMk/>
            <pc:sldMk cId="3342212620" sldId="265"/>
            <ac:spMk id="50" creationId="{A6CB654D-09B7-60B3-8EEB-BD148CD320E7}"/>
          </ac:spMkLst>
        </pc:spChg>
        <pc:spChg chg="mod">
          <ac:chgData name="Devin Merrell" userId="cbf5d4ce-c423-4cd3-8381-1a72dae8f4db" providerId="ADAL" clId="{00ECADEC-3A19-46AD-A39E-3F8C7269CD87}" dt="2026-09-17T22:15:45.247" v="98" actId="207"/>
          <ac:spMkLst>
            <pc:docMk/>
            <pc:sldMk cId="3342212620" sldId="265"/>
            <ac:spMk id="55" creationId="{E508924E-862F-EFCF-F387-7C49773CA24B}"/>
          </ac:spMkLst>
        </pc:spChg>
        <pc:spChg chg="mod">
          <ac:chgData name="Devin Merrell" userId="cbf5d4ce-c423-4cd3-8381-1a72dae8f4db" providerId="ADAL" clId="{00ECADEC-3A19-46AD-A39E-3F8C7269CD87}" dt="2026-09-17T22:15:20.154" v="94" actId="207"/>
          <ac:spMkLst>
            <pc:docMk/>
            <pc:sldMk cId="3342212620" sldId="265"/>
            <ac:spMk id="58" creationId="{A5FE2BFE-BEF3-F5F6-79EF-661D772FA84C}"/>
          </ac:spMkLst>
        </pc:spChg>
        <pc:spChg chg="mod">
          <ac:chgData name="Devin Merrell" userId="cbf5d4ce-c423-4cd3-8381-1a72dae8f4db" providerId="ADAL" clId="{00ECADEC-3A19-46AD-A39E-3F8C7269CD87}" dt="2026-09-17T22:15:22.407" v="95" actId="207"/>
          <ac:spMkLst>
            <pc:docMk/>
            <pc:sldMk cId="3342212620" sldId="265"/>
            <ac:spMk id="61" creationId="{D1333092-593F-F710-F162-FE84DC3EFC55}"/>
          </ac:spMkLst>
        </pc:spChg>
        <pc:spChg chg="mod">
          <ac:chgData name="Devin Merrell" userId="cbf5d4ce-c423-4cd3-8381-1a72dae8f4db" providerId="ADAL" clId="{00ECADEC-3A19-46AD-A39E-3F8C7269CD87}" dt="2026-09-17T22:15:12.769" v="92" actId="207"/>
          <ac:spMkLst>
            <pc:docMk/>
            <pc:sldMk cId="3342212620" sldId="265"/>
            <ac:spMk id="66" creationId="{B0A117AC-CA66-73A0-7379-F07427F7CAAC}"/>
          </ac:spMkLst>
        </pc:spChg>
        <pc:spChg chg="mod">
          <ac:chgData name="Devin Merrell" userId="cbf5d4ce-c423-4cd3-8381-1a72dae8f4db" providerId="ADAL" clId="{00ECADEC-3A19-46AD-A39E-3F8C7269CD87}" dt="2026-09-17T22:15:12.769" v="92" actId="207"/>
          <ac:spMkLst>
            <pc:docMk/>
            <pc:sldMk cId="3342212620" sldId="265"/>
            <ac:spMk id="68" creationId="{5631ECC9-D082-6116-E68C-7D7997F930F0}"/>
          </ac:spMkLst>
        </pc:spChg>
        <pc:cxnChg chg="mod">
          <ac:chgData name="Devin Merrell" userId="cbf5d4ce-c423-4cd3-8381-1a72dae8f4db" providerId="ADAL" clId="{00ECADEC-3A19-46AD-A39E-3F8C7269CD87}" dt="2026-09-17T22:15:39.867" v="97" actId="208"/>
          <ac:cxnSpMkLst>
            <pc:docMk/>
            <pc:sldMk cId="3342212620" sldId="265"/>
            <ac:cxnSpMk id="52" creationId="{C5B59AC3-162D-E878-1C73-867C2A6724A9}"/>
          </ac:cxnSpMkLst>
        </pc:cxnChg>
        <pc:cxnChg chg="mod">
          <ac:chgData name="Devin Merrell" userId="cbf5d4ce-c423-4cd3-8381-1a72dae8f4db" providerId="ADAL" clId="{00ECADEC-3A19-46AD-A39E-3F8C7269CD87}" dt="2026-09-17T22:15:39.867" v="97" actId="208"/>
          <ac:cxnSpMkLst>
            <pc:docMk/>
            <pc:sldMk cId="3342212620" sldId="265"/>
            <ac:cxnSpMk id="56" creationId="{77DDAFBE-6E22-9F38-EE26-E78DD9274EFE}"/>
          </ac:cxnSpMkLst>
        </pc:cxnChg>
        <pc:cxnChg chg="mod">
          <ac:chgData name="Devin Merrell" userId="cbf5d4ce-c423-4cd3-8381-1a72dae8f4db" providerId="ADAL" clId="{00ECADEC-3A19-46AD-A39E-3F8C7269CD87}" dt="2026-09-17T22:15:51.126" v="99" actId="208"/>
          <ac:cxnSpMkLst>
            <pc:docMk/>
            <pc:sldMk cId="3342212620" sldId="265"/>
            <ac:cxnSpMk id="59" creationId="{2C319A96-7151-5403-20E0-8A9B2F9E4D2F}"/>
          </ac:cxnSpMkLst>
        </pc:cxnChg>
        <pc:cxnChg chg="mod">
          <ac:chgData name="Devin Merrell" userId="cbf5d4ce-c423-4cd3-8381-1a72dae8f4db" providerId="ADAL" clId="{00ECADEC-3A19-46AD-A39E-3F8C7269CD87}" dt="2026-09-17T22:15:51.126" v="99" actId="208"/>
          <ac:cxnSpMkLst>
            <pc:docMk/>
            <pc:sldMk cId="3342212620" sldId="265"/>
            <ac:cxnSpMk id="60" creationId="{FEAFDF68-2E97-B408-2EC2-3060952188D5}"/>
          </ac:cxnSpMkLst>
        </pc:cxnChg>
      </pc:sldChg>
      <pc:sldChg chg="modSp mod">
        <pc:chgData name="Devin Merrell" userId="cbf5d4ce-c423-4cd3-8381-1a72dae8f4db" providerId="ADAL" clId="{00ECADEC-3A19-46AD-A39E-3F8C7269CD87}" dt="2026-09-17T22:21:15.731" v="108" actId="12"/>
        <pc:sldMkLst>
          <pc:docMk/>
          <pc:sldMk cId="2380531266" sldId="901"/>
        </pc:sldMkLst>
        <pc:spChg chg="mod">
          <ac:chgData name="Devin Merrell" userId="cbf5d4ce-c423-4cd3-8381-1a72dae8f4db" providerId="ADAL" clId="{00ECADEC-3A19-46AD-A39E-3F8C7269CD87}" dt="2026-09-17T22:21:15.731" v="108" actId="12"/>
          <ac:spMkLst>
            <pc:docMk/>
            <pc:sldMk cId="2380531266" sldId="901"/>
            <ac:spMk id="5" creationId="{BDB59C28-9961-960E-B14D-EA0A65C4DDBF}"/>
          </ac:spMkLst>
        </pc:spChg>
        <pc:spChg chg="mod">
          <ac:chgData name="Devin Merrell" userId="cbf5d4ce-c423-4cd3-8381-1a72dae8f4db" providerId="ADAL" clId="{00ECADEC-3A19-46AD-A39E-3F8C7269CD87}" dt="2026-09-17T22:20:34.740" v="107" actId="1076"/>
          <ac:spMkLst>
            <pc:docMk/>
            <pc:sldMk cId="2380531266" sldId="901"/>
            <ac:spMk id="9" creationId="{69F9B40E-1483-245A-AAC7-25A68DE3693B}"/>
          </ac:spMkLst>
        </pc:spChg>
      </pc:sldChg>
      <pc:sldChg chg="modSp modAnim">
        <pc:chgData name="Devin Merrell" userId="cbf5d4ce-c423-4cd3-8381-1a72dae8f4db" providerId="ADAL" clId="{00ECADEC-3A19-46AD-A39E-3F8C7269CD87}" dt="2026-09-17T22:18:24.567" v="100" actId="12"/>
        <pc:sldMkLst>
          <pc:docMk/>
          <pc:sldMk cId="1117922549" sldId="903"/>
        </pc:sldMkLst>
        <pc:spChg chg="mod">
          <ac:chgData name="Devin Merrell" userId="cbf5d4ce-c423-4cd3-8381-1a72dae8f4db" providerId="ADAL" clId="{00ECADEC-3A19-46AD-A39E-3F8C7269CD87}" dt="2026-09-17T22:18:24.567" v="100" actId="12"/>
          <ac:spMkLst>
            <pc:docMk/>
            <pc:sldMk cId="1117922549" sldId="903"/>
            <ac:spMk id="4" creationId="{183BAEE0-65FC-972B-CE9D-376CBEC79BFC}"/>
          </ac:spMkLst>
        </pc:spChg>
      </pc:sldChg>
      <pc:sldChg chg="modSp">
        <pc:chgData name="Devin Merrell" userId="cbf5d4ce-c423-4cd3-8381-1a72dae8f4db" providerId="ADAL" clId="{00ECADEC-3A19-46AD-A39E-3F8C7269CD87}" dt="2026-09-17T22:20:07.437" v="106" actId="12"/>
        <pc:sldMkLst>
          <pc:docMk/>
          <pc:sldMk cId="762070761" sldId="993"/>
        </pc:sldMkLst>
        <pc:spChg chg="mod">
          <ac:chgData name="Devin Merrell" userId="cbf5d4ce-c423-4cd3-8381-1a72dae8f4db" providerId="ADAL" clId="{00ECADEC-3A19-46AD-A39E-3F8C7269CD87}" dt="2026-09-17T22:20:07.437" v="106" actId="12"/>
          <ac:spMkLst>
            <pc:docMk/>
            <pc:sldMk cId="762070761" sldId="993"/>
            <ac:spMk id="18" creationId="{7574E4C8-A13A-6196-5F75-2DAFF70A03AB}"/>
          </ac:spMkLst>
        </pc:spChg>
      </pc:sldChg>
      <pc:sldChg chg="modSp">
        <pc:chgData name="Devin Merrell" userId="cbf5d4ce-c423-4cd3-8381-1a72dae8f4db" providerId="ADAL" clId="{00ECADEC-3A19-46AD-A39E-3F8C7269CD87}" dt="2026-09-17T22:22:32.767" v="118" actId="12"/>
        <pc:sldMkLst>
          <pc:docMk/>
          <pc:sldMk cId="311060480" sldId="994"/>
        </pc:sldMkLst>
        <pc:spChg chg="mod">
          <ac:chgData name="Devin Merrell" userId="cbf5d4ce-c423-4cd3-8381-1a72dae8f4db" providerId="ADAL" clId="{00ECADEC-3A19-46AD-A39E-3F8C7269CD87}" dt="2026-09-17T22:22:32.767" v="118" actId="12"/>
          <ac:spMkLst>
            <pc:docMk/>
            <pc:sldMk cId="311060480" sldId="994"/>
            <ac:spMk id="27" creationId="{D053EEF6-557F-0B5B-97D5-C654037DBD9A}"/>
          </ac:spMkLst>
        </pc:spChg>
      </pc:sldChg>
      <pc:sldChg chg="addSp delSp modSp mod addAnim delAnim modAnim">
        <pc:chgData name="Devin Merrell" userId="cbf5d4ce-c423-4cd3-8381-1a72dae8f4db" providerId="ADAL" clId="{00ECADEC-3A19-46AD-A39E-3F8C7269CD87}" dt="2026-09-17T22:22:43.852" v="119" actId="12"/>
        <pc:sldMkLst>
          <pc:docMk/>
          <pc:sldMk cId="943749902" sldId="995"/>
        </pc:sldMkLst>
        <pc:spChg chg="mod">
          <ac:chgData name="Devin Merrell" userId="cbf5d4ce-c423-4cd3-8381-1a72dae8f4db" providerId="ADAL" clId="{00ECADEC-3A19-46AD-A39E-3F8C7269CD87}" dt="2026-09-17T22:22:43.852" v="119" actId="12"/>
          <ac:spMkLst>
            <pc:docMk/>
            <pc:sldMk cId="943749902" sldId="995"/>
            <ac:spMk id="4" creationId="{8DF31DD4-88B0-15E1-A88F-205DFE511058}"/>
          </ac:spMkLst>
        </pc:spChg>
        <pc:grpChg chg="del">
          <ac:chgData name="Devin Merrell" userId="cbf5d4ce-c423-4cd3-8381-1a72dae8f4db" providerId="ADAL" clId="{00ECADEC-3A19-46AD-A39E-3F8C7269CD87}" dt="2026-09-17T19:14:39.167" v="84" actId="478"/>
          <ac:grpSpMkLst>
            <pc:docMk/>
            <pc:sldMk cId="943749902" sldId="995"/>
            <ac:grpSpMk id="13" creationId="{8B5E8C07-1793-05F3-199F-D01E85107D28}"/>
          </ac:grpSpMkLst>
        </pc:grpChg>
        <pc:grpChg chg="add mod">
          <ac:chgData name="Devin Merrell" userId="cbf5d4ce-c423-4cd3-8381-1a72dae8f4db" providerId="ADAL" clId="{00ECADEC-3A19-46AD-A39E-3F8C7269CD87}" dt="2026-09-17T19:14:45.691" v="85" actId="164"/>
          <ac:grpSpMkLst>
            <pc:docMk/>
            <pc:sldMk cId="943749902" sldId="995"/>
            <ac:grpSpMk id="24" creationId="{77913855-3B48-0288-1F42-2B2397B86992}"/>
          </ac:grpSpMkLst>
        </pc:grpChg>
        <pc:picChg chg="add mod">
          <ac:chgData name="Devin Merrell" userId="cbf5d4ce-c423-4cd3-8381-1a72dae8f4db" providerId="ADAL" clId="{00ECADEC-3A19-46AD-A39E-3F8C7269CD87}" dt="2026-09-17T19:14:45.691" v="85" actId="164"/>
          <ac:picMkLst>
            <pc:docMk/>
            <pc:sldMk cId="943749902" sldId="995"/>
            <ac:picMk id="6" creationId="{34433D4C-DC05-4090-371A-01C6303DD191}"/>
          </ac:picMkLst>
        </pc:picChg>
        <pc:picChg chg="del mod">
          <ac:chgData name="Devin Merrell" userId="cbf5d4ce-c423-4cd3-8381-1a72dae8f4db" providerId="ADAL" clId="{00ECADEC-3A19-46AD-A39E-3F8C7269CD87}" dt="2026-09-17T19:13:05.921" v="43" actId="478"/>
          <ac:picMkLst>
            <pc:docMk/>
            <pc:sldMk cId="943749902" sldId="995"/>
            <ac:picMk id="7" creationId="{A5E3E558-C464-E0FA-34B6-BF90D343A3C0}"/>
          </ac:picMkLst>
        </pc:picChg>
        <pc:picChg chg="add del mod">
          <ac:chgData name="Devin Merrell" userId="cbf5d4ce-c423-4cd3-8381-1a72dae8f4db" providerId="ADAL" clId="{00ECADEC-3A19-46AD-A39E-3F8C7269CD87}" dt="2026-09-17T19:13:28.249" v="50" actId="478"/>
          <ac:picMkLst>
            <pc:docMk/>
            <pc:sldMk cId="943749902" sldId="995"/>
            <ac:picMk id="9" creationId="{130EDDB2-BA4C-8A42-271F-EE6F959E9678}"/>
          </ac:picMkLst>
        </pc:picChg>
        <pc:picChg chg="add mod">
          <ac:chgData name="Devin Merrell" userId="cbf5d4ce-c423-4cd3-8381-1a72dae8f4db" providerId="ADAL" clId="{00ECADEC-3A19-46AD-A39E-3F8C7269CD87}" dt="2026-09-17T19:14:45.691" v="85" actId="164"/>
          <ac:picMkLst>
            <pc:docMk/>
            <pc:sldMk cId="943749902" sldId="995"/>
            <ac:picMk id="11" creationId="{5130765F-DF06-8907-EB3E-27E9922BF03C}"/>
          </ac:picMkLst>
        </pc:picChg>
      </pc:sldChg>
      <pc:sldChg chg="modSp">
        <pc:chgData name="Devin Merrell" userId="cbf5d4ce-c423-4cd3-8381-1a72dae8f4db" providerId="ADAL" clId="{00ECADEC-3A19-46AD-A39E-3F8C7269CD87}" dt="2026-09-17T22:22:54.632" v="120" actId="12"/>
        <pc:sldMkLst>
          <pc:docMk/>
          <pc:sldMk cId="2421483710" sldId="996"/>
        </pc:sldMkLst>
        <pc:spChg chg="mod">
          <ac:chgData name="Devin Merrell" userId="cbf5d4ce-c423-4cd3-8381-1a72dae8f4db" providerId="ADAL" clId="{00ECADEC-3A19-46AD-A39E-3F8C7269CD87}" dt="2026-09-17T22:22:54.632" v="120" actId="12"/>
          <ac:spMkLst>
            <pc:docMk/>
            <pc:sldMk cId="2421483710" sldId="996"/>
            <ac:spMk id="4" creationId="{88A01E52-78D7-8E93-B4B9-A845728EA034}"/>
          </ac:spMkLst>
        </pc:spChg>
      </pc:sldChg>
      <pc:sldChg chg="modSp mod">
        <pc:chgData name="Devin Merrell" userId="cbf5d4ce-c423-4cd3-8381-1a72dae8f4db" providerId="ADAL" clId="{00ECADEC-3A19-46AD-A39E-3F8C7269CD87}" dt="2026-09-17T22:22:23.200" v="117" actId="12"/>
        <pc:sldMkLst>
          <pc:docMk/>
          <pc:sldMk cId="1704749699" sldId="997"/>
        </pc:sldMkLst>
        <pc:spChg chg="mod">
          <ac:chgData name="Devin Merrell" userId="cbf5d4ce-c423-4cd3-8381-1a72dae8f4db" providerId="ADAL" clId="{00ECADEC-3A19-46AD-A39E-3F8C7269CD87}" dt="2026-09-17T22:22:23.200" v="117" actId="12"/>
          <ac:spMkLst>
            <pc:docMk/>
            <pc:sldMk cId="1704749699" sldId="997"/>
            <ac:spMk id="18" creationId="{60B3C1A3-B059-B1D9-198B-CB1E6CBF7681}"/>
          </ac:spMkLst>
        </pc:spChg>
      </pc:sldChg>
      <pc:sldChg chg="modSp">
        <pc:chgData name="Devin Merrell" userId="cbf5d4ce-c423-4cd3-8381-1a72dae8f4db" providerId="ADAL" clId="{00ECADEC-3A19-46AD-A39E-3F8C7269CD87}" dt="2026-09-17T22:23:11.500" v="121" actId="12"/>
        <pc:sldMkLst>
          <pc:docMk/>
          <pc:sldMk cId="3250631466" sldId="999"/>
        </pc:sldMkLst>
        <pc:spChg chg="mod">
          <ac:chgData name="Devin Merrell" userId="cbf5d4ce-c423-4cd3-8381-1a72dae8f4db" providerId="ADAL" clId="{00ECADEC-3A19-46AD-A39E-3F8C7269CD87}" dt="2026-09-17T22:23:11.500" v="121" actId="12"/>
          <ac:spMkLst>
            <pc:docMk/>
            <pc:sldMk cId="3250631466" sldId="999"/>
            <ac:spMk id="4" creationId="{6FE115A8-0249-BEDC-5D18-2F4AA69D217D}"/>
          </ac:spMkLst>
        </pc:spChg>
      </pc:sldChg>
      <pc:sldChg chg="modSp mod">
        <pc:chgData name="Devin Merrell" userId="cbf5d4ce-c423-4cd3-8381-1a72dae8f4db" providerId="ADAL" clId="{00ECADEC-3A19-46AD-A39E-3F8C7269CD87}" dt="2026-09-17T22:24:58.222" v="209" actId="20577"/>
        <pc:sldMkLst>
          <pc:docMk/>
          <pc:sldMk cId="2770170312" sldId="1000"/>
        </pc:sldMkLst>
        <pc:spChg chg="mod">
          <ac:chgData name="Devin Merrell" userId="cbf5d4ce-c423-4cd3-8381-1a72dae8f4db" providerId="ADAL" clId="{00ECADEC-3A19-46AD-A39E-3F8C7269CD87}" dt="2026-09-17T22:24:58.222" v="209" actId="20577"/>
          <ac:spMkLst>
            <pc:docMk/>
            <pc:sldMk cId="2770170312" sldId="1000"/>
            <ac:spMk id="4" creationId="{93534CA9-9147-E037-B023-97F76EEBC39F}"/>
          </ac:spMkLst>
        </pc:spChg>
      </pc:sldChg>
      <pc:sldChg chg="addSp modSp modAnim">
        <pc:chgData name="Devin Merrell" userId="cbf5d4ce-c423-4cd3-8381-1a72dae8f4db" providerId="ADAL" clId="{00ECADEC-3A19-46AD-A39E-3F8C7269CD87}" dt="2026-09-17T22:19:26.184" v="105" actId="12"/>
        <pc:sldMkLst>
          <pc:docMk/>
          <pc:sldMk cId="2705083071" sldId="1001"/>
        </pc:sldMkLst>
        <pc:spChg chg="mod">
          <ac:chgData name="Devin Merrell" userId="cbf5d4ce-c423-4cd3-8381-1a72dae8f4db" providerId="ADAL" clId="{00ECADEC-3A19-46AD-A39E-3F8C7269CD87}" dt="2026-09-17T22:19:26.184" v="105" actId="12"/>
          <ac:spMkLst>
            <pc:docMk/>
            <pc:sldMk cId="2705083071" sldId="1001"/>
            <ac:spMk id="4" creationId="{4939BDD0-7908-9035-09FC-66D345DD3812}"/>
          </ac:spMkLst>
        </pc:spChg>
        <pc:spChg chg="add mod">
          <ac:chgData name="Devin Merrell" userId="cbf5d4ce-c423-4cd3-8381-1a72dae8f4db" providerId="ADAL" clId="{00ECADEC-3A19-46AD-A39E-3F8C7269CD87}" dt="2026-09-14T16:50:25.609" v="3" actId="164"/>
          <ac:spMkLst>
            <pc:docMk/>
            <pc:sldMk cId="2705083071" sldId="1001"/>
            <ac:spMk id="8" creationId="{41980298-2171-B809-529B-E8AB610DCC60}"/>
          </ac:spMkLst>
        </pc:spChg>
        <pc:spChg chg="add mod">
          <ac:chgData name="Devin Merrell" userId="cbf5d4ce-c423-4cd3-8381-1a72dae8f4db" providerId="ADAL" clId="{00ECADEC-3A19-46AD-A39E-3F8C7269CD87}" dt="2026-09-14T16:51:54.926" v="5" actId="164"/>
          <ac:spMkLst>
            <pc:docMk/>
            <pc:sldMk cId="2705083071" sldId="1001"/>
            <ac:spMk id="15" creationId="{AF3EC2B9-AE1E-CDD8-1426-D113248B14CB}"/>
          </ac:spMkLst>
        </pc:spChg>
        <pc:spChg chg="add mod">
          <ac:chgData name="Devin Merrell" userId="cbf5d4ce-c423-4cd3-8381-1a72dae8f4db" providerId="ADAL" clId="{00ECADEC-3A19-46AD-A39E-3F8C7269CD87}" dt="2026-09-14T16:53:25.929" v="8" actId="164"/>
          <ac:spMkLst>
            <pc:docMk/>
            <pc:sldMk cId="2705083071" sldId="1001"/>
            <ac:spMk id="19" creationId="{6B91C3F3-37BE-3BD0-7C6B-B490D2627AFA}"/>
          </ac:spMkLst>
        </pc:spChg>
        <pc:grpChg chg="add mod">
          <ac:chgData name="Devin Merrell" userId="cbf5d4ce-c423-4cd3-8381-1a72dae8f4db" providerId="ADAL" clId="{00ECADEC-3A19-46AD-A39E-3F8C7269CD87}" dt="2026-09-14T16:50:25.609" v="3" actId="164"/>
          <ac:grpSpMkLst>
            <pc:docMk/>
            <pc:sldMk cId="2705083071" sldId="1001"/>
            <ac:grpSpMk id="13" creationId="{9FDA0E0E-9571-D880-F03C-3E2B24279E6D}"/>
          </ac:grpSpMkLst>
        </pc:grpChg>
        <pc:grpChg chg="add mod">
          <ac:chgData name="Devin Merrell" userId="cbf5d4ce-c423-4cd3-8381-1a72dae8f4db" providerId="ADAL" clId="{00ECADEC-3A19-46AD-A39E-3F8C7269CD87}" dt="2026-09-14T16:51:54.926" v="5" actId="164"/>
          <ac:grpSpMkLst>
            <pc:docMk/>
            <pc:sldMk cId="2705083071" sldId="1001"/>
            <ac:grpSpMk id="17" creationId="{5F800CCC-181C-B142-2140-23D3D8F6CD15}"/>
          </ac:grpSpMkLst>
        </pc:grpChg>
        <pc:grpChg chg="add mod">
          <ac:chgData name="Devin Merrell" userId="cbf5d4ce-c423-4cd3-8381-1a72dae8f4db" providerId="ADAL" clId="{00ECADEC-3A19-46AD-A39E-3F8C7269CD87}" dt="2026-09-14T16:54:09.612" v="9" actId="164"/>
          <ac:grpSpMkLst>
            <pc:docMk/>
            <pc:sldMk cId="2705083071" sldId="1001"/>
            <ac:grpSpMk id="25" creationId="{E591FCB7-A60B-2B92-FB3B-0FC49CACDB6B}"/>
          </ac:grpSpMkLst>
        </pc:grpChg>
        <pc:grpChg chg="add mod">
          <ac:chgData name="Devin Merrell" userId="cbf5d4ce-c423-4cd3-8381-1a72dae8f4db" providerId="ADAL" clId="{00ECADEC-3A19-46AD-A39E-3F8C7269CD87}" dt="2026-09-14T16:54:09.612" v="9" actId="164"/>
          <ac:grpSpMkLst>
            <pc:docMk/>
            <pc:sldMk cId="2705083071" sldId="1001"/>
            <ac:grpSpMk id="28" creationId="{588ABD1E-D99A-A3DF-AAE8-FBAFF982A477}"/>
          </ac:grpSpMkLst>
        </pc:grpChg>
        <pc:picChg chg="mod">
          <ac:chgData name="Devin Merrell" userId="cbf5d4ce-c423-4cd3-8381-1a72dae8f4db" providerId="ADAL" clId="{00ECADEC-3A19-46AD-A39E-3F8C7269CD87}" dt="2026-09-14T16:54:09.612" v="9" actId="164"/>
          <ac:picMkLst>
            <pc:docMk/>
            <pc:sldMk cId="2705083071" sldId="1001"/>
            <ac:picMk id="34" creationId="{BA692E68-5989-BAE7-6878-7023BC236100}"/>
          </ac:picMkLst>
        </pc:picChg>
        <pc:picChg chg="mod">
          <ac:chgData name="Devin Merrell" userId="cbf5d4ce-c423-4cd3-8381-1a72dae8f4db" providerId="ADAL" clId="{00ECADEC-3A19-46AD-A39E-3F8C7269CD87}" dt="2026-09-14T16:51:54.926" v="5" actId="164"/>
          <ac:picMkLst>
            <pc:docMk/>
            <pc:sldMk cId="2705083071" sldId="1001"/>
            <ac:picMk id="36" creationId="{AA05C0B9-099D-E21E-A34D-8314FB95C5EB}"/>
          </ac:picMkLst>
        </pc:picChg>
        <pc:picChg chg="mod">
          <ac:chgData name="Devin Merrell" userId="cbf5d4ce-c423-4cd3-8381-1a72dae8f4db" providerId="ADAL" clId="{00ECADEC-3A19-46AD-A39E-3F8C7269CD87}" dt="2026-09-14T16:50:25.609" v="3" actId="164"/>
          <ac:picMkLst>
            <pc:docMk/>
            <pc:sldMk cId="2705083071" sldId="1001"/>
            <ac:picMk id="38" creationId="{80FC25F6-1DAC-E0BC-9FFD-725C138D231E}"/>
          </ac:picMkLst>
        </pc:picChg>
        <pc:cxnChg chg="mod">
          <ac:chgData name="Devin Merrell" userId="cbf5d4ce-c423-4cd3-8381-1a72dae8f4db" providerId="ADAL" clId="{00ECADEC-3A19-46AD-A39E-3F8C7269CD87}" dt="2026-09-14T16:50:25.609" v="3" actId="164"/>
          <ac:cxnSpMkLst>
            <pc:docMk/>
            <pc:sldMk cId="2705083071" sldId="1001"/>
            <ac:cxnSpMk id="6" creationId="{F6F17934-E481-8B15-FB8B-3418075E08AD}"/>
          </ac:cxnSpMkLst>
        </pc:cxnChg>
        <pc:cxnChg chg="mod">
          <ac:chgData name="Devin Merrell" userId="cbf5d4ce-c423-4cd3-8381-1a72dae8f4db" providerId="ADAL" clId="{00ECADEC-3A19-46AD-A39E-3F8C7269CD87}" dt="2026-09-14T16:50:25.609" v="3" actId="164"/>
          <ac:cxnSpMkLst>
            <pc:docMk/>
            <pc:sldMk cId="2705083071" sldId="1001"/>
            <ac:cxnSpMk id="10" creationId="{3E632BB2-B641-4879-6C91-AE7E2F836E39}"/>
          </ac:cxnSpMkLst>
        </pc:cxnChg>
        <pc:cxnChg chg="add mod">
          <ac:chgData name="Devin Merrell" userId="cbf5d4ce-c423-4cd3-8381-1a72dae8f4db" providerId="ADAL" clId="{00ECADEC-3A19-46AD-A39E-3F8C7269CD87}" dt="2026-09-14T16:51:54.926" v="5" actId="164"/>
          <ac:cxnSpMkLst>
            <pc:docMk/>
            <pc:sldMk cId="2705083071" sldId="1001"/>
            <ac:cxnSpMk id="14" creationId="{110C6AC3-52C4-54B1-67A7-AE136BDFEA72}"/>
          </ac:cxnSpMkLst>
        </pc:cxnChg>
        <pc:cxnChg chg="add mod">
          <ac:chgData name="Devin Merrell" userId="cbf5d4ce-c423-4cd3-8381-1a72dae8f4db" providerId="ADAL" clId="{00ECADEC-3A19-46AD-A39E-3F8C7269CD87}" dt="2026-09-14T16:51:54.926" v="5" actId="164"/>
          <ac:cxnSpMkLst>
            <pc:docMk/>
            <pc:sldMk cId="2705083071" sldId="1001"/>
            <ac:cxnSpMk id="16" creationId="{DC043797-8CC5-76AF-DC3C-3AF84FD9185C}"/>
          </ac:cxnSpMkLst>
        </pc:cxnChg>
        <pc:cxnChg chg="add mod">
          <ac:chgData name="Devin Merrell" userId="cbf5d4ce-c423-4cd3-8381-1a72dae8f4db" providerId="ADAL" clId="{00ECADEC-3A19-46AD-A39E-3F8C7269CD87}" dt="2026-09-14T16:53:25.929" v="8" actId="164"/>
          <ac:cxnSpMkLst>
            <pc:docMk/>
            <pc:sldMk cId="2705083071" sldId="1001"/>
            <ac:cxnSpMk id="18" creationId="{D5E26685-488B-5779-3280-B2D552475530}"/>
          </ac:cxnSpMkLst>
        </pc:cxnChg>
        <pc:cxnChg chg="add mod">
          <ac:chgData name="Devin Merrell" userId="cbf5d4ce-c423-4cd3-8381-1a72dae8f4db" providerId="ADAL" clId="{00ECADEC-3A19-46AD-A39E-3F8C7269CD87}" dt="2026-09-14T16:53:25.929" v="8" actId="164"/>
          <ac:cxnSpMkLst>
            <pc:docMk/>
            <pc:sldMk cId="2705083071" sldId="1001"/>
            <ac:cxnSpMk id="20" creationId="{1B411872-B16F-122E-FEC7-D1FE34D2EBB2}"/>
          </ac:cxnSpMkLst>
        </pc:cxnChg>
      </pc:sldChg>
      <pc:sldChg chg="delSp modSp mod">
        <pc:chgData name="Devin Merrell" userId="cbf5d4ce-c423-4cd3-8381-1a72dae8f4db" providerId="ADAL" clId="{00ECADEC-3A19-46AD-A39E-3F8C7269CD87}" dt="2026-09-17T22:21:51.806" v="113" actId="12"/>
        <pc:sldMkLst>
          <pc:docMk/>
          <pc:sldMk cId="2135611802" sldId="1003"/>
        </pc:sldMkLst>
        <pc:spChg chg="mod">
          <ac:chgData name="Devin Merrell" userId="cbf5d4ce-c423-4cd3-8381-1a72dae8f4db" providerId="ADAL" clId="{00ECADEC-3A19-46AD-A39E-3F8C7269CD87}" dt="2026-09-17T22:21:51.806" v="113" actId="12"/>
          <ac:spMkLst>
            <pc:docMk/>
            <pc:sldMk cId="2135611802" sldId="1003"/>
            <ac:spMk id="8" creationId="{2AAAB947-3C22-883E-337C-0456C1D5FA61}"/>
          </ac:spMkLst>
        </pc:spChg>
        <pc:spChg chg="del mod">
          <ac:chgData name="Devin Merrell" userId="cbf5d4ce-c423-4cd3-8381-1a72dae8f4db" providerId="ADAL" clId="{00ECADEC-3A19-46AD-A39E-3F8C7269CD87}" dt="2026-09-17T22:21:41.130" v="110" actId="478"/>
          <ac:spMkLst>
            <pc:docMk/>
            <pc:sldMk cId="2135611802" sldId="1003"/>
            <ac:spMk id="10" creationId="{67414910-F3F6-84BE-89C6-8F675FF359A2}"/>
          </ac:spMkLst>
        </pc:spChg>
      </pc:sldChg>
      <pc:sldChg chg="modSp addAnim delAnim modAnim">
        <pc:chgData name="Devin Merrell" userId="cbf5d4ce-c423-4cd3-8381-1a72dae8f4db" providerId="ADAL" clId="{00ECADEC-3A19-46AD-A39E-3F8C7269CD87}" dt="2026-09-17T22:18:44.168" v="102" actId="12"/>
        <pc:sldMkLst>
          <pc:docMk/>
          <pc:sldMk cId="3181979996" sldId="1004"/>
        </pc:sldMkLst>
        <pc:spChg chg="mod">
          <ac:chgData name="Devin Merrell" userId="cbf5d4ce-c423-4cd3-8381-1a72dae8f4db" providerId="ADAL" clId="{00ECADEC-3A19-46AD-A39E-3F8C7269CD87}" dt="2026-09-17T22:18:44.168" v="102" actId="12"/>
          <ac:spMkLst>
            <pc:docMk/>
            <pc:sldMk cId="3181979996" sldId="1004"/>
            <ac:spMk id="4" creationId="{F7B75C34-B8EC-6E32-D359-D2695C2B9678}"/>
          </ac:spMkLst>
        </pc:spChg>
      </pc:sldChg>
      <pc:sldChg chg="del">
        <pc:chgData name="Devin Merrell" userId="cbf5d4ce-c423-4cd3-8381-1a72dae8f4db" providerId="ADAL" clId="{00ECADEC-3A19-46AD-A39E-3F8C7269CD87}" dt="2026-09-17T18:59:46.871" v="27" actId="47"/>
        <pc:sldMkLst>
          <pc:docMk/>
          <pc:sldMk cId="3401161947" sldId="1005"/>
        </pc:sldMkLst>
      </pc:sldChg>
      <pc:sldChg chg="del">
        <pc:chgData name="Devin Merrell" userId="cbf5d4ce-c423-4cd3-8381-1a72dae8f4db" providerId="ADAL" clId="{00ECADEC-3A19-46AD-A39E-3F8C7269CD87}" dt="2026-09-17T18:59:47.879" v="28" actId="47"/>
        <pc:sldMkLst>
          <pc:docMk/>
          <pc:sldMk cId="762442541" sldId="1006"/>
        </pc:sldMkLst>
      </pc:sldChg>
      <pc:sldChg chg="del">
        <pc:chgData name="Devin Merrell" userId="cbf5d4ce-c423-4cd3-8381-1a72dae8f4db" providerId="ADAL" clId="{00ECADEC-3A19-46AD-A39E-3F8C7269CD87}" dt="2026-09-17T18:59:50.952" v="29" actId="47"/>
        <pc:sldMkLst>
          <pc:docMk/>
          <pc:sldMk cId="1848998057" sldId="100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394CE1-CD2F-40ED-A801-7DF2E189B292}" type="datetimeFigureOut">
              <a:rPr lang="en-US" smtClean="0"/>
              <a:t>9/20/2026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0D7F0F-6CFB-4623-81CA-0080AB7C0735}" type="slidenum">
              <a:rPr lang="en-US" smtClean="0"/>
              <a:t>‹#›</a:t>
            </a:fld>
            <a:endParaRPr lang="en-US"/>
          </a:p>
        </p:txBody>
      </p:sp>
    </p:spTree>
    <p:extLst>
      <p:ext uri="{BB962C8B-B14F-4D97-AF65-F5344CB8AC3E}">
        <p14:creationId xmlns:p14="http://schemas.microsoft.com/office/powerpoint/2010/main" val="7042647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0ECDA697-24EE-43D2-9CE5-00277786267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2925970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7B05DEF-6DE7-4BF9-8DBB-FF904A788E50}" type="slidenum">
              <a:rPr lang="en-US" smtClean="0"/>
              <a:pPr>
                <a:defRPr/>
              </a:pPr>
              <a:t>2</a:t>
            </a:fld>
            <a:endParaRPr lang="en-US"/>
          </a:p>
        </p:txBody>
      </p:sp>
    </p:spTree>
    <p:extLst>
      <p:ext uri="{BB962C8B-B14F-4D97-AF65-F5344CB8AC3E}">
        <p14:creationId xmlns:p14="http://schemas.microsoft.com/office/powerpoint/2010/main" val="10700398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Rectangle 7"/>
          <p:cNvSpPr/>
          <p:nvPr userDrawn="1"/>
        </p:nvSpPr>
        <p:spPr>
          <a:xfrm>
            <a:off x="0" y="0"/>
            <a:ext cx="12192000" cy="435864"/>
          </a:xfrm>
          <a:prstGeom prst="rect">
            <a:avLst/>
          </a:prstGeom>
          <a:solidFill>
            <a:srgbClr val="8C1515"/>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7F0424"/>
              </a:solidFill>
            </a:endParaRPr>
          </a:p>
        </p:txBody>
      </p:sp>
      <p:sp>
        <p:nvSpPr>
          <p:cNvPr id="2" name="Title 1"/>
          <p:cNvSpPr>
            <a:spLocks noGrp="1"/>
          </p:cNvSpPr>
          <p:nvPr>
            <p:ph type="ctrTitle"/>
          </p:nvPr>
        </p:nvSpPr>
        <p:spPr>
          <a:xfrm>
            <a:off x="609600" y="3338022"/>
            <a:ext cx="10972800" cy="824631"/>
          </a:xfrm>
          <a:prstGeom prst="rect">
            <a:avLst/>
          </a:prstGeom>
        </p:spPr>
        <p:txBody>
          <a:bodyPr>
            <a:noAutofit/>
          </a:bodyPr>
          <a:lstStyle>
            <a:lvl1pPr algn="ctr">
              <a:defRPr sz="3600">
                <a:solidFill>
                  <a:schemeClr val="tx1"/>
                </a:solidFill>
              </a:defRPr>
            </a:lvl1pPr>
          </a:lstStyle>
          <a:p>
            <a:r>
              <a:rPr lang="en-US"/>
              <a:t>Click to edit Master title style</a:t>
            </a:r>
          </a:p>
        </p:txBody>
      </p:sp>
      <p:sp>
        <p:nvSpPr>
          <p:cNvPr id="12" name="Text Placeholder 33"/>
          <p:cNvSpPr>
            <a:spLocks noGrp="1"/>
          </p:cNvSpPr>
          <p:nvPr>
            <p:ph type="body" sz="quarter" idx="18" hasCustomPrompt="1"/>
          </p:nvPr>
        </p:nvSpPr>
        <p:spPr>
          <a:xfrm>
            <a:off x="2137836" y="5532343"/>
            <a:ext cx="8079317" cy="274320"/>
          </a:xfrm>
          <a:prstGeom prst="rect">
            <a:avLst/>
          </a:prstGeom>
        </p:spPr>
        <p:txBody>
          <a:bodyPr wrap="none" anchor="ctr" anchorCtr="1">
            <a:noAutofit/>
          </a:bodyPr>
          <a:lstStyle>
            <a:lvl1pPr algn="ctr">
              <a:buNone/>
              <a:defRPr sz="1800" b="0" i="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a:t>Insert date here</a:t>
            </a:r>
          </a:p>
        </p:txBody>
      </p:sp>
      <p:sp>
        <p:nvSpPr>
          <p:cNvPr id="13" name="Subtitle 2"/>
          <p:cNvSpPr>
            <a:spLocks noGrp="1"/>
          </p:cNvSpPr>
          <p:nvPr>
            <p:ph type="subTitle" idx="1"/>
          </p:nvPr>
        </p:nvSpPr>
        <p:spPr>
          <a:xfrm>
            <a:off x="609600" y="4162653"/>
            <a:ext cx="10972800" cy="615863"/>
          </a:xfrm>
          <a:prstGeom prst="rect">
            <a:avLst/>
          </a:prstGeom>
        </p:spPr>
        <p:txBody>
          <a:bodyPr>
            <a:noAutofit/>
          </a:bodyPr>
          <a:lstStyle>
            <a:lvl1pPr marL="0" indent="0" algn="ctr">
              <a:buNone/>
              <a:defRPr sz="2400" b="0" i="0" cap="none"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7" name="Slide Number Placeholder 4"/>
          <p:cNvSpPr>
            <a:spLocks noGrp="1"/>
          </p:cNvSpPr>
          <p:nvPr>
            <p:ph type="sldNum" sz="quarter" idx="4"/>
          </p:nvPr>
        </p:nvSpPr>
        <p:spPr>
          <a:xfrm>
            <a:off x="95258" y="6414742"/>
            <a:ext cx="1128183" cy="363855"/>
          </a:xfrm>
          <a:prstGeom prst="rect">
            <a:avLst/>
          </a:prstGeom>
        </p:spPr>
        <p:txBody>
          <a:bodyPr vert="horz" lIns="91440" tIns="45720" rIns="91440" bIns="45720" rtlCol="0" anchor="ctr"/>
          <a:lstStyle>
            <a:lvl1pPr algn="l">
              <a:defRPr sz="1400">
                <a:solidFill>
                  <a:schemeClr val="tx1">
                    <a:tint val="75000"/>
                  </a:schemeClr>
                </a:solidFill>
              </a:defRPr>
            </a:lvl1pPr>
          </a:lstStyle>
          <a:p>
            <a:fld id="{E62723E9-58A5-4D18-81BD-E1D0CC324A1D}" type="slidenum">
              <a:rPr lang="en-US" smtClean="0"/>
              <a:pPr/>
              <a:t>‹#›</a:t>
            </a:fld>
            <a:endParaRPr lang="en-US"/>
          </a:p>
        </p:txBody>
      </p:sp>
      <p:pic>
        <p:nvPicPr>
          <p:cNvPr id="9" name="Picture 8" descr="ME-web.png">
            <a:extLst>
              <a:ext uri="{FF2B5EF4-FFF2-40B4-BE49-F238E27FC236}">
                <a16:creationId xmlns:a16="http://schemas.microsoft.com/office/drawing/2014/main" id="{9BFB3537-A5E0-FC46-B273-B181AFD8605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582933" y="6343389"/>
            <a:ext cx="2544536" cy="491680"/>
          </a:xfrm>
          <a:prstGeom prst="rect">
            <a:avLst/>
          </a:prstGeom>
        </p:spPr>
      </p:pic>
      <p:pic>
        <p:nvPicPr>
          <p:cNvPr id="4" name="Picture 3">
            <a:extLst>
              <a:ext uri="{FF2B5EF4-FFF2-40B4-BE49-F238E27FC236}">
                <a16:creationId xmlns:a16="http://schemas.microsoft.com/office/drawing/2014/main" id="{26149664-DD92-CB4B-A50B-FCCBBDAE5D75}"/>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t="-527"/>
          <a:stretch/>
        </p:blipFill>
        <p:spPr>
          <a:xfrm>
            <a:off x="-10810" y="115859"/>
            <a:ext cx="12213621" cy="2630721"/>
          </a:xfrm>
          <a:prstGeom prst="rect">
            <a:avLst/>
          </a:prstGeom>
        </p:spPr>
      </p:pic>
    </p:spTree>
    <p:extLst>
      <p:ext uri="{BB962C8B-B14F-4D97-AF65-F5344CB8AC3E}">
        <p14:creationId xmlns:p14="http://schemas.microsoft.com/office/powerpoint/2010/main" val="391689337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9" name="Rectangle 8"/>
          <p:cNvSpPr/>
          <p:nvPr userDrawn="1"/>
        </p:nvSpPr>
        <p:spPr>
          <a:xfrm>
            <a:off x="-19048" y="0"/>
            <a:ext cx="12211047" cy="435864"/>
          </a:xfrm>
          <a:prstGeom prst="rect">
            <a:avLst/>
          </a:prstGeom>
          <a:solidFill>
            <a:schemeClr val="bg2"/>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7F0424"/>
              </a:solidFill>
            </a:endParaRPr>
          </a:p>
        </p:txBody>
      </p:sp>
      <p:sp>
        <p:nvSpPr>
          <p:cNvPr id="8" name="Title 1"/>
          <p:cNvSpPr>
            <a:spLocks noGrp="1"/>
          </p:cNvSpPr>
          <p:nvPr>
            <p:ph type="ctrTitle"/>
          </p:nvPr>
        </p:nvSpPr>
        <p:spPr>
          <a:xfrm>
            <a:off x="609600" y="2604375"/>
            <a:ext cx="10972800" cy="824631"/>
          </a:xfrm>
          <a:prstGeom prst="rect">
            <a:avLst/>
          </a:prstGeom>
        </p:spPr>
        <p:txBody>
          <a:bodyPr>
            <a:noAutofit/>
          </a:bodyPr>
          <a:lstStyle>
            <a:lvl1pPr algn="ctr">
              <a:defRPr sz="3600">
                <a:solidFill>
                  <a:schemeClr val="tx1"/>
                </a:solidFill>
              </a:defRPr>
            </a:lvl1pPr>
          </a:lstStyle>
          <a:p>
            <a:r>
              <a:rPr lang="en-US"/>
              <a:t>Click to edit Master title style</a:t>
            </a:r>
          </a:p>
        </p:txBody>
      </p:sp>
      <p:sp>
        <p:nvSpPr>
          <p:cNvPr id="10" name="Subtitle 2"/>
          <p:cNvSpPr>
            <a:spLocks noGrp="1"/>
          </p:cNvSpPr>
          <p:nvPr>
            <p:ph type="subTitle" idx="1"/>
          </p:nvPr>
        </p:nvSpPr>
        <p:spPr>
          <a:xfrm>
            <a:off x="609600" y="3429006"/>
            <a:ext cx="10972800" cy="615863"/>
          </a:xfrm>
          <a:prstGeom prst="rect">
            <a:avLst/>
          </a:prstGeom>
        </p:spPr>
        <p:txBody>
          <a:bodyPr>
            <a:noAutofit/>
          </a:bodyPr>
          <a:lstStyle>
            <a:lvl1pPr marL="0" indent="0" algn="ctr">
              <a:buNone/>
              <a:defRPr sz="2400" b="0" i="0" cap="none" spc="300">
                <a:solidFill>
                  <a:srgbClr val="A4001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4"/>
          <p:cNvSpPr>
            <a:spLocks noGrp="1"/>
          </p:cNvSpPr>
          <p:nvPr>
            <p:ph type="sldNum" sz="quarter" idx="4"/>
          </p:nvPr>
        </p:nvSpPr>
        <p:spPr>
          <a:xfrm>
            <a:off x="95258" y="6414742"/>
            <a:ext cx="1128183" cy="363855"/>
          </a:xfrm>
          <a:prstGeom prst="rect">
            <a:avLst/>
          </a:prstGeom>
        </p:spPr>
        <p:txBody>
          <a:bodyPr vert="horz" lIns="91440" tIns="45720" rIns="91440" bIns="45720" rtlCol="0" anchor="ctr"/>
          <a:lstStyle>
            <a:lvl1pPr algn="l">
              <a:defRPr sz="1400">
                <a:solidFill>
                  <a:schemeClr val="tx1">
                    <a:tint val="75000"/>
                  </a:schemeClr>
                </a:solidFill>
              </a:defRPr>
            </a:lvl1pPr>
          </a:lstStyle>
          <a:p>
            <a:fld id="{E62723E9-58A5-4D18-81BD-E1D0CC324A1D}" type="slidenum">
              <a:rPr lang="en-US" smtClean="0"/>
              <a:pPr/>
              <a:t>‹#›</a:t>
            </a:fld>
            <a:endParaRPr lang="en-US"/>
          </a:p>
        </p:txBody>
      </p:sp>
      <p:pic>
        <p:nvPicPr>
          <p:cNvPr id="7" name="Picture 6" descr="ME-web.png">
            <a:extLst>
              <a:ext uri="{FF2B5EF4-FFF2-40B4-BE49-F238E27FC236}">
                <a16:creationId xmlns:a16="http://schemas.microsoft.com/office/drawing/2014/main" id="{DB7654CB-2167-0A43-8C75-81946606A594}"/>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582933" y="6343389"/>
            <a:ext cx="2544536" cy="491680"/>
          </a:xfrm>
          <a:prstGeom prst="rect">
            <a:avLst/>
          </a:prstGeom>
        </p:spPr>
      </p:pic>
    </p:spTree>
    <p:extLst>
      <p:ext uri="{BB962C8B-B14F-4D97-AF65-F5344CB8AC3E}">
        <p14:creationId xmlns:p14="http://schemas.microsoft.com/office/powerpoint/2010/main" val="37360669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Slide Number Placeholder 4"/>
          <p:cNvSpPr>
            <a:spLocks noGrp="1"/>
          </p:cNvSpPr>
          <p:nvPr>
            <p:ph type="sldNum" sz="quarter" idx="4"/>
          </p:nvPr>
        </p:nvSpPr>
        <p:spPr>
          <a:xfrm>
            <a:off x="95258" y="6414742"/>
            <a:ext cx="1128183" cy="363855"/>
          </a:xfrm>
          <a:prstGeom prst="rect">
            <a:avLst/>
          </a:prstGeom>
        </p:spPr>
        <p:txBody>
          <a:bodyPr vert="horz" lIns="91440" tIns="45720" rIns="91440" bIns="45720" rtlCol="0" anchor="ctr"/>
          <a:lstStyle>
            <a:lvl1pPr algn="l">
              <a:defRPr sz="1400">
                <a:solidFill>
                  <a:schemeClr val="tx1">
                    <a:tint val="75000"/>
                  </a:schemeClr>
                </a:solidFill>
              </a:defRPr>
            </a:lvl1pPr>
          </a:lstStyle>
          <a:p>
            <a:fld id="{E62723E9-58A5-4D18-81BD-E1D0CC324A1D}" type="slidenum">
              <a:rPr lang="en-US" smtClean="0"/>
              <a:pPr/>
              <a:t>‹#›</a:t>
            </a:fld>
            <a:endParaRPr lang="en-US"/>
          </a:p>
        </p:txBody>
      </p:sp>
      <p:sp>
        <p:nvSpPr>
          <p:cNvPr id="5" name="Title Placeholder 2">
            <a:extLst>
              <a:ext uri="{FF2B5EF4-FFF2-40B4-BE49-F238E27FC236}">
                <a16:creationId xmlns:a16="http://schemas.microsoft.com/office/drawing/2014/main" id="{D2B4349E-1EEA-264C-B2CF-ED8B7B11D925}"/>
              </a:ext>
            </a:extLst>
          </p:cNvPr>
          <p:cNvSpPr>
            <a:spLocks noGrp="1"/>
          </p:cNvSpPr>
          <p:nvPr>
            <p:ph type="title"/>
          </p:nvPr>
        </p:nvSpPr>
        <p:spPr>
          <a:xfrm>
            <a:off x="733648" y="5"/>
            <a:ext cx="11270510" cy="650699"/>
          </a:xfrm>
          <a:prstGeom prst="rect">
            <a:avLst/>
          </a:prstGeom>
        </p:spPr>
        <p:txBody>
          <a:bodyPr vert="horz" lIns="0" tIns="45720" rIns="91440" bIns="45720" rtlCol="0" anchor="b">
            <a:normAutofit/>
          </a:bodyPr>
          <a:lstStyle/>
          <a:p>
            <a:r>
              <a:rPr lang="en-US"/>
              <a:t>Click to edit Master title style</a:t>
            </a:r>
          </a:p>
        </p:txBody>
      </p:sp>
      <p:sp>
        <p:nvSpPr>
          <p:cNvPr id="6" name="Text Placeholder 3">
            <a:extLst>
              <a:ext uri="{FF2B5EF4-FFF2-40B4-BE49-F238E27FC236}">
                <a16:creationId xmlns:a16="http://schemas.microsoft.com/office/drawing/2014/main" id="{19DB4713-EC49-DC4C-ABB0-D3B891A79DE7}"/>
              </a:ext>
            </a:extLst>
          </p:cNvPr>
          <p:cNvSpPr>
            <a:spLocks noGrp="1"/>
          </p:cNvSpPr>
          <p:nvPr>
            <p:ph idx="1"/>
          </p:nvPr>
        </p:nvSpPr>
        <p:spPr>
          <a:xfrm>
            <a:off x="733648" y="801858"/>
            <a:ext cx="11270510" cy="5452984"/>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22795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a:xfrm>
            <a:off x="95258" y="6414742"/>
            <a:ext cx="1128183" cy="363855"/>
          </a:xfrm>
          <a:prstGeom prst="rect">
            <a:avLst/>
          </a:prstGeom>
        </p:spPr>
        <p:txBody>
          <a:bodyPr vert="horz" lIns="91440" tIns="45720" rIns="91440" bIns="45720" rtlCol="0" anchor="ctr"/>
          <a:lstStyle>
            <a:lvl1pPr algn="l">
              <a:defRPr sz="1400">
                <a:solidFill>
                  <a:schemeClr val="tx1">
                    <a:tint val="75000"/>
                  </a:schemeClr>
                </a:solidFill>
              </a:defRPr>
            </a:lvl1pPr>
          </a:lstStyle>
          <a:p>
            <a:fld id="{E62723E9-58A5-4D18-81BD-E1D0CC324A1D}" type="slidenum">
              <a:rPr lang="en-US" smtClean="0"/>
              <a:pPr/>
              <a:t>‹#›</a:t>
            </a:fld>
            <a:endParaRPr lang="en-US"/>
          </a:p>
        </p:txBody>
      </p:sp>
      <p:sp>
        <p:nvSpPr>
          <p:cNvPr id="6" name="Title Placeholder 2">
            <a:extLst>
              <a:ext uri="{FF2B5EF4-FFF2-40B4-BE49-F238E27FC236}">
                <a16:creationId xmlns:a16="http://schemas.microsoft.com/office/drawing/2014/main" id="{EC297559-8DE5-C046-A97D-3BC7C897F16D}"/>
              </a:ext>
            </a:extLst>
          </p:cNvPr>
          <p:cNvSpPr>
            <a:spLocks noGrp="1"/>
          </p:cNvSpPr>
          <p:nvPr>
            <p:ph type="title"/>
          </p:nvPr>
        </p:nvSpPr>
        <p:spPr>
          <a:xfrm>
            <a:off x="733648" y="5"/>
            <a:ext cx="11270510" cy="650699"/>
          </a:xfrm>
          <a:prstGeom prst="rect">
            <a:avLst/>
          </a:prstGeom>
        </p:spPr>
        <p:txBody>
          <a:bodyPr vert="horz" lIns="0" tIns="45720" rIns="91440" bIns="45720" rtlCol="0" anchor="b">
            <a:normAutofit/>
          </a:bodyPr>
          <a:lstStyle/>
          <a:p>
            <a:r>
              <a:rPr lang="en-US"/>
              <a:t>Click to edit Master title style</a:t>
            </a:r>
          </a:p>
        </p:txBody>
      </p:sp>
      <p:sp>
        <p:nvSpPr>
          <p:cNvPr id="8" name="Text Placeholder 3">
            <a:extLst>
              <a:ext uri="{FF2B5EF4-FFF2-40B4-BE49-F238E27FC236}">
                <a16:creationId xmlns:a16="http://schemas.microsoft.com/office/drawing/2014/main" id="{323C2A0E-6A2B-7344-B3A6-FABF7D6CA04F}"/>
              </a:ext>
            </a:extLst>
          </p:cNvPr>
          <p:cNvSpPr>
            <a:spLocks noGrp="1"/>
          </p:cNvSpPr>
          <p:nvPr>
            <p:ph idx="1"/>
          </p:nvPr>
        </p:nvSpPr>
        <p:spPr>
          <a:xfrm>
            <a:off x="733648" y="801858"/>
            <a:ext cx="5560826" cy="5452984"/>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3">
            <a:extLst>
              <a:ext uri="{FF2B5EF4-FFF2-40B4-BE49-F238E27FC236}">
                <a16:creationId xmlns:a16="http://schemas.microsoft.com/office/drawing/2014/main" id="{1AE1FECB-C629-C148-B235-EC2DFB7D313E}"/>
              </a:ext>
            </a:extLst>
          </p:cNvPr>
          <p:cNvSpPr>
            <a:spLocks noGrp="1"/>
          </p:cNvSpPr>
          <p:nvPr>
            <p:ph idx="10"/>
          </p:nvPr>
        </p:nvSpPr>
        <p:spPr>
          <a:xfrm>
            <a:off x="6443332" y="801858"/>
            <a:ext cx="5560826" cy="5452984"/>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210268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60843FD-EF59-4D02-90A5-E1A59A78560D}"/>
              </a:ext>
            </a:extLst>
          </p:cNvPr>
          <p:cNvSpPr>
            <a:spLocks noChangeArrowheads="1"/>
          </p:cNvSpPr>
          <p:nvPr/>
        </p:nvSpPr>
        <p:spPr bwMode="auto">
          <a:xfrm>
            <a:off x="1" y="6409267"/>
            <a:ext cx="12206817" cy="4572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sz="2400">
              <a:solidFill>
                <a:schemeClr val="lt1"/>
              </a:solidFill>
              <a:latin typeface="Arial"/>
              <a:ea typeface="+mn-ea"/>
            </a:endParaRPr>
          </a:p>
        </p:txBody>
      </p:sp>
      <p:pic>
        <p:nvPicPr>
          <p:cNvPr id="6" name="Picture 14" title="Stanford University">
            <a:extLst>
              <a:ext uri="{FF2B5EF4-FFF2-40B4-BE49-F238E27FC236}">
                <a16:creationId xmlns:a16="http://schemas.microsoft.com/office/drawing/2014/main" id="{B566ABEF-CB56-4CF3-859D-BED3BBCE6F7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41934" y="6510867"/>
            <a:ext cx="2061633" cy="2518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09600" y="2390023"/>
            <a:ext cx="10972800" cy="824631"/>
          </a:xfrm>
          <a:prstGeom prst="rect">
            <a:avLst/>
          </a:prstGeom>
        </p:spPr>
        <p:txBody>
          <a:bodyPr>
            <a:noAutofit/>
          </a:bodyPr>
          <a:lstStyle>
            <a:lvl1pPr algn="ctr">
              <a:defRPr sz="4800">
                <a:solidFill>
                  <a:schemeClr val="tx1"/>
                </a:solidFill>
              </a:defRPr>
            </a:lvl1pPr>
          </a:lstStyle>
          <a:p>
            <a:r>
              <a:rPr lang="en-US"/>
              <a:t>Click to edit Master title style</a:t>
            </a:r>
          </a:p>
        </p:txBody>
      </p:sp>
      <p:sp>
        <p:nvSpPr>
          <p:cNvPr id="12" name="Text Placeholder 33"/>
          <p:cNvSpPr>
            <a:spLocks noGrp="1"/>
          </p:cNvSpPr>
          <p:nvPr>
            <p:ph type="body" sz="quarter" idx="18"/>
          </p:nvPr>
        </p:nvSpPr>
        <p:spPr>
          <a:xfrm>
            <a:off x="2137834" y="4798696"/>
            <a:ext cx="8079317" cy="274320"/>
          </a:xfrm>
          <a:prstGeom prst="rect">
            <a:avLst/>
          </a:prstGeom>
        </p:spPr>
        <p:txBody>
          <a:bodyPr wrap="none" anchor="ctr" anchorCtr="1">
            <a:noAutofit/>
          </a:bodyPr>
          <a:lstStyle>
            <a:lvl1pPr algn="ctr">
              <a:buNone/>
              <a:defRPr sz="2400" cap="none" spc="0" baseline="0">
                <a:solidFill>
                  <a:schemeClr val="tx1">
                    <a:lumMod val="65000"/>
                    <a:lumOff val="35000"/>
                  </a:schemeClr>
                </a:solidFill>
              </a:defRPr>
            </a:lvl1pPr>
            <a:lvl2pPr>
              <a:buNone/>
              <a:defRPr/>
            </a:lvl2pPr>
            <a:lvl3pPr>
              <a:buNone/>
              <a:defRPr/>
            </a:lvl3pPr>
            <a:lvl4pPr>
              <a:buNone/>
              <a:defRPr/>
            </a:lvl4pPr>
            <a:lvl5pPr>
              <a:buNone/>
              <a:defRPr/>
            </a:lvl5pPr>
          </a:lstStyle>
          <a:p>
            <a:pPr lvl="0"/>
            <a:r>
              <a:rPr lang="en-US"/>
              <a:t>Edit Master text styles</a:t>
            </a:r>
          </a:p>
        </p:txBody>
      </p:sp>
      <p:sp>
        <p:nvSpPr>
          <p:cNvPr id="13" name="Subtitle 2"/>
          <p:cNvSpPr>
            <a:spLocks noGrp="1"/>
          </p:cNvSpPr>
          <p:nvPr>
            <p:ph type="subTitle" idx="1"/>
          </p:nvPr>
        </p:nvSpPr>
        <p:spPr>
          <a:xfrm>
            <a:off x="609600" y="3214654"/>
            <a:ext cx="10972800" cy="615863"/>
          </a:xfrm>
          <a:prstGeom prst="rect">
            <a:avLst/>
          </a:prstGeom>
        </p:spPr>
        <p:txBody>
          <a:bodyPr>
            <a:noAutofit/>
          </a:bodyPr>
          <a:lstStyle>
            <a:lvl1pPr marL="0" indent="0" algn="ctr">
              <a:buNone/>
              <a:defRPr sz="2800" cap="small" spc="400">
                <a:solidFill>
                  <a:srgbClr val="A4001D"/>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353570490"/>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BDA3B36-DA79-4174-910D-A75A800889DF}"/>
              </a:ext>
            </a:extLst>
          </p:cNvPr>
          <p:cNvSpPr>
            <a:spLocks noChangeArrowheads="1"/>
          </p:cNvSpPr>
          <p:nvPr/>
        </p:nvSpPr>
        <p:spPr bwMode="auto">
          <a:xfrm>
            <a:off x="1" y="6409267"/>
            <a:ext cx="12206817" cy="457200"/>
          </a:xfrm>
          <a:prstGeom prst="rect">
            <a:avLst/>
          </a:prstGeom>
          <a:solidFill>
            <a:srgbClr val="8C1515"/>
          </a:solidFill>
          <a:ln w="9525">
            <a:solidFill>
              <a:srgbClr val="8C1515"/>
            </a:solidFill>
            <a:miter lim="800000"/>
            <a:headEnd/>
            <a:tailEnd/>
          </a:ln>
          <a:effectLst>
            <a:outerShdw blurRad="38100" dist="25401" dir="2700000" algn="br" rotWithShape="0">
              <a:srgbClr val="808080">
                <a:alpha val="59999"/>
              </a:srgbClr>
            </a:outerShdw>
          </a:effectLst>
        </p:spPr>
        <p:txBody>
          <a:bodyPr anchor="ctr"/>
          <a:lstStyle/>
          <a:p>
            <a:pPr algn="ctr" fontAlgn="auto">
              <a:spcBef>
                <a:spcPts val="0"/>
              </a:spcBef>
              <a:spcAft>
                <a:spcPts val="0"/>
              </a:spcAft>
              <a:defRPr/>
            </a:pPr>
            <a:endParaRPr lang="en-US" sz="2400">
              <a:solidFill>
                <a:schemeClr val="lt1"/>
              </a:solidFill>
              <a:latin typeface="Arial"/>
              <a:ea typeface="+mn-ea"/>
            </a:endParaRPr>
          </a:p>
        </p:txBody>
      </p:sp>
      <p:pic>
        <p:nvPicPr>
          <p:cNvPr id="6" name="Picture 14" title="Stanford University">
            <a:extLst>
              <a:ext uri="{FF2B5EF4-FFF2-40B4-BE49-F238E27FC236}">
                <a16:creationId xmlns:a16="http://schemas.microsoft.com/office/drawing/2014/main" id="{2306F6C4-0F4D-4809-99A9-E98470843A2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41934" y="6510867"/>
            <a:ext cx="2061633" cy="2518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Title 1"/>
          <p:cNvSpPr>
            <a:spLocks noGrp="1"/>
          </p:cNvSpPr>
          <p:nvPr>
            <p:ph type="title"/>
          </p:nvPr>
        </p:nvSpPr>
        <p:spPr>
          <a:xfrm>
            <a:off x="2137837" y="2051687"/>
            <a:ext cx="3939116" cy="1234440"/>
          </a:xfrm>
          <a:prstGeom prst="rect">
            <a:avLst/>
          </a:prstGeom>
        </p:spPr>
        <p:txBody>
          <a:bodyPr/>
          <a:lstStyle>
            <a:lvl1pPr algn="r">
              <a:defRPr sz="2667" b="1">
                <a:solidFill>
                  <a:schemeClr val="tx1"/>
                </a:solidFill>
              </a:defRPr>
            </a:lvl1pPr>
          </a:lstStyle>
          <a:p>
            <a:r>
              <a:rPr lang="en-US"/>
              <a:t>Click to edit Master title style</a:t>
            </a:r>
          </a:p>
        </p:txBody>
      </p:sp>
      <p:sp>
        <p:nvSpPr>
          <p:cNvPr id="13" name="Text Placeholder 3"/>
          <p:cNvSpPr>
            <a:spLocks noGrp="1"/>
          </p:cNvSpPr>
          <p:nvPr>
            <p:ph type="body" sz="half" idx="2"/>
          </p:nvPr>
        </p:nvSpPr>
        <p:spPr>
          <a:xfrm>
            <a:off x="2137837" y="3429000"/>
            <a:ext cx="3939116" cy="1243967"/>
          </a:xfrm>
          <a:prstGeom prst="rect">
            <a:avLst/>
          </a:prstGeom>
        </p:spPr>
        <p:txBody>
          <a:bodyPr/>
          <a:lstStyle>
            <a:lvl1pPr marL="0" indent="0" algn="r">
              <a:buNone/>
              <a:defRPr sz="1600" cap="all" spc="400">
                <a:solidFill>
                  <a:srgbClr val="A4001D"/>
                </a:solidFill>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Edit Master text styles</a:t>
            </a:r>
          </a:p>
        </p:txBody>
      </p:sp>
      <p:sp>
        <p:nvSpPr>
          <p:cNvPr id="7" name="Picture Placeholder 16"/>
          <p:cNvSpPr>
            <a:spLocks noGrp="1"/>
          </p:cNvSpPr>
          <p:nvPr>
            <p:ph type="pic" sz="quarter" idx="13"/>
          </p:nvPr>
        </p:nvSpPr>
        <p:spPr>
          <a:xfrm>
            <a:off x="6220883" y="2046816"/>
            <a:ext cx="2601384" cy="2601384"/>
          </a:xfrm>
          <a:prstGeom prst="rect">
            <a:avLst/>
          </a:prstGeom>
          <a:blipFill rotWithShape="1">
            <a:blip r:embed="rId3"/>
            <a:stretch>
              <a:fillRect/>
            </a:stretch>
          </a:blipFill>
          <a:effectLst>
            <a:outerShdw blurRad="50800" dist="25400" dir="2700000" algn="tl" rotWithShape="0">
              <a:prstClr val="black">
                <a:alpha val="36000"/>
              </a:prstClr>
            </a:outerShdw>
          </a:effectLst>
        </p:spPr>
        <p:style>
          <a:lnRef idx="3">
            <a:schemeClr val="lt1"/>
          </a:lnRef>
          <a:fillRef idx="1">
            <a:schemeClr val="accent5"/>
          </a:fillRef>
          <a:effectRef idx="1">
            <a:schemeClr val="accent5"/>
          </a:effectRef>
          <a:fontRef idx="none"/>
        </p:style>
        <p:txBody>
          <a:bodyPr/>
          <a:lstStyle>
            <a:lvl1pPr>
              <a:buNone/>
              <a:defRPr sz="1600"/>
            </a:lvl1pPr>
          </a:lstStyle>
          <a:p>
            <a:pPr lvl="0"/>
            <a:r>
              <a:rPr lang="en-US" noProof="0"/>
              <a:t>Click icon to add picture</a:t>
            </a:r>
          </a:p>
        </p:txBody>
      </p:sp>
    </p:spTree>
    <p:extLst>
      <p:ext uri="{BB962C8B-B14F-4D97-AF65-F5344CB8AC3E}">
        <p14:creationId xmlns:p14="http://schemas.microsoft.com/office/powerpoint/2010/main" val="484716692"/>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65035" y="479388"/>
            <a:ext cx="10277149" cy="650699"/>
          </a:xfrm>
          <a:prstGeom prst="rect">
            <a:avLst/>
          </a:prstGeom>
        </p:spPr>
        <p:txBody>
          <a:bodyPr/>
          <a:lstStyle>
            <a:lvl1pPr algn="l">
              <a:defRPr sz="3200">
                <a:solidFill>
                  <a:schemeClr val="bg2"/>
                </a:solidFill>
              </a:defRPr>
            </a:lvl1pPr>
          </a:lstStyle>
          <a:p>
            <a:r>
              <a:rPr lang="en-US"/>
              <a:t>Click to edit Master title style</a:t>
            </a:r>
          </a:p>
        </p:txBody>
      </p:sp>
      <p:sp>
        <p:nvSpPr>
          <p:cNvPr id="7" name="Content Placeholder 6"/>
          <p:cNvSpPr>
            <a:spLocks noGrp="1"/>
          </p:cNvSpPr>
          <p:nvPr>
            <p:ph sz="quarter" idx="10"/>
          </p:nvPr>
        </p:nvSpPr>
        <p:spPr>
          <a:xfrm>
            <a:off x="1274237" y="1211580"/>
            <a:ext cx="10267951" cy="501205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24094718"/>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65035" y="479388"/>
            <a:ext cx="10277149" cy="650699"/>
          </a:xfrm>
          <a:prstGeom prst="rect">
            <a:avLst/>
          </a:prstGeom>
        </p:spPr>
        <p:txBody>
          <a:bodyPr/>
          <a:lstStyle>
            <a:lvl1pPr algn="l">
              <a:defRPr sz="3200">
                <a:solidFill>
                  <a:schemeClr val="bg2"/>
                </a:solidFill>
              </a:defRPr>
            </a:lvl1pPr>
          </a:lstStyle>
          <a:p>
            <a:r>
              <a:rPr lang="en-US"/>
              <a:t>Click to edit Master title style</a:t>
            </a:r>
          </a:p>
        </p:txBody>
      </p:sp>
      <p:sp>
        <p:nvSpPr>
          <p:cNvPr id="7" name="Content Placeholder 6"/>
          <p:cNvSpPr>
            <a:spLocks noGrp="1"/>
          </p:cNvSpPr>
          <p:nvPr>
            <p:ph sz="quarter" idx="10"/>
          </p:nvPr>
        </p:nvSpPr>
        <p:spPr>
          <a:xfrm>
            <a:off x="1274237" y="1211580"/>
            <a:ext cx="10267951" cy="5012056"/>
          </a:xfrm>
        </p:spPr>
        <p:txBody>
          <a:bodyPr/>
          <a:lstStyle>
            <a:lvl2pPr marL="0" indent="0">
              <a:buFont typeface="Arial"/>
              <a:buNone/>
              <a:defRPr baseline="0"/>
            </a:lvl2pPr>
            <a:lvl3pPr marL="459306" indent="0">
              <a:buNone/>
              <a:defRPr/>
            </a:lvl3pPr>
            <a:lvl4pPr marL="916493" indent="0">
              <a:buNone/>
              <a:defRPr/>
            </a:lvl4pPr>
            <a:lvl5pPr marL="1375799" indent="0">
              <a:buNone/>
              <a:defRPr/>
            </a:lvl5pPr>
          </a:lstStyle>
          <a:p>
            <a:pPr lvl="0"/>
            <a:r>
              <a:rPr lang="en-US"/>
              <a:t>Edit Master text styles</a:t>
            </a:r>
          </a:p>
        </p:txBody>
      </p:sp>
    </p:spTree>
    <p:extLst>
      <p:ext uri="{BB962C8B-B14F-4D97-AF65-F5344CB8AC3E}">
        <p14:creationId xmlns:p14="http://schemas.microsoft.com/office/powerpoint/2010/main" val="3456603841"/>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Slide Number Placeholder 22">
            <a:extLst>
              <a:ext uri="{FF2B5EF4-FFF2-40B4-BE49-F238E27FC236}">
                <a16:creationId xmlns:a16="http://schemas.microsoft.com/office/drawing/2014/main" id="{B40E4DD5-45FD-489B-BD1B-AB1BDF9A71A8}"/>
              </a:ext>
            </a:extLst>
          </p:cNvPr>
          <p:cNvSpPr txBox="1">
            <a:spLocks/>
          </p:cNvSpPr>
          <p:nvPr/>
        </p:nvSpPr>
        <p:spPr>
          <a:xfrm>
            <a:off x="80433" y="10584"/>
            <a:ext cx="609600" cy="609600"/>
          </a:xfrm>
          <a:prstGeom prst="rect">
            <a:avLst/>
          </a:prstGeom>
        </p:spPr>
        <p:txBody>
          <a:bodyPr wrap="none" lIns="60960" tIns="0" rIns="60960" bIns="0" anchor="ctr" anchorCtr="1"/>
          <a:lstStyle>
            <a:lvl1pPr eaLnBrk="0" hangingPunct="0">
              <a:defRPr sz="2400">
                <a:solidFill>
                  <a:schemeClr val="tx1"/>
                </a:solidFill>
                <a:latin typeface="Source Sans Pro" panose="020B0503030403020204" pitchFamily="34" charset="0"/>
                <a:ea typeface="MS PGothic" panose="020B0600070205080204" pitchFamily="34" charset="-128"/>
              </a:defRPr>
            </a:lvl1pPr>
            <a:lvl2pPr marL="742950" indent="-285750" eaLnBrk="0" hangingPunct="0">
              <a:defRPr sz="2400">
                <a:solidFill>
                  <a:schemeClr val="tx1"/>
                </a:solidFill>
                <a:latin typeface="Source Sans Pro" panose="020B0503030403020204" pitchFamily="34" charset="0"/>
                <a:ea typeface="MS PGothic" panose="020B0600070205080204" pitchFamily="34" charset="-128"/>
              </a:defRPr>
            </a:lvl2pPr>
            <a:lvl3pPr marL="1143000" indent="-228600" eaLnBrk="0" hangingPunct="0">
              <a:defRPr sz="2400">
                <a:solidFill>
                  <a:schemeClr val="tx1"/>
                </a:solidFill>
                <a:latin typeface="Source Sans Pro" panose="020B0503030403020204" pitchFamily="34" charset="0"/>
                <a:ea typeface="MS PGothic" panose="020B0600070205080204" pitchFamily="34" charset="-128"/>
              </a:defRPr>
            </a:lvl3pPr>
            <a:lvl4pPr marL="1600200" indent="-228600" eaLnBrk="0" hangingPunct="0">
              <a:defRPr sz="2400">
                <a:solidFill>
                  <a:schemeClr val="tx1"/>
                </a:solidFill>
                <a:latin typeface="Source Sans Pro" panose="020B0503030403020204" pitchFamily="34" charset="0"/>
                <a:ea typeface="MS PGothic" panose="020B0600070205080204" pitchFamily="34" charset="-128"/>
              </a:defRPr>
            </a:lvl4pPr>
            <a:lvl5pPr marL="2057400" indent="-228600" eaLnBrk="0" hangingPunct="0">
              <a:defRPr sz="2400">
                <a:solidFill>
                  <a:schemeClr val="tx1"/>
                </a:solidFill>
                <a:latin typeface="Source Sans Pro" panose="020B0503030403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Source Sans Pro" panose="020B0503030403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Source Sans Pro" panose="020B0503030403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Source Sans Pro" panose="020B0503030403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Source Sans Pro" panose="020B0503030403020204" pitchFamily="34" charset="0"/>
                <a:ea typeface="MS PGothic" panose="020B0600070205080204" pitchFamily="34" charset="-128"/>
              </a:defRPr>
            </a:lvl9pPr>
          </a:lstStyle>
          <a:p>
            <a:pPr algn="ctr" eaLnBrk="1" hangingPunct="1"/>
            <a:fld id="{506652B8-CDBB-4888-984F-DCB17265C68A}" type="slidenum">
              <a:rPr lang="en-US" altLang="en-US" sz="1333">
                <a:solidFill>
                  <a:srgbClr val="7F7F7F"/>
                </a:solidFill>
                <a:latin typeface="Arial" panose="020B0604020202020204" pitchFamily="34" charset="0"/>
              </a:rPr>
              <a:pPr algn="ctr" eaLnBrk="1" hangingPunct="1"/>
              <a:t>‹#›</a:t>
            </a:fld>
            <a:endParaRPr lang="en-US" altLang="en-US" sz="1333">
              <a:solidFill>
                <a:srgbClr val="7F7F7F"/>
              </a:solidFill>
              <a:latin typeface="Arial" panose="020B0604020202020204" pitchFamily="34" charset="0"/>
            </a:endParaRPr>
          </a:p>
        </p:txBody>
      </p:sp>
      <p:sp>
        <p:nvSpPr>
          <p:cNvPr id="7" name="Title 1"/>
          <p:cNvSpPr>
            <a:spLocks noGrp="1"/>
          </p:cNvSpPr>
          <p:nvPr>
            <p:ph type="title"/>
          </p:nvPr>
        </p:nvSpPr>
        <p:spPr>
          <a:xfrm>
            <a:off x="1265035" y="479388"/>
            <a:ext cx="10277149" cy="650699"/>
          </a:xfrm>
          <a:prstGeom prst="rect">
            <a:avLst/>
          </a:prstGeom>
        </p:spPr>
        <p:txBody>
          <a:bodyPr/>
          <a:lstStyle>
            <a:lvl1pPr algn="l">
              <a:defRPr sz="3200">
                <a:solidFill>
                  <a:schemeClr val="bg2"/>
                </a:solidFill>
              </a:defRPr>
            </a:lvl1pPr>
          </a:lstStyle>
          <a:p>
            <a:r>
              <a:rPr lang="en-US"/>
              <a:t>Click to edit Master title style</a:t>
            </a:r>
          </a:p>
        </p:txBody>
      </p:sp>
      <p:sp>
        <p:nvSpPr>
          <p:cNvPr id="14" name="Content Placeholder 13"/>
          <p:cNvSpPr>
            <a:spLocks noGrp="1"/>
          </p:cNvSpPr>
          <p:nvPr>
            <p:ph sz="quarter" idx="10"/>
          </p:nvPr>
        </p:nvSpPr>
        <p:spPr>
          <a:xfrm>
            <a:off x="1265770" y="1211580"/>
            <a:ext cx="5050367" cy="501205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15"/>
          <p:cNvSpPr>
            <a:spLocks noGrp="1"/>
          </p:cNvSpPr>
          <p:nvPr>
            <p:ph sz="quarter" idx="11"/>
          </p:nvPr>
        </p:nvSpPr>
        <p:spPr>
          <a:xfrm>
            <a:off x="6502400" y="1211580"/>
            <a:ext cx="5039784" cy="501205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12426488"/>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Horizontal">
    <p:spTree>
      <p:nvGrpSpPr>
        <p:cNvPr id="1" name=""/>
        <p:cNvGrpSpPr/>
        <p:nvPr/>
      </p:nvGrpSpPr>
      <p:grpSpPr>
        <a:xfrm>
          <a:off x="0" y="0"/>
          <a:ext cx="0" cy="0"/>
          <a:chOff x="0" y="0"/>
          <a:chExt cx="0" cy="0"/>
        </a:xfrm>
      </p:grpSpPr>
      <p:sp>
        <p:nvSpPr>
          <p:cNvPr id="7" name="Title 1"/>
          <p:cNvSpPr>
            <a:spLocks noGrp="1"/>
          </p:cNvSpPr>
          <p:nvPr>
            <p:ph type="title"/>
          </p:nvPr>
        </p:nvSpPr>
        <p:spPr>
          <a:xfrm>
            <a:off x="1265035" y="479388"/>
            <a:ext cx="10277149" cy="650699"/>
          </a:xfrm>
          <a:prstGeom prst="rect">
            <a:avLst/>
          </a:prstGeom>
        </p:spPr>
        <p:txBody>
          <a:bodyPr/>
          <a:lstStyle>
            <a:lvl1pPr algn="l">
              <a:defRPr sz="3200">
                <a:solidFill>
                  <a:schemeClr val="bg2"/>
                </a:solidFill>
              </a:defRPr>
            </a:lvl1pPr>
          </a:lstStyle>
          <a:p>
            <a:r>
              <a:rPr lang="en-US"/>
              <a:t>Click to edit Master title style</a:t>
            </a:r>
          </a:p>
        </p:txBody>
      </p:sp>
      <p:sp>
        <p:nvSpPr>
          <p:cNvPr id="12" name="Content Placeholder 11"/>
          <p:cNvSpPr>
            <a:spLocks noGrp="1"/>
          </p:cNvSpPr>
          <p:nvPr>
            <p:ph sz="quarter" idx="10"/>
          </p:nvPr>
        </p:nvSpPr>
        <p:spPr>
          <a:xfrm>
            <a:off x="1265036" y="1211581"/>
            <a:ext cx="10277149" cy="242214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3"/>
          <p:cNvSpPr>
            <a:spLocks noGrp="1"/>
          </p:cNvSpPr>
          <p:nvPr>
            <p:ph sz="quarter" idx="11"/>
          </p:nvPr>
        </p:nvSpPr>
        <p:spPr>
          <a:xfrm>
            <a:off x="1265770" y="3788418"/>
            <a:ext cx="10276417" cy="242214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35229"/>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7" name="Title 1"/>
          <p:cNvSpPr>
            <a:spLocks noGrp="1"/>
          </p:cNvSpPr>
          <p:nvPr>
            <p:ph type="title"/>
          </p:nvPr>
        </p:nvSpPr>
        <p:spPr>
          <a:xfrm>
            <a:off x="1265035" y="479388"/>
            <a:ext cx="10277149" cy="650699"/>
          </a:xfrm>
          <a:prstGeom prst="rect">
            <a:avLst/>
          </a:prstGeom>
        </p:spPr>
        <p:txBody>
          <a:bodyPr/>
          <a:lstStyle>
            <a:lvl1pPr algn="l">
              <a:defRPr sz="3200">
                <a:solidFill>
                  <a:schemeClr val="bg2"/>
                </a:solidFill>
              </a:defRPr>
            </a:lvl1pPr>
          </a:lstStyle>
          <a:p>
            <a:r>
              <a:rPr lang="en-US"/>
              <a:t>Click to edit Master title style</a:t>
            </a:r>
          </a:p>
        </p:txBody>
      </p:sp>
      <p:sp>
        <p:nvSpPr>
          <p:cNvPr id="3" name="Content Placeholder 2"/>
          <p:cNvSpPr>
            <a:spLocks noGrp="1"/>
          </p:cNvSpPr>
          <p:nvPr>
            <p:ph sz="quarter" idx="10"/>
          </p:nvPr>
        </p:nvSpPr>
        <p:spPr>
          <a:xfrm>
            <a:off x="1265770" y="1211580"/>
            <a:ext cx="5050367" cy="501205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11"/>
          </p:nvPr>
        </p:nvSpPr>
        <p:spPr>
          <a:xfrm>
            <a:off x="6502400" y="1211582"/>
            <a:ext cx="5039784" cy="243078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2"/>
          </p:nvPr>
        </p:nvSpPr>
        <p:spPr>
          <a:xfrm>
            <a:off x="6502400" y="3783329"/>
            <a:ext cx="5039784" cy="24403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23504903"/>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7" name="Title 1"/>
          <p:cNvSpPr>
            <a:spLocks noGrp="1"/>
          </p:cNvSpPr>
          <p:nvPr>
            <p:ph type="title"/>
          </p:nvPr>
        </p:nvSpPr>
        <p:spPr>
          <a:xfrm>
            <a:off x="1265035" y="479388"/>
            <a:ext cx="10277149" cy="650699"/>
          </a:xfrm>
          <a:prstGeom prst="rect">
            <a:avLst/>
          </a:prstGeom>
        </p:spPr>
        <p:txBody>
          <a:bodyPr/>
          <a:lstStyle>
            <a:lvl1pPr algn="l">
              <a:defRPr sz="3200">
                <a:solidFill>
                  <a:schemeClr val="bg2"/>
                </a:solidFill>
              </a:defRPr>
            </a:lvl1pPr>
          </a:lstStyle>
          <a:p>
            <a:r>
              <a:rPr lang="en-US"/>
              <a:t>Click to edit Master title style</a:t>
            </a:r>
          </a:p>
        </p:txBody>
      </p:sp>
      <p:sp>
        <p:nvSpPr>
          <p:cNvPr id="4" name="Content Placeholder 3"/>
          <p:cNvSpPr>
            <a:spLocks noGrp="1"/>
          </p:cNvSpPr>
          <p:nvPr>
            <p:ph sz="quarter" idx="10"/>
          </p:nvPr>
        </p:nvSpPr>
        <p:spPr>
          <a:xfrm>
            <a:off x="1265770" y="1211582"/>
            <a:ext cx="5050367" cy="243078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1"/>
          </p:nvPr>
        </p:nvSpPr>
        <p:spPr>
          <a:xfrm>
            <a:off x="1274237" y="3787484"/>
            <a:ext cx="5041900" cy="24361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quarter" idx="12"/>
          </p:nvPr>
        </p:nvSpPr>
        <p:spPr>
          <a:xfrm>
            <a:off x="6502400" y="1211582"/>
            <a:ext cx="5039784" cy="243078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4"/>
          <p:cNvSpPr>
            <a:spLocks noGrp="1"/>
          </p:cNvSpPr>
          <p:nvPr>
            <p:ph sz="quarter" idx="13"/>
          </p:nvPr>
        </p:nvSpPr>
        <p:spPr>
          <a:xfrm>
            <a:off x="6502400" y="3787484"/>
            <a:ext cx="5039784" cy="24361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34527094"/>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4" name="Slide Number Placeholder 4"/>
          <p:cNvSpPr>
            <a:spLocks noGrp="1"/>
          </p:cNvSpPr>
          <p:nvPr>
            <p:ph type="sldNum" sz="quarter" idx="4"/>
          </p:nvPr>
        </p:nvSpPr>
        <p:spPr>
          <a:xfrm>
            <a:off x="95258" y="6414742"/>
            <a:ext cx="1128183" cy="363855"/>
          </a:xfrm>
          <a:prstGeom prst="rect">
            <a:avLst/>
          </a:prstGeom>
        </p:spPr>
        <p:txBody>
          <a:bodyPr vert="horz" lIns="91440" tIns="45720" rIns="91440" bIns="45720" rtlCol="0" anchor="ctr"/>
          <a:lstStyle>
            <a:lvl1pPr algn="l">
              <a:defRPr sz="1400">
                <a:solidFill>
                  <a:schemeClr val="tx1">
                    <a:tint val="75000"/>
                  </a:schemeClr>
                </a:solidFill>
              </a:defRPr>
            </a:lvl1pPr>
          </a:lstStyle>
          <a:p>
            <a:fld id="{E62723E9-58A5-4D18-81BD-E1D0CC324A1D}" type="slidenum">
              <a:rPr lang="en-US" smtClean="0"/>
              <a:pPr/>
              <a:t>‹#›</a:t>
            </a:fld>
            <a:endParaRPr lang="en-US"/>
          </a:p>
        </p:txBody>
      </p:sp>
      <p:sp>
        <p:nvSpPr>
          <p:cNvPr id="5" name="Title Placeholder 2">
            <a:extLst>
              <a:ext uri="{FF2B5EF4-FFF2-40B4-BE49-F238E27FC236}">
                <a16:creationId xmlns:a16="http://schemas.microsoft.com/office/drawing/2014/main" id="{D2B4349E-1EEA-264C-B2CF-ED8B7B11D925}"/>
              </a:ext>
            </a:extLst>
          </p:cNvPr>
          <p:cNvSpPr>
            <a:spLocks noGrp="1"/>
          </p:cNvSpPr>
          <p:nvPr>
            <p:ph type="title"/>
          </p:nvPr>
        </p:nvSpPr>
        <p:spPr>
          <a:xfrm>
            <a:off x="733648" y="5"/>
            <a:ext cx="11270510" cy="650699"/>
          </a:xfrm>
          <a:prstGeom prst="rect">
            <a:avLst/>
          </a:prstGeom>
        </p:spPr>
        <p:txBody>
          <a:bodyPr vert="horz" lIns="0" tIns="45720" rIns="91440" bIns="45720" rtlCol="0" anchor="b">
            <a:normAutofit/>
          </a:bodyPr>
          <a:lstStyle/>
          <a:p>
            <a:r>
              <a:rPr lang="en-US"/>
              <a:t>Click to edit Master title style</a:t>
            </a:r>
          </a:p>
        </p:txBody>
      </p:sp>
      <p:sp>
        <p:nvSpPr>
          <p:cNvPr id="6" name="Text Placeholder 3">
            <a:extLst>
              <a:ext uri="{FF2B5EF4-FFF2-40B4-BE49-F238E27FC236}">
                <a16:creationId xmlns:a16="http://schemas.microsoft.com/office/drawing/2014/main" id="{19DB4713-EC49-DC4C-ABB0-D3B891A79DE7}"/>
              </a:ext>
            </a:extLst>
          </p:cNvPr>
          <p:cNvSpPr>
            <a:spLocks noGrp="1"/>
          </p:cNvSpPr>
          <p:nvPr>
            <p:ph idx="1"/>
          </p:nvPr>
        </p:nvSpPr>
        <p:spPr>
          <a:xfrm>
            <a:off x="733648" y="801858"/>
            <a:ext cx="11270510" cy="5452984"/>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44450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mpact 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26720" y="0"/>
            <a:ext cx="11338560" cy="768096"/>
          </a:xfrm>
        </p:spPr>
        <p:txBody>
          <a:bodyPr/>
          <a:lstStyle/>
          <a:p>
            <a:r>
              <a:rPr lang="en-US"/>
              <a:t>Content slide – title one line - compact</a:t>
            </a:r>
          </a:p>
        </p:txBody>
      </p:sp>
      <p:sp>
        <p:nvSpPr>
          <p:cNvPr id="6" name="Slide Number Placeholder 5"/>
          <p:cNvSpPr>
            <a:spLocks noGrp="1"/>
          </p:cNvSpPr>
          <p:nvPr>
            <p:ph type="sldNum" sz="quarter" idx="12"/>
          </p:nvPr>
        </p:nvSpPr>
        <p:spPr>
          <a:xfrm>
            <a:off x="9022080" y="6356352"/>
            <a:ext cx="2743200" cy="365125"/>
          </a:xfrm>
          <a:prstGeom prst="rect">
            <a:avLst/>
          </a:prstGeom>
        </p:spPr>
        <p:txBody>
          <a:bodyPr/>
          <a:lstStyle>
            <a:lvl1pPr>
              <a:defRPr>
                <a:solidFill>
                  <a:schemeClr val="tx2"/>
                </a:solidFill>
              </a:defRPr>
            </a:lvl1pPr>
          </a:lstStyle>
          <a:p>
            <a:fld id="{177CE274-8713-884F-B04F-B6B90AF41963}" type="slidenum">
              <a:rPr lang="en-US" smtClean="0"/>
              <a:pPr/>
              <a:t>‹#›</a:t>
            </a:fld>
            <a:endParaRPr lang="en-US"/>
          </a:p>
        </p:txBody>
      </p:sp>
      <p:cxnSp>
        <p:nvCxnSpPr>
          <p:cNvPr id="8" name="Straight Connector 7">
            <a:extLst>
              <a:ext uri="{FF2B5EF4-FFF2-40B4-BE49-F238E27FC236}">
                <a16:creationId xmlns:a16="http://schemas.microsoft.com/office/drawing/2014/main" id="{CC637EAD-EE5A-08B6-674E-72BC48E5D9B8}"/>
              </a:ext>
            </a:extLst>
          </p:cNvPr>
          <p:cNvCxnSpPr>
            <a:cxnSpLocks/>
          </p:cNvCxnSpPr>
          <p:nvPr userDrawn="1"/>
        </p:nvCxnSpPr>
        <p:spPr>
          <a:xfrm>
            <a:off x="426720" y="6356351"/>
            <a:ext cx="11338560"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22CF8161-66D2-8164-188D-E9FE96DAC02A}"/>
              </a:ext>
            </a:extLst>
          </p:cNvPr>
          <p:cNvSpPr>
            <a:spLocks noGrp="1"/>
          </p:cNvSpPr>
          <p:nvPr>
            <p:ph type="body" sz="quarter" idx="13"/>
          </p:nvPr>
        </p:nvSpPr>
        <p:spPr>
          <a:xfrm>
            <a:off x="427567" y="824412"/>
            <a:ext cx="11338560" cy="54863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77492739"/>
      </p:ext>
    </p:extLst>
  </p:cSld>
  <p:clrMapOvr>
    <a:masterClrMapping/>
  </p:clrMapOvr>
  <p:extLst>
    <p:ext uri="{DCECCB84-F9BA-43D5-87BE-67443E8EF086}">
      <p15:sldGuideLst xmlns:p15="http://schemas.microsoft.com/office/powerpoint/2012/main">
        <p15:guide id="1" orient="horz" pos="180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image" Target="../media/image3.emf"/><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theme" Target="../theme/theme2.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itle Placeholder 2"/>
          <p:cNvSpPr>
            <a:spLocks noGrp="1"/>
          </p:cNvSpPr>
          <p:nvPr>
            <p:ph type="title"/>
          </p:nvPr>
        </p:nvSpPr>
        <p:spPr>
          <a:xfrm>
            <a:off x="733648" y="5"/>
            <a:ext cx="11270510" cy="650699"/>
          </a:xfrm>
          <a:prstGeom prst="rect">
            <a:avLst/>
          </a:prstGeom>
        </p:spPr>
        <p:txBody>
          <a:bodyPr vert="horz" lIns="0" tIns="45720" rIns="91440" bIns="45720" rtlCol="0" anchor="b">
            <a:normAutofit/>
          </a:bodyPr>
          <a:lstStyle/>
          <a:p>
            <a:r>
              <a:rPr lang="en-US"/>
              <a:t>Click to edit Master title style</a:t>
            </a:r>
          </a:p>
        </p:txBody>
      </p:sp>
      <p:sp>
        <p:nvSpPr>
          <p:cNvPr id="4" name="Text Placeholder 3"/>
          <p:cNvSpPr>
            <a:spLocks noGrp="1"/>
          </p:cNvSpPr>
          <p:nvPr>
            <p:ph type="body" idx="1"/>
          </p:nvPr>
        </p:nvSpPr>
        <p:spPr>
          <a:xfrm>
            <a:off x="733648" y="801858"/>
            <a:ext cx="11270510" cy="5452984"/>
          </a:xfrm>
          <a:prstGeom prst="rect">
            <a:avLst/>
          </a:prstGeom>
        </p:spPr>
        <p:txBody>
          <a:bodyPr vert="horz" lIns="0" tIns="45720" rIns="0" bIns="45720" rtlCol="0">
            <a:normAutofit/>
          </a:bodyPr>
          <a:lstStyle/>
          <a:p>
            <a:pPr lvl="0"/>
            <a:r>
              <a:rPr lang="en-US"/>
              <a:t>Click to insert text</a:t>
            </a:r>
          </a:p>
          <a:p>
            <a:pPr lvl="1"/>
            <a:r>
              <a:rPr lang="en-US"/>
              <a:t>Second level</a:t>
            </a:r>
          </a:p>
          <a:p>
            <a:pPr lvl="2"/>
            <a:r>
              <a:rPr lang="en-US"/>
              <a:t>Third level</a:t>
            </a:r>
          </a:p>
          <a:p>
            <a:pPr lvl="3"/>
            <a:r>
              <a:rPr lang="en-US"/>
              <a:t>Fourth level</a:t>
            </a:r>
          </a:p>
          <a:p>
            <a:pPr lvl="4"/>
            <a:r>
              <a:rPr lang="en-US"/>
              <a:t>Fifth level</a:t>
            </a:r>
          </a:p>
        </p:txBody>
      </p:sp>
      <p:sp>
        <p:nvSpPr>
          <p:cNvPr id="10" name="Rectangle 9"/>
          <p:cNvSpPr/>
          <p:nvPr/>
        </p:nvSpPr>
        <p:spPr>
          <a:xfrm>
            <a:off x="0" y="0"/>
            <a:ext cx="609600" cy="6867144"/>
          </a:xfrm>
          <a:prstGeom prst="rect">
            <a:avLst/>
          </a:prstGeom>
          <a:solidFill>
            <a:schemeClr val="bg2"/>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7F0424"/>
              </a:solidFill>
            </a:endParaRPr>
          </a:p>
        </p:txBody>
      </p:sp>
      <p:sp>
        <p:nvSpPr>
          <p:cNvPr id="6" name="Slide Number Placeholder 4"/>
          <p:cNvSpPr>
            <a:spLocks noGrp="1"/>
          </p:cNvSpPr>
          <p:nvPr>
            <p:ph type="sldNum" sz="quarter" idx="4"/>
          </p:nvPr>
        </p:nvSpPr>
        <p:spPr>
          <a:xfrm>
            <a:off x="95258" y="6414742"/>
            <a:ext cx="1128183" cy="363855"/>
          </a:xfrm>
          <a:prstGeom prst="rect">
            <a:avLst/>
          </a:prstGeom>
        </p:spPr>
        <p:txBody>
          <a:bodyPr vert="horz" lIns="91440" tIns="45720" rIns="91440" bIns="45720" rtlCol="0" anchor="ctr"/>
          <a:lstStyle>
            <a:lvl1pPr algn="l">
              <a:defRPr sz="1400" b="1">
                <a:solidFill>
                  <a:schemeClr val="tx1">
                    <a:tint val="75000"/>
                  </a:schemeClr>
                </a:solidFill>
              </a:defRPr>
            </a:lvl1pPr>
          </a:lstStyle>
          <a:p>
            <a:fld id="{E62723E9-58A5-4D18-81BD-E1D0CC324A1D}" type="slidenum">
              <a:rPr lang="en-US" smtClean="0"/>
              <a:pPr/>
              <a:t>‹#›</a:t>
            </a:fld>
            <a:endParaRPr lang="en-US"/>
          </a:p>
        </p:txBody>
      </p:sp>
      <p:pic>
        <p:nvPicPr>
          <p:cNvPr id="8" name="Picture 7" descr="ME-web.png">
            <a:extLst>
              <a:ext uri="{FF2B5EF4-FFF2-40B4-BE49-F238E27FC236}">
                <a16:creationId xmlns:a16="http://schemas.microsoft.com/office/drawing/2014/main" id="{6F090F2D-67BB-6648-95C1-A8C22D735E73}"/>
              </a:ext>
            </a:extLst>
          </p:cNvPr>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9582933" y="6343389"/>
            <a:ext cx="2544536" cy="491680"/>
          </a:xfrm>
          <a:prstGeom prst="rect">
            <a:avLst/>
          </a:prstGeom>
        </p:spPr>
      </p:pic>
    </p:spTree>
    <p:extLst>
      <p:ext uri="{BB962C8B-B14F-4D97-AF65-F5344CB8AC3E}">
        <p14:creationId xmlns:p14="http://schemas.microsoft.com/office/powerpoint/2010/main" val="90177294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Lst>
  <mc:AlternateContent xmlns:mc="http://schemas.openxmlformats.org/markup-compatibility/2006" xmlns:p14="http://schemas.microsoft.com/office/powerpoint/2010/main">
    <mc:Choice Requires="p14">
      <p:transition p14:dur="10"/>
    </mc:Choice>
    <mc:Fallback xmlns="">
      <p:transition/>
    </mc:Fallback>
  </mc:AlternateContent>
  <p:hf hdr="0" ftr="0" dt="0"/>
  <p:txStyles>
    <p:titleStyle>
      <a:lvl1pPr algn="l" defTabSz="457200" rtl="0" eaLnBrk="1" latinLnBrk="0" hangingPunct="1">
        <a:lnSpc>
          <a:spcPct val="85000"/>
        </a:lnSpc>
        <a:spcBef>
          <a:spcPct val="0"/>
        </a:spcBef>
        <a:buNone/>
        <a:defRPr sz="3200" kern="1200">
          <a:solidFill>
            <a:srgbClr val="8C1515"/>
          </a:solidFill>
          <a:latin typeface="+mj-lt"/>
          <a:ea typeface="+mj-ea"/>
          <a:cs typeface="+mj-cs"/>
        </a:defRPr>
      </a:lvl1pPr>
    </p:titleStyle>
    <p:bodyStyle>
      <a:lvl1pPr marL="0" indent="0" algn="l" defTabSz="457200" rtl="0" eaLnBrk="1" latinLnBrk="0" hangingPunct="1">
        <a:spcBef>
          <a:spcPct val="20000"/>
        </a:spcBef>
        <a:buFont typeface="Arial"/>
        <a:buNone/>
        <a:defRPr sz="2800" b="0" i="0" kern="1200" cap="none" spc="20" baseline="0">
          <a:solidFill>
            <a:schemeClr val="tx1"/>
          </a:solidFill>
          <a:latin typeface="+mn-lt"/>
          <a:ea typeface="+mn-ea"/>
          <a:cs typeface="+mn-cs"/>
        </a:defRPr>
      </a:lvl1pPr>
      <a:lvl2pPr marL="288925" indent="-288925" algn="l" defTabSz="457200" rtl="0" eaLnBrk="1" latinLnBrk="0" hangingPunct="1">
        <a:spcBef>
          <a:spcPct val="20000"/>
        </a:spcBef>
        <a:buClr>
          <a:schemeClr val="bg2"/>
        </a:buClr>
        <a:buFont typeface="Wingdings" pitchFamily="2" charset="2"/>
        <a:buChar char="§"/>
        <a:defRPr sz="2800" kern="1200">
          <a:solidFill>
            <a:schemeClr val="tx1">
              <a:lumMod val="65000"/>
              <a:lumOff val="35000"/>
            </a:schemeClr>
          </a:solidFill>
          <a:latin typeface="+mn-lt"/>
          <a:ea typeface="+mn-ea"/>
          <a:cs typeface="+mn-cs"/>
        </a:defRPr>
      </a:lvl2pPr>
      <a:lvl3pPr marL="569913" indent="-225425" algn="l" defTabSz="457200" rtl="0" eaLnBrk="1" latinLnBrk="0" hangingPunct="1">
        <a:spcBef>
          <a:spcPct val="20000"/>
        </a:spcBef>
        <a:buClr>
          <a:schemeClr val="bg2"/>
        </a:buClr>
        <a:buSzPct val="102000"/>
        <a:buFont typeface="Source Sans Pro" pitchFamily="34" charset="0"/>
        <a:buChar char="›"/>
        <a:defRPr sz="2800" kern="1200">
          <a:solidFill>
            <a:schemeClr val="tx1">
              <a:lumMod val="65000"/>
              <a:lumOff val="35000"/>
            </a:schemeClr>
          </a:solidFill>
          <a:latin typeface="+mn-lt"/>
          <a:ea typeface="+mn-ea"/>
          <a:cs typeface="+mn-cs"/>
        </a:defRPr>
      </a:lvl3pPr>
      <a:lvl4pPr marL="914400" indent="-227013" algn="l" defTabSz="457200" rtl="0" eaLnBrk="1" latinLnBrk="0" hangingPunct="1">
        <a:spcBef>
          <a:spcPct val="20000"/>
        </a:spcBef>
        <a:buClr>
          <a:schemeClr val="bg2"/>
        </a:buClr>
        <a:buFont typeface="Arial" pitchFamily="34" charset="0"/>
        <a:buChar char="•"/>
        <a:defRPr sz="2800" kern="1200">
          <a:solidFill>
            <a:schemeClr val="tx1">
              <a:lumMod val="65000"/>
              <a:lumOff val="35000"/>
            </a:schemeClr>
          </a:solidFill>
          <a:latin typeface="+mn-lt"/>
          <a:ea typeface="+mn-ea"/>
          <a:cs typeface="+mn-cs"/>
        </a:defRPr>
      </a:lvl4pPr>
      <a:lvl5pPr marL="1258888" indent="-227013" algn="l" defTabSz="457200" rtl="0" eaLnBrk="1" latinLnBrk="0" hangingPunct="1">
        <a:spcBef>
          <a:spcPct val="20000"/>
        </a:spcBef>
        <a:buClr>
          <a:schemeClr val="bg2"/>
        </a:buClr>
        <a:buFont typeface="Source Sans Pro" pitchFamily="34" charset="0"/>
        <a:buChar char="–"/>
        <a:defRPr sz="2800" kern="1200">
          <a:solidFill>
            <a:schemeClr val="tx1">
              <a:lumMod val="65000"/>
              <a:lumOff val="3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2">
            <a:extLst>
              <a:ext uri="{FF2B5EF4-FFF2-40B4-BE49-F238E27FC236}">
                <a16:creationId xmlns:a16="http://schemas.microsoft.com/office/drawing/2014/main" id="{24D3C742-FD94-4099-8F25-86FD8B783450}"/>
              </a:ext>
            </a:extLst>
          </p:cNvPr>
          <p:cNvSpPr>
            <a:spLocks noGrp="1"/>
          </p:cNvSpPr>
          <p:nvPr>
            <p:ph type="title"/>
          </p:nvPr>
        </p:nvSpPr>
        <p:spPr bwMode="auto">
          <a:xfrm>
            <a:off x="1265767" y="478367"/>
            <a:ext cx="10276417" cy="651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altLang="en-US"/>
              <a:t>Click to edit Master title style</a:t>
            </a:r>
          </a:p>
        </p:txBody>
      </p:sp>
      <p:sp>
        <p:nvSpPr>
          <p:cNvPr id="4" name="Text Placeholder 3">
            <a:extLst>
              <a:ext uri="{FF2B5EF4-FFF2-40B4-BE49-F238E27FC236}">
                <a16:creationId xmlns:a16="http://schemas.microsoft.com/office/drawing/2014/main" id="{B8CB5F73-299F-485F-94E3-FD7BA26CBCCB}"/>
              </a:ext>
            </a:extLst>
          </p:cNvPr>
          <p:cNvSpPr>
            <a:spLocks noGrp="1"/>
          </p:cNvSpPr>
          <p:nvPr>
            <p:ph type="body" idx="1"/>
          </p:nvPr>
        </p:nvSpPr>
        <p:spPr>
          <a:xfrm>
            <a:off x="1265767" y="1204384"/>
            <a:ext cx="10276417" cy="5018616"/>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4">
            <a:extLst>
              <a:ext uri="{FF2B5EF4-FFF2-40B4-BE49-F238E27FC236}">
                <a16:creationId xmlns:a16="http://schemas.microsoft.com/office/drawing/2014/main" id="{C1034EF1-C814-4FC8-85DB-099102025DB5}"/>
              </a:ext>
            </a:extLst>
          </p:cNvPr>
          <p:cNvSpPr>
            <a:spLocks noGrp="1"/>
          </p:cNvSpPr>
          <p:nvPr>
            <p:ph type="sldNum" sz="quarter" idx="4"/>
          </p:nvPr>
        </p:nvSpPr>
        <p:spPr>
          <a:xfrm>
            <a:off x="146051" y="6415618"/>
            <a:ext cx="1128183" cy="361949"/>
          </a:xfrm>
          <a:prstGeom prst="rect">
            <a:avLst/>
          </a:prstGeom>
        </p:spPr>
        <p:txBody>
          <a:bodyPr vert="horz" wrap="square" lIns="91440" tIns="45720" rIns="91440" bIns="45720" numCol="1" anchor="ctr" anchorCtr="0" compatLnSpc="1">
            <a:prstTxWarp prst="textNoShape">
              <a:avLst/>
            </a:prstTxWarp>
          </a:bodyPr>
          <a:lstStyle>
            <a:lvl1pPr>
              <a:defRPr sz="1333">
                <a:solidFill>
                  <a:srgbClr val="898989"/>
                </a:solidFill>
                <a:latin typeface="Arial" panose="020B0604020202020204" pitchFamily="34" charset="0"/>
              </a:defRPr>
            </a:lvl1pPr>
          </a:lstStyle>
          <a:p>
            <a:fld id="{5C0042CD-78F6-4AE2-8B45-153AB9C349AA}" type="slidenum">
              <a:rPr lang="en-US" altLang="en-US"/>
              <a:pPr/>
              <a:t>‹#›</a:t>
            </a:fld>
            <a:endParaRPr lang="en-US" altLang="en-US"/>
          </a:p>
        </p:txBody>
      </p:sp>
      <p:sp>
        <p:nvSpPr>
          <p:cNvPr id="10" name="Rectangle 9">
            <a:extLst>
              <a:ext uri="{FF2B5EF4-FFF2-40B4-BE49-F238E27FC236}">
                <a16:creationId xmlns:a16="http://schemas.microsoft.com/office/drawing/2014/main" id="{6144D8D5-90D6-4303-973C-E02981B65B5E}"/>
              </a:ext>
            </a:extLst>
          </p:cNvPr>
          <p:cNvSpPr/>
          <p:nvPr/>
        </p:nvSpPr>
        <p:spPr>
          <a:xfrm>
            <a:off x="0" y="0"/>
            <a:ext cx="609600" cy="6866467"/>
          </a:xfrm>
          <a:prstGeom prst="rect">
            <a:avLst/>
          </a:prstGeom>
          <a:solidFill>
            <a:srgbClr val="8C1515"/>
          </a:solidFill>
          <a:ln>
            <a:solidFill>
              <a:srgbClr val="8C151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a:latin typeface="Arial"/>
            </a:endParaRPr>
          </a:p>
        </p:txBody>
      </p:sp>
      <p:pic>
        <p:nvPicPr>
          <p:cNvPr id="1030" name="Picture 10" title="Stanford University">
            <a:extLst>
              <a:ext uri="{FF2B5EF4-FFF2-40B4-BE49-F238E27FC236}">
                <a16:creationId xmlns:a16="http://schemas.microsoft.com/office/drawing/2014/main" id="{7566D39A-9417-4B3B-B7C2-1983F3904A02}"/>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9495368" y="6474884"/>
            <a:ext cx="2061633"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06010654"/>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Lst>
  <p:transition spd="slow">
    <p:fade/>
  </p:transition>
  <p:hf hdr="0" ftr="0" dt="0"/>
  <p:txStyles>
    <p:titleStyle>
      <a:lvl1pPr algn="l" defTabSz="609585" rtl="0" eaLnBrk="1" fontAlgn="base" hangingPunct="1">
        <a:lnSpc>
          <a:spcPct val="85000"/>
        </a:lnSpc>
        <a:spcBef>
          <a:spcPct val="0"/>
        </a:spcBef>
        <a:spcAft>
          <a:spcPct val="0"/>
        </a:spcAft>
        <a:defRPr sz="3200" kern="1200">
          <a:solidFill>
            <a:schemeClr val="bg2"/>
          </a:solidFill>
          <a:latin typeface="Arial"/>
          <a:ea typeface="MS PGothic" panose="020B0600070205080204" pitchFamily="34" charset="-128"/>
          <a:cs typeface="ＭＳ Ｐゴシック" charset="0"/>
        </a:defRPr>
      </a:lvl1pPr>
      <a:lvl2pPr algn="l" defTabSz="609585" rtl="0" eaLnBrk="1" fontAlgn="base" hangingPunct="1">
        <a:lnSpc>
          <a:spcPct val="85000"/>
        </a:lnSpc>
        <a:spcBef>
          <a:spcPct val="0"/>
        </a:spcBef>
        <a:spcAft>
          <a:spcPct val="0"/>
        </a:spcAft>
        <a:defRPr sz="3200">
          <a:solidFill>
            <a:schemeClr val="bg2"/>
          </a:solidFill>
          <a:latin typeface="Arial" charset="0"/>
          <a:ea typeface="MS PGothic" panose="020B0600070205080204" pitchFamily="34" charset="-128"/>
          <a:cs typeface="ＭＳ Ｐゴシック" charset="0"/>
        </a:defRPr>
      </a:lvl2pPr>
      <a:lvl3pPr algn="l" defTabSz="609585" rtl="0" eaLnBrk="1" fontAlgn="base" hangingPunct="1">
        <a:lnSpc>
          <a:spcPct val="85000"/>
        </a:lnSpc>
        <a:spcBef>
          <a:spcPct val="0"/>
        </a:spcBef>
        <a:spcAft>
          <a:spcPct val="0"/>
        </a:spcAft>
        <a:defRPr sz="3200">
          <a:solidFill>
            <a:schemeClr val="bg2"/>
          </a:solidFill>
          <a:latin typeface="Arial" charset="0"/>
          <a:ea typeface="MS PGothic" panose="020B0600070205080204" pitchFamily="34" charset="-128"/>
          <a:cs typeface="ＭＳ Ｐゴシック" charset="0"/>
        </a:defRPr>
      </a:lvl3pPr>
      <a:lvl4pPr algn="l" defTabSz="609585" rtl="0" eaLnBrk="1" fontAlgn="base" hangingPunct="1">
        <a:lnSpc>
          <a:spcPct val="85000"/>
        </a:lnSpc>
        <a:spcBef>
          <a:spcPct val="0"/>
        </a:spcBef>
        <a:spcAft>
          <a:spcPct val="0"/>
        </a:spcAft>
        <a:defRPr sz="3200">
          <a:solidFill>
            <a:schemeClr val="bg2"/>
          </a:solidFill>
          <a:latin typeface="Arial" charset="0"/>
          <a:ea typeface="MS PGothic" panose="020B0600070205080204" pitchFamily="34" charset="-128"/>
          <a:cs typeface="ＭＳ Ｐゴシック" charset="0"/>
        </a:defRPr>
      </a:lvl4pPr>
      <a:lvl5pPr algn="l" defTabSz="609585" rtl="0" eaLnBrk="1" fontAlgn="base" hangingPunct="1">
        <a:lnSpc>
          <a:spcPct val="85000"/>
        </a:lnSpc>
        <a:spcBef>
          <a:spcPct val="0"/>
        </a:spcBef>
        <a:spcAft>
          <a:spcPct val="0"/>
        </a:spcAft>
        <a:defRPr sz="3200">
          <a:solidFill>
            <a:schemeClr val="bg2"/>
          </a:solidFill>
          <a:latin typeface="Arial" charset="0"/>
          <a:ea typeface="MS PGothic" panose="020B0600070205080204" pitchFamily="34" charset="-128"/>
          <a:cs typeface="ＭＳ Ｐゴシック" charset="0"/>
        </a:defRPr>
      </a:lvl5pPr>
      <a:lvl6pPr marL="609585" algn="l" defTabSz="609585" rtl="0" eaLnBrk="1" fontAlgn="base" hangingPunct="1">
        <a:lnSpc>
          <a:spcPct val="85000"/>
        </a:lnSpc>
        <a:spcBef>
          <a:spcPct val="0"/>
        </a:spcBef>
        <a:spcAft>
          <a:spcPct val="0"/>
        </a:spcAft>
        <a:defRPr sz="3200">
          <a:solidFill>
            <a:schemeClr val="bg2"/>
          </a:solidFill>
          <a:latin typeface="Source Sans Pro Semibold" charset="0"/>
          <a:ea typeface="ＭＳ Ｐゴシック" charset="0"/>
          <a:cs typeface="ＭＳ Ｐゴシック" charset="0"/>
        </a:defRPr>
      </a:lvl6pPr>
      <a:lvl7pPr marL="1219170" algn="l" defTabSz="609585" rtl="0" eaLnBrk="1" fontAlgn="base" hangingPunct="1">
        <a:lnSpc>
          <a:spcPct val="85000"/>
        </a:lnSpc>
        <a:spcBef>
          <a:spcPct val="0"/>
        </a:spcBef>
        <a:spcAft>
          <a:spcPct val="0"/>
        </a:spcAft>
        <a:defRPr sz="3200">
          <a:solidFill>
            <a:schemeClr val="bg2"/>
          </a:solidFill>
          <a:latin typeface="Source Sans Pro Semibold" charset="0"/>
          <a:ea typeface="ＭＳ Ｐゴシック" charset="0"/>
          <a:cs typeface="ＭＳ Ｐゴシック" charset="0"/>
        </a:defRPr>
      </a:lvl7pPr>
      <a:lvl8pPr marL="1828754" algn="l" defTabSz="609585" rtl="0" eaLnBrk="1" fontAlgn="base" hangingPunct="1">
        <a:lnSpc>
          <a:spcPct val="85000"/>
        </a:lnSpc>
        <a:spcBef>
          <a:spcPct val="0"/>
        </a:spcBef>
        <a:spcAft>
          <a:spcPct val="0"/>
        </a:spcAft>
        <a:defRPr sz="3200">
          <a:solidFill>
            <a:schemeClr val="bg2"/>
          </a:solidFill>
          <a:latin typeface="Source Sans Pro Semibold" charset="0"/>
          <a:ea typeface="ＭＳ Ｐゴシック" charset="0"/>
          <a:cs typeface="ＭＳ Ｐゴシック" charset="0"/>
        </a:defRPr>
      </a:lvl8pPr>
      <a:lvl9pPr marL="2438339" algn="l" defTabSz="609585" rtl="0" eaLnBrk="1" fontAlgn="base" hangingPunct="1">
        <a:lnSpc>
          <a:spcPct val="85000"/>
        </a:lnSpc>
        <a:spcBef>
          <a:spcPct val="0"/>
        </a:spcBef>
        <a:spcAft>
          <a:spcPct val="0"/>
        </a:spcAft>
        <a:defRPr sz="3200">
          <a:solidFill>
            <a:schemeClr val="bg2"/>
          </a:solidFill>
          <a:latin typeface="Source Sans Pro Semibold" charset="0"/>
          <a:ea typeface="ＭＳ Ｐゴシック" charset="0"/>
          <a:cs typeface="ＭＳ Ｐゴシック" charset="0"/>
        </a:defRPr>
      </a:lvl9pPr>
    </p:titleStyle>
    <p:bodyStyle>
      <a:lvl1pPr marL="457189" indent="-457189" algn="l" defTabSz="609585" rtl="0" eaLnBrk="1" fontAlgn="base" hangingPunct="1">
        <a:spcBef>
          <a:spcPct val="20000"/>
        </a:spcBef>
        <a:spcAft>
          <a:spcPct val="0"/>
        </a:spcAft>
        <a:buClr>
          <a:schemeClr val="bg2"/>
        </a:buClr>
        <a:buFont typeface="Wingdings" panose="05000000000000000000" pitchFamily="2" charset="2"/>
        <a:defRPr kern="1200" spc="27">
          <a:solidFill>
            <a:schemeClr val="tx1"/>
          </a:solidFill>
          <a:latin typeface="Arial"/>
          <a:ea typeface="MS PGothic" panose="020B0600070205080204" pitchFamily="34" charset="-128"/>
          <a:cs typeface="ＭＳ Ｐゴシック" charset="0"/>
        </a:defRPr>
      </a:lvl1pPr>
      <a:lvl2pPr marL="385224" indent="-385224" algn="l" defTabSz="609585"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Arial"/>
          <a:ea typeface="MS PGothic" panose="020B0600070205080204" pitchFamily="34" charset="-128"/>
          <a:cs typeface="+mn-cs"/>
        </a:defRPr>
      </a:lvl2pPr>
      <a:lvl3pPr marL="759865" indent="-300559" algn="l" defTabSz="609585" rtl="0" eaLnBrk="1" fontAlgn="base" hangingPunct="1">
        <a:spcBef>
          <a:spcPct val="20000"/>
        </a:spcBef>
        <a:spcAft>
          <a:spcPct val="0"/>
        </a:spcAft>
        <a:buClr>
          <a:schemeClr val="bg2"/>
        </a:buClr>
        <a:buSzPct val="102000"/>
        <a:buFont typeface="Source Sans Pro" panose="020B0503030403020204" pitchFamily="34" charset="0"/>
        <a:buChar char="›"/>
        <a:defRPr kern="1200">
          <a:solidFill>
            <a:srgbClr val="595959"/>
          </a:solidFill>
          <a:latin typeface="Arial"/>
          <a:ea typeface="MS PGothic" panose="020B0600070205080204" pitchFamily="34" charset="-128"/>
          <a:cs typeface="+mn-cs"/>
        </a:defRPr>
      </a:lvl3pPr>
      <a:lvl4pPr marL="1219170" indent="-302676" algn="l" defTabSz="609585"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Arial"/>
          <a:ea typeface="MS PGothic" panose="020B0600070205080204" pitchFamily="34" charset="-128"/>
          <a:cs typeface="+mn-cs"/>
        </a:defRPr>
      </a:lvl4pPr>
      <a:lvl5pPr marL="1678475" indent="-302676" algn="l" defTabSz="609585" rtl="0" eaLnBrk="1" fontAlgn="base" hangingPunct="1">
        <a:spcBef>
          <a:spcPct val="20000"/>
        </a:spcBef>
        <a:spcAft>
          <a:spcPct val="0"/>
        </a:spcAft>
        <a:buClr>
          <a:schemeClr val="bg2"/>
        </a:buClr>
        <a:buFont typeface="Source Sans Pro" panose="020B0503030403020204" pitchFamily="34" charset="0"/>
        <a:buChar char="–"/>
        <a:defRPr kern="1200">
          <a:solidFill>
            <a:srgbClr val="595959"/>
          </a:solidFill>
          <a:latin typeface="Arial"/>
          <a:ea typeface="MS PGothic" panose="020B0600070205080204" pitchFamily="34"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1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3.xml"/><Relationship Id="rId4" Type="http://schemas.openxmlformats.org/officeDocument/2006/relationships/image" Target="../media/image19.emf"/></Relationships>
</file>

<file path=ppt/slides/_rels/slide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3.xml"/><Relationship Id="rId4" Type="http://schemas.openxmlformats.org/officeDocument/2006/relationships/image" Target="../media/image22.emf"/></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0.emf"/><Relationship Id="rId7" Type="http://schemas.openxmlformats.org/officeDocument/2006/relationships/image" Target="../media/image34.emf"/><Relationship Id="rId2" Type="http://schemas.openxmlformats.org/officeDocument/2006/relationships/image" Target="../media/image29.png"/><Relationship Id="rId1" Type="http://schemas.openxmlformats.org/officeDocument/2006/relationships/slideLayout" Target="../slideLayouts/slideLayout3.xml"/><Relationship Id="rId6" Type="http://schemas.openxmlformats.org/officeDocument/2006/relationships/image" Target="../media/image33.emf"/><Relationship Id="rId11" Type="http://schemas.openxmlformats.org/officeDocument/2006/relationships/image" Target="../media/image40.png"/><Relationship Id="rId5" Type="http://schemas.openxmlformats.org/officeDocument/2006/relationships/image" Target="../media/image32.emf"/><Relationship Id="rId10" Type="http://schemas.openxmlformats.org/officeDocument/2006/relationships/image" Target="../media/image39.png"/><Relationship Id="rId4" Type="http://schemas.openxmlformats.org/officeDocument/2006/relationships/image" Target="../media/image31.emf"/><Relationship Id="rId9" Type="http://schemas.openxmlformats.org/officeDocument/2006/relationships/image" Target="../media/image38.png"/></Relationships>
</file>

<file path=ppt/slides/_rels/slide10.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emf"/><Relationship Id="rId1" Type="http://schemas.openxmlformats.org/officeDocument/2006/relationships/slideLayout" Target="../slideLayouts/slideLayout3.xml"/><Relationship Id="rId4" Type="http://schemas.openxmlformats.org/officeDocument/2006/relationships/image" Target="../media/image37.emf"/></Relationships>
</file>

<file path=ppt/slides/_rels/slide1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3.xml"/><Relationship Id="rId4" Type="http://schemas.openxmlformats.org/officeDocument/2006/relationships/image" Target="../media/image43.gif"/></Relationships>
</file>

<file path=ppt/slides/_rels/slide12.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emf"/><Relationship Id="rId1" Type="http://schemas.openxmlformats.org/officeDocument/2006/relationships/slideLayout" Target="../slideLayouts/slideLayout3.xml"/><Relationship Id="rId4" Type="http://schemas.openxmlformats.org/officeDocument/2006/relationships/image" Target="../media/image46.emf"/></Relationships>
</file>

<file path=ppt/slides/_rels/slide13.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image" Target="../media/image47.emf"/><Relationship Id="rId1" Type="http://schemas.openxmlformats.org/officeDocument/2006/relationships/slideLayout" Target="../slideLayouts/slideLayout3.xml"/><Relationship Id="rId4" Type="http://schemas.openxmlformats.org/officeDocument/2006/relationships/image" Target="../media/image49.emf"/></Relationships>
</file>

<file path=ppt/slides/_rels/slide14.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46.emf"/><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56.jpeg"/><Relationship Id="rId2" Type="http://schemas.openxmlformats.org/officeDocument/2006/relationships/image" Target="../media/image51.tiff"/><Relationship Id="rId1" Type="http://schemas.openxmlformats.org/officeDocument/2006/relationships/slideLayout" Target="../slideLayouts/slideLayout3.xml"/><Relationship Id="rId6" Type="http://schemas.openxmlformats.org/officeDocument/2006/relationships/image" Target="../media/image55.jpeg"/><Relationship Id="rId5" Type="http://schemas.openxmlformats.org/officeDocument/2006/relationships/image" Target="../media/image54.png"/><Relationship Id="rId4" Type="http://schemas.openxmlformats.org/officeDocument/2006/relationships/image" Target="../media/image5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8BC401E-3C0D-1749-07FF-F90048634EC0}"/>
              </a:ext>
            </a:extLst>
          </p:cNvPr>
          <p:cNvSpPr txBox="1"/>
          <p:nvPr/>
        </p:nvSpPr>
        <p:spPr>
          <a:xfrm>
            <a:off x="4182846" y="6478344"/>
            <a:ext cx="3826304" cy="379656"/>
          </a:xfrm>
          <a:prstGeom prst="rect">
            <a:avLst/>
          </a:prstGeom>
          <a:noFill/>
        </p:spPr>
        <p:txBody>
          <a:bodyPr wrap="none" rtlCol="0">
            <a:spAutoFit/>
          </a:bodyPr>
          <a:lstStyle/>
          <a:p>
            <a:pPr algn="ctr" defTabSz="609585" fontAlgn="base">
              <a:spcBef>
                <a:spcPct val="0"/>
              </a:spcBef>
              <a:spcAft>
                <a:spcPct val="0"/>
              </a:spcAft>
            </a:pPr>
            <a:r>
              <a:rPr lang="en-US" sz="1867" b="1">
                <a:solidFill>
                  <a:srgbClr val="FFFFFF"/>
                </a:solidFill>
                <a:latin typeface="Arial" panose="020B0604020202020204" pitchFamily="34" charset="0"/>
                <a:ea typeface="MS PGothic" panose="020B0600070205080204" pitchFamily="34" charset="-128"/>
                <a:cs typeface="Arial" panose="020B0604020202020204" pitchFamily="34" charset="0"/>
              </a:rPr>
              <a:t>RHTG 11 September 21-25, 2026</a:t>
            </a:r>
          </a:p>
        </p:txBody>
      </p:sp>
      <p:sp>
        <p:nvSpPr>
          <p:cNvPr id="3" name="Subtitle 3">
            <a:extLst>
              <a:ext uri="{FF2B5EF4-FFF2-40B4-BE49-F238E27FC236}">
                <a16:creationId xmlns:a16="http://schemas.microsoft.com/office/drawing/2014/main" id="{5688CA77-C7E7-E4CE-5629-1E42C97ED1AA}"/>
              </a:ext>
            </a:extLst>
          </p:cNvPr>
          <p:cNvSpPr>
            <a:spLocks noGrp="1"/>
          </p:cNvSpPr>
          <p:nvPr>
            <p:ph type="subTitle" idx="1"/>
          </p:nvPr>
        </p:nvSpPr>
        <p:spPr>
          <a:xfrm>
            <a:off x="1498881" y="2495437"/>
            <a:ext cx="9194226" cy="1180997"/>
          </a:xfrm>
        </p:spPr>
        <p:txBody>
          <a:bodyPr/>
          <a:lstStyle/>
          <a:p>
            <a:pPr fontAlgn="auto">
              <a:spcAft>
                <a:spcPts val="0"/>
              </a:spcAft>
              <a:defRPr/>
            </a:pPr>
            <a:r>
              <a:rPr lang="en-US" sz="2400" cap="none" spc="0" dirty="0">
                <a:solidFill>
                  <a:srgbClr val="8C1515"/>
                </a:solidFill>
                <a:ea typeface="ＭＳ Ｐゴシック" charset="0"/>
              </a:rPr>
              <a:t>Devin P. Merrell</a:t>
            </a:r>
            <a:r>
              <a:rPr lang="en-US" sz="2400" cap="none" spc="0" baseline="30000" dirty="0">
                <a:solidFill>
                  <a:srgbClr val="8C1515"/>
                </a:solidFill>
                <a:ea typeface="ＭＳ Ｐゴシック" charset="0"/>
              </a:rPr>
              <a:t>1</a:t>
            </a:r>
            <a:r>
              <a:rPr lang="en-US" sz="2400" cap="none" spc="0" dirty="0">
                <a:solidFill>
                  <a:srgbClr val="8C1515"/>
                </a:solidFill>
                <a:ea typeface="ＭＳ Ｐゴシック" charset="0"/>
              </a:rPr>
              <a:t>, Timothy T. Aiken</a:t>
            </a:r>
            <a:r>
              <a:rPr lang="en-US" sz="2400" baseline="30000" dirty="0">
                <a:solidFill>
                  <a:srgbClr val="8C1515"/>
                </a:solidFill>
                <a:ea typeface="ＭＳ Ｐゴシック" charset="0"/>
              </a:rPr>
              <a:t>2</a:t>
            </a:r>
            <a:r>
              <a:rPr lang="en-US" sz="2400" cap="none" spc="0" dirty="0">
                <a:solidFill>
                  <a:srgbClr val="8C1515"/>
                </a:solidFill>
                <a:ea typeface="ＭＳ Ｐゴシック" charset="0"/>
              </a:rPr>
              <a:t>, Zev N. Granowitz</a:t>
            </a:r>
            <a:r>
              <a:rPr lang="en-US" sz="2400" cap="none" spc="0" baseline="30000" dirty="0">
                <a:solidFill>
                  <a:srgbClr val="8C1515"/>
                </a:solidFill>
                <a:ea typeface="ＭＳ Ｐゴシック" charset="0"/>
              </a:rPr>
              <a:t>1</a:t>
            </a:r>
            <a:r>
              <a:rPr lang="en-US" sz="2400" cap="none" spc="0" dirty="0">
                <a:solidFill>
                  <a:srgbClr val="8C1515"/>
                </a:solidFill>
                <a:ea typeface="ＭＳ Ｐゴシック" charset="0"/>
              </a:rPr>
              <a:t>, Gavin G. Miller</a:t>
            </a:r>
            <a:r>
              <a:rPr lang="en-US" sz="2400" cap="none" spc="0" baseline="30000" dirty="0">
                <a:solidFill>
                  <a:srgbClr val="8C1515"/>
                </a:solidFill>
                <a:ea typeface="ＭＳ Ｐゴシック" charset="0"/>
              </a:rPr>
              <a:t>1</a:t>
            </a:r>
            <a:r>
              <a:rPr lang="en-US" sz="2400" cap="none" spc="0" dirty="0">
                <a:solidFill>
                  <a:srgbClr val="8C1515"/>
                </a:solidFill>
                <a:ea typeface="ＭＳ Ｐゴシック" charset="0"/>
              </a:rPr>
              <a:t>, Jesse W. Streicher</a:t>
            </a:r>
            <a:r>
              <a:rPr lang="en-US" sz="2400" baseline="30000" dirty="0">
                <a:solidFill>
                  <a:srgbClr val="8C1515"/>
                </a:solidFill>
                <a:ea typeface="ＭＳ Ｐゴシック" charset="0"/>
              </a:rPr>
              <a:t>1</a:t>
            </a:r>
            <a:r>
              <a:rPr lang="en-US" sz="2400" cap="none" spc="0" dirty="0">
                <a:solidFill>
                  <a:srgbClr val="8C1515"/>
                </a:solidFill>
                <a:ea typeface="ＭＳ Ｐゴシック" charset="0"/>
              </a:rPr>
              <a:t>, Iain D. Boyd</a:t>
            </a:r>
            <a:r>
              <a:rPr lang="en-US" sz="2400" baseline="30000" dirty="0">
                <a:solidFill>
                  <a:srgbClr val="8C1515"/>
                </a:solidFill>
                <a:ea typeface="ＭＳ Ｐゴシック" charset="0"/>
              </a:rPr>
              <a:t>2</a:t>
            </a:r>
            <a:r>
              <a:rPr lang="en-US" sz="2400" cap="none" spc="0" dirty="0">
                <a:solidFill>
                  <a:srgbClr val="8C1515"/>
                </a:solidFill>
                <a:ea typeface="ＭＳ Ｐゴシック" charset="0"/>
              </a:rPr>
              <a:t>, and Ronald K. Hanson</a:t>
            </a:r>
            <a:r>
              <a:rPr kumimoji="0" lang="en-US" sz="2400" b="0" i="0" u="none" strike="noStrike" kern="1200" cap="none" spc="0" normalizeH="0" baseline="30000" noProof="0" dirty="0">
                <a:ln>
                  <a:noFill/>
                </a:ln>
                <a:solidFill>
                  <a:srgbClr val="8C1515"/>
                </a:solidFill>
                <a:effectLst/>
                <a:uLnTx/>
                <a:uFillTx/>
                <a:latin typeface="Arial"/>
                <a:ea typeface="ＭＳ Ｐゴシック" charset="0"/>
              </a:rPr>
              <a:t>1</a:t>
            </a:r>
            <a:endParaRPr lang="en-US" sz="1600" cap="none" spc="0" dirty="0">
              <a:solidFill>
                <a:srgbClr val="8C1515"/>
              </a:solidFill>
              <a:ea typeface="ＭＳ Ｐゴシック" charset="0"/>
            </a:endParaRPr>
          </a:p>
        </p:txBody>
      </p:sp>
      <p:pic>
        <p:nvPicPr>
          <p:cNvPr id="11" name="Picture 10">
            <a:extLst>
              <a:ext uri="{FF2B5EF4-FFF2-40B4-BE49-F238E27FC236}">
                <a16:creationId xmlns:a16="http://schemas.microsoft.com/office/drawing/2014/main" id="{6E03AD3D-A843-9C3A-34CD-FA2B8A8768F6}"/>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 y="4861384"/>
            <a:ext cx="12192000" cy="1576539"/>
          </a:xfrm>
          <a:prstGeom prst="rect">
            <a:avLst/>
          </a:prstGeom>
        </p:spPr>
      </p:pic>
      <p:sp>
        <p:nvSpPr>
          <p:cNvPr id="4" name="TextBox 3">
            <a:extLst>
              <a:ext uri="{FF2B5EF4-FFF2-40B4-BE49-F238E27FC236}">
                <a16:creationId xmlns:a16="http://schemas.microsoft.com/office/drawing/2014/main" id="{3E4AF374-8091-BB38-663F-EE15E9D16089}"/>
              </a:ext>
            </a:extLst>
          </p:cNvPr>
          <p:cNvSpPr txBox="1"/>
          <p:nvPr/>
        </p:nvSpPr>
        <p:spPr>
          <a:xfrm>
            <a:off x="1742117" y="429383"/>
            <a:ext cx="8707755" cy="2062103"/>
          </a:xfrm>
          <a:prstGeom prst="rect">
            <a:avLst/>
          </a:prstGeom>
          <a:noFill/>
        </p:spPr>
        <p:txBody>
          <a:bodyPr wrap="square" rtlCol="0">
            <a:spAutoFit/>
          </a:bodyPr>
          <a:lstStyle/>
          <a:p>
            <a:pPr algn="ctr"/>
            <a:r>
              <a:rPr lang="en-US" sz="3200" b="1"/>
              <a:t>New 8-Color, Spectrally-Resolved, Pathlength-Amplified Absorption Spectroscopy Measurements of Air-Argon-Xenon Plasmas Behind Reflected Shock Waves</a:t>
            </a:r>
            <a:endParaRPr lang="en-US" sz="3200" b="1">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AE1D1CD0-3B0E-EE4F-C0BB-814C1ADFB779}"/>
              </a:ext>
            </a:extLst>
          </p:cNvPr>
          <p:cNvSpPr txBox="1"/>
          <p:nvPr/>
        </p:nvSpPr>
        <p:spPr>
          <a:xfrm>
            <a:off x="3896716" y="3456179"/>
            <a:ext cx="4597734" cy="646331"/>
          </a:xfrm>
          <a:prstGeom prst="rect">
            <a:avLst/>
          </a:prstGeom>
          <a:noFill/>
        </p:spPr>
        <p:txBody>
          <a:bodyPr wrap="none" rtlCol="0">
            <a:spAutoFit/>
          </a:bodyPr>
          <a:lstStyle/>
          <a:p>
            <a:pPr algn="ctr"/>
            <a:r>
              <a:rPr lang="en-US" baseline="30000" dirty="0">
                <a:ea typeface="ＭＳ Ｐゴシック" charset="0"/>
              </a:rPr>
              <a:t>1</a:t>
            </a:r>
            <a:r>
              <a:rPr lang="en-US" dirty="0"/>
              <a:t>Stanford University, Stanford, USA</a:t>
            </a:r>
          </a:p>
          <a:p>
            <a:pPr algn="ctr"/>
            <a:r>
              <a:rPr lang="en-US" baseline="30000" dirty="0">
                <a:ea typeface="ＭＳ Ｐゴシック" charset="0"/>
              </a:rPr>
              <a:t>2</a:t>
            </a:r>
            <a:r>
              <a:rPr lang="en-US" dirty="0"/>
              <a:t>University of Colorado Boulder, Boulder, USA</a:t>
            </a:r>
          </a:p>
        </p:txBody>
      </p:sp>
    </p:spTree>
    <p:extLst>
      <p:ext uri="{BB962C8B-B14F-4D97-AF65-F5344CB8AC3E}">
        <p14:creationId xmlns:p14="http://schemas.microsoft.com/office/powerpoint/2010/main" val="1521676576"/>
      </p:ext>
    </p:extLst>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1053" y="6445705"/>
            <a:ext cx="914400" cy="171450"/>
          </a:xfrm>
          <a:prstGeom prst="rect">
            <a:avLst/>
          </a:prstGeom>
          <a:ln/>
        </p:spPr>
        <p:txBody>
          <a:bodyPr/>
          <a:lstStyle>
            <a:defPPr>
              <a:defRPr lang="en-US"/>
            </a:defPPr>
            <a:lvl1pPr algn="l" rtl="0" fontAlgn="base">
              <a:spcBef>
                <a:spcPct val="0"/>
              </a:spcBef>
              <a:spcAft>
                <a:spcPct val="0"/>
              </a:spcAft>
              <a:defRPr sz="1050" kern="1200">
                <a:solidFill>
                  <a:schemeClr val="tx1"/>
                </a:solidFill>
                <a:latin typeface="Arial" charset="0"/>
                <a:ea typeface="ＭＳ Ｐゴシック" charset="-128"/>
                <a:cs typeface="Arial" charset="0"/>
              </a:defRPr>
            </a:lvl1pPr>
            <a:lvl2pPr marL="342900" algn="l" rtl="0" fontAlgn="base">
              <a:spcBef>
                <a:spcPct val="0"/>
              </a:spcBef>
              <a:spcAft>
                <a:spcPct val="0"/>
              </a:spcAft>
              <a:defRPr sz="1800" kern="1200">
                <a:solidFill>
                  <a:schemeClr val="tx1"/>
                </a:solidFill>
                <a:latin typeface="Arial" charset="0"/>
                <a:ea typeface="ＭＳ Ｐゴシック" charset="-128"/>
                <a:cs typeface="Arial" charset="0"/>
              </a:defRPr>
            </a:lvl2pPr>
            <a:lvl3pPr marL="685800" algn="l" rtl="0" fontAlgn="base">
              <a:spcBef>
                <a:spcPct val="0"/>
              </a:spcBef>
              <a:spcAft>
                <a:spcPct val="0"/>
              </a:spcAft>
              <a:defRPr sz="1800" kern="1200">
                <a:solidFill>
                  <a:schemeClr val="tx1"/>
                </a:solidFill>
                <a:latin typeface="Arial" charset="0"/>
                <a:ea typeface="ＭＳ Ｐゴシック" charset="-128"/>
                <a:cs typeface="Arial" charset="0"/>
              </a:defRPr>
            </a:lvl3pPr>
            <a:lvl4pPr marL="1028700" algn="l" rtl="0" fontAlgn="base">
              <a:spcBef>
                <a:spcPct val="0"/>
              </a:spcBef>
              <a:spcAft>
                <a:spcPct val="0"/>
              </a:spcAft>
              <a:defRPr sz="1800" kern="1200">
                <a:solidFill>
                  <a:schemeClr val="tx1"/>
                </a:solidFill>
                <a:latin typeface="Arial" charset="0"/>
                <a:ea typeface="ＭＳ Ｐゴシック" charset="-128"/>
                <a:cs typeface="Arial" charset="0"/>
              </a:defRPr>
            </a:lvl4pPr>
            <a:lvl5pPr marL="1371600" algn="l" rtl="0" fontAlgn="base">
              <a:spcBef>
                <a:spcPct val="0"/>
              </a:spcBef>
              <a:spcAft>
                <a:spcPct val="0"/>
              </a:spcAft>
              <a:defRPr sz="1800" kern="1200">
                <a:solidFill>
                  <a:schemeClr val="tx1"/>
                </a:solidFill>
                <a:latin typeface="Arial" charset="0"/>
                <a:ea typeface="ＭＳ Ｐゴシック" charset="-128"/>
                <a:cs typeface="Arial" charset="0"/>
              </a:defRPr>
            </a:lvl5pPr>
            <a:lvl6pPr marL="1714500" algn="l" defTabSz="685800" rtl="0" eaLnBrk="1" latinLnBrk="0" hangingPunct="1">
              <a:defRPr sz="1800" kern="1200">
                <a:solidFill>
                  <a:schemeClr val="tx1"/>
                </a:solidFill>
                <a:latin typeface="Arial" charset="0"/>
                <a:ea typeface="ＭＳ Ｐゴシック" charset="-128"/>
                <a:cs typeface="Arial" charset="0"/>
              </a:defRPr>
            </a:lvl6pPr>
            <a:lvl7pPr marL="2057400" algn="l" defTabSz="685800" rtl="0" eaLnBrk="1" latinLnBrk="0" hangingPunct="1">
              <a:defRPr sz="1800" kern="1200">
                <a:solidFill>
                  <a:schemeClr val="tx1"/>
                </a:solidFill>
                <a:latin typeface="Arial" charset="0"/>
                <a:ea typeface="ＭＳ Ｐゴシック" charset="-128"/>
                <a:cs typeface="Arial" charset="0"/>
              </a:defRPr>
            </a:lvl7pPr>
            <a:lvl8pPr marL="2400300" algn="l" defTabSz="685800" rtl="0" eaLnBrk="1" latinLnBrk="0" hangingPunct="1">
              <a:defRPr sz="1800" kern="1200">
                <a:solidFill>
                  <a:schemeClr val="tx1"/>
                </a:solidFill>
                <a:latin typeface="Arial" charset="0"/>
                <a:ea typeface="ＭＳ Ｐゴシック" charset="-128"/>
                <a:cs typeface="Arial" charset="0"/>
              </a:defRPr>
            </a:lvl8pPr>
            <a:lvl9pPr marL="2743200" algn="l" defTabSz="685800" rtl="0" eaLnBrk="1" latinLnBrk="0" hangingPunct="1">
              <a:defRPr sz="1800" kern="1200">
                <a:solidFill>
                  <a:schemeClr val="tx1"/>
                </a:solidFill>
                <a:latin typeface="Arial" charset="0"/>
                <a:ea typeface="ＭＳ Ｐゴシック" charset="-128"/>
                <a:cs typeface="Arial" charset="0"/>
              </a:defRPr>
            </a:lvl9pPr>
          </a:lstStyle>
          <a:p>
            <a:pPr>
              <a:defRPr/>
            </a:pPr>
            <a:fld id="{B586D440-F702-449A-AAC2-9ACFF17038B8}" type="slidenum">
              <a:rPr lang="en-US" sz="1400" b="1" smtClean="0">
                <a:solidFill>
                  <a:schemeClr val="tx1">
                    <a:lumMod val="50000"/>
                    <a:lumOff val="50000"/>
                  </a:schemeClr>
                </a:solidFill>
              </a:rPr>
              <a:pPr>
                <a:defRPr/>
              </a:pPr>
              <a:t>2</a:t>
            </a:fld>
            <a:endParaRPr lang="en-US" sz="1400" b="1">
              <a:solidFill>
                <a:schemeClr val="tx1">
                  <a:lumMod val="50000"/>
                  <a:lumOff val="50000"/>
                </a:schemeClr>
              </a:solidFill>
            </a:endParaRPr>
          </a:p>
        </p:txBody>
      </p:sp>
      <p:sp>
        <p:nvSpPr>
          <p:cNvPr id="6" name="Title 1"/>
          <p:cNvSpPr txBox="1">
            <a:spLocks/>
          </p:cNvSpPr>
          <p:nvPr/>
        </p:nvSpPr>
        <p:spPr bwMode="auto">
          <a:xfrm>
            <a:off x="705424" y="76199"/>
            <a:ext cx="12192000"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400">
                <a:solidFill>
                  <a:schemeClr val="tx2"/>
                </a:solidFill>
                <a:latin typeface="+mj-lt"/>
                <a:ea typeface="+mj-ea"/>
                <a:cs typeface="+mj-cs"/>
              </a:defRPr>
            </a:lvl1pPr>
            <a:lvl2pPr algn="l" rtl="0" eaLnBrk="0" fontAlgn="base" hangingPunct="0">
              <a:spcBef>
                <a:spcPct val="0"/>
              </a:spcBef>
              <a:spcAft>
                <a:spcPct val="0"/>
              </a:spcAft>
              <a:defRPr sz="2400">
                <a:solidFill>
                  <a:schemeClr val="tx2"/>
                </a:solidFill>
                <a:latin typeface="Arial" charset="0"/>
                <a:ea typeface="ＭＳ Ｐゴシック" pitchFamily="80" charset="-128"/>
              </a:defRPr>
            </a:lvl2pPr>
            <a:lvl3pPr algn="l" rtl="0" eaLnBrk="0" fontAlgn="base" hangingPunct="0">
              <a:spcBef>
                <a:spcPct val="0"/>
              </a:spcBef>
              <a:spcAft>
                <a:spcPct val="0"/>
              </a:spcAft>
              <a:defRPr sz="2400">
                <a:solidFill>
                  <a:schemeClr val="tx2"/>
                </a:solidFill>
                <a:latin typeface="Arial" charset="0"/>
                <a:ea typeface="ＭＳ Ｐゴシック" pitchFamily="80" charset="-128"/>
              </a:defRPr>
            </a:lvl3pPr>
            <a:lvl4pPr algn="l" rtl="0" eaLnBrk="0" fontAlgn="base" hangingPunct="0">
              <a:spcBef>
                <a:spcPct val="0"/>
              </a:spcBef>
              <a:spcAft>
                <a:spcPct val="0"/>
              </a:spcAft>
              <a:defRPr sz="2400">
                <a:solidFill>
                  <a:schemeClr val="tx2"/>
                </a:solidFill>
                <a:latin typeface="Arial" charset="0"/>
                <a:ea typeface="ＭＳ Ｐゴシック" pitchFamily="80" charset="-128"/>
              </a:defRPr>
            </a:lvl4pPr>
            <a:lvl5pPr algn="l" rtl="0" eaLnBrk="0" fontAlgn="base" hangingPunct="0">
              <a:spcBef>
                <a:spcPct val="0"/>
              </a:spcBef>
              <a:spcAft>
                <a:spcPct val="0"/>
              </a:spcAft>
              <a:defRPr sz="2400">
                <a:solidFill>
                  <a:schemeClr val="tx2"/>
                </a:solidFill>
                <a:latin typeface="Arial" charset="0"/>
                <a:ea typeface="ＭＳ Ｐゴシック" pitchFamily="80" charset="-128"/>
              </a:defRPr>
            </a:lvl5pPr>
            <a:lvl6pPr marL="457200" algn="l" rtl="0" fontAlgn="base">
              <a:spcBef>
                <a:spcPct val="0"/>
              </a:spcBef>
              <a:spcAft>
                <a:spcPct val="0"/>
              </a:spcAft>
              <a:defRPr sz="2400">
                <a:solidFill>
                  <a:schemeClr val="tx2"/>
                </a:solidFill>
                <a:latin typeface="Arial" charset="0"/>
                <a:ea typeface="ＭＳ Ｐゴシック" pitchFamily="80" charset="-128"/>
              </a:defRPr>
            </a:lvl6pPr>
            <a:lvl7pPr marL="914400" algn="l" rtl="0" fontAlgn="base">
              <a:spcBef>
                <a:spcPct val="0"/>
              </a:spcBef>
              <a:spcAft>
                <a:spcPct val="0"/>
              </a:spcAft>
              <a:defRPr sz="2400">
                <a:solidFill>
                  <a:schemeClr val="tx2"/>
                </a:solidFill>
                <a:latin typeface="Arial" charset="0"/>
                <a:ea typeface="ＭＳ Ｐゴシック" pitchFamily="80" charset="-128"/>
              </a:defRPr>
            </a:lvl7pPr>
            <a:lvl8pPr marL="1371600" algn="l" rtl="0" fontAlgn="base">
              <a:spcBef>
                <a:spcPct val="0"/>
              </a:spcBef>
              <a:spcAft>
                <a:spcPct val="0"/>
              </a:spcAft>
              <a:defRPr sz="2400">
                <a:solidFill>
                  <a:schemeClr val="tx2"/>
                </a:solidFill>
                <a:latin typeface="Arial" charset="0"/>
                <a:ea typeface="ＭＳ Ｐゴシック" pitchFamily="80" charset="-128"/>
              </a:defRPr>
            </a:lvl8pPr>
            <a:lvl9pPr marL="1828800" algn="l" rtl="0" fontAlgn="base">
              <a:spcBef>
                <a:spcPct val="0"/>
              </a:spcBef>
              <a:spcAft>
                <a:spcPct val="0"/>
              </a:spcAft>
              <a:defRPr sz="2400">
                <a:solidFill>
                  <a:schemeClr val="tx2"/>
                </a:solidFill>
                <a:latin typeface="Arial" charset="0"/>
                <a:ea typeface="ＭＳ Ｐゴシック" pitchFamily="80" charset="-128"/>
              </a:defRPr>
            </a:lvl9pPr>
          </a:lstStyle>
          <a:p>
            <a:r>
              <a:rPr lang="en-US" sz="4000" kern="0">
                <a:solidFill>
                  <a:srgbClr val="7F0424"/>
                </a:solidFill>
              </a:rPr>
              <a:t>Motivation</a:t>
            </a:r>
            <a:endParaRPr lang="en-US" sz="4000" b="1" kern="0">
              <a:solidFill>
                <a:srgbClr val="7F0424"/>
              </a:solidFill>
            </a:endParaRPr>
          </a:p>
        </p:txBody>
      </p:sp>
      <p:sp>
        <p:nvSpPr>
          <p:cNvPr id="7" name="TextBox 6">
            <a:extLst>
              <a:ext uri="{FF2B5EF4-FFF2-40B4-BE49-F238E27FC236}">
                <a16:creationId xmlns:a16="http://schemas.microsoft.com/office/drawing/2014/main" id="{AB973695-53C3-71B3-9FE1-E692DBEB265A}"/>
              </a:ext>
            </a:extLst>
          </p:cNvPr>
          <p:cNvSpPr txBox="1"/>
          <p:nvPr/>
        </p:nvSpPr>
        <p:spPr>
          <a:xfrm>
            <a:off x="11129085" y="4680697"/>
            <a:ext cx="875152" cy="420564"/>
          </a:xfrm>
          <a:prstGeom prst="rect">
            <a:avLst/>
          </a:prstGeom>
          <a:noFill/>
        </p:spPr>
        <p:txBody>
          <a:bodyPr wrap="square" rtlCol="0">
            <a:spAutoFit/>
          </a:bodyPr>
          <a:lstStyle/>
          <a:p>
            <a:r>
              <a:rPr lang="en-US" sz="2133" b="1">
                <a:solidFill>
                  <a:srgbClr val="222222"/>
                </a:solidFill>
              </a:rPr>
              <a:t>[1]</a:t>
            </a:r>
            <a:endParaRPr lang="en-US" sz="2133"/>
          </a:p>
        </p:txBody>
      </p:sp>
      <p:pic>
        <p:nvPicPr>
          <p:cNvPr id="11" name="Picture 10" descr="A close-up of a light&#10;&#10;Description automatically generated">
            <a:extLst>
              <a:ext uri="{FF2B5EF4-FFF2-40B4-BE49-F238E27FC236}">
                <a16:creationId xmlns:a16="http://schemas.microsoft.com/office/drawing/2014/main" id="{291DBD2A-A003-57D7-80B1-D4F134816272}"/>
              </a:ext>
            </a:extLst>
          </p:cNvPr>
          <p:cNvPicPr>
            <a:picLocks noChangeAspect="1"/>
          </p:cNvPicPr>
          <p:nvPr/>
        </p:nvPicPr>
        <p:blipFill>
          <a:blip r:embed="rId3"/>
          <a:stretch>
            <a:fillRect/>
          </a:stretch>
        </p:blipFill>
        <p:spPr>
          <a:xfrm>
            <a:off x="6623373" y="1591142"/>
            <a:ext cx="4943288" cy="3089555"/>
          </a:xfrm>
          <a:prstGeom prst="rect">
            <a:avLst/>
          </a:prstGeom>
        </p:spPr>
      </p:pic>
      <p:sp>
        <p:nvSpPr>
          <p:cNvPr id="14" name="TextBox 13">
            <a:extLst>
              <a:ext uri="{FF2B5EF4-FFF2-40B4-BE49-F238E27FC236}">
                <a16:creationId xmlns:a16="http://schemas.microsoft.com/office/drawing/2014/main" id="{1EE418CE-8B9B-82B1-3922-DF9938D15188}"/>
              </a:ext>
            </a:extLst>
          </p:cNvPr>
          <p:cNvSpPr txBox="1"/>
          <p:nvPr/>
        </p:nvSpPr>
        <p:spPr>
          <a:xfrm>
            <a:off x="538253" y="6580386"/>
            <a:ext cx="9061682" cy="215444"/>
          </a:xfrm>
          <a:prstGeom prst="rect">
            <a:avLst/>
          </a:prstGeom>
          <a:noFill/>
        </p:spPr>
        <p:txBody>
          <a:bodyPr wrap="square" rtlCol="0">
            <a:spAutoFit/>
          </a:bodyPr>
          <a:lstStyle/>
          <a:p>
            <a:r>
              <a:rPr lang="en-US" sz="800" b="1" i="0">
                <a:solidFill>
                  <a:srgbClr val="222222"/>
                </a:solidFill>
                <a:effectLst/>
                <a:latin typeface="Arial" panose="020B0604020202020204" pitchFamily="34" charset="0"/>
              </a:rPr>
              <a:t>[1] </a:t>
            </a:r>
            <a:r>
              <a:rPr lang="en-US" sz="800"/>
              <a:t>National Aeronautics and Space Administration. </a:t>
            </a:r>
            <a:r>
              <a:rPr lang="en-US" sz="800" i="1"/>
              <a:t>Conformable Ablator 3.14-15.9</a:t>
            </a:r>
            <a:r>
              <a:rPr lang="en-US" sz="800"/>
              <a:t>. NASA. Retrieved December 6, 2024, from https://www.nasa.gov/image-detail/conformable-ablator-3-14-15-9-5/</a:t>
            </a:r>
            <a:endParaRPr lang="en-US" sz="800" b="0" i="0">
              <a:solidFill>
                <a:srgbClr val="222222"/>
              </a:solidFill>
              <a:effectLst/>
              <a:latin typeface="Arial" panose="020B0604020202020204" pitchFamily="34" charset="0"/>
            </a:endParaRPr>
          </a:p>
        </p:txBody>
      </p:sp>
      <p:sp>
        <p:nvSpPr>
          <p:cNvPr id="2" name="Content Placeholder 2">
            <a:extLst>
              <a:ext uri="{FF2B5EF4-FFF2-40B4-BE49-F238E27FC236}">
                <a16:creationId xmlns:a16="http://schemas.microsoft.com/office/drawing/2014/main" id="{7BFBA88D-55D3-8A62-7226-2BCCF5722FBE}"/>
              </a:ext>
            </a:extLst>
          </p:cNvPr>
          <p:cNvSpPr txBox="1">
            <a:spLocks/>
          </p:cNvSpPr>
          <p:nvPr/>
        </p:nvSpPr>
        <p:spPr>
          <a:xfrm>
            <a:off x="705424" y="954626"/>
            <a:ext cx="5650223" cy="5163771"/>
          </a:xfrm>
          <a:prstGeom prst="rect">
            <a:avLst/>
          </a:prstGeom>
        </p:spPr>
        <p:txBody>
          <a:bodyPr vert="horz" lIns="0" tIns="45720" rIns="0" bIns="45720" rtlCol="0">
            <a:normAutofit fontScale="92500" lnSpcReduction="10000"/>
          </a:bodyPr>
          <a:lstStyle>
            <a:lvl1pPr marL="457189" indent="-457189" algn="l" defTabSz="609585" rtl="0" eaLnBrk="1" fontAlgn="base" hangingPunct="1">
              <a:spcBef>
                <a:spcPct val="20000"/>
              </a:spcBef>
              <a:spcAft>
                <a:spcPct val="0"/>
              </a:spcAft>
              <a:buClr>
                <a:schemeClr val="bg2"/>
              </a:buClr>
              <a:buFont typeface="Wingdings" panose="05000000000000000000" pitchFamily="2" charset="2"/>
              <a:defRPr kern="1200" spc="27">
                <a:solidFill>
                  <a:schemeClr val="tx1"/>
                </a:solidFill>
                <a:latin typeface="Arial"/>
                <a:ea typeface="MS PGothic" panose="020B0600070205080204" pitchFamily="34" charset="-128"/>
                <a:cs typeface="ＭＳ Ｐゴシック" charset="0"/>
              </a:defRPr>
            </a:lvl1pPr>
            <a:lvl2pPr marL="385224" indent="-385224" algn="l" defTabSz="609585" rtl="0" eaLnBrk="1" fontAlgn="base" hangingPunct="1">
              <a:spcBef>
                <a:spcPct val="20000"/>
              </a:spcBef>
              <a:spcAft>
                <a:spcPct val="0"/>
              </a:spcAft>
              <a:buClr>
                <a:schemeClr val="bg2"/>
              </a:buClr>
              <a:buFont typeface="Wingdings" panose="05000000000000000000" pitchFamily="2" charset="2"/>
              <a:buChar char="§"/>
              <a:defRPr kern="1200">
                <a:solidFill>
                  <a:srgbClr val="595959"/>
                </a:solidFill>
                <a:latin typeface="Arial"/>
                <a:ea typeface="MS PGothic" panose="020B0600070205080204" pitchFamily="34" charset="-128"/>
                <a:cs typeface="+mn-cs"/>
              </a:defRPr>
            </a:lvl2pPr>
            <a:lvl3pPr marL="759865" indent="-300559" algn="l" defTabSz="609585" rtl="0" eaLnBrk="1" fontAlgn="base" hangingPunct="1">
              <a:spcBef>
                <a:spcPct val="20000"/>
              </a:spcBef>
              <a:spcAft>
                <a:spcPct val="0"/>
              </a:spcAft>
              <a:buClr>
                <a:schemeClr val="bg2"/>
              </a:buClr>
              <a:buSzPct val="102000"/>
              <a:buFont typeface="Source Sans Pro" panose="020B0503030403020204" pitchFamily="34" charset="0"/>
              <a:buChar char="›"/>
              <a:defRPr kern="1200">
                <a:solidFill>
                  <a:srgbClr val="595959"/>
                </a:solidFill>
                <a:latin typeface="Arial"/>
                <a:ea typeface="MS PGothic" panose="020B0600070205080204" pitchFamily="34" charset="-128"/>
                <a:cs typeface="+mn-cs"/>
              </a:defRPr>
            </a:lvl3pPr>
            <a:lvl4pPr marL="1219170" indent="-302676" algn="l" defTabSz="609585" rtl="0" eaLnBrk="1" fontAlgn="base" hangingPunct="1">
              <a:spcBef>
                <a:spcPct val="20000"/>
              </a:spcBef>
              <a:spcAft>
                <a:spcPct val="0"/>
              </a:spcAft>
              <a:buClr>
                <a:schemeClr val="bg2"/>
              </a:buClr>
              <a:buFont typeface="Arial" panose="020B0604020202020204" pitchFamily="34" charset="0"/>
              <a:buChar char="•"/>
              <a:defRPr kern="1200">
                <a:solidFill>
                  <a:srgbClr val="595959"/>
                </a:solidFill>
                <a:latin typeface="Arial"/>
                <a:ea typeface="MS PGothic" panose="020B0600070205080204" pitchFamily="34" charset="-128"/>
                <a:cs typeface="+mn-cs"/>
              </a:defRPr>
            </a:lvl4pPr>
            <a:lvl5pPr marL="1678475" indent="-302676" algn="l" defTabSz="609585" rtl="0" eaLnBrk="1" fontAlgn="base" hangingPunct="1">
              <a:spcBef>
                <a:spcPct val="20000"/>
              </a:spcBef>
              <a:spcAft>
                <a:spcPct val="0"/>
              </a:spcAft>
              <a:buClr>
                <a:schemeClr val="bg2"/>
              </a:buClr>
              <a:buFont typeface="Source Sans Pro" panose="020B0503030403020204" pitchFamily="34" charset="0"/>
              <a:buChar char="–"/>
              <a:defRPr kern="1200">
                <a:solidFill>
                  <a:srgbClr val="595959"/>
                </a:solidFill>
                <a:latin typeface="Arial"/>
                <a:ea typeface="MS PGothic" panose="020B0600070205080204" pitchFamily="34"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342900" indent="-342900">
              <a:spcBef>
                <a:spcPts val="1200"/>
              </a:spcBef>
              <a:buClr>
                <a:srgbClr val="7F0424"/>
              </a:buClr>
              <a:buFont typeface="Wingdings" panose="05000000000000000000" pitchFamily="2" charset="2"/>
              <a:buChar char="§"/>
            </a:pPr>
            <a:r>
              <a:rPr lang="en-US" dirty="0"/>
              <a:t>Excited states of O</a:t>
            </a:r>
            <a:r>
              <a:rPr lang="en-US" baseline="-25000" dirty="0"/>
              <a:t>2</a:t>
            </a:r>
            <a:r>
              <a:rPr lang="en-US" dirty="0"/>
              <a:t>, N</a:t>
            </a:r>
            <a:r>
              <a:rPr lang="en-US" baseline="-25000" dirty="0"/>
              <a:t>2</a:t>
            </a:r>
            <a:r>
              <a:rPr lang="en-US" dirty="0"/>
              <a:t>, NO, O, N, and their ions are formed behind shock waves in air</a:t>
            </a:r>
          </a:p>
          <a:p>
            <a:pPr marL="342900" indent="-342900">
              <a:spcBef>
                <a:spcPts val="1200"/>
              </a:spcBef>
              <a:buClr>
                <a:srgbClr val="7F0424"/>
              </a:buClr>
              <a:buFont typeface="Wingdings" panose="05000000000000000000" pitchFamily="2" charset="2"/>
              <a:buChar char="§"/>
            </a:pPr>
            <a:r>
              <a:rPr lang="en-US" dirty="0"/>
              <a:t>Ionization is thought to occur through a ladder-climbing process, requiring atomic and molecular electronic excitation to precede ionization</a:t>
            </a:r>
          </a:p>
          <a:p>
            <a:pPr marL="342900" indent="-342900">
              <a:spcBef>
                <a:spcPts val="1200"/>
              </a:spcBef>
              <a:buClr>
                <a:srgbClr val="7F0424"/>
              </a:buClr>
              <a:buFont typeface="Wingdings" panose="05000000000000000000" pitchFamily="2" charset="2"/>
              <a:buChar char="§"/>
            </a:pPr>
            <a:r>
              <a:rPr lang="en-US" dirty="0"/>
              <a:t>These excited states are often modelled at the vibrational temperature or a combined electron/electronic-vibrational temperature</a:t>
            </a:r>
          </a:p>
          <a:p>
            <a:pPr marL="342900" indent="-342900">
              <a:spcBef>
                <a:spcPts val="1200"/>
              </a:spcBef>
              <a:buClr>
                <a:srgbClr val="7F0424"/>
              </a:buClr>
              <a:buFont typeface="Wingdings" panose="05000000000000000000" pitchFamily="2" charset="2"/>
              <a:buChar char="§"/>
            </a:pPr>
            <a:r>
              <a:rPr lang="en-US" dirty="0"/>
              <a:t>Excited state populations have been observed to lag behind the vibrational temperature and exist out of Boltzmann equilibrium after relaxation</a:t>
            </a:r>
          </a:p>
          <a:p>
            <a:pPr marL="342900" indent="-342900">
              <a:spcBef>
                <a:spcPts val="1200"/>
              </a:spcBef>
              <a:buClr>
                <a:srgbClr val="7F0424"/>
              </a:buClr>
              <a:buFont typeface="Wingdings" panose="05000000000000000000" pitchFamily="2" charset="2"/>
              <a:buChar char="§"/>
            </a:pPr>
            <a:r>
              <a:rPr lang="en-US" dirty="0"/>
              <a:t>State-to-state (</a:t>
            </a:r>
            <a:r>
              <a:rPr lang="en-US" dirty="0" err="1"/>
              <a:t>StS</a:t>
            </a:r>
            <a:r>
              <a:rPr lang="en-US" dirty="0"/>
              <a:t>), multi-temperature models aim to model the excited state populations separately, but rely on uncertain heavy-particle impact excitation rates</a:t>
            </a:r>
          </a:p>
          <a:p>
            <a:pPr marL="342900" indent="-342900">
              <a:spcBef>
                <a:spcPts val="1200"/>
              </a:spcBef>
              <a:buClr>
                <a:srgbClr val="7F0424"/>
              </a:buClr>
              <a:buFont typeface="Wingdings" panose="05000000000000000000" pitchFamily="2" charset="2"/>
              <a:buChar char="§"/>
            </a:pPr>
            <a:r>
              <a:rPr lang="en-US" dirty="0"/>
              <a:t>Experimental data constraining the populations in these excited states can be used to improve these models</a:t>
            </a:r>
          </a:p>
        </p:txBody>
      </p:sp>
    </p:spTree>
    <p:extLst>
      <p:ext uri="{BB962C8B-B14F-4D97-AF65-F5344CB8AC3E}">
        <p14:creationId xmlns:p14="http://schemas.microsoft.com/office/powerpoint/2010/main" val="257745494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ACFBB-11B5-099C-E8A9-05CF1EE58F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3EC10A-71B1-1EB1-F4EA-682E46011E68}"/>
              </a:ext>
            </a:extLst>
          </p:cNvPr>
          <p:cNvSpPr>
            <a:spLocks noGrp="1"/>
          </p:cNvSpPr>
          <p:nvPr>
            <p:ph type="title"/>
          </p:nvPr>
        </p:nvSpPr>
        <p:spPr>
          <a:xfrm>
            <a:off x="994410" y="28159"/>
            <a:ext cx="10582294" cy="768096"/>
          </a:xfrm>
        </p:spPr>
        <p:txBody>
          <a:bodyPr/>
          <a:lstStyle/>
          <a:p>
            <a:r>
              <a:rPr lang="en-US"/>
              <a:t>Methodology: Laser Absorption Spectroscopy</a:t>
            </a:r>
          </a:p>
        </p:txBody>
      </p:sp>
      <p:sp>
        <p:nvSpPr>
          <p:cNvPr id="3" name="Slide Number Placeholder 2">
            <a:extLst>
              <a:ext uri="{FF2B5EF4-FFF2-40B4-BE49-F238E27FC236}">
                <a16:creationId xmlns:a16="http://schemas.microsoft.com/office/drawing/2014/main" id="{AAFFE401-16D7-90EB-3775-D4D04D1EE42B}"/>
              </a:ext>
            </a:extLst>
          </p:cNvPr>
          <p:cNvSpPr>
            <a:spLocks noGrp="1"/>
          </p:cNvSpPr>
          <p:nvPr>
            <p:ph type="sldNum" sz="quarter" idx="12"/>
          </p:nvPr>
        </p:nvSpPr>
        <p:spPr/>
        <p:txBody>
          <a:bodyPr/>
          <a:lstStyle/>
          <a:p>
            <a:fld id="{177CE274-8713-884F-B04F-B6B90AF41963}" type="slidenum">
              <a:rPr lang="en-US" smtClean="0"/>
              <a:pPr/>
              <a:t>3</a:t>
            </a:fld>
            <a:endParaRPr lang="en-US"/>
          </a:p>
        </p:txBody>
      </p:sp>
      <p:sp>
        <p:nvSpPr>
          <p:cNvPr id="4" name="Text Placeholder 3">
            <a:extLst>
              <a:ext uri="{FF2B5EF4-FFF2-40B4-BE49-F238E27FC236}">
                <a16:creationId xmlns:a16="http://schemas.microsoft.com/office/drawing/2014/main" id="{55303CCF-89D8-3F15-1E27-CBBA301EBBBA}"/>
              </a:ext>
            </a:extLst>
          </p:cNvPr>
          <p:cNvSpPr>
            <a:spLocks noGrp="1"/>
          </p:cNvSpPr>
          <p:nvPr>
            <p:ph type="body" sz="quarter" idx="13"/>
          </p:nvPr>
        </p:nvSpPr>
        <p:spPr>
          <a:xfrm>
            <a:off x="994410" y="824411"/>
            <a:ext cx="10204704" cy="3679010"/>
          </a:xfrm>
        </p:spPr>
        <p:txBody>
          <a:bodyPr vert="horz" lIns="0" tIns="54864" rIns="0" bIns="54864" rtlCol="0" anchor="t">
            <a:normAutofit/>
          </a:bodyPr>
          <a:lstStyle/>
          <a:p>
            <a:pPr marL="0" indent="0"/>
            <a:r>
              <a:rPr lang="en-US" b="1" dirty="0"/>
              <a:t>Scanned-Direct Laser Absorption Spectroscopy (SDLAS)</a:t>
            </a:r>
          </a:p>
          <a:p>
            <a:pPr lvl="1"/>
            <a:r>
              <a:rPr lang="en-US" dirty="0"/>
              <a:t>Molecules and atoms occupy specific quantum states</a:t>
            </a:r>
          </a:p>
          <a:p>
            <a:pPr lvl="1"/>
            <a:r>
              <a:rPr lang="en-US" dirty="0">
                <a:solidFill>
                  <a:srgbClr val="1D1C1D"/>
                </a:solidFill>
                <a:latin typeface="Calibri Light"/>
                <a:ea typeface="Calibri Light"/>
                <a:cs typeface="Calibri Light"/>
              </a:rPr>
              <a:t>In low-pressure gases and plasmas, these states are observed as discrete lines that can be measured by probing an optical transition involving the state</a:t>
            </a:r>
          </a:p>
          <a:p>
            <a:pPr lvl="2"/>
            <a:r>
              <a:rPr lang="en-US" dirty="0">
                <a:solidFill>
                  <a:srgbClr val="1D1C1D"/>
                </a:solidFill>
                <a:latin typeface="Calibri Light"/>
                <a:ea typeface="Calibri Light"/>
                <a:cs typeface="Calibri Light"/>
              </a:rPr>
              <a:t>Emission – probes the upper state by capturing radiation emitted at wavelength </a:t>
            </a:r>
            <a:r>
              <a:rPr lang="el-GR" dirty="0">
                <a:solidFill>
                  <a:srgbClr val="1D1C1D"/>
                </a:solidFill>
                <a:latin typeface="Calibri Light"/>
                <a:ea typeface="Calibri Light"/>
                <a:cs typeface="Calibri Light"/>
              </a:rPr>
              <a:t>λ</a:t>
            </a:r>
            <a:endParaRPr lang="en-US" dirty="0">
              <a:solidFill>
                <a:srgbClr val="1D1C1D"/>
              </a:solidFill>
              <a:latin typeface="Calibri Light"/>
              <a:ea typeface="Calibri Light"/>
              <a:cs typeface="Calibri Light"/>
            </a:endParaRPr>
          </a:p>
          <a:p>
            <a:pPr lvl="2"/>
            <a:r>
              <a:rPr lang="en-US" dirty="0">
                <a:solidFill>
                  <a:srgbClr val="1D1C1D"/>
                </a:solidFill>
                <a:latin typeface="Calibri Light"/>
                <a:ea typeface="Calibri Light"/>
                <a:cs typeface="Calibri Light"/>
              </a:rPr>
              <a:t>Absorption – probes the lower state by injecting a photon with the resonant wavelength </a:t>
            </a:r>
            <a:r>
              <a:rPr lang="el-GR" dirty="0">
                <a:solidFill>
                  <a:srgbClr val="1D1C1D"/>
                </a:solidFill>
                <a:latin typeface="Calibri Light"/>
                <a:ea typeface="Calibri Light"/>
                <a:cs typeface="Calibri Light"/>
              </a:rPr>
              <a:t>λ</a:t>
            </a:r>
            <a:r>
              <a:rPr lang="en-US" dirty="0">
                <a:solidFill>
                  <a:srgbClr val="1D1C1D"/>
                </a:solidFill>
                <a:latin typeface="Calibri Light"/>
                <a:ea typeface="Calibri Light"/>
                <a:cs typeface="Calibri Light"/>
              </a:rPr>
              <a:t> and measuring attenuation</a:t>
            </a:r>
          </a:p>
          <a:p>
            <a:pPr lvl="1"/>
            <a:r>
              <a:rPr lang="en-US" dirty="0">
                <a:solidFill>
                  <a:srgbClr val="1D1C1D"/>
                </a:solidFill>
                <a:latin typeface="Calibri Light"/>
                <a:ea typeface="Calibri Light"/>
                <a:cs typeface="Calibri Light"/>
              </a:rPr>
              <a:t>The Beer-Lambert relation allows for the calculation of absorbance from attenuation</a:t>
            </a:r>
          </a:p>
          <a:p>
            <a:pPr lvl="1"/>
            <a:endParaRPr lang="en-US" dirty="0"/>
          </a:p>
        </p:txBody>
      </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C493A2A0-960E-6E08-DD42-1499764E206D}"/>
                  </a:ext>
                </a:extLst>
              </p:cNvPr>
              <p:cNvSpPr txBox="1"/>
              <p:nvPr/>
            </p:nvSpPr>
            <p:spPr>
              <a:xfrm>
                <a:off x="4655820" y="4227338"/>
                <a:ext cx="3627468" cy="332399"/>
              </a:xfrm>
              <a:prstGeom prst="rect">
                <a:avLst/>
              </a:prstGeom>
              <a:noFill/>
            </p:spPr>
            <p:txBody>
              <a:bodyPr wrap="none" lIns="0" tIns="0" rIns="0" bIns="0" rtlCol="0">
                <a:spAutoFit/>
              </a:bodyPr>
              <a:lstStyle/>
              <a:p>
                <a:pPr algn="l"/>
                <a14:m>
                  <m:oMathPara xmlns:m="http://schemas.openxmlformats.org/officeDocument/2006/math">
                    <m:oMath>
                      <m:r>
                        <a:rPr lang="en-US" sz="2160" i="1">
                          <a:solidFill>
                            <a:srgbClr val="FF0000"/>
                          </a:solidFill>
                          <a:latin typeface="Cambria Math" panose="02040503050406030204" pitchFamily="18" charset="0"/>
                          <a:ea typeface="Cambria Math" panose="02040503050406030204" pitchFamily="18" charset="0"/>
                        </a:rPr>
                        <m:t>𝛼</m:t>
                      </m:r>
                      <m:r>
                        <a:rPr lang="en-US" sz="2160" i="1">
                          <a:solidFill>
                            <a:schemeClr val="tx2"/>
                          </a:solidFill>
                          <a:latin typeface="Cambria Math" panose="02040503050406030204" pitchFamily="18" charset="0"/>
                          <a:ea typeface="Cambria Math" panose="02040503050406030204" pitchFamily="18" charset="0"/>
                        </a:rPr>
                        <m:t>=</m:t>
                      </m:r>
                      <m:r>
                        <a:rPr lang="en-US" sz="2160" i="1">
                          <a:solidFill>
                            <a:srgbClr val="00B050"/>
                          </a:solidFill>
                          <a:latin typeface="Cambria Math" panose="02040503050406030204" pitchFamily="18" charset="0"/>
                          <a:ea typeface="Cambria Math" panose="02040503050406030204" pitchFamily="18" charset="0"/>
                        </a:rPr>
                        <m:t>𝜎</m:t>
                      </m:r>
                      <m:r>
                        <a:rPr lang="en-US" sz="2160" i="1">
                          <a:solidFill>
                            <a:srgbClr val="00B050"/>
                          </a:solidFill>
                          <a:latin typeface="Cambria Math" panose="02040503050406030204" pitchFamily="18" charset="0"/>
                          <a:ea typeface="Cambria Math" panose="02040503050406030204" pitchFamily="18" charset="0"/>
                        </a:rPr>
                        <m:t>(</m:t>
                      </m:r>
                      <m:r>
                        <a:rPr lang="en-US" sz="2160" i="1">
                          <a:solidFill>
                            <a:srgbClr val="00B050"/>
                          </a:solidFill>
                          <a:latin typeface="Cambria Math" panose="02040503050406030204" pitchFamily="18" charset="0"/>
                          <a:ea typeface="Cambria Math" panose="02040503050406030204" pitchFamily="18" charset="0"/>
                        </a:rPr>
                        <m:t>𝑇</m:t>
                      </m:r>
                      <m:r>
                        <a:rPr lang="en-US" sz="2160" i="1">
                          <a:solidFill>
                            <a:srgbClr val="00B050"/>
                          </a:solidFill>
                          <a:latin typeface="Cambria Math" panose="02040503050406030204" pitchFamily="18" charset="0"/>
                          <a:ea typeface="Cambria Math" panose="02040503050406030204" pitchFamily="18" charset="0"/>
                        </a:rPr>
                        <m:t>,</m:t>
                      </m:r>
                      <m:r>
                        <a:rPr lang="en-US" sz="2160" i="1">
                          <a:solidFill>
                            <a:srgbClr val="00B050"/>
                          </a:solidFill>
                          <a:latin typeface="Cambria Math" panose="02040503050406030204" pitchFamily="18" charset="0"/>
                          <a:ea typeface="Cambria Math" panose="02040503050406030204" pitchFamily="18" charset="0"/>
                        </a:rPr>
                        <m:t>𝑃</m:t>
                      </m:r>
                      <m:r>
                        <a:rPr lang="en-US" sz="2160" i="1">
                          <a:solidFill>
                            <a:srgbClr val="00B050"/>
                          </a:solidFill>
                          <a:latin typeface="Cambria Math" panose="02040503050406030204" pitchFamily="18" charset="0"/>
                          <a:ea typeface="Cambria Math" panose="02040503050406030204" pitchFamily="18" charset="0"/>
                        </a:rPr>
                        <m:t>,</m:t>
                      </m:r>
                      <m:r>
                        <a:rPr lang="en-US" sz="2160" i="1">
                          <a:solidFill>
                            <a:srgbClr val="00B050"/>
                          </a:solidFill>
                          <a:latin typeface="Cambria Math" panose="02040503050406030204" pitchFamily="18" charset="0"/>
                          <a:ea typeface="Cambria Math" panose="02040503050406030204" pitchFamily="18" charset="0"/>
                        </a:rPr>
                        <m:t>𝑋</m:t>
                      </m:r>
                      <m:r>
                        <a:rPr lang="en-US" sz="2160" i="1">
                          <a:solidFill>
                            <a:srgbClr val="00B050"/>
                          </a:solidFill>
                          <a:latin typeface="Cambria Math" panose="02040503050406030204" pitchFamily="18" charset="0"/>
                          <a:ea typeface="Cambria Math" panose="02040503050406030204" pitchFamily="18" charset="0"/>
                        </a:rPr>
                        <m:t>)</m:t>
                      </m:r>
                      <m:r>
                        <a:rPr lang="en-US" sz="2160" i="1">
                          <a:solidFill>
                            <a:srgbClr val="0070C0"/>
                          </a:solidFill>
                          <a:latin typeface="Cambria Math" panose="02040503050406030204" pitchFamily="18" charset="0"/>
                          <a:ea typeface="Cambria Math" panose="02040503050406030204" pitchFamily="18" charset="0"/>
                        </a:rPr>
                        <m:t>𝑛</m:t>
                      </m:r>
                      <m:r>
                        <a:rPr lang="en-US" sz="2160" i="1">
                          <a:solidFill>
                            <a:schemeClr val="accent3">
                              <a:lumMod val="90000"/>
                              <a:lumOff val="10000"/>
                            </a:schemeClr>
                          </a:solidFill>
                          <a:latin typeface="Cambria Math" panose="02040503050406030204" pitchFamily="18" charset="0"/>
                          <a:ea typeface="Cambria Math" panose="02040503050406030204" pitchFamily="18" charset="0"/>
                        </a:rPr>
                        <m:t>𝐿</m:t>
                      </m:r>
                      <m:r>
                        <a:rPr lang="en-US" sz="2160" i="1">
                          <a:solidFill>
                            <a:schemeClr val="tx2"/>
                          </a:solidFill>
                          <a:latin typeface="Cambria Math" panose="02040503050406030204" pitchFamily="18" charset="0"/>
                          <a:ea typeface="Cambria Math" panose="02040503050406030204" pitchFamily="18" charset="0"/>
                        </a:rPr>
                        <m:t>=−</m:t>
                      </m:r>
                      <m:func>
                        <m:funcPr>
                          <m:ctrlPr>
                            <a:rPr lang="en-US" sz="2160">
                              <a:solidFill>
                                <a:schemeClr val="tx2"/>
                              </a:solidFill>
                              <a:latin typeface="Cambria Math" panose="02040503050406030204" pitchFamily="18" charset="0"/>
                              <a:ea typeface="Cambria Math" panose="02040503050406030204" pitchFamily="18" charset="0"/>
                            </a:rPr>
                          </m:ctrlPr>
                        </m:funcPr>
                        <m:fName>
                          <m:r>
                            <m:rPr>
                              <m:sty m:val="p"/>
                            </m:rPr>
                            <a:rPr lang="en-US" sz="2160">
                              <a:solidFill>
                                <a:schemeClr val="tx2"/>
                              </a:solidFill>
                              <a:latin typeface="Cambria Math" panose="02040503050406030204" pitchFamily="18" charset="0"/>
                              <a:ea typeface="Cambria Math" panose="02040503050406030204" pitchFamily="18" charset="0"/>
                            </a:rPr>
                            <m:t>ln</m:t>
                          </m:r>
                          <m:r>
                            <a:rPr lang="en-US" sz="2160" i="1">
                              <a:solidFill>
                                <a:schemeClr val="tx2"/>
                              </a:solidFill>
                              <a:latin typeface="Cambria Math" panose="02040503050406030204" pitchFamily="18" charset="0"/>
                              <a:ea typeface="Cambria Math" panose="02040503050406030204" pitchFamily="18" charset="0"/>
                            </a:rPr>
                            <m:t>(</m:t>
                          </m:r>
                        </m:fName>
                        <m:e>
                          <m:r>
                            <a:rPr lang="en-US" sz="2160" i="1">
                              <a:solidFill>
                                <a:srgbClr val="FFC000"/>
                              </a:solidFill>
                              <a:latin typeface="Cambria Math" panose="02040503050406030204" pitchFamily="18" charset="0"/>
                              <a:ea typeface="Cambria Math" panose="02040503050406030204" pitchFamily="18" charset="0"/>
                            </a:rPr>
                            <m:t>𝐼</m:t>
                          </m:r>
                          <m:r>
                            <a:rPr lang="en-US" sz="2160" i="1">
                              <a:solidFill>
                                <a:schemeClr val="tx2"/>
                              </a:solidFill>
                              <a:latin typeface="Cambria Math" panose="02040503050406030204" pitchFamily="18" charset="0"/>
                              <a:ea typeface="Cambria Math" panose="02040503050406030204" pitchFamily="18" charset="0"/>
                            </a:rPr>
                            <m:t>/</m:t>
                          </m:r>
                          <m:sSub>
                            <m:sSubPr>
                              <m:ctrlPr>
                                <a:rPr lang="en-US" sz="2160" i="1">
                                  <a:solidFill>
                                    <a:schemeClr val="tx1">
                                      <a:lumMod val="75000"/>
                                    </a:schemeClr>
                                  </a:solidFill>
                                  <a:latin typeface="Cambria Math" panose="02040503050406030204" pitchFamily="18" charset="0"/>
                                  <a:ea typeface="Cambria Math" panose="02040503050406030204" pitchFamily="18" charset="0"/>
                                </a:rPr>
                              </m:ctrlPr>
                            </m:sSubPr>
                            <m:e>
                              <m:r>
                                <a:rPr lang="en-US" sz="2160" i="1">
                                  <a:solidFill>
                                    <a:schemeClr val="tx1">
                                      <a:lumMod val="75000"/>
                                    </a:schemeClr>
                                  </a:solidFill>
                                  <a:latin typeface="Cambria Math" panose="02040503050406030204" pitchFamily="18" charset="0"/>
                                  <a:ea typeface="Cambria Math" panose="02040503050406030204" pitchFamily="18" charset="0"/>
                                </a:rPr>
                                <m:t>𝐼</m:t>
                              </m:r>
                            </m:e>
                            <m:sub>
                              <m:r>
                                <a:rPr lang="en-US" sz="2160" i="1">
                                  <a:solidFill>
                                    <a:schemeClr val="tx1">
                                      <a:lumMod val="75000"/>
                                    </a:schemeClr>
                                  </a:solidFill>
                                  <a:latin typeface="Cambria Math" panose="02040503050406030204" pitchFamily="18" charset="0"/>
                                  <a:ea typeface="Cambria Math" panose="02040503050406030204" pitchFamily="18" charset="0"/>
                                </a:rPr>
                                <m:t>0</m:t>
                              </m:r>
                            </m:sub>
                          </m:sSub>
                          <m:r>
                            <a:rPr lang="en-US" sz="2160" i="1">
                              <a:solidFill>
                                <a:schemeClr val="tx2"/>
                              </a:solidFill>
                              <a:latin typeface="Cambria Math" panose="02040503050406030204" pitchFamily="18" charset="0"/>
                              <a:ea typeface="Cambria Math" panose="02040503050406030204" pitchFamily="18" charset="0"/>
                            </a:rPr>
                            <m:t>)</m:t>
                          </m:r>
                        </m:e>
                      </m:func>
                    </m:oMath>
                  </m:oMathPara>
                </a14:m>
                <a:endParaRPr lang="en-US" sz="2160" err="1">
                  <a:solidFill>
                    <a:schemeClr val="tx2"/>
                  </a:solidFill>
                </a:endParaRPr>
              </a:p>
            </p:txBody>
          </p:sp>
        </mc:Choice>
        <mc:Fallback xmlns="">
          <p:sp>
            <p:nvSpPr>
              <p:cNvPr id="25" name="TextBox 24">
                <a:extLst>
                  <a:ext uri="{FF2B5EF4-FFF2-40B4-BE49-F238E27FC236}">
                    <a16:creationId xmlns:a16="http://schemas.microsoft.com/office/drawing/2014/main" id="{C493A2A0-960E-6E08-DD42-1499764E206D}"/>
                  </a:ext>
                </a:extLst>
              </p:cNvPr>
              <p:cNvSpPr txBox="1">
                <a:spLocks noRot="1" noChangeAspect="1" noMove="1" noResize="1" noEditPoints="1" noAdjustHandles="1" noChangeArrowheads="1" noChangeShapeType="1" noTextEdit="1"/>
              </p:cNvSpPr>
              <p:nvPr/>
            </p:nvSpPr>
            <p:spPr>
              <a:xfrm>
                <a:off x="4655820" y="4227338"/>
                <a:ext cx="3627468" cy="332399"/>
              </a:xfrm>
              <a:prstGeom prst="rect">
                <a:avLst/>
              </a:prstGeom>
              <a:blipFill>
                <a:blip r:embed="rId2"/>
                <a:stretch>
                  <a:fillRect l="-840" r="-2353" b="-38182"/>
                </a:stretch>
              </a:blipFill>
            </p:spPr>
            <p:txBody>
              <a:bodyPr/>
              <a:lstStyle/>
              <a:p>
                <a:r>
                  <a:rPr lang="en-US">
                    <a:noFill/>
                  </a:rPr>
                  <a:t> </a:t>
                </a:r>
              </a:p>
            </p:txBody>
          </p:sp>
        </mc:Fallback>
      </mc:AlternateContent>
      <p:sp>
        <p:nvSpPr>
          <p:cNvPr id="26" name="TextBox 25">
            <a:extLst>
              <a:ext uri="{FF2B5EF4-FFF2-40B4-BE49-F238E27FC236}">
                <a16:creationId xmlns:a16="http://schemas.microsoft.com/office/drawing/2014/main" id="{144E203C-6B47-38AE-9F75-F97049A927FF}"/>
              </a:ext>
            </a:extLst>
          </p:cNvPr>
          <p:cNvSpPr txBox="1"/>
          <p:nvPr/>
        </p:nvSpPr>
        <p:spPr>
          <a:xfrm>
            <a:off x="3802380" y="4179800"/>
            <a:ext cx="941283" cy="276999"/>
          </a:xfrm>
          <a:prstGeom prst="rect">
            <a:avLst/>
          </a:prstGeom>
          <a:noFill/>
        </p:spPr>
        <p:txBody>
          <a:bodyPr wrap="none" rtlCol="0">
            <a:spAutoFit/>
          </a:bodyPr>
          <a:lstStyle/>
          <a:p>
            <a:pPr algn="l"/>
            <a:r>
              <a:rPr lang="en-US" sz="1200">
                <a:solidFill>
                  <a:srgbClr val="FF0000"/>
                </a:solidFill>
              </a:rPr>
              <a:t>absorbance</a:t>
            </a:r>
          </a:p>
        </p:txBody>
      </p:sp>
      <p:sp>
        <p:nvSpPr>
          <p:cNvPr id="32" name="TextBox 31">
            <a:extLst>
              <a:ext uri="{FF2B5EF4-FFF2-40B4-BE49-F238E27FC236}">
                <a16:creationId xmlns:a16="http://schemas.microsoft.com/office/drawing/2014/main" id="{50B290F2-45CD-F6D0-85FA-393FF04A77AA}"/>
              </a:ext>
            </a:extLst>
          </p:cNvPr>
          <p:cNvSpPr txBox="1"/>
          <p:nvPr/>
        </p:nvSpPr>
        <p:spPr>
          <a:xfrm>
            <a:off x="4336307" y="4603616"/>
            <a:ext cx="989373" cy="276999"/>
          </a:xfrm>
          <a:prstGeom prst="rect">
            <a:avLst/>
          </a:prstGeom>
          <a:noFill/>
        </p:spPr>
        <p:txBody>
          <a:bodyPr wrap="none" rtlCol="0">
            <a:spAutoFit/>
          </a:bodyPr>
          <a:lstStyle/>
          <a:p>
            <a:pPr algn="l"/>
            <a:r>
              <a:rPr lang="en-US" sz="1200" err="1">
                <a:solidFill>
                  <a:srgbClr val="00B050"/>
                </a:solidFill>
              </a:rPr>
              <a:t>crosssection</a:t>
            </a:r>
            <a:endParaRPr lang="en-US" sz="1200">
              <a:solidFill>
                <a:srgbClr val="00B050"/>
              </a:solidFill>
            </a:endParaRPr>
          </a:p>
        </p:txBody>
      </p:sp>
      <p:sp>
        <p:nvSpPr>
          <p:cNvPr id="37" name="TextBox 36">
            <a:extLst>
              <a:ext uri="{FF2B5EF4-FFF2-40B4-BE49-F238E27FC236}">
                <a16:creationId xmlns:a16="http://schemas.microsoft.com/office/drawing/2014/main" id="{D1516BC2-6E76-71BE-530D-BE9BE9EE1FF7}"/>
              </a:ext>
            </a:extLst>
          </p:cNvPr>
          <p:cNvSpPr txBox="1"/>
          <p:nvPr/>
        </p:nvSpPr>
        <p:spPr>
          <a:xfrm>
            <a:off x="4391324" y="3894026"/>
            <a:ext cx="1943161" cy="276999"/>
          </a:xfrm>
          <a:prstGeom prst="rect">
            <a:avLst/>
          </a:prstGeom>
          <a:noFill/>
        </p:spPr>
        <p:txBody>
          <a:bodyPr wrap="none" rtlCol="0">
            <a:spAutoFit/>
          </a:bodyPr>
          <a:lstStyle/>
          <a:p>
            <a:pPr algn="l"/>
            <a:r>
              <a:rPr lang="en-US" sz="1200">
                <a:solidFill>
                  <a:srgbClr val="0070C0"/>
                </a:solidFill>
              </a:rPr>
              <a:t>lower state number density</a:t>
            </a:r>
          </a:p>
        </p:txBody>
      </p:sp>
      <p:sp>
        <p:nvSpPr>
          <p:cNvPr id="39" name="TextBox 38">
            <a:extLst>
              <a:ext uri="{FF2B5EF4-FFF2-40B4-BE49-F238E27FC236}">
                <a16:creationId xmlns:a16="http://schemas.microsoft.com/office/drawing/2014/main" id="{C91D60B9-F97E-5BB0-9626-B6CBBE6E8B10}"/>
              </a:ext>
            </a:extLst>
          </p:cNvPr>
          <p:cNvSpPr txBox="1"/>
          <p:nvPr/>
        </p:nvSpPr>
        <p:spPr>
          <a:xfrm>
            <a:off x="5345808" y="4547659"/>
            <a:ext cx="1571264" cy="276999"/>
          </a:xfrm>
          <a:prstGeom prst="rect">
            <a:avLst/>
          </a:prstGeom>
          <a:noFill/>
        </p:spPr>
        <p:txBody>
          <a:bodyPr wrap="none" rtlCol="0">
            <a:spAutoFit/>
          </a:bodyPr>
          <a:lstStyle/>
          <a:p>
            <a:pPr algn="l"/>
            <a:r>
              <a:rPr lang="en-US" sz="1200">
                <a:solidFill>
                  <a:schemeClr val="accent3">
                    <a:lumMod val="90000"/>
                    <a:lumOff val="10000"/>
                  </a:schemeClr>
                </a:solidFill>
              </a:rPr>
              <a:t>absorbing pathlength</a:t>
            </a:r>
          </a:p>
        </p:txBody>
      </p:sp>
      <p:sp>
        <p:nvSpPr>
          <p:cNvPr id="41" name="TextBox 40">
            <a:extLst>
              <a:ext uri="{FF2B5EF4-FFF2-40B4-BE49-F238E27FC236}">
                <a16:creationId xmlns:a16="http://schemas.microsoft.com/office/drawing/2014/main" id="{D4069D89-65B2-F584-782D-2E57C62B1CE5}"/>
              </a:ext>
            </a:extLst>
          </p:cNvPr>
          <p:cNvSpPr txBox="1"/>
          <p:nvPr/>
        </p:nvSpPr>
        <p:spPr>
          <a:xfrm>
            <a:off x="6355168" y="3912034"/>
            <a:ext cx="1494320" cy="276999"/>
          </a:xfrm>
          <a:prstGeom prst="rect">
            <a:avLst/>
          </a:prstGeom>
          <a:noFill/>
        </p:spPr>
        <p:txBody>
          <a:bodyPr wrap="none" rtlCol="0">
            <a:spAutoFit/>
          </a:bodyPr>
          <a:lstStyle/>
          <a:p>
            <a:pPr algn="l"/>
            <a:r>
              <a:rPr lang="en-US" sz="1200">
                <a:solidFill>
                  <a:srgbClr val="FFC000"/>
                </a:solidFill>
              </a:rPr>
              <a:t>attenuated Intensity</a:t>
            </a:r>
          </a:p>
        </p:txBody>
      </p:sp>
      <p:sp>
        <p:nvSpPr>
          <p:cNvPr id="43" name="TextBox 42">
            <a:extLst>
              <a:ext uri="{FF2B5EF4-FFF2-40B4-BE49-F238E27FC236}">
                <a16:creationId xmlns:a16="http://schemas.microsoft.com/office/drawing/2014/main" id="{B3EFE577-8F05-9F66-BB8A-11878F598E21}"/>
              </a:ext>
            </a:extLst>
          </p:cNvPr>
          <p:cNvSpPr txBox="1"/>
          <p:nvPr/>
        </p:nvSpPr>
        <p:spPr>
          <a:xfrm>
            <a:off x="7009385" y="4539440"/>
            <a:ext cx="1709122" cy="276999"/>
          </a:xfrm>
          <a:prstGeom prst="rect">
            <a:avLst/>
          </a:prstGeom>
          <a:noFill/>
        </p:spPr>
        <p:txBody>
          <a:bodyPr wrap="none" rtlCol="0">
            <a:spAutoFit/>
          </a:bodyPr>
          <a:lstStyle/>
          <a:p>
            <a:pPr algn="l"/>
            <a:r>
              <a:rPr lang="en-US" sz="1200">
                <a:solidFill>
                  <a:schemeClr val="tx1">
                    <a:lumMod val="75000"/>
                  </a:schemeClr>
                </a:solidFill>
              </a:rPr>
              <a:t>un-attenuated intensity</a:t>
            </a:r>
          </a:p>
        </p:txBody>
      </p:sp>
    </p:spTree>
    <p:extLst>
      <p:ext uri="{BB962C8B-B14F-4D97-AF65-F5344CB8AC3E}">
        <p14:creationId xmlns:p14="http://schemas.microsoft.com/office/powerpoint/2010/main" val="301935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P spid="25" grpId="0"/>
      <p:bldP spid="26" grpId="0"/>
      <p:bldP spid="32" grpId="0"/>
      <p:bldP spid="37" grpId="0"/>
      <p:bldP spid="39" grpId="0"/>
      <p:bldP spid="41" grpId="0"/>
      <p:bldP spid="4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7BE08-9656-E3C1-85A7-312A116FAACF}"/>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22D882C-78E5-1AB6-1E77-C8EBB1A5F017}"/>
              </a:ext>
            </a:extLst>
          </p:cNvPr>
          <p:cNvSpPr>
            <a:spLocks noGrp="1"/>
          </p:cNvSpPr>
          <p:nvPr>
            <p:ph type="sldNum" sz="quarter" idx="12"/>
          </p:nvPr>
        </p:nvSpPr>
        <p:spPr/>
        <p:txBody>
          <a:bodyPr/>
          <a:lstStyle/>
          <a:p>
            <a:fld id="{177CE274-8713-884F-B04F-B6B90AF41963}" type="slidenum">
              <a:rPr lang="en-US" smtClean="0"/>
              <a:pPr/>
              <a:t>4</a:t>
            </a:fld>
            <a:endParaRPr lang="en-US"/>
          </a:p>
        </p:txBody>
      </p:sp>
      <p:sp>
        <p:nvSpPr>
          <p:cNvPr id="4" name="Text Placeholder 3">
            <a:extLst>
              <a:ext uri="{FF2B5EF4-FFF2-40B4-BE49-F238E27FC236}">
                <a16:creationId xmlns:a16="http://schemas.microsoft.com/office/drawing/2014/main" id="{134B7AEF-7001-82B7-2B2B-F3104CDF7773}"/>
              </a:ext>
            </a:extLst>
          </p:cNvPr>
          <p:cNvSpPr>
            <a:spLocks noGrp="1"/>
          </p:cNvSpPr>
          <p:nvPr>
            <p:ph type="body" sz="quarter" idx="13"/>
          </p:nvPr>
        </p:nvSpPr>
        <p:spPr>
          <a:xfrm>
            <a:off x="994410" y="824412"/>
            <a:ext cx="10204704" cy="1942993"/>
          </a:xfrm>
        </p:spPr>
        <p:txBody>
          <a:bodyPr vert="horz" lIns="0" tIns="54864" rIns="0" bIns="54864" rtlCol="0" anchor="t">
            <a:normAutofit/>
          </a:bodyPr>
          <a:lstStyle/>
          <a:p>
            <a:pPr marL="0" indent="0"/>
            <a:r>
              <a:rPr lang="en-US" b="1" dirty="0"/>
              <a:t>Scanned-Direct Laser Absorption Spectroscopy (SDLAS)</a:t>
            </a:r>
          </a:p>
          <a:p>
            <a:pPr lvl="1"/>
            <a:r>
              <a:rPr lang="en-US" dirty="0"/>
              <a:t>Modulating a laser’s wavelength allows for the capture of an entire absorption transition</a:t>
            </a:r>
          </a:p>
          <a:p>
            <a:pPr lvl="1"/>
            <a:r>
              <a:rPr lang="en-US" dirty="0">
                <a:solidFill>
                  <a:srgbClr val="1D1C1D"/>
                </a:solidFill>
                <a:latin typeface="Calibri Light"/>
                <a:ea typeface="Calibri Light"/>
                <a:cs typeface="Calibri Light"/>
              </a:rPr>
              <a:t>The shape and position of an absorbance feature can be used to determine the composition and state of the gas, namely used for the detection of electrons via Stark shift and broadening</a:t>
            </a:r>
          </a:p>
          <a:p>
            <a:pPr lvl="2"/>
            <a:r>
              <a:rPr lang="en-US" dirty="0">
                <a:solidFill>
                  <a:srgbClr val="1D1C1D"/>
                </a:solidFill>
                <a:latin typeface="Calibri Light"/>
                <a:ea typeface="Calibri Light"/>
                <a:cs typeface="Calibri Light"/>
              </a:rPr>
              <a:t>Multiple transitions probing multiple states increase fidelity</a:t>
            </a:r>
          </a:p>
          <a:p>
            <a:pPr marL="411480" lvl="1" indent="0">
              <a:buNone/>
            </a:pPr>
            <a:endParaRPr lang="en-US" dirty="0"/>
          </a:p>
        </p:txBody>
      </p:sp>
      <p:pic>
        <p:nvPicPr>
          <p:cNvPr id="6" name="Picture 5">
            <a:extLst>
              <a:ext uri="{FF2B5EF4-FFF2-40B4-BE49-F238E27FC236}">
                <a16:creationId xmlns:a16="http://schemas.microsoft.com/office/drawing/2014/main" id="{ADD943DA-6532-C3E7-9DB3-542F9BEC956D}"/>
              </a:ext>
            </a:extLst>
          </p:cNvPr>
          <p:cNvPicPr>
            <a:picLocks noChangeAspect="1"/>
          </p:cNvPicPr>
          <p:nvPr/>
        </p:nvPicPr>
        <p:blipFill>
          <a:blip r:embed="rId2"/>
          <a:stretch>
            <a:fillRect/>
          </a:stretch>
        </p:blipFill>
        <p:spPr>
          <a:xfrm>
            <a:off x="6682337" y="4821822"/>
            <a:ext cx="4289690" cy="689174"/>
          </a:xfrm>
          <a:prstGeom prst="rect">
            <a:avLst/>
          </a:prstGeom>
        </p:spPr>
      </p:pic>
      <p:pic>
        <p:nvPicPr>
          <p:cNvPr id="7" name="Picture 6">
            <a:extLst>
              <a:ext uri="{FF2B5EF4-FFF2-40B4-BE49-F238E27FC236}">
                <a16:creationId xmlns:a16="http://schemas.microsoft.com/office/drawing/2014/main" id="{2E9DA53C-8E29-6C05-503B-F95AF0EDBA7F}"/>
              </a:ext>
            </a:extLst>
          </p:cNvPr>
          <p:cNvPicPr>
            <a:picLocks noChangeAspect="1"/>
          </p:cNvPicPr>
          <p:nvPr/>
        </p:nvPicPr>
        <p:blipFill>
          <a:blip r:embed="rId3"/>
          <a:srcRect l="21583" r="20700"/>
          <a:stretch/>
        </p:blipFill>
        <p:spPr>
          <a:xfrm>
            <a:off x="4508976" y="4211870"/>
            <a:ext cx="2046787" cy="1301724"/>
          </a:xfrm>
          <a:prstGeom prst="rect">
            <a:avLst/>
          </a:prstGeom>
        </p:spPr>
      </p:pic>
      <p:cxnSp>
        <p:nvCxnSpPr>
          <p:cNvPr id="8" name="Straight Connector 7">
            <a:extLst>
              <a:ext uri="{FF2B5EF4-FFF2-40B4-BE49-F238E27FC236}">
                <a16:creationId xmlns:a16="http://schemas.microsoft.com/office/drawing/2014/main" id="{A72D8CDD-8111-FC96-3AB0-FD29ADBF7D06}"/>
              </a:ext>
            </a:extLst>
          </p:cNvPr>
          <p:cNvCxnSpPr>
            <a:cxnSpLocks/>
          </p:cNvCxnSpPr>
          <p:nvPr/>
        </p:nvCxnSpPr>
        <p:spPr>
          <a:xfrm flipV="1">
            <a:off x="4404400" y="2919511"/>
            <a:ext cx="0" cy="2591485"/>
          </a:xfrm>
          <a:prstGeom prst="line">
            <a:avLst/>
          </a:prstGeom>
          <a:ln w="38100">
            <a:headEnd type="none" w="med" len="med"/>
            <a:tailEnd type="arrow" w="med" len="med"/>
          </a:ln>
        </p:spPr>
        <p:style>
          <a:lnRef idx="2">
            <a:schemeClr val="dk1"/>
          </a:lnRef>
          <a:fillRef idx="0">
            <a:schemeClr val="dk1"/>
          </a:fillRef>
          <a:effectRef idx="1">
            <a:schemeClr val="dk1"/>
          </a:effectRef>
          <a:fontRef idx="minor">
            <a:schemeClr val="tx1"/>
          </a:fontRef>
        </p:style>
      </p:cxnSp>
      <p:cxnSp>
        <p:nvCxnSpPr>
          <p:cNvPr id="9" name="Straight Arrow Connector 8">
            <a:extLst>
              <a:ext uri="{FF2B5EF4-FFF2-40B4-BE49-F238E27FC236}">
                <a16:creationId xmlns:a16="http://schemas.microsoft.com/office/drawing/2014/main" id="{A98CE9D2-96A1-A6D7-53E2-9FA3C17D1F85}"/>
              </a:ext>
            </a:extLst>
          </p:cNvPr>
          <p:cNvCxnSpPr/>
          <p:nvPr/>
        </p:nvCxnSpPr>
        <p:spPr>
          <a:xfrm>
            <a:off x="4138207" y="5505014"/>
            <a:ext cx="6883004" cy="0"/>
          </a:xfrm>
          <a:prstGeom prst="straightConnector1">
            <a:avLst/>
          </a:prstGeom>
          <a:ln w="38100">
            <a:headEnd type="arrow" w="med" len="med"/>
            <a:tailEnd type="arrow" w="med" len="med"/>
          </a:ln>
        </p:spPr>
        <p:style>
          <a:lnRef idx="2">
            <a:schemeClr val="dk1"/>
          </a:lnRef>
          <a:fillRef idx="0">
            <a:schemeClr val="dk1"/>
          </a:fillRef>
          <a:effectRef idx="1">
            <a:schemeClr val="dk1"/>
          </a:effectRef>
          <a:fontRef idx="minor">
            <a:schemeClr val="tx1"/>
          </a:fontRef>
        </p:style>
      </p:cxnSp>
      <p:cxnSp>
        <p:nvCxnSpPr>
          <p:cNvPr id="10" name="Straight Arrow Connector 9">
            <a:extLst>
              <a:ext uri="{FF2B5EF4-FFF2-40B4-BE49-F238E27FC236}">
                <a16:creationId xmlns:a16="http://schemas.microsoft.com/office/drawing/2014/main" id="{3518C9AF-FD53-5194-B50D-81CCFF16A6FF}"/>
              </a:ext>
            </a:extLst>
          </p:cNvPr>
          <p:cNvCxnSpPr>
            <a:cxnSpLocks/>
          </p:cNvCxnSpPr>
          <p:nvPr/>
        </p:nvCxnSpPr>
        <p:spPr>
          <a:xfrm>
            <a:off x="5532370" y="4194136"/>
            <a:ext cx="539425" cy="0"/>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70525696-3E97-56AE-3FE5-EA71DC694C5A}"/>
                  </a:ext>
                </a:extLst>
              </p:cNvPr>
              <p:cNvSpPr txBox="1"/>
              <p:nvPr/>
            </p:nvSpPr>
            <p:spPr>
              <a:xfrm>
                <a:off x="4724476" y="3644321"/>
                <a:ext cx="2345386" cy="424732"/>
              </a:xfrm>
              <a:prstGeom prst="rect">
                <a:avLst/>
              </a:prstGeom>
              <a:noFill/>
            </p:spPr>
            <p:txBody>
              <a:bodyPr wrap="none" rtlCol="0">
                <a:spAutoFit/>
              </a:bodyPr>
              <a:lstStyle/>
              <a:p>
                <a:r>
                  <a:rPr lang="en-US" sz="2160"/>
                  <a:t>Stark Shift (</a:t>
                </a:r>
                <a14:m>
                  <m:oMath xmlns:m="http://schemas.openxmlformats.org/officeDocument/2006/math">
                    <m:sSub>
                      <m:sSubPr>
                        <m:ctrlPr>
                          <a:rPr lang="en-US" sz="2160" i="1">
                            <a:latin typeface="Cambria Math" panose="02040503050406030204" pitchFamily="18" charset="0"/>
                          </a:rPr>
                        </m:ctrlPr>
                      </m:sSubPr>
                      <m:e>
                        <m:r>
                          <a:rPr lang="en-US" sz="2160" i="1">
                            <a:latin typeface="Cambria Math" panose="02040503050406030204" pitchFamily="18" charset="0"/>
                          </a:rPr>
                          <m:t>𝑑</m:t>
                        </m:r>
                      </m:e>
                      <m:sub>
                        <m:r>
                          <a:rPr lang="en-US" sz="2160" i="1">
                            <a:latin typeface="Cambria Math" panose="02040503050406030204" pitchFamily="18" charset="0"/>
                          </a:rPr>
                          <m:t>𝑆𝑡𝑎𝑟𝑘</m:t>
                        </m:r>
                      </m:sub>
                    </m:sSub>
                  </m:oMath>
                </a14:m>
                <a:r>
                  <a:rPr lang="en-US" sz="2160"/>
                  <a:t>)</a:t>
                </a:r>
              </a:p>
            </p:txBody>
          </p:sp>
        </mc:Choice>
        <mc:Fallback xmlns="">
          <p:sp>
            <p:nvSpPr>
              <p:cNvPr id="13" name="TextBox 12">
                <a:extLst>
                  <a:ext uri="{FF2B5EF4-FFF2-40B4-BE49-F238E27FC236}">
                    <a16:creationId xmlns:a16="http://schemas.microsoft.com/office/drawing/2014/main" id="{70525696-3E97-56AE-3FE5-EA71DC694C5A}"/>
                  </a:ext>
                </a:extLst>
              </p:cNvPr>
              <p:cNvSpPr txBox="1">
                <a:spLocks noRot="1" noChangeAspect="1" noMove="1" noResize="1" noEditPoints="1" noAdjustHandles="1" noChangeArrowheads="1" noChangeShapeType="1" noTextEdit="1"/>
              </p:cNvSpPr>
              <p:nvPr/>
            </p:nvSpPr>
            <p:spPr>
              <a:xfrm>
                <a:off x="4724476" y="3644321"/>
                <a:ext cx="2345386" cy="424732"/>
              </a:xfrm>
              <a:prstGeom prst="rect">
                <a:avLst/>
              </a:prstGeom>
              <a:blipFill>
                <a:blip r:embed="rId4"/>
                <a:stretch>
                  <a:fillRect l="-3117" t="-8696" r="-6753" b="-30435"/>
                </a:stretch>
              </a:blipFill>
            </p:spPr>
            <p:txBody>
              <a:bodyPr/>
              <a:lstStyle/>
              <a:p>
                <a:r>
                  <a:rPr lang="en-US">
                    <a:noFill/>
                  </a:rPr>
                  <a:t> </a:t>
                </a:r>
              </a:p>
            </p:txBody>
          </p:sp>
        </mc:Fallback>
      </mc:AlternateContent>
      <p:cxnSp>
        <p:nvCxnSpPr>
          <p:cNvPr id="14" name="Straight Arrow Connector 13">
            <a:extLst>
              <a:ext uri="{FF2B5EF4-FFF2-40B4-BE49-F238E27FC236}">
                <a16:creationId xmlns:a16="http://schemas.microsoft.com/office/drawing/2014/main" id="{871952D3-26F6-028E-38CC-CA66ECD39828}"/>
              </a:ext>
            </a:extLst>
          </p:cNvPr>
          <p:cNvCxnSpPr>
            <a:cxnSpLocks/>
          </p:cNvCxnSpPr>
          <p:nvPr/>
        </p:nvCxnSpPr>
        <p:spPr>
          <a:xfrm>
            <a:off x="8459523" y="5230420"/>
            <a:ext cx="691319" cy="0"/>
          </a:xfrm>
          <a:prstGeom prst="straightConnector1">
            <a:avLst/>
          </a:prstGeom>
          <a:ln w="38100">
            <a:headEnd type="arrow" w="med" len="med"/>
            <a:tailEnd type="arrow" w="med" len="med"/>
          </a:ln>
        </p:spPr>
        <p:style>
          <a:lnRef idx="2">
            <a:schemeClr val="dk1"/>
          </a:lnRef>
          <a:fillRef idx="0">
            <a:schemeClr val="dk1"/>
          </a:fillRef>
          <a:effectRef idx="1">
            <a:schemeClr val="dk1"/>
          </a:effectRef>
          <a:fontRef idx="minor">
            <a:schemeClr val="tx1"/>
          </a:fontRef>
        </p:style>
      </p:cxnSp>
      <p:cxnSp>
        <p:nvCxnSpPr>
          <p:cNvPr id="15" name="Straight Connector 14">
            <a:extLst>
              <a:ext uri="{FF2B5EF4-FFF2-40B4-BE49-F238E27FC236}">
                <a16:creationId xmlns:a16="http://schemas.microsoft.com/office/drawing/2014/main" id="{142C1892-5786-0CEE-844F-90EAF7289B88}"/>
              </a:ext>
            </a:extLst>
          </p:cNvPr>
          <p:cNvCxnSpPr>
            <a:cxnSpLocks/>
          </p:cNvCxnSpPr>
          <p:nvPr/>
        </p:nvCxnSpPr>
        <p:spPr>
          <a:xfrm flipV="1">
            <a:off x="8827182" y="4211871"/>
            <a:ext cx="1004016" cy="1018549"/>
          </a:xfrm>
          <a:prstGeom prst="line">
            <a:avLst/>
          </a:prstGeom>
          <a:ln w="38100">
            <a:headEnd type="none" w="med" len="med"/>
            <a:tailEnd type="none" w="med" len="med"/>
          </a:ln>
        </p:spPr>
        <p:style>
          <a:lnRef idx="2">
            <a:schemeClr val="dk1"/>
          </a:lnRef>
          <a:fillRef idx="0">
            <a:schemeClr val="dk1"/>
          </a:fillRef>
          <a:effectRef idx="1">
            <a:schemeClr val="dk1"/>
          </a:effectRef>
          <a:fontRef idx="minor">
            <a:schemeClr val="tx1"/>
          </a:fontRef>
        </p:style>
      </p:cxn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B4C0C07D-F3FB-25B6-D7D0-D413F88563C8}"/>
                  </a:ext>
                </a:extLst>
              </p:cNvPr>
              <p:cNvSpPr txBox="1"/>
              <p:nvPr/>
            </p:nvSpPr>
            <p:spPr>
              <a:xfrm>
                <a:off x="9010150" y="3420191"/>
                <a:ext cx="2209259" cy="757130"/>
              </a:xfrm>
              <a:prstGeom prst="rect">
                <a:avLst/>
              </a:prstGeom>
              <a:noFill/>
            </p:spPr>
            <p:txBody>
              <a:bodyPr wrap="none" rtlCol="0">
                <a:spAutoFit/>
              </a:bodyPr>
              <a:lstStyle/>
              <a:p>
                <a:r>
                  <a:rPr lang="en-US" sz="2160"/>
                  <a:t>Stark Broadening</a:t>
                </a:r>
              </a:p>
              <a:p>
                <a:pPr/>
                <a14:m>
                  <m:oMathPara xmlns:m="http://schemas.openxmlformats.org/officeDocument/2006/math">
                    <m:oMath>
                      <m:sSub>
                        <m:sSubPr>
                          <m:ctrlPr>
                            <a:rPr lang="en-US" sz="2160" i="1">
                              <a:latin typeface="Cambria Math" panose="02040503050406030204" pitchFamily="18" charset="0"/>
                            </a:rPr>
                          </m:ctrlPr>
                        </m:sSubPr>
                        <m:e>
                          <m:r>
                            <a:rPr lang="en-US" sz="2160" i="1">
                              <a:latin typeface="Cambria Math" panose="02040503050406030204" pitchFamily="18" charset="0"/>
                            </a:rPr>
                            <m:t>(</m:t>
                          </m:r>
                          <m:r>
                            <a:rPr lang="en-US" sz="2160" i="1">
                              <a:latin typeface="Cambria Math" panose="02040503050406030204" pitchFamily="18" charset="0"/>
                            </a:rPr>
                            <m:t>𝑤</m:t>
                          </m:r>
                        </m:e>
                        <m:sub>
                          <m:r>
                            <a:rPr lang="en-US" sz="2160" i="1">
                              <a:latin typeface="Cambria Math" panose="02040503050406030204" pitchFamily="18" charset="0"/>
                            </a:rPr>
                            <m:t>𝑆𝑡𝑎𝑟𝑘</m:t>
                          </m:r>
                        </m:sub>
                      </m:sSub>
                      <m:r>
                        <a:rPr lang="en-US" sz="2160" i="1">
                          <a:latin typeface="Cambria Math" panose="02040503050406030204" pitchFamily="18" charset="0"/>
                        </a:rPr>
                        <m:t>)</m:t>
                      </m:r>
                    </m:oMath>
                  </m:oMathPara>
                </a14:m>
                <a:endParaRPr lang="en-US" sz="2160"/>
              </a:p>
            </p:txBody>
          </p:sp>
        </mc:Choice>
        <mc:Fallback xmlns="">
          <p:sp>
            <p:nvSpPr>
              <p:cNvPr id="16" name="TextBox 15">
                <a:extLst>
                  <a:ext uri="{FF2B5EF4-FFF2-40B4-BE49-F238E27FC236}">
                    <a16:creationId xmlns:a16="http://schemas.microsoft.com/office/drawing/2014/main" id="{B4C0C07D-F3FB-25B6-D7D0-D413F88563C8}"/>
                  </a:ext>
                </a:extLst>
              </p:cNvPr>
              <p:cNvSpPr txBox="1">
                <a:spLocks noRot="1" noChangeAspect="1" noMove="1" noResize="1" noEditPoints="1" noAdjustHandles="1" noChangeArrowheads="1" noChangeShapeType="1" noTextEdit="1"/>
              </p:cNvSpPr>
              <p:nvPr/>
            </p:nvSpPr>
            <p:spPr>
              <a:xfrm>
                <a:off x="9010150" y="3420191"/>
                <a:ext cx="2209259" cy="757130"/>
              </a:xfrm>
              <a:prstGeom prst="rect">
                <a:avLst/>
              </a:prstGeom>
              <a:blipFill>
                <a:blip r:embed="rId5"/>
                <a:stretch>
                  <a:fillRect l="-3315" t="-4032" r="-7735" b="-10484"/>
                </a:stretch>
              </a:blipFill>
            </p:spPr>
            <p:txBody>
              <a:bodyPr/>
              <a:lstStyle/>
              <a:p>
                <a:r>
                  <a:rPr lang="en-US">
                    <a:noFill/>
                  </a:rPr>
                  <a:t> </a:t>
                </a:r>
              </a:p>
            </p:txBody>
          </p:sp>
        </mc:Fallback>
      </mc:AlternateContent>
      <p:sp>
        <p:nvSpPr>
          <p:cNvPr id="17" name="TextBox 16">
            <a:extLst>
              <a:ext uri="{FF2B5EF4-FFF2-40B4-BE49-F238E27FC236}">
                <a16:creationId xmlns:a16="http://schemas.microsoft.com/office/drawing/2014/main" id="{9D00D0DD-9824-69FA-69A3-1200E95A4EFC}"/>
              </a:ext>
            </a:extLst>
          </p:cNvPr>
          <p:cNvSpPr txBox="1"/>
          <p:nvPr/>
        </p:nvSpPr>
        <p:spPr>
          <a:xfrm>
            <a:off x="6200914" y="5606311"/>
            <a:ext cx="2396810" cy="424732"/>
          </a:xfrm>
          <a:prstGeom prst="rect">
            <a:avLst/>
          </a:prstGeom>
          <a:noFill/>
        </p:spPr>
        <p:txBody>
          <a:bodyPr wrap="none" rtlCol="0">
            <a:spAutoFit/>
          </a:bodyPr>
          <a:lstStyle/>
          <a:p>
            <a:r>
              <a:rPr lang="en-US" sz="2160"/>
              <a:t>Relative Frequency</a:t>
            </a:r>
          </a:p>
        </p:txBody>
      </p:sp>
      <p:sp>
        <p:nvSpPr>
          <p:cNvPr id="18" name="TextBox 17">
            <a:extLst>
              <a:ext uri="{FF2B5EF4-FFF2-40B4-BE49-F238E27FC236}">
                <a16:creationId xmlns:a16="http://schemas.microsoft.com/office/drawing/2014/main" id="{364058D6-A080-CA30-1F68-5721CBEB9209}"/>
              </a:ext>
            </a:extLst>
          </p:cNvPr>
          <p:cNvSpPr txBox="1"/>
          <p:nvPr/>
        </p:nvSpPr>
        <p:spPr>
          <a:xfrm rot="16200000">
            <a:off x="3325151" y="3981770"/>
            <a:ext cx="1561646" cy="424732"/>
          </a:xfrm>
          <a:prstGeom prst="rect">
            <a:avLst/>
          </a:prstGeom>
          <a:noFill/>
        </p:spPr>
        <p:txBody>
          <a:bodyPr wrap="none" rtlCol="0">
            <a:spAutoFit/>
          </a:bodyPr>
          <a:lstStyle/>
          <a:p>
            <a:r>
              <a:rPr lang="en-US" sz="2160"/>
              <a:t>Absorbance</a:t>
            </a:r>
          </a:p>
        </p:txBody>
      </p:sp>
      <p:pic>
        <p:nvPicPr>
          <p:cNvPr id="21" name="Picture 20">
            <a:extLst>
              <a:ext uri="{FF2B5EF4-FFF2-40B4-BE49-F238E27FC236}">
                <a16:creationId xmlns:a16="http://schemas.microsoft.com/office/drawing/2014/main" id="{84341547-BB60-CF12-57E0-FB9BFC0EB619}"/>
              </a:ext>
            </a:extLst>
          </p:cNvPr>
          <p:cNvPicPr>
            <a:picLocks noChangeAspect="1"/>
          </p:cNvPicPr>
          <p:nvPr/>
        </p:nvPicPr>
        <p:blipFill>
          <a:blip r:embed="rId6"/>
          <a:srcRect l="21583" r="20700"/>
          <a:stretch>
            <a:fillRect/>
          </a:stretch>
        </p:blipFill>
        <p:spPr>
          <a:xfrm>
            <a:off x="5048401" y="4211870"/>
            <a:ext cx="2046787" cy="1301724"/>
          </a:xfrm>
          <a:prstGeom prst="rect">
            <a:avLst/>
          </a:prstGeom>
        </p:spPr>
      </p:pic>
      <p:pic>
        <p:nvPicPr>
          <p:cNvPr id="23" name="Picture 22">
            <a:extLst>
              <a:ext uri="{FF2B5EF4-FFF2-40B4-BE49-F238E27FC236}">
                <a16:creationId xmlns:a16="http://schemas.microsoft.com/office/drawing/2014/main" id="{08F7A449-62C1-61D3-57DD-909E40A7BA1A}"/>
              </a:ext>
            </a:extLst>
          </p:cNvPr>
          <p:cNvPicPr>
            <a:picLocks noChangeAspect="1"/>
          </p:cNvPicPr>
          <p:nvPr/>
        </p:nvPicPr>
        <p:blipFill>
          <a:blip r:embed="rId7"/>
          <a:srcRect/>
          <a:stretch>
            <a:fillRect/>
          </a:stretch>
        </p:blipFill>
        <p:spPr>
          <a:xfrm>
            <a:off x="7916651" y="4543066"/>
            <a:ext cx="1821062" cy="953370"/>
          </a:xfrm>
          <a:prstGeom prst="rect">
            <a:avLst/>
          </a:prstGeom>
        </p:spPr>
      </p:pic>
      <p:grpSp>
        <p:nvGrpSpPr>
          <p:cNvPr id="64" name="Group 63">
            <a:extLst>
              <a:ext uri="{FF2B5EF4-FFF2-40B4-BE49-F238E27FC236}">
                <a16:creationId xmlns:a16="http://schemas.microsoft.com/office/drawing/2014/main" id="{5202315C-947A-F6B5-E05E-70F7CFD745E2}"/>
              </a:ext>
            </a:extLst>
          </p:cNvPr>
          <p:cNvGrpSpPr/>
          <p:nvPr/>
        </p:nvGrpSpPr>
        <p:grpSpPr>
          <a:xfrm>
            <a:off x="822853" y="2567553"/>
            <a:ext cx="2820127" cy="1942993"/>
            <a:chOff x="214822" y="2047919"/>
            <a:chExt cx="2350106" cy="1619161"/>
          </a:xfrm>
        </p:grpSpPr>
        <p:pic>
          <p:nvPicPr>
            <p:cNvPr id="38" name="Picture 37">
              <a:extLst>
                <a:ext uri="{FF2B5EF4-FFF2-40B4-BE49-F238E27FC236}">
                  <a16:creationId xmlns:a16="http://schemas.microsoft.com/office/drawing/2014/main" id="{F473CDA6-D080-F55C-EE9D-AB46E9FC0F35}"/>
                </a:ext>
              </a:extLst>
            </p:cNvPr>
            <p:cNvPicPr>
              <a:picLocks noChangeAspect="1"/>
            </p:cNvPicPr>
            <p:nvPr/>
          </p:nvPicPr>
          <p:blipFill>
            <a:blip r:embed="rId8"/>
            <a:srcRect l="10272" t="2184" r="1926" b="13864"/>
            <a:stretch>
              <a:fillRect/>
            </a:stretch>
          </p:blipFill>
          <p:spPr>
            <a:xfrm>
              <a:off x="478991" y="2047919"/>
              <a:ext cx="2085937" cy="1619161"/>
            </a:xfrm>
            <a:prstGeom prst="rect">
              <a:avLst/>
            </a:prstGeom>
          </p:spPr>
        </p:pic>
        <p:grpSp>
          <p:nvGrpSpPr>
            <p:cNvPr id="62" name="Group 61">
              <a:extLst>
                <a:ext uri="{FF2B5EF4-FFF2-40B4-BE49-F238E27FC236}">
                  <a16:creationId xmlns:a16="http://schemas.microsoft.com/office/drawing/2014/main" id="{69D64D40-5AD7-207F-3686-796FC851999C}"/>
                </a:ext>
              </a:extLst>
            </p:cNvPr>
            <p:cNvGrpSpPr/>
            <p:nvPr/>
          </p:nvGrpSpPr>
          <p:grpSpPr>
            <a:xfrm>
              <a:off x="214822" y="2071567"/>
              <a:ext cx="2324941" cy="1474510"/>
              <a:chOff x="214822" y="2071567"/>
              <a:chExt cx="2324941" cy="1474510"/>
            </a:xfrm>
          </p:grpSpPr>
          <p:sp>
            <p:nvSpPr>
              <p:cNvPr id="48" name="TextBox 47">
                <a:extLst>
                  <a:ext uri="{FF2B5EF4-FFF2-40B4-BE49-F238E27FC236}">
                    <a16:creationId xmlns:a16="http://schemas.microsoft.com/office/drawing/2014/main" id="{F5924780-1C32-1302-2889-8625F777BE0B}"/>
                  </a:ext>
                </a:extLst>
              </p:cNvPr>
              <p:cNvSpPr txBox="1"/>
              <p:nvPr/>
            </p:nvSpPr>
            <p:spPr>
              <a:xfrm>
                <a:off x="645458" y="2223967"/>
                <a:ext cx="290143" cy="353943"/>
              </a:xfrm>
              <a:prstGeom prst="rect">
                <a:avLst/>
              </a:prstGeom>
              <a:noFill/>
            </p:spPr>
            <p:txBody>
              <a:bodyPr wrap="none" rtlCol="0">
                <a:spAutoFit/>
              </a:bodyPr>
              <a:lstStyle/>
              <a:p>
                <a:pPr algn="l"/>
                <a:r>
                  <a:rPr lang="en-US" sz="2160" dirty="0">
                    <a:solidFill>
                      <a:schemeClr val="tx1">
                        <a:lumMod val="65000"/>
                        <a:lumOff val="35000"/>
                      </a:schemeClr>
                    </a:solidFill>
                  </a:rPr>
                  <a:t>I</a:t>
                </a:r>
                <a:r>
                  <a:rPr lang="en-US" sz="2160" baseline="-25000" dirty="0">
                    <a:solidFill>
                      <a:schemeClr val="tx1">
                        <a:lumMod val="65000"/>
                        <a:lumOff val="35000"/>
                      </a:schemeClr>
                    </a:solidFill>
                  </a:rPr>
                  <a:t>0</a:t>
                </a:r>
                <a:endParaRPr lang="en-US" sz="2160" dirty="0">
                  <a:solidFill>
                    <a:schemeClr val="tx1">
                      <a:lumMod val="65000"/>
                      <a:lumOff val="35000"/>
                    </a:schemeClr>
                  </a:solidFill>
                </a:endParaRPr>
              </a:p>
            </p:txBody>
          </p:sp>
          <p:cxnSp>
            <p:nvCxnSpPr>
              <p:cNvPr id="52" name="Straight Arrow Connector 51">
                <a:extLst>
                  <a:ext uri="{FF2B5EF4-FFF2-40B4-BE49-F238E27FC236}">
                    <a16:creationId xmlns:a16="http://schemas.microsoft.com/office/drawing/2014/main" id="{C5B59AC3-162D-E878-1C73-867C2A6724A9}"/>
                  </a:ext>
                </a:extLst>
              </p:cNvPr>
              <p:cNvCxnSpPr/>
              <p:nvPr/>
            </p:nvCxnSpPr>
            <p:spPr>
              <a:xfrm>
                <a:off x="504154" y="3305115"/>
                <a:ext cx="2035609" cy="0"/>
              </a:xfrm>
              <a:prstGeom prst="straightConnector1">
                <a:avLst/>
              </a:prstGeom>
              <a:ln w="19050" cap="rnd">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E508924E-862F-EFCF-F387-7C49773CA24B}"/>
                  </a:ext>
                </a:extLst>
              </p:cNvPr>
              <p:cNvSpPr txBox="1"/>
              <p:nvPr/>
            </p:nvSpPr>
            <p:spPr>
              <a:xfrm>
                <a:off x="1011692" y="3284467"/>
                <a:ext cx="913979" cy="261610"/>
              </a:xfrm>
              <a:prstGeom prst="rect">
                <a:avLst/>
              </a:prstGeom>
              <a:noFill/>
            </p:spPr>
            <p:txBody>
              <a:bodyPr wrap="none" rtlCol="0">
                <a:spAutoFit/>
              </a:bodyPr>
              <a:lstStyle/>
              <a:p>
                <a:pPr algn="l"/>
                <a:r>
                  <a:rPr lang="en-US" sz="1440" dirty="0">
                    <a:solidFill>
                      <a:schemeClr val="tx1">
                        <a:lumMod val="65000"/>
                        <a:lumOff val="35000"/>
                      </a:schemeClr>
                    </a:solidFill>
                  </a:rPr>
                  <a:t>Wavelength</a:t>
                </a:r>
              </a:p>
            </p:txBody>
          </p:sp>
          <p:cxnSp>
            <p:nvCxnSpPr>
              <p:cNvPr id="56" name="Straight Arrow Connector 55">
                <a:extLst>
                  <a:ext uri="{FF2B5EF4-FFF2-40B4-BE49-F238E27FC236}">
                    <a16:creationId xmlns:a16="http://schemas.microsoft.com/office/drawing/2014/main" id="{77DDAFBE-6E22-9F38-EE26-E78DD9274EFE}"/>
                  </a:ext>
                </a:extLst>
              </p:cNvPr>
              <p:cNvCxnSpPr>
                <a:cxnSpLocks/>
              </p:cNvCxnSpPr>
              <p:nvPr/>
            </p:nvCxnSpPr>
            <p:spPr>
              <a:xfrm flipV="1">
                <a:off x="478991" y="2071567"/>
                <a:ext cx="0" cy="1233548"/>
              </a:xfrm>
              <a:prstGeom prst="straightConnector1">
                <a:avLst/>
              </a:prstGeom>
              <a:ln w="19050" cap="rnd">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A5FE2BFE-BEF3-F5F6-79EF-661D772FA84C}"/>
                  </a:ext>
                </a:extLst>
              </p:cNvPr>
              <p:cNvSpPr txBox="1"/>
              <p:nvPr/>
            </p:nvSpPr>
            <p:spPr>
              <a:xfrm rot="16200000">
                <a:off x="-12511" y="2584798"/>
                <a:ext cx="716276" cy="261610"/>
              </a:xfrm>
              <a:prstGeom prst="rect">
                <a:avLst/>
              </a:prstGeom>
              <a:noFill/>
            </p:spPr>
            <p:txBody>
              <a:bodyPr wrap="none" rtlCol="0">
                <a:spAutoFit/>
              </a:bodyPr>
              <a:lstStyle/>
              <a:p>
                <a:pPr algn="l"/>
                <a:r>
                  <a:rPr lang="en-US" sz="1440" dirty="0">
                    <a:solidFill>
                      <a:schemeClr val="tx1">
                        <a:lumMod val="65000"/>
                        <a:lumOff val="35000"/>
                      </a:schemeClr>
                    </a:solidFill>
                  </a:rPr>
                  <a:t>Intensity</a:t>
                </a:r>
              </a:p>
            </p:txBody>
          </p:sp>
        </p:grpSp>
      </p:grpSp>
      <p:grpSp>
        <p:nvGrpSpPr>
          <p:cNvPr id="65" name="Group 64">
            <a:extLst>
              <a:ext uri="{FF2B5EF4-FFF2-40B4-BE49-F238E27FC236}">
                <a16:creationId xmlns:a16="http://schemas.microsoft.com/office/drawing/2014/main" id="{6896132D-4381-198C-F859-9201D4E5F596}"/>
              </a:ext>
            </a:extLst>
          </p:cNvPr>
          <p:cNvGrpSpPr/>
          <p:nvPr/>
        </p:nvGrpSpPr>
        <p:grpSpPr>
          <a:xfrm>
            <a:off x="749383" y="4310694"/>
            <a:ext cx="3038022" cy="1839452"/>
            <a:chOff x="116485" y="3592244"/>
            <a:chExt cx="2531685" cy="1532877"/>
          </a:xfrm>
        </p:grpSpPr>
        <p:pic>
          <p:nvPicPr>
            <p:cNvPr id="42" name="Picture 41">
              <a:extLst>
                <a:ext uri="{FF2B5EF4-FFF2-40B4-BE49-F238E27FC236}">
                  <a16:creationId xmlns:a16="http://schemas.microsoft.com/office/drawing/2014/main" id="{B41DE09D-A338-A52E-73CF-A55362C84050}"/>
                </a:ext>
              </a:extLst>
            </p:cNvPr>
            <p:cNvPicPr>
              <a:picLocks noChangeAspect="1"/>
            </p:cNvPicPr>
            <p:nvPr/>
          </p:nvPicPr>
          <p:blipFill>
            <a:blip r:embed="rId9"/>
            <a:srcRect l="20553" t="6588" r="16015" b="12021"/>
            <a:stretch>
              <a:fillRect/>
            </a:stretch>
          </p:blipFill>
          <p:spPr>
            <a:xfrm>
              <a:off x="380618" y="3592244"/>
              <a:ext cx="2267552" cy="1532877"/>
            </a:xfrm>
            <a:prstGeom prst="rect">
              <a:avLst/>
            </a:prstGeom>
          </p:spPr>
        </p:pic>
        <p:cxnSp>
          <p:nvCxnSpPr>
            <p:cNvPr id="45" name="Straight Arrow Connector 44">
              <a:extLst>
                <a:ext uri="{FF2B5EF4-FFF2-40B4-BE49-F238E27FC236}">
                  <a16:creationId xmlns:a16="http://schemas.microsoft.com/office/drawing/2014/main" id="{03AECF86-2ED0-0E80-ED91-31DB2CBF2B35}"/>
                </a:ext>
              </a:extLst>
            </p:cNvPr>
            <p:cNvCxnSpPr>
              <a:cxnSpLocks/>
              <a:stCxn id="47" idx="0"/>
            </p:cNvCxnSpPr>
            <p:nvPr/>
          </p:nvCxnSpPr>
          <p:spPr>
            <a:xfrm flipH="1" flipV="1">
              <a:off x="1707699" y="4225570"/>
              <a:ext cx="267418" cy="334841"/>
            </a:xfrm>
            <a:prstGeom prst="straightConnector1">
              <a:avLst/>
            </a:prstGeom>
            <a:ln w="19050" cap="rnd">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DE991E11-B286-F314-4C00-07A45AEC53ED}"/>
                </a:ext>
              </a:extLst>
            </p:cNvPr>
            <p:cNvSpPr txBox="1"/>
            <p:nvPr/>
          </p:nvSpPr>
          <p:spPr>
            <a:xfrm>
              <a:off x="1482059" y="4560411"/>
              <a:ext cx="986114" cy="292388"/>
            </a:xfrm>
            <a:prstGeom prst="rect">
              <a:avLst/>
            </a:prstGeom>
            <a:noFill/>
          </p:spPr>
          <p:txBody>
            <a:bodyPr wrap="none" rtlCol="0">
              <a:spAutoFit/>
            </a:bodyPr>
            <a:lstStyle/>
            <a:p>
              <a:pPr algn="l"/>
              <a:r>
                <a:rPr lang="en-US" sz="1680">
                  <a:solidFill>
                    <a:srgbClr val="FF0000"/>
                  </a:solidFill>
                </a:rPr>
                <a:t>Absorption</a:t>
              </a:r>
            </a:p>
          </p:txBody>
        </p:sp>
        <p:sp>
          <p:nvSpPr>
            <p:cNvPr id="50" name="TextBox 49">
              <a:extLst>
                <a:ext uri="{FF2B5EF4-FFF2-40B4-BE49-F238E27FC236}">
                  <a16:creationId xmlns:a16="http://schemas.microsoft.com/office/drawing/2014/main" id="{A6CB654D-09B7-60B3-8EEB-BD148CD320E7}"/>
                </a:ext>
              </a:extLst>
            </p:cNvPr>
            <p:cNvSpPr txBox="1"/>
            <p:nvPr/>
          </p:nvSpPr>
          <p:spPr>
            <a:xfrm>
              <a:off x="645458" y="3694707"/>
              <a:ext cx="214002" cy="353943"/>
            </a:xfrm>
            <a:prstGeom prst="rect">
              <a:avLst/>
            </a:prstGeom>
            <a:noFill/>
          </p:spPr>
          <p:txBody>
            <a:bodyPr wrap="none" rtlCol="0">
              <a:spAutoFit/>
            </a:bodyPr>
            <a:lstStyle/>
            <a:p>
              <a:pPr algn="l"/>
              <a:r>
                <a:rPr lang="en-US" sz="2160" dirty="0">
                  <a:solidFill>
                    <a:schemeClr val="tx1">
                      <a:lumMod val="65000"/>
                      <a:lumOff val="35000"/>
                    </a:schemeClr>
                  </a:solidFill>
                </a:rPr>
                <a:t>I</a:t>
              </a:r>
            </a:p>
          </p:txBody>
        </p:sp>
        <p:cxnSp>
          <p:nvCxnSpPr>
            <p:cNvPr id="59" name="Straight Arrow Connector 58">
              <a:extLst>
                <a:ext uri="{FF2B5EF4-FFF2-40B4-BE49-F238E27FC236}">
                  <a16:creationId xmlns:a16="http://schemas.microsoft.com/office/drawing/2014/main" id="{2C319A96-7151-5403-20E0-8A9B2F9E4D2F}"/>
                </a:ext>
              </a:extLst>
            </p:cNvPr>
            <p:cNvCxnSpPr/>
            <p:nvPr/>
          </p:nvCxnSpPr>
          <p:spPr>
            <a:xfrm>
              <a:off x="405818" y="4924707"/>
              <a:ext cx="2035609" cy="0"/>
            </a:xfrm>
            <a:prstGeom prst="straightConnector1">
              <a:avLst/>
            </a:prstGeom>
            <a:ln w="19050" cap="rnd">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FEAFDF68-2E97-B408-2EC2-3060952188D5}"/>
                </a:ext>
              </a:extLst>
            </p:cNvPr>
            <p:cNvCxnSpPr>
              <a:cxnSpLocks/>
            </p:cNvCxnSpPr>
            <p:nvPr/>
          </p:nvCxnSpPr>
          <p:spPr>
            <a:xfrm flipV="1">
              <a:off x="380655" y="3691159"/>
              <a:ext cx="0" cy="1233548"/>
            </a:xfrm>
            <a:prstGeom prst="straightConnector1">
              <a:avLst/>
            </a:prstGeom>
            <a:ln w="19050" cap="rnd">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D1333092-593F-F710-F162-FE84DC3EFC55}"/>
                </a:ext>
              </a:extLst>
            </p:cNvPr>
            <p:cNvSpPr txBox="1"/>
            <p:nvPr/>
          </p:nvSpPr>
          <p:spPr>
            <a:xfrm rot="16200000">
              <a:off x="-110848" y="4204390"/>
              <a:ext cx="716276" cy="261610"/>
            </a:xfrm>
            <a:prstGeom prst="rect">
              <a:avLst/>
            </a:prstGeom>
            <a:noFill/>
          </p:spPr>
          <p:txBody>
            <a:bodyPr wrap="none" rtlCol="0">
              <a:spAutoFit/>
            </a:bodyPr>
            <a:lstStyle/>
            <a:p>
              <a:pPr algn="l"/>
              <a:r>
                <a:rPr lang="en-US" sz="1440" dirty="0">
                  <a:solidFill>
                    <a:schemeClr val="tx1">
                      <a:lumMod val="65000"/>
                      <a:lumOff val="35000"/>
                    </a:schemeClr>
                  </a:solidFill>
                </a:rPr>
                <a:t>Intensity</a:t>
              </a:r>
            </a:p>
          </p:txBody>
        </p:sp>
      </p:grpSp>
      <p:sp>
        <p:nvSpPr>
          <p:cNvPr id="66" name="TextBox 65">
            <a:extLst>
              <a:ext uri="{FF2B5EF4-FFF2-40B4-BE49-F238E27FC236}">
                <a16:creationId xmlns:a16="http://schemas.microsoft.com/office/drawing/2014/main" id="{B0A117AC-CA66-73A0-7379-F07427F7CAAC}"/>
              </a:ext>
            </a:extLst>
          </p:cNvPr>
          <p:cNvSpPr txBox="1"/>
          <p:nvPr/>
        </p:nvSpPr>
        <p:spPr>
          <a:xfrm>
            <a:off x="4766467" y="3284107"/>
            <a:ext cx="1564852" cy="424732"/>
          </a:xfrm>
          <a:prstGeom prst="rect">
            <a:avLst/>
          </a:prstGeom>
          <a:noFill/>
        </p:spPr>
        <p:txBody>
          <a:bodyPr wrap="none" rtlCol="0">
            <a:spAutoFit/>
          </a:bodyPr>
          <a:lstStyle/>
          <a:p>
            <a:pPr algn="l"/>
            <a:r>
              <a:rPr lang="en-US" sz="2160" dirty="0">
                <a:solidFill>
                  <a:schemeClr val="tx1">
                    <a:lumMod val="65000"/>
                    <a:lumOff val="35000"/>
                  </a:schemeClr>
                </a:solidFill>
              </a:rPr>
              <a:t>Transition 1</a:t>
            </a:r>
          </a:p>
        </p:txBody>
      </p:sp>
      <p:sp>
        <p:nvSpPr>
          <p:cNvPr id="68" name="TextBox 67">
            <a:extLst>
              <a:ext uri="{FF2B5EF4-FFF2-40B4-BE49-F238E27FC236}">
                <a16:creationId xmlns:a16="http://schemas.microsoft.com/office/drawing/2014/main" id="{5631ECC9-D082-6116-E68C-7D7997F930F0}"/>
              </a:ext>
            </a:extLst>
          </p:cNvPr>
          <p:cNvSpPr txBox="1"/>
          <p:nvPr/>
        </p:nvSpPr>
        <p:spPr>
          <a:xfrm>
            <a:off x="8036433" y="3953651"/>
            <a:ext cx="1564852" cy="424732"/>
          </a:xfrm>
          <a:prstGeom prst="rect">
            <a:avLst/>
          </a:prstGeom>
          <a:noFill/>
        </p:spPr>
        <p:txBody>
          <a:bodyPr wrap="none" rtlCol="0">
            <a:spAutoFit/>
          </a:bodyPr>
          <a:lstStyle/>
          <a:p>
            <a:pPr algn="l"/>
            <a:r>
              <a:rPr lang="en-US" sz="2160" dirty="0">
                <a:solidFill>
                  <a:schemeClr val="tx1">
                    <a:lumMod val="65000"/>
                    <a:lumOff val="35000"/>
                  </a:schemeClr>
                </a:solidFill>
              </a:rPr>
              <a:t>Transition 2</a:t>
            </a:r>
          </a:p>
        </p:txBody>
      </p:sp>
      <p:sp>
        <p:nvSpPr>
          <p:cNvPr id="11" name="Title 1">
            <a:extLst>
              <a:ext uri="{FF2B5EF4-FFF2-40B4-BE49-F238E27FC236}">
                <a16:creationId xmlns:a16="http://schemas.microsoft.com/office/drawing/2014/main" id="{BC7F7101-8B83-26DD-A84D-BF408F4801E0}"/>
              </a:ext>
            </a:extLst>
          </p:cNvPr>
          <p:cNvSpPr>
            <a:spLocks noGrp="1"/>
          </p:cNvSpPr>
          <p:nvPr>
            <p:ph type="title"/>
          </p:nvPr>
        </p:nvSpPr>
        <p:spPr>
          <a:xfrm>
            <a:off x="994410" y="28159"/>
            <a:ext cx="10582294" cy="768096"/>
          </a:xfrm>
        </p:spPr>
        <p:txBody>
          <a:bodyPr/>
          <a:lstStyle/>
          <a:p>
            <a:r>
              <a:rPr lang="en-US"/>
              <a:t>Methodology: Laser Absorption Spectroscopy</a:t>
            </a:r>
          </a:p>
        </p:txBody>
      </p:sp>
    </p:spTree>
    <p:extLst>
      <p:ext uri="{BB962C8B-B14F-4D97-AF65-F5344CB8AC3E}">
        <p14:creationId xmlns:p14="http://schemas.microsoft.com/office/powerpoint/2010/main" val="3342212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P spid="17" grpId="0"/>
      <p:bldP spid="18" grpId="0"/>
      <p:bldP spid="66" grpId="0"/>
      <p:bldP spid="6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CD3AAE66-19C2-51C5-5A45-A78D4811A416}"/>
              </a:ext>
            </a:extLst>
          </p:cNvPr>
          <p:cNvGrpSpPr/>
          <p:nvPr/>
        </p:nvGrpSpPr>
        <p:grpSpPr>
          <a:xfrm>
            <a:off x="9424240" y="745337"/>
            <a:ext cx="2761501" cy="5295810"/>
            <a:chOff x="9479553" y="704378"/>
            <a:chExt cx="2761501" cy="5295810"/>
          </a:xfrm>
        </p:grpSpPr>
        <p:grpSp>
          <p:nvGrpSpPr>
            <p:cNvPr id="241" name="Group 240">
              <a:extLst>
                <a:ext uri="{FF2B5EF4-FFF2-40B4-BE49-F238E27FC236}">
                  <a16:creationId xmlns:a16="http://schemas.microsoft.com/office/drawing/2014/main" id="{6DF1396C-FB65-67CC-D0E9-ECF783D7BB16}"/>
                </a:ext>
              </a:extLst>
            </p:cNvPr>
            <p:cNvGrpSpPr/>
            <p:nvPr/>
          </p:nvGrpSpPr>
          <p:grpSpPr>
            <a:xfrm>
              <a:off x="9479553" y="704378"/>
              <a:ext cx="2761501" cy="5295810"/>
              <a:chOff x="8677021" y="765329"/>
              <a:chExt cx="2761501" cy="5295810"/>
            </a:xfrm>
          </p:grpSpPr>
          <p:grpSp>
            <p:nvGrpSpPr>
              <p:cNvPr id="217" name="Group 216">
                <a:extLst>
                  <a:ext uri="{FF2B5EF4-FFF2-40B4-BE49-F238E27FC236}">
                    <a16:creationId xmlns:a16="http://schemas.microsoft.com/office/drawing/2014/main" id="{F86C4BAB-8C9C-FB20-F8E1-966684BB50EA}"/>
                  </a:ext>
                </a:extLst>
              </p:cNvPr>
              <p:cNvGrpSpPr/>
              <p:nvPr/>
            </p:nvGrpSpPr>
            <p:grpSpPr>
              <a:xfrm>
                <a:off x="8677021" y="765329"/>
                <a:ext cx="2584450" cy="5295810"/>
                <a:chOff x="9282376" y="835019"/>
                <a:chExt cx="2584450" cy="5295810"/>
              </a:xfrm>
            </p:grpSpPr>
            <p:grpSp>
              <p:nvGrpSpPr>
                <p:cNvPr id="218" name="Group 217">
                  <a:extLst>
                    <a:ext uri="{FF2B5EF4-FFF2-40B4-BE49-F238E27FC236}">
                      <a16:creationId xmlns:a16="http://schemas.microsoft.com/office/drawing/2014/main" id="{384B109E-C5D8-ECB7-6D65-89E83D4F18BA}"/>
                    </a:ext>
                  </a:extLst>
                </p:cNvPr>
                <p:cNvGrpSpPr/>
                <p:nvPr/>
              </p:nvGrpSpPr>
              <p:grpSpPr>
                <a:xfrm>
                  <a:off x="9282376" y="835019"/>
                  <a:ext cx="2584450" cy="5295810"/>
                  <a:chOff x="8925878" y="890071"/>
                  <a:chExt cx="2584450" cy="5295810"/>
                </a:xfrm>
              </p:grpSpPr>
              <p:pic>
                <p:nvPicPr>
                  <p:cNvPr id="220" name="Picture 219">
                    <a:extLst>
                      <a:ext uri="{FF2B5EF4-FFF2-40B4-BE49-F238E27FC236}">
                        <a16:creationId xmlns:a16="http://schemas.microsoft.com/office/drawing/2014/main" id="{5ABDE4D3-6EB3-15C4-2927-5682BD853980}"/>
                      </a:ext>
                    </a:extLst>
                  </p:cNvPr>
                  <p:cNvPicPr>
                    <a:picLocks noChangeAspect="1"/>
                  </p:cNvPicPr>
                  <p:nvPr/>
                </p:nvPicPr>
                <p:blipFill>
                  <a:blip r:embed="rId2"/>
                  <a:stretch>
                    <a:fillRect/>
                  </a:stretch>
                </p:blipFill>
                <p:spPr>
                  <a:xfrm>
                    <a:off x="8925878" y="909031"/>
                    <a:ext cx="2584450" cy="5276850"/>
                  </a:xfrm>
                  <a:prstGeom prst="rect">
                    <a:avLst/>
                  </a:prstGeom>
                </p:spPr>
              </p:pic>
              <p:sp>
                <p:nvSpPr>
                  <p:cNvPr id="221" name="TextBox 220">
                    <a:extLst>
                      <a:ext uri="{FF2B5EF4-FFF2-40B4-BE49-F238E27FC236}">
                        <a16:creationId xmlns:a16="http://schemas.microsoft.com/office/drawing/2014/main" id="{B18ECC88-90D5-F692-ABCB-A4CDFC91D030}"/>
                      </a:ext>
                    </a:extLst>
                  </p:cNvPr>
                  <p:cNvSpPr txBox="1"/>
                  <p:nvPr/>
                </p:nvSpPr>
                <p:spPr>
                  <a:xfrm>
                    <a:off x="9297142" y="890071"/>
                    <a:ext cx="257884" cy="369332"/>
                  </a:xfrm>
                  <a:prstGeom prst="rect">
                    <a:avLst/>
                  </a:prstGeom>
                  <a:noFill/>
                </p:spPr>
                <p:txBody>
                  <a:bodyPr wrap="square" rtlCol="0">
                    <a:spAutoFit/>
                  </a:bodyPr>
                  <a:lstStyle/>
                  <a:p>
                    <a:r>
                      <a:rPr lang="en-US"/>
                      <a:t>N</a:t>
                    </a:r>
                  </a:p>
                </p:txBody>
              </p:sp>
            </p:grpSp>
            <p:sp>
              <p:nvSpPr>
                <p:cNvPr id="219" name="TextBox 218">
                  <a:extLst>
                    <a:ext uri="{FF2B5EF4-FFF2-40B4-BE49-F238E27FC236}">
                      <a16:creationId xmlns:a16="http://schemas.microsoft.com/office/drawing/2014/main" id="{EBEE5FC3-A679-EB55-BA33-96CEB859EBC8}"/>
                    </a:ext>
                  </a:extLst>
                </p:cNvPr>
                <p:cNvSpPr txBox="1"/>
                <p:nvPr/>
              </p:nvSpPr>
              <p:spPr>
                <a:xfrm>
                  <a:off x="11236820" y="2667974"/>
                  <a:ext cx="595035" cy="369332"/>
                </a:xfrm>
                <a:prstGeom prst="rect">
                  <a:avLst/>
                </a:prstGeom>
                <a:noFill/>
              </p:spPr>
              <p:txBody>
                <a:bodyPr wrap="none" rtlCol="0">
                  <a:spAutoFit/>
                </a:bodyPr>
                <a:lstStyle/>
                <a:p>
                  <a:r>
                    <a:rPr lang="en-US">
                      <a:solidFill>
                        <a:srgbClr val="FF0000"/>
                      </a:solidFill>
                    </a:rPr>
                    <a:t>N(4)</a:t>
                  </a:r>
                </a:p>
              </p:txBody>
            </p:sp>
          </p:grpSp>
          <p:cxnSp>
            <p:nvCxnSpPr>
              <p:cNvPr id="225" name="Straight Connector 224">
                <a:extLst>
                  <a:ext uri="{FF2B5EF4-FFF2-40B4-BE49-F238E27FC236}">
                    <a16:creationId xmlns:a16="http://schemas.microsoft.com/office/drawing/2014/main" id="{E96AFBD9-94C5-84DD-0618-E60C9E22B404}"/>
                  </a:ext>
                </a:extLst>
              </p:cNvPr>
              <p:cNvCxnSpPr>
                <a:cxnSpLocks/>
              </p:cNvCxnSpPr>
              <p:nvPr/>
            </p:nvCxnSpPr>
            <p:spPr>
              <a:xfrm>
                <a:off x="9469925" y="1891969"/>
                <a:ext cx="253496" cy="0"/>
              </a:xfrm>
              <a:prstGeom prst="line">
                <a:avLst/>
              </a:prstGeom>
              <a:ln w="38100">
                <a:tailEnd type="none"/>
              </a:ln>
            </p:spPr>
            <p:style>
              <a:lnRef idx="2">
                <a:schemeClr val="dk1"/>
              </a:lnRef>
              <a:fillRef idx="0">
                <a:schemeClr val="dk1"/>
              </a:fillRef>
              <a:effectRef idx="1">
                <a:schemeClr val="dk1"/>
              </a:effectRef>
              <a:fontRef idx="minor">
                <a:schemeClr val="tx1"/>
              </a:fontRef>
            </p:style>
          </p:cxnSp>
          <p:cxnSp>
            <p:nvCxnSpPr>
              <p:cNvPr id="227" name="Straight Arrow Connector 226">
                <a:extLst>
                  <a:ext uri="{FF2B5EF4-FFF2-40B4-BE49-F238E27FC236}">
                    <a16:creationId xmlns:a16="http://schemas.microsoft.com/office/drawing/2014/main" id="{6D6A35A1-2D55-B7AA-4694-355299289418}"/>
                  </a:ext>
                </a:extLst>
              </p:cNvPr>
              <p:cNvCxnSpPr>
                <a:cxnSpLocks/>
              </p:cNvCxnSpPr>
              <p:nvPr/>
            </p:nvCxnSpPr>
            <p:spPr>
              <a:xfrm flipV="1">
                <a:off x="9486818" y="1890926"/>
                <a:ext cx="0" cy="410283"/>
              </a:xfrm>
              <a:prstGeom prst="straightConnector1">
                <a:avLst/>
              </a:prstGeom>
              <a:ln w="12700">
                <a:solidFill>
                  <a:srgbClr val="FF0000"/>
                </a:solidFill>
                <a:tailEnd type="stealth" w="lg" len="lg"/>
              </a:ln>
            </p:spPr>
            <p:style>
              <a:lnRef idx="2">
                <a:schemeClr val="dk1"/>
              </a:lnRef>
              <a:fillRef idx="0">
                <a:schemeClr val="dk1"/>
              </a:fillRef>
              <a:effectRef idx="1">
                <a:schemeClr val="dk1"/>
              </a:effectRef>
              <a:fontRef idx="minor">
                <a:schemeClr val="tx1"/>
              </a:fontRef>
            </p:style>
          </p:cxnSp>
          <p:sp>
            <p:nvSpPr>
              <p:cNvPr id="230" name="TextBox 229">
                <a:extLst>
                  <a:ext uri="{FF2B5EF4-FFF2-40B4-BE49-F238E27FC236}">
                    <a16:creationId xmlns:a16="http://schemas.microsoft.com/office/drawing/2014/main" id="{608FA86C-3FDF-596B-B9FE-73DFFE40BC0D}"/>
                  </a:ext>
                </a:extLst>
              </p:cNvPr>
              <p:cNvSpPr txBox="1"/>
              <p:nvPr/>
            </p:nvSpPr>
            <p:spPr>
              <a:xfrm>
                <a:off x="9467134" y="1864819"/>
                <a:ext cx="330540" cy="276999"/>
              </a:xfrm>
              <a:prstGeom prst="rect">
                <a:avLst/>
              </a:prstGeom>
              <a:noFill/>
            </p:spPr>
            <p:txBody>
              <a:bodyPr wrap="none" rtlCol="0">
                <a:spAutoFit/>
              </a:bodyPr>
              <a:lstStyle/>
              <a:p>
                <a:r>
                  <a:rPr lang="en-US" sz="1200" baseline="30000"/>
                  <a:t>2</a:t>
                </a:r>
                <a:r>
                  <a:rPr lang="en-US" sz="1200"/>
                  <a:t>P</a:t>
                </a:r>
              </a:p>
            </p:txBody>
          </p:sp>
          <p:cxnSp>
            <p:nvCxnSpPr>
              <p:cNvPr id="231" name="Straight Arrow Connector 230">
                <a:extLst>
                  <a:ext uri="{FF2B5EF4-FFF2-40B4-BE49-F238E27FC236}">
                    <a16:creationId xmlns:a16="http://schemas.microsoft.com/office/drawing/2014/main" id="{3A97E087-7C74-2C8E-6FAD-F16CA5293D38}"/>
                  </a:ext>
                </a:extLst>
              </p:cNvPr>
              <p:cNvCxnSpPr>
                <a:cxnSpLocks/>
              </p:cNvCxnSpPr>
              <p:nvPr/>
            </p:nvCxnSpPr>
            <p:spPr>
              <a:xfrm flipH="1" flipV="1">
                <a:off x="10746463" y="1702051"/>
                <a:ext cx="323202" cy="325537"/>
              </a:xfrm>
              <a:prstGeom prst="straightConnector1">
                <a:avLst/>
              </a:prstGeom>
              <a:ln w="12700">
                <a:solidFill>
                  <a:srgbClr val="FF0000"/>
                </a:solidFill>
                <a:tailEnd type="stealth" w="lg" len="lg"/>
              </a:ln>
            </p:spPr>
            <p:style>
              <a:lnRef idx="2">
                <a:schemeClr val="dk1"/>
              </a:lnRef>
              <a:fillRef idx="0">
                <a:schemeClr val="dk1"/>
              </a:fillRef>
              <a:effectRef idx="1">
                <a:schemeClr val="dk1"/>
              </a:effectRef>
              <a:fontRef idx="minor">
                <a:schemeClr val="tx1"/>
              </a:fontRef>
            </p:style>
          </p:cxnSp>
          <p:cxnSp>
            <p:nvCxnSpPr>
              <p:cNvPr id="233" name="Straight Connector 232">
                <a:extLst>
                  <a:ext uri="{FF2B5EF4-FFF2-40B4-BE49-F238E27FC236}">
                    <a16:creationId xmlns:a16="http://schemas.microsoft.com/office/drawing/2014/main" id="{6ED16072-F3DD-80FB-2E60-6902C9950355}"/>
                  </a:ext>
                </a:extLst>
              </p:cNvPr>
              <p:cNvCxnSpPr>
                <a:cxnSpLocks/>
              </p:cNvCxnSpPr>
              <p:nvPr/>
            </p:nvCxnSpPr>
            <p:spPr>
              <a:xfrm>
                <a:off x="10591045" y="1692998"/>
                <a:ext cx="253496" cy="0"/>
              </a:xfrm>
              <a:prstGeom prst="line">
                <a:avLst/>
              </a:prstGeom>
              <a:ln w="38100">
                <a:tailEnd type="none"/>
              </a:ln>
            </p:spPr>
            <p:style>
              <a:lnRef idx="2">
                <a:schemeClr val="dk1"/>
              </a:lnRef>
              <a:fillRef idx="0">
                <a:schemeClr val="dk1"/>
              </a:fillRef>
              <a:effectRef idx="1">
                <a:schemeClr val="dk1"/>
              </a:effectRef>
              <a:fontRef idx="minor">
                <a:schemeClr val="tx1"/>
              </a:fontRef>
            </p:style>
          </p:cxnSp>
          <p:sp>
            <p:nvSpPr>
              <p:cNvPr id="235" name="TextBox 234">
                <a:extLst>
                  <a:ext uri="{FF2B5EF4-FFF2-40B4-BE49-F238E27FC236}">
                    <a16:creationId xmlns:a16="http://schemas.microsoft.com/office/drawing/2014/main" id="{5CD75DF4-A97E-3D35-74ED-A2238079E56A}"/>
                  </a:ext>
                </a:extLst>
              </p:cNvPr>
              <p:cNvSpPr txBox="1"/>
              <p:nvPr/>
            </p:nvSpPr>
            <p:spPr>
              <a:xfrm>
                <a:off x="10478355" y="1668345"/>
                <a:ext cx="330540" cy="276999"/>
              </a:xfrm>
              <a:prstGeom prst="rect">
                <a:avLst/>
              </a:prstGeom>
              <a:noFill/>
            </p:spPr>
            <p:txBody>
              <a:bodyPr wrap="none" rtlCol="0">
                <a:spAutoFit/>
              </a:bodyPr>
              <a:lstStyle/>
              <a:p>
                <a:r>
                  <a:rPr lang="en-US" sz="1200" baseline="30000"/>
                  <a:t>4</a:t>
                </a:r>
                <a:r>
                  <a:rPr lang="en-US" sz="1200"/>
                  <a:t>P</a:t>
                </a:r>
              </a:p>
            </p:txBody>
          </p:sp>
          <p:sp>
            <p:nvSpPr>
              <p:cNvPr id="237" name="TextBox 236">
                <a:extLst>
                  <a:ext uri="{FF2B5EF4-FFF2-40B4-BE49-F238E27FC236}">
                    <a16:creationId xmlns:a16="http://schemas.microsoft.com/office/drawing/2014/main" id="{988A9D9B-8E8C-2082-7B48-B247C3BFE0BB}"/>
                  </a:ext>
                </a:extLst>
              </p:cNvPr>
              <p:cNvSpPr txBox="1"/>
              <p:nvPr/>
            </p:nvSpPr>
            <p:spPr>
              <a:xfrm>
                <a:off x="9532584" y="1948370"/>
                <a:ext cx="595035" cy="369332"/>
              </a:xfrm>
              <a:prstGeom prst="rect">
                <a:avLst/>
              </a:prstGeom>
              <a:noFill/>
            </p:spPr>
            <p:txBody>
              <a:bodyPr wrap="none" rtlCol="0">
                <a:spAutoFit/>
              </a:bodyPr>
              <a:lstStyle/>
              <a:p>
                <a:r>
                  <a:rPr lang="en-US">
                    <a:solidFill>
                      <a:srgbClr val="FF0000"/>
                    </a:solidFill>
                  </a:rPr>
                  <a:t>N(5)</a:t>
                </a:r>
              </a:p>
            </p:txBody>
          </p:sp>
          <p:sp>
            <p:nvSpPr>
              <p:cNvPr id="239" name="TextBox 238">
                <a:extLst>
                  <a:ext uri="{FF2B5EF4-FFF2-40B4-BE49-F238E27FC236}">
                    <a16:creationId xmlns:a16="http://schemas.microsoft.com/office/drawing/2014/main" id="{10B96A97-E8D6-688C-4D08-8B34EC349A5E}"/>
                  </a:ext>
                </a:extLst>
              </p:cNvPr>
              <p:cNvSpPr txBox="1"/>
              <p:nvPr/>
            </p:nvSpPr>
            <p:spPr>
              <a:xfrm>
                <a:off x="10843487" y="1559760"/>
                <a:ext cx="595035" cy="369332"/>
              </a:xfrm>
              <a:prstGeom prst="rect">
                <a:avLst/>
              </a:prstGeom>
              <a:noFill/>
            </p:spPr>
            <p:txBody>
              <a:bodyPr wrap="none" rtlCol="0">
                <a:spAutoFit/>
              </a:bodyPr>
              <a:lstStyle/>
              <a:p>
                <a:r>
                  <a:rPr lang="en-US">
                    <a:solidFill>
                      <a:srgbClr val="FF0000"/>
                    </a:solidFill>
                  </a:rPr>
                  <a:t>N(8)</a:t>
                </a:r>
              </a:p>
            </p:txBody>
          </p:sp>
        </p:grpSp>
        <p:sp>
          <p:nvSpPr>
            <p:cNvPr id="12" name="TextBox 11">
              <a:extLst>
                <a:ext uri="{FF2B5EF4-FFF2-40B4-BE49-F238E27FC236}">
                  <a16:creationId xmlns:a16="http://schemas.microsoft.com/office/drawing/2014/main" id="{8265BF31-0BF3-3479-D1B7-763BFCC168C4}"/>
                </a:ext>
              </a:extLst>
            </p:cNvPr>
            <p:cNvSpPr txBox="1"/>
            <p:nvPr/>
          </p:nvSpPr>
          <p:spPr>
            <a:xfrm>
              <a:off x="10496478" y="2135090"/>
              <a:ext cx="619080" cy="261610"/>
            </a:xfrm>
            <a:prstGeom prst="rect">
              <a:avLst/>
            </a:prstGeom>
            <a:noFill/>
          </p:spPr>
          <p:txBody>
            <a:bodyPr wrap="none" rtlCol="0">
              <a:spAutoFit/>
            </a:bodyPr>
            <a:lstStyle/>
            <a:p>
              <a:r>
                <a:rPr lang="en-US" sz="1100" dirty="0">
                  <a:solidFill>
                    <a:srgbClr val="FF0000"/>
                  </a:solidFill>
                </a:rPr>
                <a:t>857 nm</a:t>
              </a:r>
            </a:p>
          </p:txBody>
        </p:sp>
        <p:sp>
          <p:nvSpPr>
            <p:cNvPr id="14" name="TextBox 13">
              <a:extLst>
                <a:ext uri="{FF2B5EF4-FFF2-40B4-BE49-F238E27FC236}">
                  <a16:creationId xmlns:a16="http://schemas.microsoft.com/office/drawing/2014/main" id="{F29FDA9F-7DE9-B930-F0C2-477D66EC7A87}"/>
                </a:ext>
              </a:extLst>
            </p:cNvPr>
            <p:cNvSpPr txBox="1"/>
            <p:nvPr/>
          </p:nvSpPr>
          <p:spPr>
            <a:xfrm>
              <a:off x="11365790" y="1379490"/>
              <a:ext cx="689612" cy="261610"/>
            </a:xfrm>
            <a:prstGeom prst="rect">
              <a:avLst/>
            </a:prstGeom>
            <a:noFill/>
          </p:spPr>
          <p:txBody>
            <a:bodyPr wrap="none" rtlCol="0">
              <a:spAutoFit/>
            </a:bodyPr>
            <a:lstStyle/>
            <a:p>
              <a:r>
                <a:rPr lang="en-US" sz="1100" dirty="0">
                  <a:solidFill>
                    <a:srgbClr val="FF0000"/>
                  </a:solidFill>
                </a:rPr>
                <a:t>1126 nm</a:t>
              </a:r>
            </a:p>
          </p:txBody>
        </p:sp>
      </p:grpSp>
      <p:grpSp>
        <p:nvGrpSpPr>
          <p:cNvPr id="16" name="Group 15">
            <a:extLst>
              <a:ext uri="{FF2B5EF4-FFF2-40B4-BE49-F238E27FC236}">
                <a16:creationId xmlns:a16="http://schemas.microsoft.com/office/drawing/2014/main" id="{40AD620B-8EA2-32E1-D649-FE9102512DFA}"/>
              </a:ext>
            </a:extLst>
          </p:cNvPr>
          <p:cNvGrpSpPr/>
          <p:nvPr/>
        </p:nvGrpSpPr>
        <p:grpSpPr>
          <a:xfrm>
            <a:off x="6811846" y="736122"/>
            <a:ext cx="2957575" cy="5262061"/>
            <a:chOff x="6883400" y="714194"/>
            <a:chExt cx="2957575" cy="5262061"/>
          </a:xfrm>
        </p:grpSpPr>
        <p:grpSp>
          <p:nvGrpSpPr>
            <p:cNvPr id="240" name="Group 239">
              <a:extLst>
                <a:ext uri="{FF2B5EF4-FFF2-40B4-BE49-F238E27FC236}">
                  <a16:creationId xmlns:a16="http://schemas.microsoft.com/office/drawing/2014/main" id="{535C9979-9CF2-CF7D-7024-4A7FC7EAF181}"/>
                </a:ext>
              </a:extLst>
            </p:cNvPr>
            <p:cNvGrpSpPr/>
            <p:nvPr/>
          </p:nvGrpSpPr>
          <p:grpSpPr>
            <a:xfrm>
              <a:off x="6883400" y="714194"/>
              <a:ext cx="2957575" cy="5262061"/>
              <a:chOff x="5707821" y="765329"/>
              <a:chExt cx="2957575" cy="5262061"/>
            </a:xfrm>
          </p:grpSpPr>
          <p:pic>
            <p:nvPicPr>
              <p:cNvPr id="191" name="Picture 190">
                <a:extLst>
                  <a:ext uri="{FF2B5EF4-FFF2-40B4-BE49-F238E27FC236}">
                    <a16:creationId xmlns:a16="http://schemas.microsoft.com/office/drawing/2014/main" id="{0074EC6C-9D82-51AA-E991-5277166AD450}"/>
                  </a:ext>
                </a:extLst>
              </p:cNvPr>
              <p:cNvPicPr>
                <a:picLocks noChangeAspect="1"/>
              </p:cNvPicPr>
              <p:nvPr/>
            </p:nvPicPr>
            <p:blipFill>
              <a:blip r:embed="rId3"/>
              <a:stretch>
                <a:fillRect/>
              </a:stretch>
            </p:blipFill>
            <p:spPr>
              <a:xfrm>
                <a:off x="5707821" y="765329"/>
                <a:ext cx="2736271" cy="5262061"/>
              </a:xfrm>
              <a:prstGeom prst="rect">
                <a:avLst/>
              </a:prstGeom>
            </p:spPr>
          </p:pic>
          <p:sp>
            <p:nvSpPr>
              <p:cNvPr id="192" name="TextBox 191">
                <a:extLst>
                  <a:ext uri="{FF2B5EF4-FFF2-40B4-BE49-F238E27FC236}">
                    <a16:creationId xmlns:a16="http://schemas.microsoft.com/office/drawing/2014/main" id="{A15A3E01-8611-B508-3766-38FA50AD7D31}"/>
                  </a:ext>
                </a:extLst>
              </p:cNvPr>
              <p:cNvSpPr txBox="1"/>
              <p:nvPr/>
            </p:nvSpPr>
            <p:spPr>
              <a:xfrm>
                <a:off x="6008261" y="765329"/>
                <a:ext cx="338554" cy="369332"/>
              </a:xfrm>
              <a:prstGeom prst="rect">
                <a:avLst/>
              </a:prstGeom>
              <a:noFill/>
            </p:spPr>
            <p:txBody>
              <a:bodyPr wrap="none" rtlCol="0">
                <a:spAutoFit/>
              </a:bodyPr>
              <a:lstStyle/>
              <a:p>
                <a:r>
                  <a:rPr lang="en-US"/>
                  <a:t>O</a:t>
                </a:r>
              </a:p>
            </p:txBody>
          </p:sp>
          <p:sp>
            <p:nvSpPr>
              <p:cNvPr id="190" name="TextBox 189">
                <a:extLst>
                  <a:ext uri="{FF2B5EF4-FFF2-40B4-BE49-F238E27FC236}">
                    <a16:creationId xmlns:a16="http://schemas.microsoft.com/office/drawing/2014/main" id="{3CC2A726-07AF-9217-CD25-D0BA756A6D16}"/>
                  </a:ext>
                </a:extLst>
              </p:cNvPr>
              <p:cNvSpPr txBox="1"/>
              <p:nvPr/>
            </p:nvSpPr>
            <p:spPr>
              <a:xfrm>
                <a:off x="7766175" y="2382447"/>
                <a:ext cx="595035" cy="369332"/>
              </a:xfrm>
              <a:prstGeom prst="rect">
                <a:avLst/>
              </a:prstGeom>
              <a:noFill/>
            </p:spPr>
            <p:txBody>
              <a:bodyPr wrap="none" rtlCol="0">
                <a:spAutoFit/>
              </a:bodyPr>
              <a:lstStyle/>
              <a:p>
                <a:r>
                  <a:rPr lang="en-US">
                    <a:solidFill>
                      <a:srgbClr val="52FF52"/>
                    </a:solidFill>
                  </a:rPr>
                  <a:t>O(4)</a:t>
                </a:r>
              </a:p>
            </p:txBody>
          </p:sp>
          <p:cxnSp>
            <p:nvCxnSpPr>
              <p:cNvPr id="196" name="Straight Arrow Connector 195">
                <a:extLst>
                  <a:ext uri="{FF2B5EF4-FFF2-40B4-BE49-F238E27FC236}">
                    <a16:creationId xmlns:a16="http://schemas.microsoft.com/office/drawing/2014/main" id="{611D04F4-C6DF-A4E9-CA68-003E0E70951D}"/>
                  </a:ext>
                </a:extLst>
              </p:cNvPr>
              <p:cNvCxnSpPr>
                <a:cxnSpLocks/>
              </p:cNvCxnSpPr>
              <p:nvPr/>
            </p:nvCxnSpPr>
            <p:spPr>
              <a:xfrm flipV="1">
                <a:off x="7951276" y="1929092"/>
                <a:ext cx="269164" cy="333953"/>
              </a:xfrm>
              <a:prstGeom prst="straightConnector1">
                <a:avLst/>
              </a:prstGeom>
              <a:ln w="12700">
                <a:solidFill>
                  <a:srgbClr val="52FF52"/>
                </a:solidFill>
                <a:tailEnd type="stealth" w="lg" len="lg"/>
              </a:ln>
            </p:spPr>
            <p:style>
              <a:lnRef idx="2">
                <a:schemeClr val="dk1"/>
              </a:lnRef>
              <a:fillRef idx="0">
                <a:schemeClr val="dk1"/>
              </a:fillRef>
              <a:effectRef idx="1">
                <a:schemeClr val="dk1"/>
              </a:effectRef>
              <a:fontRef idx="minor">
                <a:schemeClr val="tx1"/>
              </a:fontRef>
            </p:style>
          </p:cxnSp>
          <p:sp>
            <p:nvSpPr>
              <p:cNvPr id="198" name="TextBox 197">
                <a:extLst>
                  <a:ext uri="{FF2B5EF4-FFF2-40B4-BE49-F238E27FC236}">
                    <a16:creationId xmlns:a16="http://schemas.microsoft.com/office/drawing/2014/main" id="{6AAB4956-AE00-D356-9F94-9082D363DB03}"/>
                  </a:ext>
                </a:extLst>
              </p:cNvPr>
              <p:cNvSpPr txBox="1"/>
              <p:nvPr/>
            </p:nvSpPr>
            <p:spPr>
              <a:xfrm>
                <a:off x="8142322" y="1912230"/>
                <a:ext cx="330540" cy="276999"/>
              </a:xfrm>
              <a:prstGeom prst="rect">
                <a:avLst/>
              </a:prstGeom>
              <a:noFill/>
            </p:spPr>
            <p:txBody>
              <a:bodyPr wrap="none" rtlCol="0">
                <a:spAutoFit/>
              </a:bodyPr>
              <a:lstStyle/>
              <a:p>
                <a:r>
                  <a:rPr lang="en-US" sz="1200" baseline="30000"/>
                  <a:t>5</a:t>
                </a:r>
                <a:r>
                  <a:rPr lang="en-US" sz="1200"/>
                  <a:t>D</a:t>
                </a:r>
              </a:p>
            </p:txBody>
          </p:sp>
          <p:sp>
            <p:nvSpPr>
              <p:cNvPr id="200" name="TextBox 199">
                <a:extLst>
                  <a:ext uri="{FF2B5EF4-FFF2-40B4-BE49-F238E27FC236}">
                    <a16:creationId xmlns:a16="http://schemas.microsoft.com/office/drawing/2014/main" id="{F1A7EED4-EEF5-C3FA-90EA-F8FEBEFBED87}"/>
                  </a:ext>
                </a:extLst>
              </p:cNvPr>
              <p:cNvSpPr txBox="1"/>
              <p:nvPr/>
            </p:nvSpPr>
            <p:spPr>
              <a:xfrm>
                <a:off x="8070361" y="2068144"/>
                <a:ext cx="595035" cy="369332"/>
              </a:xfrm>
              <a:prstGeom prst="rect">
                <a:avLst/>
              </a:prstGeom>
              <a:noFill/>
            </p:spPr>
            <p:txBody>
              <a:bodyPr wrap="none" rtlCol="0">
                <a:spAutoFit/>
              </a:bodyPr>
              <a:lstStyle/>
              <a:p>
                <a:r>
                  <a:rPr lang="en-US">
                    <a:solidFill>
                      <a:srgbClr val="52FF52"/>
                    </a:solidFill>
                  </a:rPr>
                  <a:t>O(6)</a:t>
                </a:r>
              </a:p>
            </p:txBody>
          </p:sp>
          <p:cxnSp>
            <p:nvCxnSpPr>
              <p:cNvPr id="201" name="Straight Arrow Connector 200">
                <a:extLst>
                  <a:ext uri="{FF2B5EF4-FFF2-40B4-BE49-F238E27FC236}">
                    <a16:creationId xmlns:a16="http://schemas.microsoft.com/office/drawing/2014/main" id="{FA62551A-1858-2ECF-DA59-E2ECD77AD81F}"/>
                  </a:ext>
                </a:extLst>
              </p:cNvPr>
              <p:cNvCxnSpPr>
                <a:cxnSpLocks/>
              </p:cNvCxnSpPr>
              <p:nvPr/>
            </p:nvCxnSpPr>
            <p:spPr>
              <a:xfrm flipV="1">
                <a:off x="7165396" y="1910075"/>
                <a:ext cx="240946" cy="308541"/>
              </a:xfrm>
              <a:prstGeom prst="straightConnector1">
                <a:avLst/>
              </a:prstGeom>
              <a:ln w="12700">
                <a:solidFill>
                  <a:srgbClr val="52FF52"/>
                </a:solidFill>
                <a:tailEnd type="stealth" w="lg" len="lg"/>
              </a:ln>
            </p:spPr>
            <p:style>
              <a:lnRef idx="2">
                <a:schemeClr val="dk1"/>
              </a:lnRef>
              <a:fillRef idx="0">
                <a:schemeClr val="dk1"/>
              </a:fillRef>
              <a:effectRef idx="1">
                <a:schemeClr val="dk1"/>
              </a:effectRef>
              <a:fontRef idx="minor">
                <a:schemeClr val="tx1"/>
              </a:fontRef>
            </p:style>
          </p:cxnSp>
          <p:cxnSp>
            <p:nvCxnSpPr>
              <p:cNvPr id="205" name="Straight Connector 204">
                <a:extLst>
                  <a:ext uri="{FF2B5EF4-FFF2-40B4-BE49-F238E27FC236}">
                    <a16:creationId xmlns:a16="http://schemas.microsoft.com/office/drawing/2014/main" id="{69D22C5F-0B0D-CB74-EA10-D02BA4CDE7D8}"/>
                  </a:ext>
                </a:extLst>
              </p:cNvPr>
              <p:cNvCxnSpPr>
                <a:cxnSpLocks/>
              </p:cNvCxnSpPr>
              <p:nvPr/>
            </p:nvCxnSpPr>
            <p:spPr>
              <a:xfrm>
                <a:off x="7397286" y="1895922"/>
                <a:ext cx="217284" cy="0"/>
              </a:xfrm>
              <a:prstGeom prst="line">
                <a:avLst/>
              </a:prstGeom>
              <a:ln w="38100">
                <a:tailEnd type="none"/>
              </a:ln>
            </p:spPr>
            <p:style>
              <a:lnRef idx="2">
                <a:schemeClr val="dk1"/>
              </a:lnRef>
              <a:fillRef idx="0">
                <a:schemeClr val="dk1"/>
              </a:fillRef>
              <a:effectRef idx="1">
                <a:schemeClr val="dk1"/>
              </a:effectRef>
              <a:fontRef idx="minor">
                <a:schemeClr val="tx1"/>
              </a:fontRef>
            </p:style>
          </p:cxnSp>
          <p:sp>
            <p:nvSpPr>
              <p:cNvPr id="210" name="TextBox 209">
                <a:extLst>
                  <a:ext uri="{FF2B5EF4-FFF2-40B4-BE49-F238E27FC236}">
                    <a16:creationId xmlns:a16="http://schemas.microsoft.com/office/drawing/2014/main" id="{D2231BE3-7008-19E4-5427-8E5DCB9A27CA}"/>
                  </a:ext>
                </a:extLst>
              </p:cNvPr>
              <p:cNvSpPr txBox="1"/>
              <p:nvPr/>
            </p:nvSpPr>
            <p:spPr>
              <a:xfrm>
                <a:off x="7341731" y="1889089"/>
                <a:ext cx="330540" cy="276999"/>
              </a:xfrm>
              <a:prstGeom prst="rect">
                <a:avLst/>
              </a:prstGeom>
              <a:noFill/>
            </p:spPr>
            <p:txBody>
              <a:bodyPr wrap="none" rtlCol="0">
                <a:spAutoFit/>
              </a:bodyPr>
              <a:lstStyle/>
              <a:p>
                <a:r>
                  <a:rPr lang="en-US" sz="1200" baseline="30000"/>
                  <a:t>3</a:t>
                </a:r>
                <a:r>
                  <a:rPr lang="en-US" sz="1200"/>
                  <a:t>D</a:t>
                </a:r>
              </a:p>
            </p:txBody>
          </p:sp>
          <p:sp>
            <p:nvSpPr>
              <p:cNvPr id="216" name="TextBox 215">
                <a:extLst>
                  <a:ext uri="{FF2B5EF4-FFF2-40B4-BE49-F238E27FC236}">
                    <a16:creationId xmlns:a16="http://schemas.microsoft.com/office/drawing/2014/main" id="{0B0A5FC9-7EBE-8EF9-8F6C-3A4DE1697704}"/>
                  </a:ext>
                </a:extLst>
              </p:cNvPr>
              <p:cNvSpPr txBox="1"/>
              <p:nvPr/>
            </p:nvSpPr>
            <p:spPr>
              <a:xfrm>
                <a:off x="6860902" y="1622179"/>
                <a:ext cx="595035" cy="369332"/>
              </a:xfrm>
              <a:prstGeom prst="rect">
                <a:avLst/>
              </a:prstGeom>
              <a:noFill/>
            </p:spPr>
            <p:txBody>
              <a:bodyPr wrap="none" rtlCol="0">
                <a:spAutoFit/>
              </a:bodyPr>
              <a:lstStyle/>
              <a:p>
                <a:r>
                  <a:rPr lang="en-US">
                    <a:solidFill>
                      <a:srgbClr val="52FF52"/>
                    </a:solidFill>
                  </a:rPr>
                  <a:t>O(7)</a:t>
                </a:r>
              </a:p>
            </p:txBody>
          </p:sp>
        </p:grpSp>
        <p:sp>
          <p:nvSpPr>
            <p:cNvPr id="8" name="TextBox 7">
              <a:extLst>
                <a:ext uri="{FF2B5EF4-FFF2-40B4-BE49-F238E27FC236}">
                  <a16:creationId xmlns:a16="http://schemas.microsoft.com/office/drawing/2014/main" id="{143BC0AD-BA4C-20C1-F14A-534E60184035}"/>
                </a:ext>
              </a:extLst>
            </p:cNvPr>
            <p:cNvSpPr txBox="1"/>
            <p:nvPr/>
          </p:nvSpPr>
          <p:spPr>
            <a:xfrm>
              <a:off x="7791422" y="1905871"/>
              <a:ext cx="689612" cy="261610"/>
            </a:xfrm>
            <a:prstGeom prst="rect">
              <a:avLst/>
            </a:prstGeom>
            <a:noFill/>
          </p:spPr>
          <p:txBody>
            <a:bodyPr wrap="none" rtlCol="0">
              <a:spAutoFit/>
            </a:bodyPr>
            <a:lstStyle/>
            <a:p>
              <a:r>
                <a:rPr lang="en-US" sz="1100" dirty="0">
                  <a:solidFill>
                    <a:srgbClr val="52FF52"/>
                  </a:solidFill>
                </a:rPr>
                <a:t>1128 nm</a:t>
              </a:r>
            </a:p>
          </p:txBody>
        </p:sp>
        <p:sp>
          <p:nvSpPr>
            <p:cNvPr id="10" name="TextBox 9">
              <a:extLst>
                <a:ext uri="{FF2B5EF4-FFF2-40B4-BE49-F238E27FC236}">
                  <a16:creationId xmlns:a16="http://schemas.microsoft.com/office/drawing/2014/main" id="{BF4F6D00-960B-345F-6400-28E2D301A3C3}"/>
                </a:ext>
              </a:extLst>
            </p:cNvPr>
            <p:cNvSpPr txBox="1"/>
            <p:nvPr/>
          </p:nvSpPr>
          <p:spPr>
            <a:xfrm>
              <a:off x="8534979" y="2049695"/>
              <a:ext cx="619080" cy="261610"/>
            </a:xfrm>
            <a:prstGeom prst="rect">
              <a:avLst/>
            </a:prstGeom>
            <a:noFill/>
          </p:spPr>
          <p:txBody>
            <a:bodyPr wrap="none" rtlCol="0">
              <a:spAutoFit/>
            </a:bodyPr>
            <a:lstStyle/>
            <a:p>
              <a:r>
                <a:rPr lang="en-US" sz="1100" dirty="0">
                  <a:solidFill>
                    <a:srgbClr val="52FF52"/>
                  </a:solidFill>
                </a:rPr>
                <a:t>926 nm</a:t>
              </a:r>
            </a:p>
          </p:txBody>
        </p:sp>
      </p:grpSp>
      <p:sp>
        <p:nvSpPr>
          <p:cNvPr id="2" name="Slide Number Placeholder 1">
            <a:extLst>
              <a:ext uri="{FF2B5EF4-FFF2-40B4-BE49-F238E27FC236}">
                <a16:creationId xmlns:a16="http://schemas.microsoft.com/office/drawing/2014/main" id="{AEFE846D-2BCE-BFC8-BCAC-F55957BAA7D6}"/>
              </a:ext>
            </a:extLst>
          </p:cNvPr>
          <p:cNvSpPr>
            <a:spLocks noGrp="1"/>
          </p:cNvSpPr>
          <p:nvPr>
            <p:ph type="sldNum" sz="quarter" idx="4"/>
          </p:nvPr>
        </p:nvSpPr>
        <p:spPr/>
        <p:txBody>
          <a:bodyPr/>
          <a:lstStyle/>
          <a:p>
            <a:fld id="{E62723E9-58A5-4D18-81BD-E1D0CC324A1D}" type="slidenum">
              <a:rPr lang="en-US" smtClean="0"/>
              <a:pPr/>
              <a:t>5</a:t>
            </a:fld>
            <a:endParaRPr lang="en-US"/>
          </a:p>
        </p:txBody>
      </p:sp>
      <p:sp>
        <p:nvSpPr>
          <p:cNvPr id="3" name="Title 2">
            <a:extLst>
              <a:ext uri="{FF2B5EF4-FFF2-40B4-BE49-F238E27FC236}">
                <a16:creationId xmlns:a16="http://schemas.microsoft.com/office/drawing/2014/main" id="{CE7A1DB4-952A-A040-0380-E8989DD2A6A5}"/>
              </a:ext>
            </a:extLst>
          </p:cNvPr>
          <p:cNvSpPr>
            <a:spLocks noGrp="1"/>
          </p:cNvSpPr>
          <p:nvPr>
            <p:ph type="title"/>
          </p:nvPr>
        </p:nvSpPr>
        <p:spPr>
          <a:xfrm>
            <a:off x="738896" y="114630"/>
            <a:ext cx="11270510" cy="650699"/>
          </a:xfrm>
        </p:spPr>
        <p:txBody>
          <a:bodyPr>
            <a:normAutofit/>
          </a:bodyPr>
          <a:lstStyle/>
          <a:p>
            <a:r>
              <a:rPr lang="en-US"/>
              <a:t>Methodology: Probed States</a:t>
            </a:r>
          </a:p>
        </p:txBody>
      </p:sp>
      <p:sp>
        <p:nvSpPr>
          <p:cNvPr id="4" name="Content Placeholder 3">
            <a:extLst>
              <a:ext uri="{FF2B5EF4-FFF2-40B4-BE49-F238E27FC236}">
                <a16:creationId xmlns:a16="http://schemas.microsoft.com/office/drawing/2014/main" id="{183BAEE0-65FC-972B-CE9D-376CBEC79BFC}"/>
              </a:ext>
            </a:extLst>
          </p:cNvPr>
          <p:cNvSpPr>
            <a:spLocks noGrp="1"/>
          </p:cNvSpPr>
          <p:nvPr>
            <p:ph idx="1"/>
          </p:nvPr>
        </p:nvSpPr>
        <p:spPr>
          <a:xfrm>
            <a:off x="793587" y="848895"/>
            <a:ext cx="3004968" cy="4992658"/>
          </a:xfrm>
        </p:spPr>
        <p:txBody>
          <a:bodyPr>
            <a:normAutofit fontScale="55000" lnSpcReduction="20000"/>
          </a:bodyPr>
          <a:lstStyle/>
          <a:p>
            <a:pPr marL="457200" indent="-457200">
              <a:buClr>
                <a:schemeClr val="bg2"/>
              </a:buClr>
              <a:buFont typeface="Wingdings" panose="05000000000000000000" pitchFamily="2" charset="2"/>
              <a:buChar char="§"/>
            </a:pPr>
            <a:r>
              <a:rPr lang="en-US" dirty="0"/>
              <a:t>Most previous studies measured one or two excited states simultaneously</a:t>
            </a:r>
          </a:p>
          <a:p>
            <a:pPr marL="457200" indent="-457200">
              <a:buClr>
                <a:schemeClr val="bg2"/>
              </a:buClr>
              <a:buFont typeface="Wingdings" panose="05000000000000000000" pitchFamily="2" charset="2"/>
              <a:buChar char="§"/>
            </a:pPr>
            <a:endParaRPr lang="en-US" dirty="0"/>
          </a:p>
          <a:p>
            <a:pPr marL="457200" indent="-457200">
              <a:buClr>
                <a:schemeClr val="bg2"/>
              </a:buClr>
              <a:buFont typeface="Wingdings" panose="05000000000000000000" pitchFamily="2" charset="2"/>
              <a:buChar char="§"/>
            </a:pPr>
            <a:r>
              <a:rPr lang="en-US" dirty="0"/>
              <a:t>To truly constrain the reacting system, as many excited states as possible need to be probed</a:t>
            </a:r>
          </a:p>
          <a:p>
            <a:pPr marL="457200" indent="-457200">
              <a:buClr>
                <a:schemeClr val="bg2"/>
              </a:buClr>
              <a:buFont typeface="Wingdings" panose="05000000000000000000" pitchFamily="2" charset="2"/>
              <a:buChar char="§"/>
            </a:pPr>
            <a:endParaRPr lang="en-US" dirty="0"/>
          </a:p>
          <a:p>
            <a:pPr marL="457200" indent="-457200">
              <a:buClr>
                <a:schemeClr val="bg2"/>
              </a:buClr>
              <a:buFont typeface="Wingdings" panose="05000000000000000000" pitchFamily="2" charset="2"/>
              <a:buChar char="§"/>
            </a:pPr>
            <a:r>
              <a:rPr lang="en-US" dirty="0"/>
              <a:t>Strategy: Combine existing and new diagnostics to measure as many states as feasible on Stanford facilities</a:t>
            </a:r>
          </a:p>
          <a:p>
            <a:pPr marL="457200" indent="-457200">
              <a:buClr>
                <a:schemeClr val="bg2"/>
              </a:buClr>
              <a:buFont typeface="Wingdings" panose="05000000000000000000" pitchFamily="2" charset="2"/>
              <a:buChar char="§"/>
            </a:pPr>
            <a:endParaRPr lang="en-US" dirty="0"/>
          </a:p>
          <a:p>
            <a:pPr marL="457200" indent="-457200">
              <a:buClr>
                <a:schemeClr val="bg2"/>
              </a:buClr>
              <a:buFont typeface="Wingdings" panose="05000000000000000000" pitchFamily="2" charset="2"/>
              <a:buChar char="§"/>
            </a:pPr>
            <a:r>
              <a:rPr lang="en-US" dirty="0"/>
              <a:t>Probed states were selected according to optical accessibility and value</a:t>
            </a:r>
          </a:p>
          <a:p>
            <a:pPr marL="457200" indent="-457200">
              <a:buClr>
                <a:schemeClr val="bg2"/>
              </a:buClr>
              <a:buFont typeface="Wingdings" panose="05000000000000000000" pitchFamily="2" charset="2"/>
              <a:buChar char="§"/>
            </a:pPr>
            <a:r>
              <a:rPr lang="en-US" dirty="0"/>
              <a:t>Diverse energies to capture state-to-state excitation</a:t>
            </a:r>
          </a:p>
          <a:p>
            <a:pPr marL="457200" indent="-457200">
              <a:buClr>
                <a:schemeClr val="bg2"/>
              </a:buClr>
              <a:buFont typeface="Wingdings" panose="05000000000000000000" pitchFamily="2" charset="2"/>
              <a:buChar char="§"/>
            </a:pPr>
            <a:r>
              <a:rPr lang="en-US" dirty="0"/>
              <a:t>Diverse spins to capture the impact of forbidden paths and radiation</a:t>
            </a:r>
          </a:p>
          <a:p>
            <a:pPr marL="457200" indent="-457200">
              <a:buClr>
                <a:schemeClr val="bg2"/>
              </a:buClr>
              <a:buFont typeface="Wingdings" panose="05000000000000000000" pitchFamily="2" charset="2"/>
              <a:buChar char="§"/>
            </a:pPr>
            <a:r>
              <a:rPr lang="en-US" dirty="0"/>
              <a:t>O/N </a:t>
            </a:r>
            <a:r>
              <a:rPr lang="en-US" dirty="0" err="1"/>
              <a:t>Metastables</a:t>
            </a:r>
            <a:r>
              <a:rPr lang="en-US" dirty="0"/>
              <a:t> not included due to their difficulty to access in the VUV</a:t>
            </a:r>
          </a:p>
          <a:p>
            <a:pPr marL="457200" indent="-457200">
              <a:buFont typeface="Arial" panose="020B0604020202020204" pitchFamily="34" charset="0"/>
              <a:buChar char="•"/>
            </a:pPr>
            <a:endParaRPr lang="en-US" dirty="0"/>
          </a:p>
          <a:p>
            <a:endParaRPr lang="en-US" dirty="0"/>
          </a:p>
          <a:p>
            <a:endParaRPr lang="en-US" dirty="0"/>
          </a:p>
          <a:p>
            <a:endParaRPr lang="en-US" dirty="0"/>
          </a:p>
        </p:txBody>
      </p:sp>
      <p:sp>
        <p:nvSpPr>
          <p:cNvPr id="5" name="TextBox 4">
            <a:extLst>
              <a:ext uri="{FF2B5EF4-FFF2-40B4-BE49-F238E27FC236}">
                <a16:creationId xmlns:a16="http://schemas.microsoft.com/office/drawing/2014/main" id="{84362090-F440-BD2A-0F9C-01686874681B}"/>
              </a:ext>
            </a:extLst>
          </p:cNvPr>
          <p:cNvSpPr txBox="1"/>
          <p:nvPr/>
        </p:nvSpPr>
        <p:spPr>
          <a:xfrm>
            <a:off x="793587" y="5915512"/>
            <a:ext cx="3272050" cy="369332"/>
          </a:xfrm>
          <a:prstGeom prst="rect">
            <a:avLst/>
          </a:prstGeom>
          <a:noFill/>
        </p:spPr>
        <p:txBody>
          <a:bodyPr wrap="none" rtlCol="0">
            <a:spAutoFit/>
          </a:bodyPr>
          <a:lstStyle/>
          <a:p>
            <a:r>
              <a:rPr lang="en-US" i="1"/>
              <a:t>Excited States Grouped by Term</a:t>
            </a:r>
          </a:p>
        </p:txBody>
      </p:sp>
      <p:grpSp>
        <p:nvGrpSpPr>
          <p:cNvPr id="15" name="Group 14">
            <a:extLst>
              <a:ext uri="{FF2B5EF4-FFF2-40B4-BE49-F238E27FC236}">
                <a16:creationId xmlns:a16="http://schemas.microsoft.com/office/drawing/2014/main" id="{733839FB-53A0-D417-3BF8-C88CDD01D882}"/>
              </a:ext>
            </a:extLst>
          </p:cNvPr>
          <p:cNvGrpSpPr/>
          <p:nvPr/>
        </p:nvGrpSpPr>
        <p:grpSpPr>
          <a:xfrm>
            <a:off x="3870516" y="745337"/>
            <a:ext cx="3071556" cy="5293274"/>
            <a:chOff x="3942649" y="723338"/>
            <a:chExt cx="3071556" cy="5293274"/>
          </a:xfrm>
        </p:grpSpPr>
        <p:grpSp>
          <p:nvGrpSpPr>
            <p:cNvPr id="259" name="Group 258">
              <a:extLst>
                <a:ext uri="{FF2B5EF4-FFF2-40B4-BE49-F238E27FC236}">
                  <a16:creationId xmlns:a16="http://schemas.microsoft.com/office/drawing/2014/main" id="{B3359A0A-DB9C-B85E-0605-A752AF899838}"/>
                </a:ext>
              </a:extLst>
            </p:cNvPr>
            <p:cNvGrpSpPr/>
            <p:nvPr/>
          </p:nvGrpSpPr>
          <p:grpSpPr>
            <a:xfrm>
              <a:off x="3942649" y="723338"/>
              <a:ext cx="3071556" cy="5293274"/>
              <a:chOff x="1507456" y="687388"/>
              <a:chExt cx="3071556" cy="5293274"/>
            </a:xfrm>
          </p:grpSpPr>
          <p:grpSp>
            <p:nvGrpSpPr>
              <p:cNvPr id="242" name="Group 241">
                <a:extLst>
                  <a:ext uri="{FF2B5EF4-FFF2-40B4-BE49-F238E27FC236}">
                    <a16:creationId xmlns:a16="http://schemas.microsoft.com/office/drawing/2014/main" id="{DECB6399-6B40-26C1-0691-92CB9C08D3F3}"/>
                  </a:ext>
                </a:extLst>
              </p:cNvPr>
              <p:cNvGrpSpPr/>
              <p:nvPr/>
            </p:nvGrpSpPr>
            <p:grpSpPr>
              <a:xfrm>
                <a:off x="1507456" y="687388"/>
                <a:ext cx="3071556" cy="5293274"/>
                <a:chOff x="2952157" y="888145"/>
                <a:chExt cx="3071556" cy="5293274"/>
              </a:xfrm>
            </p:grpSpPr>
            <p:grpSp>
              <p:nvGrpSpPr>
                <p:cNvPr id="243" name="Group 242">
                  <a:extLst>
                    <a:ext uri="{FF2B5EF4-FFF2-40B4-BE49-F238E27FC236}">
                      <a16:creationId xmlns:a16="http://schemas.microsoft.com/office/drawing/2014/main" id="{228B3F17-39AD-4748-589B-861496F11951}"/>
                    </a:ext>
                  </a:extLst>
                </p:cNvPr>
                <p:cNvGrpSpPr/>
                <p:nvPr/>
              </p:nvGrpSpPr>
              <p:grpSpPr>
                <a:xfrm>
                  <a:off x="2952157" y="888145"/>
                  <a:ext cx="3071556" cy="5293274"/>
                  <a:chOff x="3073959" y="888145"/>
                  <a:chExt cx="3071556" cy="5293274"/>
                </a:xfrm>
              </p:grpSpPr>
              <p:pic>
                <p:nvPicPr>
                  <p:cNvPr id="249" name="Picture 248">
                    <a:extLst>
                      <a:ext uri="{FF2B5EF4-FFF2-40B4-BE49-F238E27FC236}">
                        <a16:creationId xmlns:a16="http://schemas.microsoft.com/office/drawing/2014/main" id="{AE4FA785-CF2F-4A68-3A1D-41ADA60DCD74}"/>
                      </a:ext>
                    </a:extLst>
                  </p:cNvPr>
                  <p:cNvPicPr>
                    <a:picLocks noChangeAspect="1"/>
                  </p:cNvPicPr>
                  <p:nvPr/>
                </p:nvPicPr>
                <p:blipFill>
                  <a:blip r:embed="rId4"/>
                  <a:stretch>
                    <a:fillRect/>
                  </a:stretch>
                </p:blipFill>
                <p:spPr>
                  <a:xfrm>
                    <a:off x="3073959" y="888145"/>
                    <a:ext cx="3071556" cy="5293274"/>
                  </a:xfrm>
                  <a:prstGeom prst="rect">
                    <a:avLst/>
                  </a:prstGeom>
                </p:spPr>
              </p:pic>
              <p:sp>
                <p:nvSpPr>
                  <p:cNvPr id="246" name="TextBox 245">
                    <a:extLst>
                      <a:ext uri="{FF2B5EF4-FFF2-40B4-BE49-F238E27FC236}">
                        <a16:creationId xmlns:a16="http://schemas.microsoft.com/office/drawing/2014/main" id="{089E290B-EEF1-86D1-F270-D3FC480D030A}"/>
                      </a:ext>
                    </a:extLst>
                  </p:cNvPr>
                  <p:cNvSpPr txBox="1"/>
                  <p:nvPr/>
                </p:nvSpPr>
                <p:spPr>
                  <a:xfrm>
                    <a:off x="3441966" y="888145"/>
                    <a:ext cx="389850" cy="369332"/>
                  </a:xfrm>
                  <a:prstGeom prst="rect">
                    <a:avLst/>
                  </a:prstGeom>
                  <a:noFill/>
                </p:spPr>
                <p:txBody>
                  <a:bodyPr wrap="none" rtlCol="0">
                    <a:spAutoFit/>
                  </a:bodyPr>
                  <a:lstStyle/>
                  <a:p>
                    <a:r>
                      <a:rPr lang="en-US" err="1"/>
                      <a:t>Ar</a:t>
                    </a:r>
                    <a:endParaRPr lang="en-US"/>
                  </a:p>
                </p:txBody>
              </p:sp>
            </p:grpSp>
            <p:sp>
              <p:nvSpPr>
                <p:cNvPr id="244" name="TextBox 243">
                  <a:extLst>
                    <a:ext uri="{FF2B5EF4-FFF2-40B4-BE49-F238E27FC236}">
                      <a16:creationId xmlns:a16="http://schemas.microsoft.com/office/drawing/2014/main" id="{AF2D9F64-B02D-AF3D-8153-D1CB2A2ECA1C}"/>
                    </a:ext>
                  </a:extLst>
                </p:cNvPr>
                <p:cNvSpPr txBox="1"/>
                <p:nvPr/>
              </p:nvSpPr>
              <p:spPr>
                <a:xfrm>
                  <a:off x="4018725" y="1395738"/>
                  <a:ext cx="761747" cy="369332"/>
                </a:xfrm>
                <a:prstGeom prst="rect">
                  <a:avLst/>
                </a:prstGeom>
                <a:noFill/>
              </p:spPr>
              <p:txBody>
                <a:bodyPr wrap="none" rtlCol="0">
                  <a:spAutoFit/>
                </a:bodyPr>
                <a:lstStyle/>
                <a:p>
                  <a:r>
                    <a:rPr lang="en-US" err="1">
                      <a:solidFill>
                        <a:srgbClr val="0000FF"/>
                      </a:solidFill>
                    </a:rPr>
                    <a:t>Ar</a:t>
                  </a:r>
                  <a:r>
                    <a:rPr lang="en-US">
                      <a:solidFill>
                        <a:srgbClr val="0000FF"/>
                      </a:solidFill>
                    </a:rPr>
                    <a:t>(12)</a:t>
                  </a:r>
                </a:p>
              </p:txBody>
            </p:sp>
          </p:grpSp>
          <p:cxnSp>
            <p:nvCxnSpPr>
              <p:cNvPr id="251" name="Straight Arrow Connector 250">
                <a:extLst>
                  <a:ext uri="{FF2B5EF4-FFF2-40B4-BE49-F238E27FC236}">
                    <a16:creationId xmlns:a16="http://schemas.microsoft.com/office/drawing/2014/main" id="{1C65B67D-17D1-DC6D-BBE2-1FC51EFF3E97}"/>
                  </a:ext>
                </a:extLst>
              </p:cNvPr>
              <p:cNvCxnSpPr>
                <a:cxnSpLocks/>
              </p:cNvCxnSpPr>
              <p:nvPr/>
            </p:nvCxnSpPr>
            <p:spPr>
              <a:xfrm flipV="1">
                <a:off x="3248738" y="1926497"/>
                <a:ext cx="367727" cy="339140"/>
              </a:xfrm>
              <a:prstGeom prst="straightConnector1">
                <a:avLst/>
              </a:prstGeom>
              <a:ln w="12700">
                <a:solidFill>
                  <a:srgbClr val="0000FF"/>
                </a:solidFill>
                <a:tailEnd type="stealth" w="lg" len="lg"/>
              </a:ln>
            </p:spPr>
            <p:style>
              <a:lnRef idx="2">
                <a:schemeClr val="dk1"/>
              </a:lnRef>
              <a:fillRef idx="0">
                <a:schemeClr val="dk1"/>
              </a:fillRef>
              <a:effectRef idx="1">
                <a:schemeClr val="dk1"/>
              </a:effectRef>
              <a:fontRef idx="minor">
                <a:schemeClr val="tx1"/>
              </a:fontRef>
            </p:style>
          </p:cxnSp>
          <p:sp>
            <p:nvSpPr>
              <p:cNvPr id="256" name="TextBox 255">
                <a:extLst>
                  <a:ext uri="{FF2B5EF4-FFF2-40B4-BE49-F238E27FC236}">
                    <a16:creationId xmlns:a16="http://schemas.microsoft.com/office/drawing/2014/main" id="{A8026FD3-B5D2-5BF9-589E-A218ABB9A6C6}"/>
                  </a:ext>
                </a:extLst>
              </p:cNvPr>
              <p:cNvSpPr txBox="1"/>
              <p:nvPr/>
            </p:nvSpPr>
            <p:spPr>
              <a:xfrm>
                <a:off x="3536926" y="1957152"/>
                <a:ext cx="646331" cy="369332"/>
              </a:xfrm>
              <a:prstGeom prst="rect">
                <a:avLst/>
              </a:prstGeom>
              <a:noFill/>
            </p:spPr>
            <p:txBody>
              <a:bodyPr wrap="none" rtlCol="0">
                <a:spAutoFit/>
              </a:bodyPr>
              <a:lstStyle/>
              <a:p>
                <a:r>
                  <a:rPr lang="en-US" err="1">
                    <a:solidFill>
                      <a:srgbClr val="0000FF"/>
                    </a:solidFill>
                  </a:rPr>
                  <a:t>Ar</a:t>
                </a:r>
                <a:r>
                  <a:rPr lang="en-US">
                    <a:solidFill>
                      <a:srgbClr val="0000FF"/>
                    </a:solidFill>
                  </a:rPr>
                  <a:t>(2)</a:t>
                </a:r>
              </a:p>
            </p:txBody>
          </p:sp>
          <p:sp>
            <p:nvSpPr>
              <p:cNvPr id="258" name="TextBox 257">
                <a:extLst>
                  <a:ext uri="{FF2B5EF4-FFF2-40B4-BE49-F238E27FC236}">
                    <a16:creationId xmlns:a16="http://schemas.microsoft.com/office/drawing/2014/main" id="{6E23F153-DC62-8EBD-FFAB-26186AA56AB8}"/>
                  </a:ext>
                </a:extLst>
              </p:cNvPr>
              <p:cNvSpPr txBox="1"/>
              <p:nvPr/>
            </p:nvSpPr>
            <p:spPr>
              <a:xfrm>
                <a:off x="2975131" y="2292095"/>
                <a:ext cx="428322" cy="276999"/>
              </a:xfrm>
              <a:prstGeom prst="rect">
                <a:avLst/>
              </a:prstGeom>
              <a:noFill/>
            </p:spPr>
            <p:txBody>
              <a:bodyPr wrap="none" rtlCol="0">
                <a:spAutoFit/>
              </a:bodyPr>
              <a:lstStyle/>
              <a:p>
                <a:r>
                  <a:rPr lang="en-US" sz="1200" baseline="30000"/>
                  <a:t>2</a:t>
                </a:r>
                <a:r>
                  <a:rPr lang="en-US" sz="1200"/>
                  <a:t>1.5</a:t>
                </a:r>
              </a:p>
            </p:txBody>
          </p:sp>
        </p:grpSp>
        <p:sp>
          <p:nvSpPr>
            <p:cNvPr id="6" name="TextBox 5">
              <a:extLst>
                <a:ext uri="{FF2B5EF4-FFF2-40B4-BE49-F238E27FC236}">
                  <a16:creationId xmlns:a16="http://schemas.microsoft.com/office/drawing/2014/main" id="{BBB567B3-C992-CFAA-F064-5AF1FC47903F}"/>
                </a:ext>
              </a:extLst>
            </p:cNvPr>
            <p:cNvSpPr txBox="1"/>
            <p:nvPr/>
          </p:nvSpPr>
          <p:spPr>
            <a:xfrm>
              <a:off x="5189790" y="1978648"/>
              <a:ext cx="619080" cy="261610"/>
            </a:xfrm>
            <a:prstGeom prst="rect">
              <a:avLst/>
            </a:prstGeom>
            <a:noFill/>
          </p:spPr>
          <p:txBody>
            <a:bodyPr wrap="none" rtlCol="0">
              <a:spAutoFit/>
            </a:bodyPr>
            <a:lstStyle/>
            <a:p>
              <a:r>
                <a:rPr lang="en-US" sz="1100" dirty="0">
                  <a:solidFill>
                    <a:srgbClr val="0000FF"/>
                  </a:solidFill>
                </a:rPr>
                <a:t>811 nm</a:t>
              </a:r>
            </a:p>
          </p:txBody>
        </p:sp>
      </p:grpSp>
    </p:spTree>
    <p:extLst>
      <p:ext uri="{BB962C8B-B14F-4D97-AF65-F5344CB8AC3E}">
        <p14:creationId xmlns:p14="http://schemas.microsoft.com/office/powerpoint/2010/main" val="111792254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89CE9-B08E-CA2B-9A02-7624A8D5D03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49C488F-8656-7DBC-B079-3945F45EC884}"/>
              </a:ext>
            </a:extLst>
          </p:cNvPr>
          <p:cNvSpPr>
            <a:spLocks noGrp="1"/>
          </p:cNvSpPr>
          <p:nvPr>
            <p:ph type="sldNum" sz="quarter" idx="4"/>
          </p:nvPr>
        </p:nvSpPr>
        <p:spPr/>
        <p:txBody>
          <a:bodyPr/>
          <a:lstStyle/>
          <a:p>
            <a:fld id="{E62723E9-58A5-4D18-81BD-E1D0CC324A1D}" type="slidenum">
              <a:rPr lang="en-US" smtClean="0"/>
              <a:pPr/>
              <a:t>6</a:t>
            </a:fld>
            <a:endParaRPr lang="en-US"/>
          </a:p>
        </p:txBody>
      </p:sp>
      <p:sp>
        <p:nvSpPr>
          <p:cNvPr id="3" name="Title 2">
            <a:extLst>
              <a:ext uri="{FF2B5EF4-FFF2-40B4-BE49-F238E27FC236}">
                <a16:creationId xmlns:a16="http://schemas.microsoft.com/office/drawing/2014/main" id="{5D7CE845-B0CC-59D7-0340-2466E6B87DFA}"/>
              </a:ext>
            </a:extLst>
          </p:cNvPr>
          <p:cNvSpPr>
            <a:spLocks noGrp="1"/>
          </p:cNvSpPr>
          <p:nvPr>
            <p:ph type="title"/>
          </p:nvPr>
        </p:nvSpPr>
        <p:spPr>
          <a:xfrm>
            <a:off x="738896" y="114630"/>
            <a:ext cx="11270510" cy="650699"/>
          </a:xfrm>
        </p:spPr>
        <p:txBody>
          <a:bodyPr>
            <a:normAutofit/>
          </a:bodyPr>
          <a:lstStyle/>
          <a:p>
            <a:r>
              <a:rPr lang="en-US"/>
              <a:t>Methodology: Probed States</a:t>
            </a:r>
          </a:p>
        </p:txBody>
      </p:sp>
      <p:sp>
        <p:nvSpPr>
          <p:cNvPr id="4" name="Content Placeholder 3">
            <a:extLst>
              <a:ext uri="{FF2B5EF4-FFF2-40B4-BE49-F238E27FC236}">
                <a16:creationId xmlns:a16="http://schemas.microsoft.com/office/drawing/2014/main" id="{4939BDD0-7908-9035-09FC-66D345DD3812}"/>
              </a:ext>
            </a:extLst>
          </p:cNvPr>
          <p:cNvSpPr>
            <a:spLocks noGrp="1"/>
          </p:cNvSpPr>
          <p:nvPr>
            <p:ph idx="1"/>
          </p:nvPr>
        </p:nvSpPr>
        <p:spPr>
          <a:xfrm>
            <a:off x="771630" y="852383"/>
            <a:ext cx="5126576" cy="5562359"/>
          </a:xfrm>
        </p:spPr>
        <p:txBody>
          <a:bodyPr>
            <a:normAutofit fontScale="77500" lnSpcReduction="20000"/>
          </a:bodyPr>
          <a:lstStyle/>
          <a:p>
            <a:pPr marL="457200" indent="-457200">
              <a:buClr>
                <a:schemeClr val="bg2"/>
              </a:buClr>
              <a:buFont typeface="Wingdings" panose="05000000000000000000" pitchFamily="2" charset="2"/>
              <a:buChar char="§"/>
            </a:pPr>
            <a:r>
              <a:rPr lang="en-US" dirty="0"/>
              <a:t>Molecular excited and ionized states provided unique challenges</a:t>
            </a:r>
          </a:p>
          <a:p>
            <a:pPr marL="746125" lvl="1" indent="-457200">
              <a:buFont typeface="Source Sans Pro" panose="020B0503030403020204" pitchFamily="34" charset="0"/>
              <a:buChar char="›"/>
            </a:pPr>
            <a:r>
              <a:rPr lang="en-US" dirty="0"/>
              <a:t>Weak</a:t>
            </a:r>
          </a:p>
          <a:p>
            <a:pPr marL="746125" lvl="1" indent="-457200">
              <a:buFont typeface="Source Sans Pro" panose="020B0503030403020204" pitchFamily="34" charset="0"/>
              <a:buChar char="›"/>
            </a:pPr>
            <a:r>
              <a:rPr lang="en-US" dirty="0"/>
              <a:t>Multi-species blending</a:t>
            </a:r>
          </a:p>
          <a:p>
            <a:pPr marL="746125" lvl="1" indent="-457200">
              <a:buFont typeface="Source Sans Pro" panose="020B0503030403020204" pitchFamily="34" charset="0"/>
              <a:buChar char="›"/>
            </a:pPr>
            <a:r>
              <a:rPr lang="en-US" dirty="0"/>
              <a:t>Rapid time evolution</a:t>
            </a:r>
          </a:p>
          <a:p>
            <a:pPr marL="746125" lvl="1" indent="-457200">
              <a:buFont typeface="Source Sans Pro" panose="020B0503030403020204" pitchFamily="34" charset="0"/>
              <a:buChar char="›"/>
            </a:pPr>
            <a:r>
              <a:rPr lang="en-US" dirty="0"/>
              <a:t>Uncertain spectroscopy</a:t>
            </a:r>
          </a:p>
          <a:p>
            <a:pPr marL="457200" indent="-457200">
              <a:buClr>
                <a:schemeClr val="bg2"/>
              </a:buClr>
              <a:buFont typeface="Wingdings" panose="05000000000000000000" pitchFamily="2" charset="2"/>
              <a:buChar char="§"/>
            </a:pPr>
            <a:r>
              <a:rPr lang="en-US" dirty="0"/>
              <a:t>Molecular excited and ionized states provided unique opportunities</a:t>
            </a:r>
          </a:p>
          <a:p>
            <a:pPr marL="746125" lvl="1" indent="-457200">
              <a:buFont typeface="Source Sans Pro" panose="020B0503030403020204" pitchFamily="34" charset="0"/>
              <a:buChar char="›"/>
            </a:pPr>
            <a:r>
              <a:rPr lang="en-US" dirty="0"/>
              <a:t>N</a:t>
            </a:r>
            <a:r>
              <a:rPr lang="en-US" baseline="-25000" dirty="0"/>
              <a:t>2</a:t>
            </a:r>
            <a:r>
              <a:rPr lang="en-US" baseline="30000" dirty="0"/>
              <a:t>+</a:t>
            </a:r>
            <a:r>
              <a:rPr lang="en-US" dirty="0"/>
              <a:t>, N</a:t>
            </a:r>
            <a:r>
              <a:rPr lang="en-US" baseline="-25000" dirty="0"/>
              <a:t>2</a:t>
            </a:r>
            <a:r>
              <a:rPr lang="en-US" dirty="0"/>
              <a:t>(A), and NO(A) all appear near-resonantly at 1127 nm</a:t>
            </a:r>
          </a:p>
          <a:p>
            <a:pPr marL="746125" lvl="1" indent="-457200">
              <a:buFont typeface="Source Sans Pro" panose="020B0503030403020204" pitchFamily="34" charset="0"/>
              <a:buChar char="›"/>
            </a:pPr>
            <a:r>
              <a:rPr lang="en-US" dirty="0"/>
              <a:t>Combined with N(8) and O(7) measurements, our 1127 nm diagnostic was able to probe 5 species (3 simultaneously)</a:t>
            </a:r>
          </a:p>
          <a:p>
            <a:pPr marL="746125" lvl="1" indent="-457200">
              <a:buFont typeface="Source Sans Pro" panose="020B0503030403020204" pitchFamily="34" charset="0"/>
              <a:buChar char="›"/>
            </a:pPr>
            <a:r>
              <a:rPr lang="en-US" dirty="0"/>
              <a:t>Opportunity to explore excited state vibrational temperatures</a:t>
            </a:r>
          </a:p>
          <a:p>
            <a:pPr marL="746125" lvl="1" indent="-457200">
              <a:buFont typeface="Arial" panose="020B0604020202020204" pitchFamily="34" charset="0"/>
              <a:buChar char="•"/>
            </a:pPr>
            <a:endParaRPr lang="en-US" dirty="0"/>
          </a:p>
        </p:txBody>
      </p:sp>
      <p:grpSp>
        <p:nvGrpSpPr>
          <p:cNvPr id="13" name="Group 12">
            <a:extLst>
              <a:ext uri="{FF2B5EF4-FFF2-40B4-BE49-F238E27FC236}">
                <a16:creationId xmlns:a16="http://schemas.microsoft.com/office/drawing/2014/main" id="{9FDA0E0E-9571-D880-F03C-3E2B24279E6D}"/>
              </a:ext>
            </a:extLst>
          </p:cNvPr>
          <p:cNvGrpSpPr/>
          <p:nvPr/>
        </p:nvGrpSpPr>
        <p:grpSpPr>
          <a:xfrm>
            <a:off x="6914551" y="642559"/>
            <a:ext cx="4601646" cy="5275057"/>
            <a:chOff x="6914551" y="642559"/>
            <a:chExt cx="4601646" cy="5275057"/>
          </a:xfrm>
        </p:grpSpPr>
        <p:pic>
          <p:nvPicPr>
            <p:cNvPr id="38" name="Picture 37">
              <a:extLst>
                <a:ext uri="{FF2B5EF4-FFF2-40B4-BE49-F238E27FC236}">
                  <a16:creationId xmlns:a16="http://schemas.microsoft.com/office/drawing/2014/main" id="{80FC25F6-1DAC-E0BC-9FFD-725C138D231E}"/>
                </a:ext>
              </a:extLst>
            </p:cNvPr>
            <p:cNvPicPr>
              <a:picLocks noChangeAspect="1"/>
            </p:cNvPicPr>
            <p:nvPr/>
          </p:nvPicPr>
          <p:blipFill>
            <a:blip r:embed="rId2"/>
            <a:stretch>
              <a:fillRect/>
            </a:stretch>
          </p:blipFill>
          <p:spPr>
            <a:xfrm>
              <a:off x="6914551" y="642559"/>
              <a:ext cx="4601646" cy="5275057"/>
            </a:xfrm>
            <a:prstGeom prst="rect">
              <a:avLst/>
            </a:prstGeom>
          </p:spPr>
        </p:pic>
        <p:cxnSp>
          <p:nvCxnSpPr>
            <p:cNvPr id="6" name="Straight Arrow Connector 5">
              <a:extLst>
                <a:ext uri="{FF2B5EF4-FFF2-40B4-BE49-F238E27FC236}">
                  <a16:creationId xmlns:a16="http://schemas.microsoft.com/office/drawing/2014/main" id="{F6F17934-E481-8B15-FB8B-3418075E08AD}"/>
                </a:ext>
              </a:extLst>
            </p:cNvPr>
            <p:cNvCxnSpPr>
              <a:cxnSpLocks/>
            </p:cNvCxnSpPr>
            <p:nvPr/>
          </p:nvCxnSpPr>
          <p:spPr>
            <a:xfrm flipV="1">
              <a:off x="7930896" y="3428999"/>
              <a:ext cx="0" cy="265177"/>
            </a:xfrm>
            <a:prstGeom prst="straightConnector1">
              <a:avLst/>
            </a:prstGeom>
            <a:ln w="38100">
              <a:solidFill>
                <a:srgbClr val="FF0000"/>
              </a:solidFill>
              <a:tailEnd type="triangle"/>
            </a:ln>
          </p:spPr>
          <p:style>
            <a:lnRef idx="2">
              <a:schemeClr val="dk1"/>
            </a:lnRef>
            <a:fillRef idx="0">
              <a:schemeClr val="dk1"/>
            </a:fillRef>
            <a:effectRef idx="1">
              <a:schemeClr val="dk1"/>
            </a:effectRef>
            <a:fontRef idx="minor">
              <a:schemeClr val="tx1"/>
            </a:fontRef>
          </p:style>
        </p:cxnSp>
        <p:sp>
          <p:nvSpPr>
            <p:cNvPr id="8" name="TextBox 7">
              <a:extLst>
                <a:ext uri="{FF2B5EF4-FFF2-40B4-BE49-F238E27FC236}">
                  <a16:creationId xmlns:a16="http://schemas.microsoft.com/office/drawing/2014/main" id="{41980298-2171-B809-529B-E8AB610DCC60}"/>
                </a:ext>
              </a:extLst>
            </p:cNvPr>
            <p:cNvSpPr txBox="1"/>
            <p:nvPr/>
          </p:nvSpPr>
          <p:spPr>
            <a:xfrm>
              <a:off x="8971626" y="3396909"/>
              <a:ext cx="2177199" cy="369332"/>
            </a:xfrm>
            <a:prstGeom prst="rect">
              <a:avLst/>
            </a:prstGeom>
            <a:noFill/>
          </p:spPr>
          <p:txBody>
            <a:bodyPr wrap="none" rtlCol="0">
              <a:spAutoFit/>
            </a:bodyPr>
            <a:lstStyle/>
            <a:p>
              <a:r>
                <a:rPr lang="en-US">
                  <a:solidFill>
                    <a:srgbClr val="FF0000"/>
                  </a:solidFill>
                </a:rPr>
                <a:t>v’’ = 0-2, B</a:t>
              </a:r>
              <a:r>
                <a:rPr lang="en-US" baseline="30000">
                  <a:solidFill>
                    <a:srgbClr val="FF0000"/>
                  </a:solidFill>
                </a:rPr>
                <a:t>3</a:t>
              </a:r>
              <a:r>
                <a:rPr lang="el-GR">
                  <a:solidFill>
                    <a:srgbClr val="FF0000"/>
                  </a:solidFill>
                </a:rPr>
                <a:t>Π</a:t>
              </a:r>
              <a:r>
                <a:rPr lang="en-US" baseline="-25000">
                  <a:solidFill>
                    <a:srgbClr val="FF0000"/>
                  </a:solidFill>
                </a:rPr>
                <a:t>g</a:t>
              </a:r>
              <a:r>
                <a:rPr lang="en-US">
                  <a:solidFill>
                    <a:srgbClr val="FF0000"/>
                  </a:solidFill>
                </a:rPr>
                <a:t>← A</a:t>
              </a:r>
              <a:r>
                <a:rPr lang="en-US" baseline="30000">
                  <a:solidFill>
                    <a:srgbClr val="FF0000"/>
                  </a:solidFill>
                </a:rPr>
                <a:t>3</a:t>
              </a:r>
              <a:r>
                <a:rPr lang="el-GR">
                  <a:solidFill>
                    <a:srgbClr val="FF0000"/>
                  </a:solidFill>
                </a:rPr>
                <a:t>Σ</a:t>
              </a:r>
              <a:r>
                <a:rPr lang="en-US" baseline="30000">
                  <a:solidFill>
                    <a:srgbClr val="FF0000"/>
                  </a:solidFill>
                </a:rPr>
                <a:t>+</a:t>
              </a:r>
              <a:r>
                <a:rPr lang="en-US" baseline="-25000">
                  <a:solidFill>
                    <a:srgbClr val="FF0000"/>
                  </a:solidFill>
                </a:rPr>
                <a:t>u</a:t>
              </a:r>
              <a:r>
                <a:rPr lang="en-US">
                  <a:solidFill>
                    <a:srgbClr val="FF0000"/>
                  </a:solidFill>
                </a:rPr>
                <a:t> </a:t>
              </a:r>
            </a:p>
          </p:txBody>
        </p:sp>
        <p:cxnSp>
          <p:nvCxnSpPr>
            <p:cNvPr id="10" name="Straight Connector 9">
              <a:extLst>
                <a:ext uri="{FF2B5EF4-FFF2-40B4-BE49-F238E27FC236}">
                  <a16:creationId xmlns:a16="http://schemas.microsoft.com/office/drawing/2014/main" id="{3E632BB2-B641-4879-6C91-AE7E2F836E39}"/>
                </a:ext>
              </a:extLst>
            </p:cNvPr>
            <p:cNvCxnSpPr>
              <a:cxnSpLocks/>
            </p:cNvCxnSpPr>
            <p:nvPr/>
          </p:nvCxnSpPr>
          <p:spPr>
            <a:xfrm>
              <a:off x="7930896" y="3581575"/>
              <a:ext cx="1016346" cy="0"/>
            </a:xfrm>
            <a:prstGeom prst="line">
              <a:avLst/>
            </a:prstGeom>
            <a:ln w="38100">
              <a:solidFill>
                <a:srgbClr val="FF0000"/>
              </a:solidFill>
              <a:headEnd type="none" w="med" len="med"/>
              <a:tailEnd type="none" w="med" len="med"/>
            </a:ln>
          </p:spPr>
          <p:style>
            <a:lnRef idx="2">
              <a:schemeClr val="dk1"/>
            </a:lnRef>
            <a:fillRef idx="0">
              <a:schemeClr val="dk1"/>
            </a:fillRef>
            <a:effectRef idx="1">
              <a:schemeClr val="dk1"/>
            </a:effectRef>
            <a:fontRef idx="minor">
              <a:schemeClr val="tx1"/>
            </a:fontRef>
          </p:style>
        </p:cxnSp>
      </p:grpSp>
      <p:grpSp>
        <p:nvGrpSpPr>
          <p:cNvPr id="17" name="Group 16">
            <a:extLst>
              <a:ext uri="{FF2B5EF4-FFF2-40B4-BE49-F238E27FC236}">
                <a16:creationId xmlns:a16="http://schemas.microsoft.com/office/drawing/2014/main" id="{5F800CCC-181C-B142-2140-23D3D8F6CD15}"/>
              </a:ext>
            </a:extLst>
          </p:cNvPr>
          <p:cNvGrpSpPr/>
          <p:nvPr/>
        </p:nvGrpSpPr>
        <p:grpSpPr>
          <a:xfrm>
            <a:off x="6982935" y="594026"/>
            <a:ext cx="4601646" cy="5323590"/>
            <a:chOff x="1824080" y="765329"/>
            <a:chExt cx="4409993" cy="5089777"/>
          </a:xfrm>
        </p:grpSpPr>
        <p:pic>
          <p:nvPicPr>
            <p:cNvPr id="36" name="Picture 35">
              <a:extLst>
                <a:ext uri="{FF2B5EF4-FFF2-40B4-BE49-F238E27FC236}">
                  <a16:creationId xmlns:a16="http://schemas.microsoft.com/office/drawing/2014/main" id="{AA05C0B9-099D-E21E-A34D-8314FB95C5EB}"/>
                </a:ext>
              </a:extLst>
            </p:cNvPr>
            <p:cNvPicPr>
              <a:picLocks noChangeAspect="1"/>
            </p:cNvPicPr>
            <p:nvPr/>
          </p:nvPicPr>
          <p:blipFill>
            <a:blip r:embed="rId3"/>
            <a:stretch>
              <a:fillRect/>
            </a:stretch>
          </p:blipFill>
          <p:spPr>
            <a:xfrm>
              <a:off x="1824080" y="765329"/>
              <a:ext cx="4409993" cy="5089777"/>
            </a:xfrm>
            <a:prstGeom prst="rect">
              <a:avLst/>
            </a:prstGeom>
          </p:spPr>
        </p:pic>
        <p:cxnSp>
          <p:nvCxnSpPr>
            <p:cNvPr id="14" name="Straight Arrow Connector 13">
              <a:extLst>
                <a:ext uri="{FF2B5EF4-FFF2-40B4-BE49-F238E27FC236}">
                  <a16:creationId xmlns:a16="http://schemas.microsoft.com/office/drawing/2014/main" id="{110C6AC3-52C4-54B1-67A7-AE136BDFEA72}"/>
                </a:ext>
              </a:extLst>
            </p:cNvPr>
            <p:cNvCxnSpPr>
              <a:cxnSpLocks/>
            </p:cNvCxnSpPr>
            <p:nvPr/>
          </p:nvCxnSpPr>
          <p:spPr>
            <a:xfrm flipV="1">
              <a:off x="2609088" y="5032247"/>
              <a:ext cx="0" cy="265177"/>
            </a:xfrm>
            <a:prstGeom prst="straightConnector1">
              <a:avLst/>
            </a:prstGeom>
            <a:ln w="38100">
              <a:solidFill>
                <a:srgbClr val="0000FF"/>
              </a:solidFill>
              <a:tailEnd type="triangle"/>
            </a:ln>
          </p:spPr>
          <p:style>
            <a:lnRef idx="2">
              <a:schemeClr val="dk1"/>
            </a:lnRef>
            <a:fillRef idx="0">
              <a:schemeClr val="dk1"/>
            </a:fillRef>
            <a:effectRef idx="1">
              <a:schemeClr val="dk1"/>
            </a:effectRef>
            <a:fontRef idx="minor">
              <a:schemeClr val="tx1"/>
            </a:fontRef>
          </p:style>
        </p:cxnSp>
        <p:sp>
          <p:nvSpPr>
            <p:cNvPr id="15" name="TextBox 14">
              <a:extLst>
                <a:ext uri="{FF2B5EF4-FFF2-40B4-BE49-F238E27FC236}">
                  <a16:creationId xmlns:a16="http://schemas.microsoft.com/office/drawing/2014/main" id="{AF3EC2B9-AE1E-CDD8-1426-D113248B14CB}"/>
                </a:ext>
              </a:extLst>
            </p:cNvPr>
            <p:cNvSpPr txBox="1"/>
            <p:nvPr/>
          </p:nvSpPr>
          <p:spPr>
            <a:xfrm>
              <a:off x="3649818" y="5000157"/>
              <a:ext cx="2177199" cy="369332"/>
            </a:xfrm>
            <a:prstGeom prst="rect">
              <a:avLst/>
            </a:prstGeom>
            <a:noFill/>
          </p:spPr>
          <p:txBody>
            <a:bodyPr wrap="none" rtlCol="0">
              <a:spAutoFit/>
            </a:bodyPr>
            <a:lstStyle/>
            <a:p>
              <a:r>
                <a:rPr lang="en-US">
                  <a:solidFill>
                    <a:srgbClr val="0000FF"/>
                  </a:solidFill>
                </a:rPr>
                <a:t>v’’ = 0-1, A</a:t>
              </a:r>
              <a:r>
                <a:rPr lang="en-US" baseline="30000">
                  <a:solidFill>
                    <a:srgbClr val="0000FF"/>
                  </a:solidFill>
                </a:rPr>
                <a:t>2</a:t>
              </a:r>
              <a:r>
                <a:rPr lang="el-GR">
                  <a:solidFill>
                    <a:srgbClr val="0000FF"/>
                  </a:solidFill>
                </a:rPr>
                <a:t>Π</a:t>
              </a:r>
              <a:r>
                <a:rPr lang="en-US" baseline="-25000">
                  <a:solidFill>
                    <a:srgbClr val="0000FF"/>
                  </a:solidFill>
                </a:rPr>
                <a:t>u</a:t>
              </a:r>
              <a:r>
                <a:rPr lang="en-US">
                  <a:solidFill>
                    <a:srgbClr val="0000FF"/>
                  </a:solidFill>
                </a:rPr>
                <a:t>← X</a:t>
              </a:r>
              <a:r>
                <a:rPr lang="en-US" baseline="30000">
                  <a:solidFill>
                    <a:srgbClr val="0000FF"/>
                  </a:solidFill>
                </a:rPr>
                <a:t>2</a:t>
              </a:r>
              <a:r>
                <a:rPr lang="el-GR">
                  <a:solidFill>
                    <a:srgbClr val="0000FF"/>
                  </a:solidFill>
                </a:rPr>
                <a:t>Σ</a:t>
              </a:r>
              <a:r>
                <a:rPr lang="en-US" baseline="30000">
                  <a:solidFill>
                    <a:srgbClr val="0000FF"/>
                  </a:solidFill>
                </a:rPr>
                <a:t>+</a:t>
              </a:r>
              <a:r>
                <a:rPr lang="en-US" baseline="-25000">
                  <a:solidFill>
                    <a:srgbClr val="0000FF"/>
                  </a:solidFill>
                </a:rPr>
                <a:t>g</a:t>
              </a:r>
              <a:r>
                <a:rPr lang="en-US">
                  <a:solidFill>
                    <a:srgbClr val="0000FF"/>
                  </a:solidFill>
                </a:rPr>
                <a:t> </a:t>
              </a:r>
            </a:p>
          </p:txBody>
        </p:sp>
        <p:cxnSp>
          <p:nvCxnSpPr>
            <p:cNvPr id="16" name="Straight Connector 15">
              <a:extLst>
                <a:ext uri="{FF2B5EF4-FFF2-40B4-BE49-F238E27FC236}">
                  <a16:creationId xmlns:a16="http://schemas.microsoft.com/office/drawing/2014/main" id="{DC043797-8CC5-76AF-DC3C-3AF84FD9185C}"/>
                </a:ext>
              </a:extLst>
            </p:cNvPr>
            <p:cNvCxnSpPr>
              <a:cxnSpLocks/>
            </p:cNvCxnSpPr>
            <p:nvPr/>
          </p:nvCxnSpPr>
          <p:spPr>
            <a:xfrm>
              <a:off x="2609088" y="5184823"/>
              <a:ext cx="1016346" cy="0"/>
            </a:xfrm>
            <a:prstGeom prst="line">
              <a:avLst/>
            </a:prstGeom>
            <a:ln w="38100">
              <a:solidFill>
                <a:srgbClr val="0000FF"/>
              </a:solidFill>
              <a:headEnd type="none" w="med" len="med"/>
              <a:tailEnd type="none" w="med" len="med"/>
            </a:ln>
          </p:spPr>
          <p:style>
            <a:lnRef idx="2">
              <a:schemeClr val="dk1"/>
            </a:lnRef>
            <a:fillRef idx="0">
              <a:schemeClr val="dk1"/>
            </a:fillRef>
            <a:effectRef idx="1">
              <a:schemeClr val="dk1"/>
            </a:effectRef>
            <a:fontRef idx="minor">
              <a:schemeClr val="tx1"/>
            </a:fontRef>
          </p:style>
        </p:cxnSp>
      </p:grpSp>
      <p:grpSp>
        <p:nvGrpSpPr>
          <p:cNvPr id="28" name="Group 27">
            <a:extLst>
              <a:ext uri="{FF2B5EF4-FFF2-40B4-BE49-F238E27FC236}">
                <a16:creationId xmlns:a16="http://schemas.microsoft.com/office/drawing/2014/main" id="{588ABD1E-D99A-A3DF-AAE8-FBAFF982A477}"/>
              </a:ext>
            </a:extLst>
          </p:cNvPr>
          <p:cNvGrpSpPr/>
          <p:nvPr/>
        </p:nvGrpSpPr>
        <p:grpSpPr>
          <a:xfrm>
            <a:off x="6982935" y="594026"/>
            <a:ext cx="4601646" cy="5323590"/>
            <a:chOff x="2799368" y="1744616"/>
            <a:chExt cx="4091226" cy="4670126"/>
          </a:xfrm>
        </p:grpSpPr>
        <p:pic>
          <p:nvPicPr>
            <p:cNvPr id="34" name="Picture 33">
              <a:extLst>
                <a:ext uri="{FF2B5EF4-FFF2-40B4-BE49-F238E27FC236}">
                  <a16:creationId xmlns:a16="http://schemas.microsoft.com/office/drawing/2014/main" id="{BA692E68-5989-BAE7-6878-7023BC236100}"/>
                </a:ext>
              </a:extLst>
            </p:cNvPr>
            <p:cNvPicPr>
              <a:picLocks noChangeAspect="1"/>
            </p:cNvPicPr>
            <p:nvPr/>
          </p:nvPicPr>
          <p:blipFill>
            <a:blip r:embed="rId4"/>
            <a:stretch>
              <a:fillRect/>
            </a:stretch>
          </p:blipFill>
          <p:spPr>
            <a:xfrm>
              <a:off x="2799368" y="1744616"/>
              <a:ext cx="4067270" cy="4670126"/>
            </a:xfrm>
            <a:prstGeom prst="rect">
              <a:avLst/>
            </a:prstGeom>
          </p:spPr>
        </p:pic>
        <p:grpSp>
          <p:nvGrpSpPr>
            <p:cNvPr id="25" name="Group 24">
              <a:extLst>
                <a:ext uri="{FF2B5EF4-FFF2-40B4-BE49-F238E27FC236}">
                  <a16:creationId xmlns:a16="http://schemas.microsoft.com/office/drawing/2014/main" id="{E591FCB7-A60B-2B92-FB3B-0FC49CACDB6B}"/>
                </a:ext>
              </a:extLst>
            </p:cNvPr>
            <p:cNvGrpSpPr/>
            <p:nvPr/>
          </p:nvGrpSpPr>
          <p:grpSpPr>
            <a:xfrm>
              <a:off x="3350663" y="3267456"/>
              <a:ext cx="3539931" cy="996889"/>
              <a:chOff x="3350663" y="3267456"/>
              <a:chExt cx="3539931" cy="996889"/>
            </a:xfrm>
          </p:grpSpPr>
          <p:cxnSp>
            <p:nvCxnSpPr>
              <p:cNvPr id="18" name="Straight Arrow Connector 17">
                <a:extLst>
                  <a:ext uri="{FF2B5EF4-FFF2-40B4-BE49-F238E27FC236}">
                    <a16:creationId xmlns:a16="http://schemas.microsoft.com/office/drawing/2014/main" id="{D5E26685-488B-5779-3280-B2D552475530}"/>
                  </a:ext>
                </a:extLst>
              </p:cNvPr>
              <p:cNvCxnSpPr>
                <a:cxnSpLocks/>
              </p:cNvCxnSpPr>
              <p:nvPr/>
            </p:nvCxnSpPr>
            <p:spPr>
              <a:xfrm flipV="1">
                <a:off x="3350663" y="3267456"/>
                <a:ext cx="0" cy="354655"/>
              </a:xfrm>
              <a:prstGeom prst="straightConnector1">
                <a:avLst/>
              </a:prstGeom>
              <a:ln w="38100">
                <a:solidFill>
                  <a:srgbClr val="1B7226"/>
                </a:solidFill>
                <a:tailEnd type="triangle"/>
              </a:ln>
            </p:spPr>
            <p:style>
              <a:lnRef idx="2">
                <a:schemeClr val="dk1"/>
              </a:lnRef>
              <a:fillRef idx="0">
                <a:schemeClr val="dk1"/>
              </a:fillRef>
              <a:effectRef idx="1">
                <a:schemeClr val="dk1"/>
              </a:effectRef>
              <a:fontRef idx="minor">
                <a:schemeClr val="tx1"/>
              </a:fontRef>
            </p:style>
          </p:cxnSp>
          <p:sp>
            <p:nvSpPr>
              <p:cNvPr id="19" name="TextBox 18">
                <a:extLst>
                  <a:ext uri="{FF2B5EF4-FFF2-40B4-BE49-F238E27FC236}">
                    <a16:creationId xmlns:a16="http://schemas.microsoft.com/office/drawing/2014/main" id="{6B91C3F3-37BE-3BD0-7C6B-B490D2627AFA}"/>
                  </a:ext>
                </a:extLst>
              </p:cNvPr>
              <p:cNvSpPr txBox="1"/>
              <p:nvPr/>
            </p:nvSpPr>
            <p:spPr>
              <a:xfrm>
                <a:off x="4713395" y="3895013"/>
                <a:ext cx="2177199" cy="369332"/>
              </a:xfrm>
              <a:prstGeom prst="rect">
                <a:avLst/>
              </a:prstGeom>
              <a:noFill/>
            </p:spPr>
            <p:txBody>
              <a:bodyPr wrap="square" rtlCol="0">
                <a:spAutoFit/>
              </a:bodyPr>
              <a:lstStyle/>
              <a:p>
                <a:r>
                  <a:rPr lang="en-US">
                    <a:solidFill>
                      <a:srgbClr val="1B7226"/>
                    </a:solidFill>
                  </a:rPr>
                  <a:t>v’’ = 0-1, D</a:t>
                </a:r>
                <a:r>
                  <a:rPr lang="en-US" baseline="30000">
                    <a:solidFill>
                      <a:srgbClr val="1B7226"/>
                    </a:solidFill>
                  </a:rPr>
                  <a:t>2</a:t>
                </a:r>
                <a:r>
                  <a:rPr lang="el-GR">
                    <a:solidFill>
                      <a:srgbClr val="1B7226"/>
                    </a:solidFill>
                  </a:rPr>
                  <a:t>Σ</a:t>
                </a:r>
                <a:r>
                  <a:rPr lang="en-US" baseline="30000">
                    <a:solidFill>
                      <a:srgbClr val="1B7226"/>
                    </a:solidFill>
                  </a:rPr>
                  <a:t>+ </a:t>
                </a:r>
                <a:r>
                  <a:rPr lang="en-US">
                    <a:solidFill>
                      <a:srgbClr val="1B7226"/>
                    </a:solidFill>
                  </a:rPr>
                  <a:t>← A</a:t>
                </a:r>
                <a:r>
                  <a:rPr lang="en-US" baseline="30000">
                    <a:solidFill>
                      <a:srgbClr val="1B7226"/>
                    </a:solidFill>
                  </a:rPr>
                  <a:t>2</a:t>
                </a:r>
                <a:r>
                  <a:rPr lang="el-GR">
                    <a:solidFill>
                      <a:srgbClr val="1B7226"/>
                    </a:solidFill>
                  </a:rPr>
                  <a:t>Σ</a:t>
                </a:r>
                <a:r>
                  <a:rPr lang="en-US" baseline="30000">
                    <a:solidFill>
                      <a:srgbClr val="1B7226"/>
                    </a:solidFill>
                  </a:rPr>
                  <a:t>+</a:t>
                </a:r>
                <a:r>
                  <a:rPr lang="en-US">
                    <a:solidFill>
                      <a:srgbClr val="1B7226"/>
                    </a:solidFill>
                  </a:rPr>
                  <a:t> </a:t>
                </a:r>
              </a:p>
            </p:txBody>
          </p:sp>
          <p:cxnSp>
            <p:nvCxnSpPr>
              <p:cNvPr id="20" name="Straight Connector 19">
                <a:extLst>
                  <a:ext uri="{FF2B5EF4-FFF2-40B4-BE49-F238E27FC236}">
                    <a16:creationId xmlns:a16="http://schemas.microsoft.com/office/drawing/2014/main" id="{1B411872-B16F-122E-FEC7-D1FE34D2EBB2}"/>
                  </a:ext>
                </a:extLst>
              </p:cNvPr>
              <p:cNvCxnSpPr>
                <a:cxnSpLocks/>
                <a:endCxn id="19" idx="1"/>
              </p:cNvCxnSpPr>
              <p:nvPr/>
            </p:nvCxnSpPr>
            <p:spPr>
              <a:xfrm>
                <a:off x="3350663" y="3509510"/>
                <a:ext cx="1362732" cy="570169"/>
              </a:xfrm>
              <a:prstGeom prst="line">
                <a:avLst/>
              </a:prstGeom>
              <a:ln w="38100">
                <a:solidFill>
                  <a:srgbClr val="1B7226"/>
                </a:solidFill>
                <a:headEnd type="none" w="med" len="med"/>
                <a:tailEnd type="none" w="med" len="med"/>
              </a:ln>
            </p:spPr>
            <p:style>
              <a:lnRef idx="2">
                <a:schemeClr val="dk1"/>
              </a:lnRef>
              <a:fillRef idx="0">
                <a:schemeClr val="dk1"/>
              </a:fillRef>
              <a:effectRef idx="1">
                <a:schemeClr val="dk1"/>
              </a:effectRef>
              <a:fontRef idx="minor">
                <a:schemeClr val="tx1"/>
              </a:fontRef>
            </p:style>
          </p:cxnSp>
        </p:grpSp>
      </p:grpSp>
    </p:spTree>
    <p:extLst>
      <p:ext uri="{BB962C8B-B14F-4D97-AF65-F5344CB8AC3E}">
        <p14:creationId xmlns:p14="http://schemas.microsoft.com/office/powerpoint/2010/main" val="27050830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nodeType="clickEffect">
                                  <p:stCondLst>
                                    <p:cond delay="0"/>
                                  </p:stCondLst>
                                  <p:childTnLst>
                                    <p:set>
                                      <p:cBhvr>
                                        <p:cTn id="46" dur="1" fill="hold">
                                          <p:stCondLst>
                                            <p:cond delay="0"/>
                                          </p:stCondLst>
                                        </p:cTn>
                                        <p:tgtEl>
                                          <p:spTgt spid="13"/>
                                        </p:tgtEl>
                                        <p:attrNameLst>
                                          <p:attrName>style.visibility</p:attrName>
                                        </p:attrNameLst>
                                      </p:cBhvr>
                                      <p:to>
                                        <p:strVal val="hidden"/>
                                      </p:to>
                                    </p:set>
                                  </p:childTnLst>
                                </p:cTn>
                              </p:par>
                              <p:par>
                                <p:cTn id="47" presetID="1" presetClass="entr" presetSubtype="0" fill="hold" nodeType="withEffect">
                                  <p:stCondLst>
                                    <p:cond delay="0"/>
                                  </p:stCondLst>
                                  <p:childTnLst>
                                    <p:set>
                                      <p:cBhvr>
                                        <p:cTn id="48" dur="1" fill="hold">
                                          <p:stCondLst>
                                            <p:cond delay="0"/>
                                          </p:stCondLst>
                                        </p:cTn>
                                        <p:tgtEl>
                                          <p:spTgt spid="1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nodeType="clickEffect">
                                  <p:stCondLst>
                                    <p:cond delay="0"/>
                                  </p:stCondLst>
                                  <p:childTnLst>
                                    <p:set>
                                      <p:cBhvr>
                                        <p:cTn id="52" dur="1" fill="hold">
                                          <p:stCondLst>
                                            <p:cond delay="0"/>
                                          </p:stCondLst>
                                        </p:cTn>
                                        <p:tgtEl>
                                          <p:spTgt spid="17"/>
                                        </p:tgtEl>
                                        <p:attrNameLst>
                                          <p:attrName>style.visibility</p:attrName>
                                        </p:attrNameLst>
                                      </p:cBhvr>
                                      <p:to>
                                        <p:strVal val="hidden"/>
                                      </p:to>
                                    </p:set>
                                  </p:childTnLst>
                                </p:cTn>
                              </p:par>
                              <p:par>
                                <p:cTn id="53" presetID="1" presetClass="entr" presetSubtype="0" fill="hold" nodeType="withEffect">
                                  <p:stCondLst>
                                    <p:cond delay="0"/>
                                  </p:stCondLst>
                                  <p:childTnLst>
                                    <p:set>
                                      <p:cBhvr>
                                        <p:cTn id="5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49562CE-73CF-15CF-DBBD-61432F8ECE86}"/>
              </a:ext>
            </a:extLst>
          </p:cNvPr>
          <p:cNvSpPr>
            <a:spLocks noGrp="1"/>
          </p:cNvSpPr>
          <p:nvPr>
            <p:ph type="sldNum" sz="quarter" idx="4"/>
          </p:nvPr>
        </p:nvSpPr>
        <p:spPr/>
        <p:txBody>
          <a:bodyPr/>
          <a:lstStyle/>
          <a:p>
            <a:fld id="{E62723E9-58A5-4D18-81BD-E1D0CC324A1D}" type="slidenum">
              <a:rPr lang="en-US" smtClean="0"/>
              <a:pPr/>
              <a:t>7</a:t>
            </a:fld>
            <a:endParaRPr lang="en-US"/>
          </a:p>
        </p:txBody>
      </p:sp>
      <p:sp>
        <p:nvSpPr>
          <p:cNvPr id="3" name="Title 2">
            <a:extLst>
              <a:ext uri="{FF2B5EF4-FFF2-40B4-BE49-F238E27FC236}">
                <a16:creationId xmlns:a16="http://schemas.microsoft.com/office/drawing/2014/main" id="{484FA06C-EE03-9B1A-F8D1-31243534262E}"/>
              </a:ext>
            </a:extLst>
          </p:cNvPr>
          <p:cNvSpPr>
            <a:spLocks noGrp="1"/>
          </p:cNvSpPr>
          <p:nvPr>
            <p:ph type="title"/>
          </p:nvPr>
        </p:nvSpPr>
        <p:spPr/>
        <p:txBody>
          <a:bodyPr/>
          <a:lstStyle/>
          <a:p>
            <a:r>
              <a:rPr lang="en-US"/>
              <a:t>Multi-pass Ring Amplification</a:t>
            </a:r>
          </a:p>
        </p:txBody>
      </p:sp>
      <p:pic>
        <p:nvPicPr>
          <p:cNvPr id="6" name="Content Placeholder 5" descr="A gold ring with a black diamond&#10;&#10;AI-generated content may be incorrect.">
            <a:extLst>
              <a:ext uri="{FF2B5EF4-FFF2-40B4-BE49-F238E27FC236}">
                <a16:creationId xmlns:a16="http://schemas.microsoft.com/office/drawing/2014/main" id="{DC4A900C-70CA-B042-6096-B2538F7B31CB}"/>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40369" r="40249"/>
          <a:stretch/>
        </p:blipFill>
        <p:spPr>
          <a:xfrm>
            <a:off x="9755627" y="856029"/>
            <a:ext cx="2053603" cy="5145941"/>
          </a:xfrm>
        </p:spPr>
      </p:pic>
      <p:pic>
        <p:nvPicPr>
          <p:cNvPr id="10" name="Picture 9" descr="A gold circle on a black background&#10;&#10;AI-generated content may be incorrect.">
            <a:extLst>
              <a:ext uri="{FF2B5EF4-FFF2-40B4-BE49-F238E27FC236}">
                <a16:creationId xmlns:a16="http://schemas.microsoft.com/office/drawing/2014/main" id="{A519B851-FEB3-6A8B-3EC0-C570CE11F4BE}"/>
              </a:ext>
            </a:extLst>
          </p:cNvPr>
          <p:cNvPicPr>
            <a:picLocks noChangeAspect="1"/>
          </p:cNvPicPr>
          <p:nvPr/>
        </p:nvPicPr>
        <p:blipFill>
          <a:blip r:embed="rId3">
            <a:extLst>
              <a:ext uri="{28A0092B-C50C-407E-A947-70E740481C1C}">
                <a14:useLocalDpi xmlns:a14="http://schemas.microsoft.com/office/drawing/2010/main" val="0"/>
              </a:ext>
            </a:extLst>
          </a:blip>
          <a:srcRect l="30979" r="22956"/>
          <a:stretch/>
        </p:blipFill>
        <p:spPr>
          <a:xfrm>
            <a:off x="785554" y="856029"/>
            <a:ext cx="5153249" cy="5433240"/>
          </a:xfrm>
          <a:prstGeom prst="rect">
            <a:avLst/>
          </a:prstGeom>
        </p:spPr>
      </p:pic>
      <p:sp>
        <p:nvSpPr>
          <p:cNvPr id="22" name="Trapezoid 21">
            <a:extLst>
              <a:ext uri="{FF2B5EF4-FFF2-40B4-BE49-F238E27FC236}">
                <a16:creationId xmlns:a16="http://schemas.microsoft.com/office/drawing/2014/main" id="{4426C327-B68D-16DC-3708-C6E267004FC1}"/>
              </a:ext>
            </a:extLst>
          </p:cNvPr>
          <p:cNvSpPr/>
          <p:nvPr/>
        </p:nvSpPr>
        <p:spPr>
          <a:xfrm rot="15856497">
            <a:off x="5273566" y="3234905"/>
            <a:ext cx="295422" cy="274320"/>
          </a:xfrm>
          <a:prstGeom prst="trapezoid">
            <a:avLst/>
          </a:prstGeom>
          <a:solidFill>
            <a:schemeClr val="accent2">
              <a:lumMod val="10000"/>
              <a:lumOff val="9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1" name="Trapezoid 20">
            <a:extLst>
              <a:ext uri="{FF2B5EF4-FFF2-40B4-BE49-F238E27FC236}">
                <a16:creationId xmlns:a16="http://schemas.microsoft.com/office/drawing/2014/main" id="{2B2ACC57-66F3-C2C4-DAF8-3E054D0BE2EA}"/>
              </a:ext>
            </a:extLst>
          </p:cNvPr>
          <p:cNvSpPr/>
          <p:nvPr/>
        </p:nvSpPr>
        <p:spPr>
          <a:xfrm rot="5679557">
            <a:off x="1043514" y="3291839"/>
            <a:ext cx="295422" cy="274320"/>
          </a:xfrm>
          <a:prstGeom prst="trapezoid">
            <a:avLst/>
          </a:prstGeom>
          <a:solidFill>
            <a:schemeClr val="accent2">
              <a:lumMod val="10000"/>
              <a:lumOff val="9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16" name="Picture 15" descr="A blue circle with many lines&#10;&#10;AI-generated content may be incorrect.">
            <a:extLst>
              <a:ext uri="{FF2B5EF4-FFF2-40B4-BE49-F238E27FC236}">
                <a16:creationId xmlns:a16="http://schemas.microsoft.com/office/drawing/2014/main" id="{4E9DFC59-A74E-FB6A-36F6-4B2894E87C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1069090" y="1481470"/>
            <a:ext cx="4472763" cy="3973031"/>
          </a:xfrm>
          <a:prstGeom prst="rect">
            <a:avLst/>
          </a:prstGeom>
        </p:spPr>
      </p:pic>
      <p:pic>
        <p:nvPicPr>
          <p:cNvPr id="18" name="Picture 17" descr="A circular pattern with red lines&#10;&#10;AI-generated content may be incorrect.">
            <a:extLst>
              <a:ext uri="{FF2B5EF4-FFF2-40B4-BE49-F238E27FC236}">
                <a16:creationId xmlns:a16="http://schemas.microsoft.com/office/drawing/2014/main" id="{005D0394-5D57-8129-553A-64652B458D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1069089" y="1481470"/>
            <a:ext cx="4472764" cy="3973032"/>
          </a:xfrm>
          <a:prstGeom prst="rect">
            <a:avLst/>
          </a:prstGeom>
        </p:spPr>
      </p:pic>
      <p:pic>
        <p:nvPicPr>
          <p:cNvPr id="20" name="Picture 19" descr="A green line in a circle&#10;&#10;AI-generated content may be incorrect.">
            <a:extLst>
              <a:ext uri="{FF2B5EF4-FFF2-40B4-BE49-F238E27FC236}">
                <a16:creationId xmlns:a16="http://schemas.microsoft.com/office/drawing/2014/main" id="{B41EFB9C-7104-D0A6-1448-A496705A930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1075729" y="1481468"/>
            <a:ext cx="4422039" cy="3973031"/>
          </a:xfrm>
          <a:prstGeom prst="rect">
            <a:avLst/>
          </a:prstGeom>
        </p:spPr>
      </p:pic>
      <p:sp>
        <p:nvSpPr>
          <p:cNvPr id="23" name="TextBox 22">
            <a:extLst>
              <a:ext uri="{FF2B5EF4-FFF2-40B4-BE49-F238E27FC236}">
                <a16:creationId xmlns:a16="http://schemas.microsoft.com/office/drawing/2014/main" id="{C0AD21F0-AAD4-F903-F70C-10B25C538496}"/>
              </a:ext>
            </a:extLst>
          </p:cNvPr>
          <p:cNvSpPr txBox="1"/>
          <p:nvPr/>
        </p:nvSpPr>
        <p:spPr>
          <a:xfrm>
            <a:off x="6064391" y="2595717"/>
            <a:ext cx="3405099" cy="400110"/>
          </a:xfrm>
          <a:prstGeom prst="rect">
            <a:avLst/>
          </a:prstGeom>
          <a:noFill/>
        </p:spPr>
        <p:txBody>
          <a:bodyPr wrap="none" rtlCol="0">
            <a:spAutoFit/>
          </a:bodyPr>
          <a:lstStyle/>
          <a:p>
            <a:r>
              <a:rPr lang="en-US" sz="2000">
                <a:solidFill>
                  <a:srgbClr val="0000FF"/>
                </a:solidFill>
              </a:rPr>
              <a:t>First Mode: 76 passes, 11.58 m</a:t>
            </a:r>
          </a:p>
        </p:txBody>
      </p:sp>
      <p:sp>
        <p:nvSpPr>
          <p:cNvPr id="25" name="TextBox 24">
            <a:extLst>
              <a:ext uri="{FF2B5EF4-FFF2-40B4-BE49-F238E27FC236}">
                <a16:creationId xmlns:a16="http://schemas.microsoft.com/office/drawing/2014/main" id="{2A3CFE1D-E1BF-29AC-F0FD-F45F6F499955}"/>
              </a:ext>
            </a:extLst>
          </p:cNvPr>
          <p:cNvSpPr txBox="1"/>
          <p:nvPr/>
        </p:nvSpPr>
        <p:spPr>
          <a:xfrm>
            <a:off x="5984212" y="2986548"/>
            <a:ext cx="3405099" cy="1015663"/>
          </a:xfrm>
          <a:prstGeom prst="rect">
            <a:avLst/>
          </a:prstGeom>
          <a:noFill/>
        </p:spPr>
        <p:txBody>
          <a:bodyPr wrap="square">
            <a:spAutoFit/>
          </a:bodyPr>
          <a:lstStyle/>
          <a:p>
            <a:pPr algn="ctr"/>
            <a:r>
              <a:rPr lang="en-US" sz="2000" b="1"/>
              <a:t>.</a:t>
            </a:r>
          </a:p>
          <a:p>
            <a:pPr algn="ctr"/>
            <a:r>
              <a:rPr lang="en-US" sz="2000" b="1"/>
              <a:t>.</a:t>
            </a:r>
          </a:p>
          <a:p>
            <a:r>
              <a:rPr lang="en-US" sz="2000">
                <a:solidFill>
                  <a:srgbClr val="FF0000"/>
                </a:solidFill>
              </a:rPr>
              <a:t>Third Mode: 46 passes, 6.97 m</a:t>
            </a:r>
          </a:p>
        </p:txBody>
      </p:sp>
      <p:sp>
        <p:nvSpPr>
          <p:cNvPr id="26" name="TextBox 25">
            <a:extLst>
              <a:ext uri="{FF2B5EF4-FFF2-40B4-BE49-F238E27FC236}">
                <a16:creationId xmlns:a16="http://schemas.microsoft.com/office/drawing/2014/main" id="{A3D2629D-713F-D2EE-6252-D42B34CAACCF}"/>
              </a:ext>
            </a:extLst>
          </p:cNvPr>
          <p:cNvSpPr txBox="1"/>
          <p:nvPr/>
        </p:nvSpPr>
        <p:spPr>
          <a:xfrm>
            <a:off x="6064391" y="3739184"/>
            <a:ext cx="3264035" cy="1323439"/>
          </a:xfrm>
          <a:prstGeom prst="rect">
            <a:avLst/>
          </a:prstGeom>
          <a:noFill/>
        </p:spPr>
        <p:txBody>
          <a:bodyPr wrap="square">
            <a:spAutoFit/>
          </a:bodyPr>
          <a:lstStyle/>
          <a:p>
            <a:pPr algn="ctr"/>
            <a:endParaRPr lang="en-US" sz="2000">
              <a:solidFill>
                <a:srgbClr val="52FF52"/>
              </a:solidFill>
            </a:endParaRPr>
          </a:p>
          <a:p>
            <a:pPr algn="ctr"/>
            <a:r>
              <a:rPr lang="en-US" sz="2000" b="1"/>
              <a:t>.</a:t>
            </a:r>
          </a:p>
          <a:p>
            <a:pPr algn="ctr"/>
            <a:r>
              <a:rPr lang="en-US" sz="2000" b="1"/>
              <a:t>.</a:t>
            </a:r>
          </a:p>
          <a:p>
            <a:r>
              <a:rPr lang="en-US" sz="2000">
                <a:solidFill>
                  <a:srgbClr val="52FF52"/>
                </a:solidFill>
              </a:rPr>
              <a:t>Ninth Mode: 9 passes, 1.29 m</a:t>
            </a:r>
          </a:p>
        </p:txBody>
      </p:sp>
      <p:grpSp>
        <p:nvGrpSpPr>
          <p:cNvPr id="35" name="Group 34">
            <a:extLst>
              <a:ext uri="{FF2B5EF4-FFF2-40B4-BE49-F238E27FC236}">
                <a16:creationId xmlns:a16="http://schemas.microsoft.com/office/drawing/2014/main" id="{2E24FADF-2318-8304-BE58-FEE9EDFB25B4}"/>
              </a:ext>
            </a:extLst>
          </p:cNvPr>
          <p:cNvGrpSpPr/>
          <p:nvPr/>
        </p:nvGrpSpPr>
        <p:grpSpPr>
          <a:xfrm>
            <a:off x="785553" y="856029"/>
            <a:ext cx="5153249" cy="5433240"/>
            <a:chOff x="5158262" y="1403499"/>
            <a:chExt cx="5153249" cy="5433240"/>
          </a:xfrm>
        </p:grpSpPr>
        <p:pic>
          <p:nvPicPr>
            <p:cNvPr id="29" name="Picture 28" descr="A gold circle on a black background&#10;&#10;AI-generated content may be incorrect.">
              <a:extLst>
                <a:ext uri="{FF2B5EF4-FFF2-40B4-BE49-F238E27FC236}">
                  <a16:creationId xmlns:a16="http://schemas.microsoft.com/office/drawing/2014/main" id="{52FC3218-2B2C-1C7D-6489-7C35F46B53EB}"/>
                </a:ext>
              </a:extLst>
            </p:cNvPr>
            <p:cNvPicPr>
              <a:picLocks noChangeAspect="1"/>
            </p:cNvPicPr>
            <p:nvPr/>
          </p:nvPicPr>
          <p:blipFill>
            <a:blip r:embed="rId3">
              <a:extLst>
                <a:ext uri="{28A0092B-C50C-407E-A947-70E740481C1C}">
                  <a14:useLocalDpi xmlns:a14="http://schemas.microsoft.com/office/drawing/2010/main" val="0"/>
                </a:ext>
              </a:extLst>
            </a:blip>
            <a:srcRect l="30979" r="22956"/>
            <a:stretch/>
          </p:blipFill>
          <p:spPr>
            <a:xfrm>
              <a:off x="5158262" y="1403499"/>
              <a:ext cx="5153249" cy="5433240"/>
            </a:xfrm>
            <a:prstGeom prst="rect">
              <a:avLst/>
            </a:prstGeom>
          </p:spPr>
        </p:pic>
        <p:sp>
          <p:nvSpPr>
            <p:cNvPr id="30" name="Trapezoid 29">
              <a:extLst>
                <a:ext uri="{FF2B5EF4-FFF2-40B4-BE49-F238E27FC236}">
                  <a16:creationId xmlns:a16="http://schemas.microsoft.com/office/drawing/2014/main" id="{CD8CC4B9-9EC9-742D-381C-86913E7BB2C2}"/>
                </a:ext>
              </a:extLst>
            </p:cNvPr>
            <p:cNvSpPr/>
            <p:nvPr/>
          </p:nvSpPr>
          <p:spPr>
            <a:xfrm rot="15856497">
              <a:off x="9646274" y="3782375"/>
              <a:ext cx="295422" cy="274320"/>
            </a:xfrm>
            <a:prstGeom prst="trapezoid">
              <a:avLst/>
            </a:prstGeom>
            <a:solidFill>
              <a:schemeClr val="accent2">
                <a:lumMod val="10000"/>
                <a:lumOff val="9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1" name="Trapezoid 30">
              <a:extLst>
                <a:ext uri="{FF2B5EF4-FFF2-40B4-BE49-F238E27FC236}">
                  <a16:creationId xmlns:a16="http://schemas.microsoft.com/office/drawing/2014/main" id="{7998FB16-96D4-962A-4DDE-1A791BB7BB16}"/>
                </a:ext>
              </a:extLst>
            </p:cNvPr>
            <p:cNvSpPr/>
            <p:nvPr/>
          </p:nvSpPr>
          <p:spPr>
            <a:xfrm rot="5679557">
              <a:off x="5416222" y="3839309"/>
              <a:ext cx="295422" cy="274320"/>
            </a:xfrm>
            <a:prstGeom prst="trapezoid">
              <a:avLst/>
            </a:prstGeom>
            <a:solidFill>
              <a:schemeClr val="accent2">
                <a:lumMod val="10000"/>
                <a:lumOff val="9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32" name="Picture 31" descr="A blue circle with many lines&#10;&#10;AI-generated content may be incorrect.">
              <a:extLst>
                <a:ext uri="{FF2B5EF4-FFF2-40B4-BE49-F238E27FC236}">
                  <a16:creationId xmlns:a16="http://schemas.microsoft.com/office/drawing/2014/main" id="{018927C9-99CD-E08F-545D-D158C2F822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5441798" y="2028940"/>
              <a:ext cx="4472763" cy="3973031"/>
            </a:xfrm>
            <a:prstGeom prst="rect">
              <a:avLst/>
            </a:prstGeom>
          </p:spPr>
        </p:pic>
        <p:pic>
          <p:nvPicPr>
            <p:cNvPr id="33" name="Picture 32" descr="A circular pattern with red lines&#10;&#10;AI-generated content may be incorrect.">
              <a:extLst>
                <a:ext uri="{FF2B5EF4-FFF2-40B4-BE49-F238E27FC236}">
                  <a16:creationId xmlns:a16="http://schemas.microsoft.com/office/drawing/2014/main" id="{1EF2178B-48A8-8276-D83E-6A5DD249BD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5441797" y="2028940"/>
              <a:ext cx="4472764" cy="3973032"/>
            </a:xfrm>
            <a:prstGeom prst="rect">
              <a:avLst/>
            </a:prstGeom>
          </p:spPr>
        </p:pic>
        <p:pic>
          <p:nvPicPr>
            <p:cNvPr id="34" name="Picture 33" descr="A green line in a circle&#10;&#10;AI-generated content may be incorrect.">
              <a:extLst>
                <a:ext uri="{FF2B5EF4-FFF2-40B4-BE49-F238E27FC236}">
                  <a16:creationId xmlns:a16="http://schemas.microsoft.com/office/drawing/2014/main" id="{4FB5746B-266A-0C39-E1B5-CBAC08F8A82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5448437" y="2028938"/>
              <a:ext cx="4425187" cy="3973031"/>
            </a:xfrm>
            <a:prstGeom prst="rect">
              <a:avLst/>
            </a:prstGeom>
          </p:spPr>
        </p:pic>
      </p:grpSp>
      <p:cxnSp>
        <p:nvCxnSpPr>
          <p:cNvPr id="37" name="Straight Connector 36">
            <a:extLst>
              <a:ext uri="{FF2B5EF4-FFF2-40B4-BE49-F238E27FC236}">
                <a16:creationId xmlns:a16="http://schemas.microsoft.com/office/drawing/2014/main" id="{2050A378-9243-76C5-6BE5-42E44EDD5224}"/>
              </a:ext>
            </a:extLst>
          </p:cNvPr>
          <p:cNvCxnSpPr>
            <a:cxnSpLocks/>
          </p:cNvCxnSpPr>
          <p:nvPr/>
        </p:nvCxnSpPr>
        <p:spPr>
          <a:xfrm>
            <a:off x="10635175" y="3428999"/>
            <a:ext cx="548640" cy="52755"/>
          </a:xfrm>
          <a:prstGeom prst="line">
            <a:avLst/>
          </a:prstGeom>
          <a:ln w="38100">
            <a:solidFill>
              <a:srgbClr val="0000FF"/>
            </a:solidFill>
            <a:headEnd type="none" w="med" len="med"/>
            <a:tailEnd type="none" w="med" len="med"/>
          </a:ln>
        </p:spPr>
        <p:style>
          <a:lnRef idx="2">
            <a:schemeClr val="dk1"/>
          </a:lnRef>
          <a:fillRef idx="0">
            <a:schemeClr val="dk1"/>
          </a:fillRef>
          <a:effectRef idx="1">
            <a:schemeClr val="dk1"/>
          </a:effectRef>
          <a:fontRef idx="minor">
            <a:schemeClr val="tx1"/>
          </a:fontRef>
        </p:style>
      </p:cxnSp>
      <p:cxnSp>
        <p:nvCxnSpPr>
          <p:cNvPr id="39" name="Straight Connector 38">
            <a:extLst>
              <a:ext uri="{FF2B5EF4-FFF2-40B4-BE49-F238E27FC236}">
                <a16:creationId xmlns:a16="http://schemas.microsoft.com/office/drawing/2014/main" id="{1DF594F7-5559-42F6-49BB-D7B0E7270B92}"/>
              </a:ext>
            </a:extLst>
          </p:cNvPr>
          <p:cNvCxnSpPr>
            <a:cxnSpLocks/>
          </p:cNvCxnSpPr>
          <p:nvPr/>
        </p:nvCxnSpPr>
        <p:spPr>
          <a:xfrm>
            <a:off x="10635175" y="3587364"/>
            <a:ext cx="548640" cy="210913"/>
          </a:xfrm>
          <a:prstGeom prst="line">
            <a:avLst/>
          </a:prstGeom>
          <a:ln w="38100">
            <a:solidFill>
              <a:srgbClr val="FF0000"/>
            </a:solidFill>
            <a:headEnd type="none" w="med" len="med"/>
            <a:tailEnd type="none" w="med" len="med"/>
          </a:ln>
        </p:spPr>
        <p:style>
          <a:lnRef idx="2">
            <a:schemeClr val="dk1"/>
          </a:lnRef>
          <a:fillRef idx="0">
            <a:schemeClr val="dk1"/>
          </a:fillRef>
          <a:effectRef idx="1">
            <a:schemeClr val="dk1"/>
          </a:effectRef>
          <a:fontRef idx="minor">
            <a:schemeClr val="tx1"/>
          </a:fontRef>
        </p:style>
      </p:cxnSp>
      <p:cxnSp>
        <p:nvCxnSpPr>
          <p:cNvPr id="42" name="Straight Connector 41">
            <a:extLst>
              <a:ext uri="{FF2B5EF4-FFF2-40B4-BE49-F238E27FC236}">
                <a16:creationId xmlns:a16="http://schemas.microsoft.com/office/drawing/2014/main" id="{8ED52C7B-4CAE-C7B2-6F6C-4ED9C05E24D7}"/>
              </a:ext>
            </a:extLst>
          </p:cNvPr>
          <p:cNvCxnSpPr>
            <a:cxnSpLocks/>
          </p:cNvCxnSpPr>
          <p:nvPr/>
        </p:nvCxnSpPr>
        <p:spPr>
          <a:xfrm>
            <a:off x="10635175" y="3907129"/>
            <a:ext cx="476463" cy="753930"/>
          </a:xfrm>
          <a:prstGeom prst="line">
            <a:avLst/>
          </a:prstGeom>
          <a:ln w="38100">
            <a:solidFill>
              <a:srgbClr val="52FF52"/>
            </a:solidFill>
            <a:headEnd type="none" w="med" len="med"/>
            <a:tailEnd type="none" w="med" len="med"/>
          </a:ln>
        </p:spPr>
        <p:style>
          <a:lnRef idx="2">
            <a:schemeClr val="dk1"/>
          </a:lnRef>
          <a:fillRef idx="0">
            <a:schemeClr val="dk1"/>
          </a:fillRef>
          <a:effectRef idx="1">
            <a:schemeClr val="dk1"/>
          </a:effectRef>
          <a:fontRef idx="minor">
            <a:schemeClr val="tx1"/>
          </a:fontRef>
        </p:style>
      </p:cxnSp>
      <p:sp>
        <p:nvSpPr>
          <p:cNvPr id="48" name="TextBox 47">
            <a:extLst>
              <a:ext uri="{FF2B5EF4-FFF2-40B4-BE49-F238E27FC236}">
                <a16:creationId xmlns:a16="http://schemas.microsoft.com/office/drawing/2014/main" id="{C93D2B98-B05E-D735-E273-8CF058EE0262}"/>
              </a:ext>
            </a:extLst>
          </p:cNvPr>
          <p:cNvSpPr txBox="1"/>
          <p:nvPr/>
        </p:nvSpPr>
        <p:spPr>
          <a:xfrm>
            <a:off x="5832757" y="1823913"/>
            <a:ext cx="3922869" cy="707886"/>
          </a:xfrm>
          <a:prstGeom prst="rect">
            <a:avLst/>
          </a:prstGeom>
          <a:noFill/>
        </p:spPr>
        <p:txBody>
          <a:bodyPr wrap="none" rtlCol="0">
            <a:spAutoFit/>
          </a:bodyPr>
          <a:lstStyle/>
          <a:p>
            <a:r>
              <a:rPr lang="en-US" sz="2000"/>
              <a:t>Amplification varies from 1x to 76x </a:t>
            </a:r>
          </a:p>
          <a:p>
            <a:r>
              <a:rPr lang="en-US" sz="2000"/>
              <a:t>in finite modes</a:t>
            </a:r>
          </a:p>
        </p:txBody>
      </p:sp>
      <p:cxnSp>
        <p:nvCxnSpPr>
          <p:cNvPr id="5" name="Straight Arrow Connector 4">
            <a:extLst>
              <a:ext uri="{FF2B5EF4-FFF2-40B4-BE49-F238E27FC236}">
                <a16:creationId xmlns:a16="http://schemas.microsoft.com/office/drawing/2014/main" id="{F0594F65-C570-5663-B8FA-1D4B1FA22953}"/>
              </a:ext>
            </a:extLst>
          </p:cNvPr>
          <p:cNvCxnSpPr/>
          <p:nvPr/>
        </p:nvCxnSpPr>
        <p:spPr>
          <a:xfrm flipH="1">
            <a:off x="4766722" y="896555"/>
            <a:ext cx="1339702" cy="877615"/>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sp>
        <p:nvSpPr>
          <p:cNvPr id="7" name="TextBox 6">
            <a:extLst>
              <a:ext uri="{FF2B5EF4-FFF2-40B4-BE49-F238E27FC236}">
                <a16:creationId xmlns:a16="http://schemas.microsoft.com/office/drawing/2014/main" id="{E3CAF065-8C09-D43D-E93A-FA8BDC1D4453}"/>
              </a:ext>
            </a:extLst>
          </p:cNvPr>
          <p:cNvSpPr txBox="1"/>
          <p:nvPr/>
        </p:nvSpPr>
        <p:spPr>
          <a:xfrm>
            <a:off x="6171461" y="686730"/>
            <a:ext cx="3515706" cy="400110"/>
          </a:xfrm>
          <a:prstGeom prst="rect">
            <a:avLst/>
          </a:prstGeom>
          <a:noFill/>
        </p:spPr>
        <p:txBody>
          <a:bodyPr wrap="none" rtlCol="0">
            <a:spAutoFit/>
          </a:bodyPr>
          <a:lstStyle/>
          <a:p>
            <a:r>
              <a:rPr lang="en-US" sz="2000"/>
              <a:t>L =  15.24 cm (no amplification)</a:t>
            </a:r>
          </a:p>
        </p:txBody>
      </p:sp>
      <p:sp>
        <p:nvSpPr>
          <p:cNvPr id="4" name="TextBox 3">
            <a:extLst>
              <a:ext uri="{FF2B5EF4-FFF2-40B4-BE49-F238E27FC236}">
                <a16:creationId xmlns:a16="http://schemas.microsoft.com/office/drawing/2014/main" id="{EF14760A-45E8-0FF0-D92F-5441FCEEBAD2}"/>
              </a:ext>
            </a:extLst>
          </p:cNvPr>
          <p:cNvSpPr txBox="1"/>
          <p:nvPr/>
        </p:nvSpPr>
        <p:spPr>
          <a:xfrm>
            <a:off x="5270065" y="5547478"/>
            <a:ext cx="4575291" cy="369332"/>
          </a:xfrm>
          <a:prstGeom prst="rect">
            <a:avLst/>
          </a:prstGeom>
          <a:noFill/>
        </p:spPr>
        <p:txBody>
          <a:bodyPr wrap="none" rtlCol="0">
            <a:spAutoFit/>
          </a:bodyPr>
          <a:lstStyle/>
          <a:p>
            <a:r>
              <a:rPr lang="en-US"/>
              <a:t>Gold coating allows for ring use at </a:t>
            </a:r>
            <a:r>
              <a:rPr lang="el-GR"/>
              <a:t>λ</a:t>
            </a:r>
            <a:r>
              <a:rPr lang="en-US"/>
              <a:t> &gt; 600 nm </a:t>
            </a:r>
          </a:p>
        </p:txBody>
      </p:sp>
    </p:spTree>
    <p:extLst>
      <p:ext uri="{BB962C8B-B14F-4D97-AF65-F5344CB8AC3E}">
        <p14:creationId xmlns:p14="http://schemas.microsoft.com/office/powerpoint/2010/main" val="105969532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16"/>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2"/>
                                        </p:tgtEl>
                                        <p:attrNameLst>
                                          <p:attrName>style.visibility</p:attrName>
                                        </p:attrNameLst>
                                      </p:cBhvr>
                                      <p:to>
                                        <p:strVal val="visible"/>
                                      </p:to>
                                    </p:set>
                                  </p:childTnLst>
                                </p:cTn>
                              </p:par>
                              <p:par>
                                <p:cTn id="27" presetID="1" presetClass="exit" presetSubtype="0" fill="hold" nodeType="withEffect">
                                  <p:stCondLst>
                                    <p:cond delay="0"/>
                                  </p:stCondLst>
                                  <p:childTnLst>
                                    <p:set>
                                      <p:cBhvr>
                                        <p:cTn id="28" dur="1" fill="hold">
                                          <p:stCondLst>
                                            <p:cond delay="0"/>
                                          </p:stCondLst>
                                        </p:cTn>
                                        <p:tgtEl>
                                          <p:spTgt spid="18"/>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1" nodeType="clickEffect">
                                  <p:stCondLst>
                                    <p:cond delay="0"/>
                                  </p:stCondLst>
                                  <p:childTnLst>
                                    <p:set>
                                      <p:cBhvr>
                                        <p:cTn id="44" dur="1" fill="hold">
                                          <p:stCondLst>
                                            <p:cond delay="0"/>
                                          </p:stCondLst>
                                        </p:cTn>
                                        <p:tgtEl>
                                          <p:spTgt spid="23"/>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25"/>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26"/>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4"/>
                                        </p:tgtEl>
                                        <p:attrNameLst>
                                          <p:attrName>style.visibility</p:attrName>
                                        </p:attrNameLst>
                                      </p:cBhvr>
                                      <p:to>
                                        <p:strVal val="hidden"/>
                                      </p:to>
                                    </p:set>
                                  </p:childTnLst>
                                </p:cTn>
                              </p:par>
                              <p:par>
                                <p:cTn id="51" presetID="1" presetClass="entr" presetSubtype="0" fill="hold" nodeType="withEffect">
                                  <p:stCondLst>
                                    <p:cond delay="0"/>
                                  </p:stCondLst>
                                  <p:childTnLst>
                                    <p:set>
                                      <p:cBhvr>
                                        <p:cTn id="52" dur="1" fill="hold">
                                          <p:stCondLst>
                                            <p:cond delay="0"/>
                                          </p:stCondLst>
                                        </p:cTn>
                                        <p:tgtEl>
                                          <p:spTgt spid="35"/>
                                        </p:tgtEl>
                                        <p:attrNameLst>
                                          <p:attrName>style.visibility</p:attrName>
                                        </p:attrNameLst>
                                      </p:cBhvr>
                                      <p:to>
                                        <p:strVal val="visible"/>
                                      </p:to>
                                    </p:set>
                                  </p:childTnLst>
                                </p:cTn>
                              </p:par>
                              <p:par>
                                <p:cTn id="53" presetID="42" presetClass="path" presetSubtype="0" accel="50000" decel="50000" fill="hold" nodeType="withEffect">
                                  <p:stCondLst>
                                    <p:cond delay="0"/>
                                  </p:stCondLst>
                                  <p:childTnLst>
                                    <p:animMotion origin="layout" path="M -1.25E-6 -3.33333E-6 L 0.25261 0.00648 " pathEditMode="relative" rAng="0" ptsTypes="AA">
                                      <p:cBhvr>
                                        <p:cTn id="54" dur="2000" fill="hold"/>
                                        <p:tgtEl>
                                          <p:spTgt spid="35"/>
                                        </p:tgtEl>
                                        <p:attrNameLst>
                                          <p:attrName>ppt_x</p:attrName>
                                          <p:attrName>ppt_y</p:attrName>
                                        </p:attrNameLst>
                                      </p:cBhvr>
                                      <p:rCtr x="12630" y="324"/>
                                    </p:animMotion>
                                  </p:childTnLst>
                                </p:cTn>
                              </p:par>
                              <p:par>
                                <p:cTn id="55" presetID="1" presetClass="exit" presetSubtype="0" fill="hold" nodeType="withEffect">
                                  <p:stCondLst>
                                    <p:cond delay="0"/>
                                  </p:stCondLst>
                                  <p:childTnLst>
                                    <p:set>
                                      <p:cBhvr>
                                        <p:cTn id="56" dur="1" fill="hold">
                                          <p:stCondLst>
                                            <p:cond delay="0"/>
                                          </p:stCondLst>
                                        </p:cTn>
                                        <p:tgtEl>
                                          <p:spTgt spid="16"/>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18"/>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20"/>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10"/>
                                        </p:tgtEl>
                                        <p:attrNameLst>
                                          <p:attrName>style.visibility</p:attrName>
                                        </p:attrNameLst>
                                      </p:cBhvr>
                                      <p:to>
                                        <p:strVal val="hidden"/>
                                      </p:to>
                                    </p:set>
                                  </p:childTnLst>
                                </p:cTn>
                              </p:par>
                              <p:par>
                                <p:cTn id="63" presetID="1" presetClass="exit" presetSubtype="0" fill="hold" grpId="0" nodeType="withEffect">
                                  <p:stCondLst>
                                    <p:cond delay="0"/>
                                  </p:stCondLst>
                                  <p:childTnLst>
                                    <p:set>
                                      <p:cBhvr>
                                        <p:cTn id="64" dur="1" fill="hold">
                                          <p:stCondLst>
                                            <p:cond delay="0"/>
                                          </p:stCondLst>
                                        </p:cTn>
                                        <p:tgtEl>
                                          <p:spTgt spid="22"/>
                                        </p:tgtEl>
                                        <p:attrNameLst>
                                          <p:attrName>style.visibility</p:attrName>
                                        </p:attrNameLst>
                                      </p:cBhvr>
                                      <p:to>
                                        <p:strVal val="hidden"/>
                                      </p:to>
                                    </p:set>
                                  </p:childTnLst>
                                </p:cTn>
                              </p:par>
                              <p:par>
                                <p:cTn id="65" presetID="1" presetClass="exit" presetSubtype="0" fill="hold" grpId="0" nodeType="withEffect">
                                  <p:stCondLst>
                                    <p:cond delay="0"/>
                                  </p:stCondLst>
                                  <p:childTnLst>
                                    <p:set>
                                      <p:cBhvr>
                                        <p:cTn id="66" dur="1" fill="hold">
                                          <p:stCondLst>
                                            <p:cond delay="0"/>
                                          </p:stCondLst>
                                        </p:cTn>
                                        <p:tgtEl>
                                          <p:spTgt spid="21"/>
                                        </p:tgtEl>
                                        <p:attrNameLst>
                                          <p:attrName>style.visibility</p:attrName>
                                        </p:attrNameLst>
                                      </p:cBhvr>
                                      <p:to>
                                        <p:strVal val="hidden"/>
                                      </p:to>
                                    </p:set>
                                  </p:childTnLst>
                                </p:cTn>
                              </p:par>
                              <p:par>
                                <p:cTn id="67" presetID="1" presetClass="exit" presetSubtype="0" fill="hold" nodeType="withEffect">
                                  <p:stCondLst>
                                    <p:cond delay="0"/>
                                  </p:stCondLst>
                                  <p:childTnLst>
                                    <p:set>
                                      <p:cBhvr>
                                        <p:cTn id="68" dur="1" fill="hold">
                                          <p:stCondLst>
                                            <p:cond delay="0"/>
                                          </p:stCondLst>
                                        </p:cTn>
                                        <p:tgtEl>
                                          <p:spTgt spid="37"/>
                                        </p:tgtEl>
                                        <p:attrNameLst>
                                          <p:attrName>style.visibility</p:attrName>
                                        </p:attrNameLst>
                                      </p:cBhvr>
                                      <p:to>
                                        <p:strVal val="hidden"/>
                                      </p:to>
                                    </p:set>
                                  </p:childTnLst>
                                </p:cTn>
                              </p:par>
                              <p:par>
                                <p:cTn id="69" presetID="1" presetClass="exit" presetSubtype="0" fill="hold" nodeType="withEffect">
                                  <p:stCondLst>
                                    <p:cond delay="0"/>
                                  </p:stCondLst>
                                  <p:childTnLst>
                                    <p:set>
                                      <p:cBhvr>
                                        <p:cTn id="70" dur="1" fill="hold">
                                          <p:stCondLst>
                                            <p:cond delay="0"/>
                                          </p:stCondLst>
                                        </p:cTn>
                                        <p:tgtEl>
                                          <p:spTgt spid="39"/>
                                        </p:tgtEl>
                                        <p:attrNameLst>
                                          <p:attrName>style.visibility</p:attrName>
                                        </p:attrNameLst>
                                      </p:cBhvr>
                                      <p:to>
                                        <p:strVal val="hidden"/>
                                      </p:to>
                                    </p:set>
                                  </p:childTnLst>
                                </p:cTn>
                              </p:par>
                              <p:par>
                                <p:cTn id="71" presetID="1" presetClass="exit" presetSubtype="0" fill="hold" nodeType="withEffect">
                                  <p:stCondLst>
                                    <p:cond delay="0"/>
                                  </p:stCondLst>
                                  <p:childTnLst>
                                    <p:set>
                                      <p:cBhvr>
                                        <p:cTn id="72" dur="1" fill="hold">
                                          <p:stCondLst>
                                            <p:cond delay="0"/>
                                          </p:stCondLst>
                                        </p:cTn>
                                        <p:tgtEl>
                                          <p:spTgt spid="42"/>
                                        </p:tgtEl>
                                        <p:attrNameLst>
                                          <p:attrName>style.visibility</p:attrName>
                                        </p:attrNameLst>
                                      </p:cBhvr>
                                      <p:to>
                                        <p:strVal val="hidden"/>
                                      </p:to>
                                    </p:set>
                                  </p:childTnLst>
                                </p:cTn>
                              </p:par>
                              <p:par>
                                <p:cTn id="73" presetID="1" presetClass="exit" presetSubtype="0" fill="hold" nodeType="withEffect">
                                  <p:stCondLst>
                                    <p:cond delay="0"/>
                                  </p:stCondLst>
                                  <p:childTnLst>
                                    <p:set>
                                      <p:cBhvr>
                                        <p:cTn id="74" dur="1" fill="hold">
                                          <p:stCondLst>
                                            <p:cond delay="0"/>
                                          </p:stCondLst>
                                        </p:cTn>
                                        <p:tgtEl>
                                          <p:spTgt spid="6"/>
                                        </p:tgtEl>
                                        <p:attrNameLst>
                                          <p:attrName>style.visibility</p:attrName>
                                        </p:attrNameLst>
                                      </p:cBhvr>
                                      <p:to>
                                        <p:strVal val="hidden"/>
                                      </p:to>
                                    </p:set>
                                  </p:childTnLst>
                                </p:cTn>
                              </p:par>
                              <p:par>
                                <p:cTn id="75" presetID="1" presetClass="exit" presetSubtype="0" fill="hold" grpId="0" nodeType="withEffect">
                                  <p:stCondLst>
                                    <p:cond delay="0"/>
                                  </p:stCondLst>
                                  <p:childTnLst>
                                    <p:set>
                                      <p:cBhvr>
                                        <p:cTn id="76" dur="1" fill="hold">
                                          <p:stCondLst>
                                            <p:cond delay="0"/>
                                          </p:stCondLst>
                                        </p:cTn>
                                        <p:tgtEl>
                                          <p:spTgt spid="48"/>
                                        </p:tgtEl>
                                        <p:attrNameLst>
                                          <p:attrName>style.visibility</p:attrName>
                                        </p:attrNameLst>
                                      </p:cBhvr>
                                      <p:to>
                                        <p:strVal val="hidden"/>
                                      </p:to>
                                    </p:set>
                                  </p:childTnLst>
                                </p:cTn>
                              </p:par>
                              <p:par>
                                <p:cTn id="77" presetID="1" presetClass="exit" presetSubtype="0" fill="hold" nodeType="withEffect">
                                  <p:stCondLst>
                                    <p:cond delay="0"/>
                                  </p:stCondLst>
                                  <p:childTnLst>
                                    <p:set>
                                      <p:cBhvr>
                                        <p:cTn id="78" dur="1" fill="hold">
                                          <p:stCondLst>
                                            <p:cond delay="0"/>
                                          </p:stCondLst>
                                        </p:cTn>
                                        <p:tgtEl>
                                          <p:spTgt spid="5"/>
                                        </p:tgtEl>
                                        <p:attrNameLst>
                                          <p:attrName>style.visibility</p:attrName>
                                        </p:attrNameLst>
                                      </p:cBhvr>
                                      <p:to>
                                        <p:strVal val="hidden"/>
                                      </p:to>
                                    </p:set>
                                  </p:childTnLst>
                                </p:cTn>
                              </p:par>
                              <p:par>
                                <p:cTn id="79" presetID="1" presetClass="exit" presetSubtype="0" fill="hold" grpId="0" nodeType="withEffect">
                                  <p:stCondLst>
                                    <p:cond delay="0"/>
                                  </p:stCondLst>
                                  <p:childTnLst>
                                    <p:set>
                                      <p:cBhvr>
                                        <p:cTn id="80"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1" grpId="0" animBg="1"/>
      <p:bldP spid="23" grpId="0"/>
      <p:bldP spid="23" grpId="1"/>
      <p:bldP spid="25" grpId="0"/>
      <p:bldP spid="25" grpId="1"/>
      <p:bldP spid="26" grpId="0"/>
      <p:bldP spid="26" grpId="1"/>
      <p:bldP spid="48" grpId="0"/>
      <p:bldP spid="7" grpId="0"/>
      <p:bldP spid="4" grpId="0"/>
      <p:bldP spid="4"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BB2C1-2E61-314F-3869-5B0E9ACB45E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72867D9-DFD2-9AC2-8EA3-713E7EEE7F2C}"/>
              </a:ext>
            </a:extLst>
          </p:cNvPr>
          <p:cNvSpPr>
            <a:spLocks noGrp="1"/>
          </p:cNvSpPr>
          <p:nvPr>
            <p:ph type="sldNum" sz="quarter" idx="4"/>
          </p:nvPr>
        </p:nvSpPr>
        <p:spPr/>
        <p:txBody>
          <a:bodyPr/>
          <a:lstStyle/>
          <a:p>
            <a:fld id="{E62723E9-58A5-4D18-81BD-E1D0CC324A1D}" type="slidenum">
              <a:rPr lang="en-US" smtClean="0"/>
              <a:pPr/>
              <a:t>8</a:t>
            </a:fld>
            <a:endParaRPr lang="en-US"/>
          </a:p>
        </p:txBody>
      </p:sp>
      <p:sp>
        <p:nvSpPr>
          <p:cNvPr id="3" name="Title 2">
            <a:extLst>
              <a:ext uri="{FF2B5EF4-FFF2-40B4-BE49-F238E27FC236}">
                <a16:creationId xmlns:a16="http://schemas.microsoft.com/office/drawing/2014/main" id="{7D64C04E-E42F-A449-D725-D3811B6481C9}"/>
              </a:ext>
            </a:extLst>
          </p:cNvPr>
          <p:cNvSpPr>
            <a:spLocks noGrp="1"/>
          </p:cNvSpPr>
          <p:nvPr>
            <p:ph type="title"/>
          </p:nvPr>
        </p:nvSpPr>
        <p:spPr/>
        <p:txBody>
          <a:bodyPr>
            <a:normAutofit/>
          </a:bodyPr>
          <a:lstStyle/>
          <a:p>
            <a:r>
              <a:rPr lang="en-US"/>
              <a:t>Experimental Setup</a:t>
            </a:r>
          </a:p>
        </p:txBody>
      </p:sp>
      <p:pic>
        <p:nvPicPr>
          <p:cNvPr id="11" name="Picture 10">
            <a:extLst>
              <a:ext uri="{FF2B5EF4-FFF2-40B4-BE49-F238E27FC236}">
                <a16:creationId xmlns:a16="http://schemas.microsoft.com/office/drawing/2014/main" id="{85F0A371-6CCB-BB08-252D-F9DA94738D9B}"/>
              </a:ext>
            </a:extLst>
          </p:cNvPr>
          <p:cNvPicPr>
            <a:picLocks noChangeAspect="1"/>
          </p:cNvPicPr>
          <p:nvPr/>
        </p:nvPicPr>
        <p:blipFill>
          <a:blip r:embed="rId2"/>
          <a:srcRect l="1996" r="3701" b="4159"/>
          <a:stretch>
            <a:fillRect/>
          </a:stretch>
        </p:blipFill>
        <p:spPr>
          <a:xfrm>
            <a:off x="5045715" y="1489711"/>
            <a:ext cx="7088685" cy="4007577"/>
          </a:xfrm>
          <a:prstGeom prst="rect">
            <a:avLst/>
          </a:prstGeom>
        </p:spPr>
      </p:pic>
      <p:sp>
        <p:nvSpPr>
          <p:cNvPr id="18" name="TextBox 17">
            <a:extLst>
              <a:ext uri="{FF2B5EF4-FFF2-40B4-BE49-F238E27FC236}">
                <a16:creationId xmlns:a16="http://schemas.microsoft.com/office/drawing/2014/main" id="{7574E4C8-A13A-6196-5F75-2DAFF70A03AB}"/>
              </a:ext>
            </a:extLst>
          </p:cNvPr>
          <p:cNvSpPr txBox="1"/>
          <p:nvPr/>
        </p:nvSpPr>
        <p:spPr>
          <a:xfrm>
            <a:off x="601748" y="907200"/>
            <a:ext cx="4443967" cy="5816977"/>
          </a:xfrm>
          <a:prstGeom prst="rect">
            <a:avLst/>
          </a:prstGeom>
          <a:noFill/>
        </p:spPr>
        <p:txBody>
          <a:bodyPr wrap="square" rtlCol="0">
            <a:spAutoFit/>
          </a:bodyPr>
          <a:lstStyle/>
          <a:p>
            <a:pPr marL="285750" indent="-285750">
              <a:buClr>
                <a:schemeClr val="bg2"/>
              </a:buClr>
              <a:buFont typeface="Wingdings" panose="05000000000000000000" pitchFamily="2" charset="2"/>
              <a:buChar char="§"/>
            </a:pPr>
            <a:r>
              <a:rPr lang="en-US" dirty="0"/>
              <a:t>9-LOS, 8-color, pathlength-amplified SRLAS Diagnostic</a:t>
            </a:r>
          </a:p>
          <a:p>
            <a:pPr marL="285750" indent="-285750">
              <a:buClr>
                <a:schemeClr val="bg2"/>
              </a:buClr>
              <a:buFont typeface="Wingdings" panose="05000000000000000000" pitchFamily="2" charset="2"/>
              <a:buChar char="§"/>
            </a:pPr>
            <a:r>
              <a:rPr lang="en-US" dirty="0"/>
              <a:t>Excited states of N</a:t>
            </a:r>
            <a:r>
              <a:rPr lang="en-US" baseline="-25000" dirty="0"/>
              <a:t>2</a:t>
            </a:r>
            <a:r>
              <a:rPr lang="en-US" dirty="0"/>
              <a:t>, O, N, NO, </a:t>
            </a:r>
            <a:r>
              <a:rPr lang="en-US" dirty="0" err="1"/>
              <a:t>Ar</a:t>
            </a:r>
            <a:r>
              <a:rPr lang="en-US" dirty="0"/>
              <a:t>, Xe, and ground state N</a:t>
            </a:r>
            <a:r>
              <a:rPr lang="en-US" baseline="-25000" dirty="0"/>
              <a:t>2</a:t>
            </a:r>
            <a:r>
              <a:rPr lang="en-US" baseline="30000" dirty="0"/>
              <a:t>+</a:t>
            </a:r>
          </a:p>
          <a:p>
            <a:pPr marL="742950" lvl="1" indent="-285750">
              <a:buClr>
                <a:schemeClr val="bg2"/>
              </a:buClr>
              <a:buFont typeface="Source Sans Pro" panose="020B0503030403020204" pitchFamily="34" charset="0"/>
              <a:buChar char="›"/>
            </a:pPr>
            <a:r>
              <a:rPr lang="en-US" dirty="0"/>
              <a:t>3 states of O</a:t>
            </a:r>
          </a:p>
          <a:p>
            <a:pPr marL="742950" lvl="1" indent="-285750">
              <a:buClr>
                <a:schemeClr val="bg2"/>
              </a:buClr>
              <a:buFont typeface="Source Sans Pro" panose="020B0503030403020204" pitchFamily="34" charset="0"/>
              <a:buChar char="›"/>
            </a:pPr>
            <a:r>
              <a:rPr lang="en-US" dirty="0"/>
              <a:t>3 states of N</a:t>
            </a:r>
          </a:p>
          <a:p>
            <a:pPr marL="742950" lvl="1" indent="-285750">
              <a:buClr>
                <a:schemeClr val="bg2"/>
              </a:buClr>
              <a:buFont typeface="Source Sans Pro" panose="020B0503030403020204" pitchFamily="34" charset="0"/>
              <a:buChar char="›"/>
            </a:pPr>
            <a:r>
              <a:rPr lang="en-US" dirty="0"/>
              <a:t>2 states of </a:t>
            </a:r>
            <a:r>
              <a:rPr lang="en-US" dirty="0" err="1"/>
              <a:t>Ar</a:t>
            </a:r>
            <a:endParaRPr lang="en-US" dirty="0"/>
          </a:p>
          <a:p>
            <a:pPr marL="742950" lvl="1" indent="-285750">
              <a:buClr>
                <a:schemeClr val="bg2"/>
              </a:buClr>
              <a:buFont typeface="Source Sans Pro" panose="020B0503030403020204" pitchFamily="34" charset="0"/>
              <a:buChar char="›"/>
            </a:pPr>
            <a:r>
              <a:rPr lang="en-US" dirty="0"/>
              <a:t>6 states of Xe</a:t>
            </a:r>
          </a:p>
          <a:p>
            <a:pPr marL="742950" lvl="1" indent="-285750">
              <a:buClr>
                <a:schemeClr val="bg2"/>
              </a:buClr>
              <a:buFont typeface="Source Sans Pro" panose="020B0503030403020204" pitchFamily="34" charset="0"/>
              <a:buChar char="›"/>
            </a:pPr>
            <a:r>
              <a:rPr lang="en-US" dirty="0"/>
              <a:t>N</a:t>
            </a:r>
            <a:r>
              <a:rPr lang="en-US" baseline="-25000" dirty="0"/>
              <a:t>2</a:t>
            </a:r>
            <a:r>
              <a:rPr lang="en-US" dirty="0"/>
              <a:t>(A)</a:t>
            </a:r>
          </a:p>
          <a:p>
            <a:pPr marL="742950" lvl="1" indent="-285750">
              <a:buClr>
                <a:schemeClr val="bg2"/>
              </a:buClr>
              <a:buFont typeface="Source Sans Pro" panose="020B0503030403020204" pitchFamily="34" charset="0"/>
              <a:buChar char="›"/>
            </a:pPr>
            <a:r>
              <a:rPr lang="en-US" dirty="0"/>
              <a:t>NO(A)</a:t>
            </a:r>
          </a:p>
          <a:p>
            <a:pPr marL="742950" lvl="1" indent="-285750">
              <a:buClr>
                <a:schemeClr val="bg2"/>
              </a:buClr>
              <a:buFont typeface="Source Sans Pro" panose="020B0503030403020204" pitchFamily="34" charset="0"/>
              <a:buChar char="›"/>
            </a:pPr>
            <a:r>
              <a:rPr lang="en-US" dirty="0"/>
              <a:t>N</a:t>
            </a:r>
            <a:r>
              <a:rPr lang="en-US" baseline="-25000" dirty="0"/>
              <a:t>2</a:t>
            </a:r>
            <a:r>
              <a:rPr lang="en-US" baseline="30000" dirty="0"/>
              <a:t>+</a:t>
            </a:r>
            <a:r>
              <a:rPr lang="en-US" dirty="0"/>
              <a:t>(X)</a:t>
            </a:r>
          </a:p>
          <a:p>
            <a:pPr marL="285750" indent="-285750">
              <a:buClr>
                <a:schemeClr val="bg2"/>
              </a:buClr>
              <a:buFont typeface="Wingdings" panose="05000000000000000000" pitchFamily="2" charset="2"/>
              <a:buChar char="§"/>
            </a:pPr>
            <a:r>
              <a:rPr lang="en-US" dirty="0"/>
              <a:t>Three Stark-based measurements of e</a:t>
            </a:r>
            <a:r>
              <a:rPr lang="en-US" baseline="30000" dirty="0"/>
              <a:t>- </a:t>
            </a:r>
            <a:r>
              <a:rPr lang="en-US" dirty="0"/>
              <a:t>(Six assuming known </a:t>
            </a:r>
            <a:r>
              <a:rPr lang="en-US" dirty="0" err="1"/>
              <a:t>T</a:t>
            </a:r>
            <a:r>
              <a:rPr lang="en-US" baseline="-25000" dirty="0" err="1"/>
              <a:t>e</a:t>
            </a:r>
            <a:r>
              <a:rPr lang="en-US" dirty="0"/>
              <a:t>)</a:t>
            </a:r>
            <a:endParaRPr lang="en-US" baseline="30000" dirty="0"/>
          </a:p>
          <a:p>
            <a:pPr marL="285750" indent="-285750">
              <a:buClr>
                <a:schemeClr val="bg2"/>
              </a:buClr>
              <a:buFont typeface="Wingdings" panose="05000000000000000000" pitchFamily="2" charset="2"/>
              <a:buChar char="§"/>
            </a:pPr>
            <a:r>
              <a:rPr lang="en-US" dirty="0"/>
              <a:t>Two measurements of Doppler temperature </a:t>
            </a:r>
          </a:p>
          <a:p>
            <a:pPr marL="285750" indent="-285750">
              <a:buClr>
                <a:schemeClr val="bg2"/>
              </a:buClr>
              <a:buFont typeface="Wingdings" panose="05000000000000000000" pitchFamily="2" charset="2"/>
              <a:buChar char="§"/>
            </a:pPr>
            <a:r>
              <a:rPr lang="en-US" dirty="0"/>
              <a:t>Theoretically, NO(A) / N</a:t>
            </a:r>
            <a:r>
              <a:rPr lang="en-US" baseline="-25000" dirty="0"/>
              <a:t>2</a:t>
            </a:r>
            <a:r>
              <a:rPr lang="en-US" dirty="0"/>
              <a:t>(A) vibrational temperatures (not explored)</a:t>
            </a:r>
          </a:p>
          <a:p>
            <a:pPr marL="285750" indent="-285750">
              <a:buClr>
                <a:schemeClr val="bg2"/>
              </a:buClr>
              <a:buFont typeface="Wingdings" panose="05000000000000000000" pitchFamily="2" charset="2"/>
              <a:buChar char="§"/>
            </a:pPr>
            <a:r>
              <a:rPr lang="en-US" dirty="0"/>
              <a:t>Sampling rates from 500 kHz to 1 MHz</a:t>
            </a:r>
          </a:p>
          <a:p>
            <a:pPr marL="742950" lvl="1" indent="-285750">
              <a:buClr>
                <a:schemeClr val="bg2"/>
              </a:buClr>
              <a:buFont typeface="Source Sans Pro" panose="020B0503030403020204" pitchFamily="34" charset="0"/>
              <a:buChar char="›"/>
            </a:pPr>
            <a:r>
              <a:rPr lang="en-US" dirty="0"/>
              <a:t>Exception of </a:t>
            </a:r>
            <a:r>
              <a:rPr lang="en-US" dirty="0" err="1"/>
              <a:t>Ar</a:t>
            </a:r>
            <a:r>
              <a:rPr lang="en-US" dirty="0"/>
              <a:t>(2) measurement at ~50 kHz</a:t>
            </a:r>
          </a:p>
          <a:p>
            <a:pPr marL="285750" indent="-285750">
              <a:buFont typeface="Arial" panose="020B0604020202020204" pitchFamily="34" charset="0"/>
              <a:buChar char="•"/>
            </a:pPr>
            <a:endParaRPr lang="en-US" baseline="30000" dirty="0"/>
          </a:p>
        </p:txBody>
      </p:sp>
      <p:sp>
        <p:nvSpPr>
          <p:cNvPr id="19" name="TextBox 18">
            <a:extLst>
              <a:ext uri="{FF2B5EF4-FFF2-40B4-BE49-F238E27FC236}">
                <a16:creationId xmlns:a16="http://schemas.microsoft.com/office/drawing/2014/main" id="{33934133-DF38-D4F5-BC35-F3A5EFC82E3F}"/>
              </a:ext>
            </a:extLst>
          </p:cNvPr>
          <p:cNvSpPr txBox="1"/>
          <p:nvPr/>
        </p:nvSpPr>
        <p:spPr>
          <a:xfrm>
            <a:off x="11343285" y="2156650"/>
            <a:ext cx="68019" cy="200055"/>
          </a:xfrm>
          <a:prstGeom prst="rect">
            <a:avLst/>
          </a:prstGeom>
          <a:noFill/>
        </p:spPr>
        <p:txBody>
          <a:bodyPr wrap="square" rtlCol="0">
            <a:spAutoFit/>
          </a:bodyPr>
          <a:lstStyle/>
          <a:p>
            <a:r>
              <a:rPr lang="en-US" sz="700">
                <a:solidFill>
                  <a:srgbClr val="1B7226"/>
                </a:solidFill>
              </a:rPr>
              <a:t>8</a:t>
            </a:r>
          </a:p>
        </p:txBody>
      </p:sp>
    </p:spTree>
    <p:extLst>
      <p:ext uri="{BB962C8B-B14F-4D97-AF65-F5344CB8AC3E}">
        <p14:creationId xmlns:p14="http://schemas.microsoft.com/office/powerpoint/2010/main" val="76207076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8">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8">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8">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8">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bldLvl="2"/>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BAC5172-62B6-C75E-EE42-75BF4E4682E2}"/>
              </a:ext>
            </a:extLst>
          </p:cNvPr>
          <p:cNvSpPr>
            <a:spLocks noGrp="1"/>
          </p:cNvSpPr>
          <p:nvPr>
            <p:ph type="sldNum" sz="quarter" idx="4"/>
          </p:nvPr>
        </p:nvSpPr>
        <p:spPr/>
        <p:txBody>
          <a:bodyPr/>
          <a:lstStyle/>
          <a:p>
            <a:fld id="{E62723E9-58A5-4D18-81BD-E1D0CC324A1D}" type="slidenum">
              <a:rPr lang="en-US" smtClean="0"/>
              <a:pPr/>
              <a:t>9</a:t>
            </a:fld>
            <a:endParaRPr lang="en-US"/>
          </a:p>
        </p:txBody>
      </p:sp>
      <p:sp>
        <p:nvSpPr>
          <p:cNvPr id="3" name="Title 2">
            <a:extLst>
              <a:ext uri="{FF2B5EF4-FFF2-40B4-BE49-F238E27FC236}">
                <a16:creationId xmlns:a16="http://schemas.microsoft.com/office/drawing/2014/main" id="{3E213FFA-1C23-BB62-0D3F-DABF4120139F}"/>
              </a:ext>
            </a:extLst>
          </p:cNvPr>
          <p:cNvSpPr>
            <a:spLocks noGrp="1"/>
          </p:cNvSpPr>
          <p:nvPr>
            <p:ph type="title"/>
          </p:nvPr>
        </p:nvSpPr>
        <p:spPr>
          <a:xfrm>
            <a:off x="733648" y="-35119"/>
            <a:ext cx="11270510" cy="650699"/>
          </a:xfrm>
        </p:spPr>
        <p:txBody>
          <a:bodyPr/>
          <a:lstStyle/>
          <a:p>
            <a:r>
              <a:rPr lang="en-US"/>
              <a:t>Single Scan Results (1 µs intervals) </a:t>
            </a:r>
          </a:p>
        </p:txBody>
      </p:sp>
      <p:pic>
        <p:nvPicPr>
          <p:cNvPr id="12" name="Picture 11">
            <a:extLst>
              <a:ext uri="{FF2B5EF4-FFF2-40B4-BE49-F238E27FC236}">
                <a16:creationId xmlns:a16="http://schemas.microsoft.com/office/drawing/2014/main" id="{1CEF638A-F049-4C33-00EB-29ECDFFA90A9}"/>
              </a:ext>
            </a:extLst>
          </p:cNvPr>
          <p:cNvPicPr>
            <a:picLocks noChangeAspect="1"/>
          </p:cNvPicPr>
          <p:nvPr/>
        </p:nvPicPr>
        <p:blipFill>
          <a:blip r:embed="rId2"/>
          <a:stretch>
            <a:fillRect/>
          </a:stretch>
        </p:blipFill>
        <p:spPr>
          <a:xfrm>
            <a:off x="5397594" y="929817"/>
            <a:ext cx="3397986" cy="2254147"/>
          </a:xfrm>
          <a:prstGeom prst="rect">
            <a:avLst/>
          </a:prstGeom>
        </p:spPr>
      </p:pic>
      <p:pic>
        <p:nvPicPr>
          <p:cNvPr id="14" name="Picture 13">
            <a:extLst>
              <a:ext uri="{FF2B5EF4-FFF2-40B4-BE49-F238E27FC236}">
                <a16:creationId xmlns:a16="http://schemas.microsoft.com/office/drawing/2014/main" id="{690C9C36-BC4A-A295-43DA-F2C04F03EC46}"/>
              </a:ext>
            </a:extLst>
          </p:cNvPr>
          <p:cNvPicPr>
            <a:picLocks noChangeAspect="1"/>
          </p:cNvPicPr>
          <p:nvPr/>
        </p:nvPicPr>
        <p:blipFill>
          <a:blip r:embed="rId3"/>
          <a:stretch>
            <a:fillRect/>
          </a:stretch>
        </p:blipFill>
        <p:spPr>
          <a:xfrm>
            <a:off x="5397594" y="3183964"/>
            <a:ext cx="3397986" cy="1871492"/>
          </a:xfrm>
          <a:prstGeom prst="rect">
            <a:avLst/>
          </a:prstGeom>
        </p:spPr>
      </p:pic>
      <p:pic>
        <p:nvPicPr>
          <p:cNvPr id="16" name="Picture 15">
            <a:extLst>
              <a:ext uri="{FF2B5EF4-FFF2-40B4-BE49-F238E27FC236}">
                <a16:creationId xmlns:a16="http://schemas.microsoft.com/office/drawing/2014/main" id="{4001CDBA-7DAF-B82D-594A-FE037473AC17}"/>
              </a:ext>
            </a:extLst>
          </p:cNvPr>
          <p:cNvPicPr>
            <a:picLocks noChangeAspect="1"/>
          </p:cNvPicPr>
          <p:nvPr/>
        </p:nvPicPr>
        <p:blipFill>
          <a:blip r:embed="rId4"/>
          <a:stretch>
            <a:fillRect/>
          </a:stretch>
        </p:blipFill>
        <p:spPr>
          <a:xfrm>
            <a:off x="5302368" y="4960974"/>
            <a:ext cx="3493212" cy="1059417"/>
          </a:xfrm>
          <a:prstGeom prst="rect">
            <a:avLst/>
          </a:prstGeom>
        </p:spPr>
      </p:pic>
      <p:pic>
        <p:nvPicPr>
          <p:cNvPr id="22" name="Picture 21">
            <a:extLst>
              <a:ext uri="{FF2B5EF4-FFF2-40B4-BE49-F238E27FC236}">
                <a16:creationId xmlns:a16="http://schemas.microsoft.com/office/drawing/2014/main" id="{1A8261DC-40C7-EA12-A0B3-7447E9C39CFE}"/>
              </a:ext>
            </a:extLst>
          </p:cNvPr>
          <p:cNvPicPr>
            <a:picLocks noChangeAspect="1"/>
          </p:cNvPicPr>
          <p:nvPr/>
        </p:nvPicPr>
        <p:blipFill>
          <a:blip r:embed="rId5"/>
          <a:stretch>
            <a:fillRect/>
          </a:stretch>
        </p:blipFill>
        <p:spPr>
          <a:xfrm>
            <a:off x="8834384" y="929816"/>
            <a:ext cx="3169774" cy="2254147"/>
          </a:xfrm>
          <a:prstGeom prst="rect">
            <a:avLst/>
          </a:prstGeom>
        </p:spPr>
      </p:pic>
      <p:pic>
        <p:nvPicPr>
          <p:cNvPr id="28" name="Picture 27">
            <a:extLst>
              <a:ext uri="{FF2B5EF4-FFF2-40B4-BE49-F238E27FC236}">
                <a16:creationId xmlns:a16="http://schemas.microsoft.com/office/drawing/2014/main" id="{5B9EFBF6-BDBD-A58D-D3D6-381A3D6DC53E}"/>
              </a:ext>
            </a:extLst>
          </p:cNvPr>
          <p:cNvPicPr>
            <a:picLocks noChangeAspect="1"/>
          </p:cNvPicPr>
          <p:nvPr/>
        </p:nvPicPr>
        <p:blipFill>
          <a:blip r:embed="rId6"/>
          <a:stretch>
            <a:fillRect/>
          </a:stretch>
        </p:blipFill>
        <p:spPr>
          <a:xfrm>
            <a:off x="8795580" y="3212747"/>
            <a:ext cx="3331431" cy="1813926"/>
          </a:xfrm>
          <a:prstGeom prst="rect">
            <a:avLst/>
          </a:prstGeom>
        </p:spPr>
      </p:pic>
      <p:pic>
        <p:nvPicPr>
          <p:cNvPr id="30" name="Picture 29">
            <a:extLst>
              <a:ext uri="{FF2B5EF4-FFF2-40B4-BE49-F238E27FC236}">
                <a16:creationId xmlns:a16="http://schemas.microsoft.com/office/drawing/2014/main" id="{708F3E2D-3B4E-24A3-A052-B4EFA5EE8797}"/>
              </a:ext>
            </a:extLst>
          </p:cNvPr>
          <p:cNvPicPr>
            <a:picLocks noChangeAspect="1"/>
          </p:cNvPicPr>
          <p:nvPr/>
        </p:nvPicPr>
        <p:blipFill>
          <a:blip r:embed="rId7"/>
          <a:stretch>
            <a:fillRect/>
          </a:stretch>
        </p:blipFill>
        <p:spPr>
          <a:xfrm>
            <a:off x="8787896" y="4918232"/>
            <a:ext cx="3331432" cy="969346"/>
          </a:xfrm>
          <a:prstGeom prst="rect">
            <a:avLst/>
          </a:prstGeom>
        </p:spPr>
      </p:pic>
      <p:sp>
        <p:nvSpPr>
          <p:cNvPr id="31" name="TextBox 30">
            <a:extLst>
              <a:ext uri="{FF2B5EF4-FFF2-40B4-BE49-F238E27FC236}">
                <a16:creationId xmlns:a16="http://schemas.microsoft.com/office/drawing/2014/main" id="{DAB1B693-1413-A790-F962-FBD23DC3FEB6}"/>
              </a:ext>
            </a:extLst>
          </p:cNvPr>
          <p:cNvSpPr txBox="1"/>
          <p:nvPr/>
        </p:nvSpPr>
        <p:spPr>
          <a:xfrm>
            <a:off x="5701553" y="1045029"/>
            <a:ext cx="595035" cy="369332"/>
          </a:xfrm>
          <a:prstGeom prst="rect">
            <a:avLst/>
          </a:prstGeom>
          <a:noFill/>
        </p:spPr>
        <p:txBody>
          <a:bodyPr wrap="none" rtlCol="0">
            <a:spAutoFit/>
          </a:bodyPr>
          <a:lstStyle/>
          <a:p>
            <a:r>
              <a:rPr lang="en-US"/>
              <a:t>O(4)</a:t>
            </a:r>
          </a:p>
        </p:txBody>
      </p:sp>
      <p:sp>
        <p:nvSpPr>
          <p:cNvPr id="32" name="TextBox 31">
            <a:extLst>
              <a:ext uri="{FF2B5EF4-FFF2-40B4-BE49-F238E27FC236}">
                <a16:creationId xmlns:a16="http://schemas.microsoft.com/office/drawing/2014/main" id="{7DF65EE8-51B8-C705-B20C-B9C9EC4921BB}"/>
              </a:ext>
            </a:extLst>
          </p:cNvPr>
          <p:cNvSpPr txBox="1"/>
          <p:nvPr/>
        </p:nvSpPr>
        <p:spPr>
          <a:xfrm>
            <a:off x="9099539" y="1045029"/>
            <a:ext cx="808235" cy="369332"/>
          </a:xfrm>
          <a:prstGeom prst="rect">
            <a:avLst/>
          </a:prstGeom>
          <a:noFill/>
        </p:spPr>
        <p:txBody>
          <a:bodyPr wrap="none" rtlCol="0">
            <a:spAutoFit/>
          </a:bodyPr>
          <a:lstStyle/>
          <a:p>
            <a:r>
              <a:rPr lang="en-US" err="1"/>
              <a:t>Ar</a:t>
            </a:r>
            <a:r>
              <a:rPr lang="en-US"/>
              <a:t> (12)</a:t>
            </a:r>
          </a:p>
        </p:txBody>
      </p:sp>
      <p:sp>
        <p:nvSpPr>
          <p:cNvPr id="5" name="TextBox 4">
            <a:extLst>
              <a:ext uri="{FF2B5EF4-FFF2-40B4-BE49-F238E27FC236}">
                <a16:creationId xmlns:a16="http://schemas.microsoft.com/office/drawing/2014/main" id="{BDB59C28-9961-960E-B14D-EA0A65C4DDBF}"/>
              </a:ext>
            </a:extLst>
          </p:cNvPr>
          <p:cNvSpPr txBox="1"/>
          <p:nvPr/>
        </p:nvSpPr>
        <p:spPr>
          <a:xfrm>
            <a:off x="623449" y="937224"/>
            <a:ext cx="4641567" cy="1323439"/>
          </a:xfrm>
          <a:prstGeom prst="rect">
            <a:avLst/>
          </a:prstGeom>
          <a:noFill/>
        </p:spPr>
        <p:txBody>
          <a:bodyPr wrap="square" rtlCol="0">
            <a:spAutoFit/>
          </a:bodyPr>
          <a:lstStyle/>
          <a:p>
            <a:pPr marL="285750" indent="-285750" defTabSz="457200">
              <a:buClr>
                <a:schemeClr val="bg2"/>
              </a:buClr>
              <a:buFont typeface="Wingdings" panose="05000000000000000000" pitchFamily="2" charset="2"/>
              <a:buChar char="§"/>
              <a:defRPr/>
            </a:pPr>
            <a:r>
              <a:rPr kumimoji="0" lang="en-US" sz="2000" b="0" i="0" u="none" strike="noStrike" kern="1200" cap="none" spc="0" normalizeH="0" baseline="0" noProof="0" dirty="0">
                <a:ln>
                  <a:noFill/>
                </a:ln>
                <a:solidFill>
                  <a:srgbClr val="000000"/>
                </a:solidFill>
                <a:effectLst/>
                <a:uLnTx/>
                <a:uFillTx/>
                <a:latin typeface="Source Sans Pro"/>
                <a:ea typeface="+mn-ea"/>
                <a:cs typeface="+mn-cs"/>
              </a:rPr>
              <a:t>Diode lasers are modulated at 500 kHz or 100 kHz in frequency space to capture absorption </a:t>
            </a:r>
            <a:r>
              <a:rPr kumimoji="0" lang="en-US" sz="2000" b="0" i="0" u="none" strike="noStrike" kern="1200" cap="none" spc="0" normalizeH="0" baseline="0" noProof="0" dirty="0" err="1">
                <a:ln>
                  <a:noFill/>
                </a:ln>
                <a:solidFill>
                  <a:srgbClr val="000000"/>
                </a:solidFill>
                <a:effectLst/>
                <a:uLnTx/>
                <a:uFillTx/>
                <a:latin typeface="Source Sans Pro"/>
                <a:ea typeface="+mn-ea"/>
                <a:cs typeface="+mn-cs"/>
              </a:rPr>
              <a:t>lineshape</a:t>
            </a:r>
            <a:r>
              <a:rPr kumimoji="0" lang="en-US" sz="2000" b="0" i="0" u="none" strike="noStrike" kern="1200" cap="none" spc="0" normalizeH="0" baseline="0" noProof="0" dirty="0">
                <a:ln>
                  <a:noFill/>
                </a:ln>
                <a:solidFill>
                  <a:srgbClr val="000000"/>
                </a:solidFill>
                <a:effectLst/>
                <a:uLnTx/>
                <a:uFillTx/>
                <a:latin typeface="Source Sans Pro"/>
                <a:ea typeface="+mn-ea"/>
                <a:cs typeface="+mn-cs"/>
              </a:rPr>
              <a:t> (species)</a:t>
            </a:r>
          </a:p>
          <a:p>
            <a:pPr marL="285750" indent="-285750" defTabSz="457200">
              <a:buFont typeface="Wingdings" panose="05000000000000000000" pitchFamily="2" charset="2"/>
              <a:buChar char="§"/>
              <a:defRPr/>
            </a:pPr>
            <a:endParaRPr lang="en-US" sz="2000" dirty="0">
              <a:solidFill>
                <a:srgbClr val="000000"/>
              </a:solidFill>
              <a:latin typeface="Source Sans Pro"/>
            </a:endParaRP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793668E0-6D32-994B-5159-8758E85C85B9}"/>
                  </a:ext>
                </a:extLst>
              </p:cNvPr>
              <p:cNvSpPr txBox="1"/>
              <p:nvPr/>
            </p:nvSpPr>
            <p:spPr>
              <a:xfrm>
                <a:off x="6434475" y="4243790"/>
                <a:ext cx="1474058" cy="525400"/>
              </a:xfrm>
              <a:prstGeom prst="rect">
                <a:avLst/>
              </a:prstGeom>
              <a:noFill/>
            </p:spPr>
            <p:txBody>
              <a:bodyPr wrap="none" rtlCol="0">
                <a:spAutoFit/>
              </a:bodyPr>
              <a:lstStyle/>
              <a:p>
                <a:r>
                  <a:rPr lang="en-US"/>
                  <a:t>a </a:t>
                </a:r>
                <a14:m>
                  <m:oMath xmlns:m="http://schemas.openxmlformats.org/officeDocument/2006/math">
                    <m:r>
                      <a:rPr lang="en-US" i="1" smtClean="0">
                        <a:latin typeface="Cambria Math" panose="02040503050406030204" pitchFamily="18" charset="0"/>
                        <a:ea typeface="Cambria Math" panose="02040503050406030204" pitchFamily="18" charset="0"/>
                      </a:rPr>
                      <m:t>~</m:t>
                    </m:r>
                    <m:f>
                      <m:fPr>
                        <m:ctrlPr>
                          <a:rPr lang="en-US" i="1" smtClean="0">
                            <a:latin typeface="Cambria Math" panose="02040503050406030204" pitchFamily="18" charset="0"/>
                            <a:ea typeface="Cambria Math" panose="02040503050406030204" pitchFamily="18" charset="0"/>
                          </a:rPr>
                        </m:ctrlPr>
                      </m:fPr>
                      <m:num>
                        <m:sSub>
                          <m:sSubPr>
                            <m:ctrlPr>
                              <a:rPr lang="en-US" i="1" smtClean="0">
                                <a:latin typeface="Cambria Math" panose="02040503050406030204" pitchFamily="18" charset="0"/>
                                <a:ea typeface="Cambria Math" panose="02040503050406030204" pitchFamily="18" charset="0"/>
                              </a:rPr>
                            </m:ctrlPr>
                          </m:sSubPr>
                          <m:e>
                            <m:r>
                              <a:rPr lang="en-US" i="1" smtClean="0">
                                <a:latin typeface="Cambria Math" panose="02040503050406030204" pitchFamily="18" charset="0"/>
                                <a:ea typeface="Cambria Math" panose="02040503050406030204" pitchFamily="18" charset="0"/>
                              </a:rPr>
                              <m:t>∆</m:t>
                            </m:r>
                            <m:r>
                              <m:rPr>
                                <m:sty m:val="p"/>
                              </m:rPr>
                              <a:rPr lang="el-GR" i="1" smtClean="0">
                                <a:latin typeface="Cambria Math" panose="02040503050406030204" pitchFamily="18" charset="0"/>
                                <a:ea typeface="Cambria Math" panose="02040503050406030204" pitchFamily="18" charset="0"/>
                              </a:rPr>
                              <m:t>ν</m:t>
                            </m:r>
                          </m:e>
                          <m:sub>
                            <m:r>
                              <a:rPr lang="en-US" b="0" i="1" smtClean="0">
                                <a:latin typeface="Cambria Math" panose="02040503050406030204" pitchFamily="18" charset="0"/>
                              </a:rPr>
                              <m:t>𝑐</m:t>
                            </m:r>
                          </m:sub>
                        </m:sSub>
                      </m:num>
                      <m:den>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m:t>
                            </m:r>
                            <m:r>
                              <m:rPr>
                                <m:sty m:val="p"/>
                              </m:rPr>
                              <a:rPr lang="el-GR" i="1">
                                <a:latin typeface="Cambria Math" panose="02040503050406030204" pitchFamily="18" charset="0"/>
                                <a:ea typeface="Cambria Math" panose="02040503050406030204" pitchFamily="18" charset="0"/>
                              </a:rPr>
                              <m:t>ν</m:t>
                            </m:r>
                          </m:e>
                          <m:sub>
                            <m:r>
                              <a:rPr lang="en-US" b="0" i="1" smtClean="0">
                                <a:latin typeface="Cambria Math" panose="02040503050406030204" pitchFamily="18" charset="0"/>
                                <a:ea typeface="Cambria Math" panose="02040503050406030204" pitchFamily="18" charset="0"/>
                              </a:rPr>
                              <m:t>𝐷</m:t>
                            </m:r>
                          </m:sub>
                        </m:sSub>
                      </m:den>
                    </m:f>
                  </m:oMath>
                </a14:m>
                <a:r>
                  <a:rPr lang="en-US"/>
                  <a:t>&lt; 0.05 </a:t>
                </a:r>
              </a:p>
            </p:txBody>
          </p:sp>
        </mc:Choice>
        <mc:Fallback xmlns="">
          <p:sp>
            <p:nvSpPr>
              <p:cNvPr id="6" name="TextBox 5">
                <a:extLst>
                  <a:ext uri="{FF2B5EF4-FFF2-40B4-BE49-F238E27FC236}">
                    <a16:creationId xmlns:a16="http://schemas.microsoft.com/office/drawing/2014/main" id="{793668E0-6D32-994B-5159-8758E85C85B9}"/>
                  </a:ext>
                </a:extLst>
              </p:cNvPr>
              <p:cNvSpPr txBox="1">
                <a:spLocks noRot="1" noChangeAspect="1" noMove="1" noResize="1" noEditPoints="1" noAdjustHandles="1" noChangeArrowheads="1" noChangeShapeType="1" noTextEdit="1"/>
              </p:cNvSpPr>
              <p:nvPr/>
            </p:nvSpPr>
            <p:spPr>
              <a:xfrm>
                <a:off x="6434475" y="4243790"/>
                <a:ext cx="1474058" cy="525400"/>
              </a:xfrm>
              <a:prstGeom prst="rect">
                <a:avLst/>
              </a:prstGeom>
              <a:blipFill>
                <a:blip r:embed="rId8"/>
                <a:stretch>
                  <a:fillRect l="-3734" r="-11203" b="-1163"/>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32C06F21-64A9-1212-F726-2D00DDD9313A}"/>
              </a:ext>
            </a:extLst>
          </p:cNvPr>
          <p:cNvSpPr txBox="1"/>
          <p:nvPr/>
        </p:nvSpPr>
        <p:spPr>
          <a:xfrm>
            <a:off x="10173428" y="4399858"/>
            <a:ext cx="845103" cy="369332"/>
          </a:xfrm>
          <a:prstGeom prst="rect">
            <a:avLst/>
          </a:prstGeom>
          <a:noFill/>
        </p:spPr>
        <p:txBody>
          <a:bodyPr wrap="none" rtlCol="0">
            <a:spAutoFit/>
          </a:bodyPr>
          <a:lstStyle/>
          <a:p>
            <a:r>
              <a:rPr lang="en-US"/>
              <a:t>a ~ 0.3 </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5573B6B7-9FD3-D586-45FD-268A9A1A37CA}"/>
                  </a:ext>
                </a:extLst>
              </p:cNvPr>
              <p:cNvSpPr txBox="1"/>
              <p:nvPr/>
            </p:nvSpPr>
            <p:spPr>
              <a:xfrm>
                <a:off x="613288" y="3396313"/>
                <a:ext cx="4689079" cy="1192571"/>
              </a:xfrm>
              <a:prstGeom prst="rect">
                <a:avLst/>
              </a:prstGeom>
              <a:noFill/>
            </p:spPr>
            <p:txBody>
              <a:bodyPr wrap="square">
                <a:spAutoFit/>
              </a:bodyPr>
              <a:lstStyle/>
              <a:p>
                <a:pPr marL="285750" indent="-285750" defTabSz="457200">
                  <a:buClr>
                    <a:schemeClr val="bg2"/>
                  </a:buClr>
                  <a:buFont typeface="Wingdings" panose="05000000000000000000" pitchFamily="2" charset="2"/>
                  <a:buChar char="§"/>
                  <a:defRPr/>
                </a:pPr>
                <a:r>
                  <a:rPr lang="en-US" sz="2000" dirty="0">
                    <a:solidFill>
                      <a:srgbClr val="000000"/>
                    </a:solidFill>
                    <a:latin typeface="Source Sans Pro"/>
                  </a:rPr>
                  <a:t>O(4), N(4) lines are Doppler broadened, yielding translational temperature</a:t>
                </a:r>
              </a:p>
              <a:p>
                <a:pPr defTabSz="457200">
                  <a:defRPr/>
                </a:pPr>
                <a14:m>
                  <m:oMathPara xmlns:m="http://schemas.openxmlformats.org/officeDocument/2006/math">
                    <m:oMath>
                      <m:r>
                        <a:rPr kumimoji="0" lang="en-US" sz="20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sSub>
                        <m:sSubPr>
                          <m:ctrlPr>
                            <a:rPr lang="el-GR" sz="2000" i="1">
                              <a:solidFill>
                                <a:srgbClr val="000000"/>
                              </a:solidFill>
                              <a:latin typeface="Cambria Math" panose="02040503050406030204" pitchFamily="18" charset="0"/>
                              <a:ea typeface="Cambria Math" panose="02040503050406030204" pitchFamily="18" charset="0"/>
                            </a:rPr>
                          </m:ctrlPr>
                        </m:sSubPr>
                        <m:e>
                          <m:r>
                            <m:rPr>
                              <m:sty m:val="p"/>
                            </m:rPr>
                            <a:rPr lang="el-GR" sz="2000" i="1">
                              <a:solidFill>
                                <a:srgbClr val="000000"/>
                              </a:solidFill>
                              <a:latin typeface="Cambria Math" panose="02040503050406030204" pitchFamily="18" charset="0"/>
                              <a:ea typeface="Cambria Math" panose="02040503050406030204" pitchFamily="18" charset="0"/>
                            </a:rPr>
                            <m:t>ν</m:t>
                          </m:r>
                          <m:r>
                            <m:rPr>
                              <m:nor/>
                            </m:rPr>
                            <a:rPr lang="en-US" sz="2000" i="0" dirty="0">
                              <a:solidFill>
                                <a:srgbClr val="000000"/>
                              </a:solidFill>
                            </a:rPr>
                            <m:t> </m:t>
                          </m:r>
                        </m:e>
                        <m:sub>
                          <m:f>
                            <m:fPr>
                              <m:ctrlPr>
                                <a:rPr kumimoji="0" lang="en-US" sz="20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ctrlPr>
                            </m:fPr>
                            <m:num>
                              <m:r>
                                <a:rPr kumimoji="0" lang="en-US" sz="20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1</m:t>
                              </m:r>
                            </m:num>
                            <m:den>
                              <m:r>
                                <a:rPr kumimoji="0" lang="en-US" sz="20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2</m:t>
                              </m:r>
                            </m:den>
                          </m:f>
                          <m:r>
                            <a:rPr kumimoji="0" lang="en-US" sz="20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r>
                            <a:rPr kumimoji="0" lang="en-US" sz="20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𝐷</m:t>
                          </m:r>
                        </m:sub>
                      </m:sSub>
                      <m:r>
                        <a:rPr kumimoji="0" lang="en-US" sz="20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sSubSup>
                        <m:sSubSupPr>
                          <m:ctrlPr>
                            <a:rPr kumimoji="0" lang="en-US" sz="20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ctrlPr>
                        </m:sSubSupPr>
                        <m:e>
                          <m:r>
                            <a:rPr kumimoji="0" lang="en-US" sz="20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𝑇</m:t>
                          </m:r>
                        </m:e>
                        <m:sub>
                          <m:r>
                            <a:rPr kumimoji="0" lang="en-US" sz="20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𝑡𝑟𝑎𝑛𝑠</m:t>
                          </m:r>
                        </m:sub>
                        <m:sup>
                          <m:r>
                            <a:rPr kumimoji="0" lang="en-US" sz="20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0.5</m:t>
                          </m:r>
                        </m:sup>
                      </m:sSubSup>
                    </m:oMath>
                  </m:oMathPara>
                </a14:m>
                <a:endParaRPr kumimoji="0" lang="en-US" sz="2000" b="0" i="0" u="none" strike="noStrike" kern="1200" cap="none" spc="0" normalizeH="0" baseline="0" noProof="0" dirty="0">
                  <a:ln>
                    <a:noFill/>
                  </a:ln>
                  <a:solidFill>
                    <a:srgbClr val="000000"/>
                  </a:solidFill>
                  <a:effectLst/>
                  <a:uLnTx/>
                  <a:uFillTx/>
                  <a:latin typeface="Source Sans Pro"/>
                  <a:ea typeface="+mn-ea"/>
                  <a:cs typeface="+mn-cs"/>
                </a:endParaRPr>
              </a:p>
            </p:txBody>
          </p:sp>
        </mc:Choice>
        <mc:Fallback xmlns="">
          <p:sp>
            <p:nvSpPr>
              <p:cNvPr id="11" name="TextBox 10">
                <a:extLst>
                  <a:ext uri="{FF2B5EF4-FFF2-40B4-BE49-F238E27FC236}">
                    <a16:creationId xmlns:a16="http://schemas.microsoft.com/office/drawing/2014/main" id="{5573B6B7-9FD3-D586-45FD-268A9A1A37CA}"/>
                  </a:ext>
                </a:extLst>
              </p:cNvPr>
              <p:cNvSpPr txBox="1">
                <a:spLocks noRot="1" noChangeAspect="1" noMove="1" noResize="1" noEditPoints="1" noAdjustHandles="1" noChangeArrowheads="1" noChangeShapeType="1" noTextEdit="1"/>
              </p:cNvSpPr>
              <p:nvPr/>
            </p:nvSpPr>
            <p:spPr>
              <a:xfrm>
                <a:off x="613288" y="3396313"/>
                <a:ext cx="4689079" cy="1192571"/>
              </a:xfrm>
              <a:prstGeom prst="rect">
                <a:avLst/>
              </a:prstGeom>
              <a:blipFill>
                <a:blip r:embed="rId9"/>
                <a:stretch>
                  <a:fillRect l="-1170" t="-2551" r="-65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1EA00D70-5F99-0539-9001-8660ED11B62F}"/>
                  </a:ext>
                </a:extLst>
              </p:cNvPr>
              <p:cNvSpPr txBox="1"/>
              <p:nvPr/>
            </p:nvSpPr>
            <p:spPr>
              <a:xfrm>
                <a:off x="623449" y="4673140"/>
                <a:ext cx="4400086" cy="1793568"/>
              </a:xfrm>
              <a:prstGeom prst="rect">
                <a:avLst/>
              </a:prstGeom>
              <a:noFill/>
            </p:spPr>
            <p:txBody>
              <a:bodyPr wrap="square">
                <a:spAutoFit/>
              </a:bodyPr>
              <a:lstStyle/>
              <a:p>
                <a:pPr marL="285750" indent="-285750" defTabSz="457200">
                  <a:buClr>
                    <a:schemeClr val="bg2"/>
                  </a:buClr>
                  <a:buFont typeface="Wingdings" panose="05000000000000000000" pitchFamily="2" charset="2"/>
                  <a:buChar char="§"/>
                  <a:defRPr/>
                </a:pPr>
                <a:r>
                  <a:rPr kumimoji="0" lang="en-US" sz="2000" b="0" i="0" u="none" strike="noStrike" kern="1200" cap="none" spc="0" normalizeH="0" baseline="0" noProof="0" dirty="0" err="1">
                    <a:ln>
                      <a:noFill/>
                    </a:ln>
                    <a:solidFill>
                      <a:srgbClr val="000000"/>
                    </a:solidFill>
                    <a:effectLst/>
                    <a:uLnTx/>
                    <a:uFillTx/>
                    <a:latin typeface="Source Sans Pro"/>
                    <a:ea typeface="+mn-ea"/>
                    <a:cs typeface="+mn-cs"/>
                  </a:rPr>
                  <a:t>Ar</a:t>
                </a:r>
                <a:r>
                  <a:rPr kumimoji="0" lang="en-US" sz="2000" b="0" i="0" u="none" strike="noStrike" kern="1200" cap="none" spc="0" normalizeH="0" baseline="0" noProof="0" dirty="0">
                    <a:ln>
                      <a:noFill/>
                    </a:ln>
                    <a:solidFill>
                      <a:srgbClr val="000000"/>
                    </a:solidFill>
                    <a:effectLst/>
                    <a:uLnTx/>
                    <a:uFillTx/>
                    <a:latin typeface="Source Sans Pro"/>
                    <a:ea typeface="+mn-ea"/>
                    <a:cs typeface="+mn-cs"/>
                  </a:rPr>
                  <a:t>(12), O(6),</a:t>
                </a:r>
                <a:r>
                  <a:rPr kumimoji="0" lang="en-US" sz="2000" b="0" i="0" u="none" strike="noStrike" kern="1200" cap="none" spc="0" normalizeH="0" noProof="0" dirty="0">
                    <a:ln>
                      <a:noFill/>
                    </a:ln>
                    <a:solidFill>
                      <a:srgbClr val="000000"/>
                    </a:solidFill>
                    <a:effectLst/>
                    <a:uLnTx/>
                    <a:uFillTx/>
                    <a:latin typeface="Source Sans Pro"/>
                    <a:ea typeface="+mn-ea"/>
                    <a:cs typeface="+mn-cs"/>
                  </a:rPr>
                  <a:t> O(7), N(8)</a:t>
                </a:r>
                <a:r>
                  <a:rPr lang="en-US" sz="2000" dirty="0">
                    <a:solidFill>
                      <a:srgbClr val="000000"/>
                    </a:solidFill>
                    <a:latin typeface="Source Sans Pro"/>
                  </a:rPr>
                  <a:t> lines are Stark broadened and shifted (electron number density)</a:t>
                </a:r>
              </a:p>
              <a:p>
                <a:pPr defTabSz="457200">
                  <a:defRPr/>
                </a:pPr>
                <a14:m>
                  <m:oMathPara xmlns:m="http://schemas.openxmlformats.org/officeDocument/2006/math">
                    <m:oMathParaPr>
                      <m:jc m:val="left"/>
                    </m:oMathParaPr>
                    <m:oMath>
                      <m:r>
                        <a:rPr kumimoji="0" lang="en-US" sz="20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                 ∆</m:t>
                      </m:r>
                      <m:sSub>
                        <m:sSubPr>
                          <m:ctrlPr>
                            <a:rPr lang="el-GR" sz="2000" i="1">
                              <a:solidFill>
                                <a:srgbClr val="000000"/>
                              </a:solidFill>
                              <a:latin typeface="Cambria Math" panose="02040503050406030204" pitchFamily="18" charset="0"/>
                              <a:ea typeface="Cambria Math" panose="02040503050406030204" pitchFamily="18" charset="0"/>
                            </a:rPr>
                          </m:ctrlPr>
                        </m:sSubPr>
                        <m:e>
                          <m:r>
                            <m:rPr>
                              <m:sty m:val="p"/>
                            </m:rPr>
                            <a:rPr lang="el-GR" sz="2000" i="1">
                              <a:solidFill>
                                <a:srgbClr val="000000"/>
                              </a:solidFill>
                              <a:latin typeface="Cambria Math" panose="02040503050406030204" pitchFamily="18" charset="0"/>
                              <a:ea typeface="Cambria Math" panose="02040503050406030204" pitchFamily="18" charset="0"/>
                            </a:rPr>
                            <m:t>ν</m:t>
                          </m:r>
                          <m:r>
                            <m:rPr>
                              <m:nor/>
                            </m:rPr>
                            <a:rPr lang="en-US" sz="2000" i="0" dirty="0">
                              <a:solidFill>
                                <a:srgbClr val="000000"/>
                              </a:solidFill>
                            </a:rPr>
                            <m:t> </m:t>
                          </m:r>
                        </m:e>
                        <m:sub>
                          <m:f>
                            <m:fPr>
                              <m:ctrlPr>
                                <a:rPr kumimoji="0" lang="en-US" sz="20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ctrlPr>
                            </m:fPr>
                            <m:num>
                              <m:r>
                                <a:rPr kumimoji="0" lang="en-US" sz="20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1</m:t>
                              </m:r>
                            </m:num>
                            <m:den>
                              <m:r>
                                <a:rPr kumimoji="0" lang="en-US" sz="20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2</m:t>
                              </m:r>
                            </m:den>
                          </m:f>
                          <m:r>
                            <a:rPr kumimoji="0" lang="en-US" sz="20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r>
                            <a:rPr kumimoji="0" lang="en-US" sz="20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𝑆</m:t>
                          </m:r>
                        </m:sub>
                      </m:sSub>
                      <m:r>
                        <a:rPr lang="en-US" sz="2000" i="1">
                          <a:solidFill>
                            <a:srgbClr val="000000"/>
                          </a:solidFill>
                          <a:latin typeface="Cambria Math" panose="02040503050406030204" pitchFamily="18" charset="0"/>
                          <a:ea typeface="Cambria Math" panose="02040503050406030204" pitchFamily="18" charset="0"/>
                        </a:rPr>
                        <m:t>∝</m:t>
                      </m:r>
                      <m:sSub>
                        <m:sSubPr>
                          <m:ctrlPr>
                            <a:rPr kumimoji="0" lang="en-US" sz="20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ctrlPr>
                        </m:sSubPr>
                        <m:e>
                          <m:r>
                            <a:rPr kumimoji="0" lang="en-US" sz="20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𝑛</m:t>
                          </m:r>
                        </m:e>
                        <m:sub>
                          <m:r>
                            <a:rPr kumimoji="0" lang="en-US" sz="20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𝑒</m:t>
                          </m:r>
                        </m:sub>
                      </m:sSub>
                    </m:oMath>
                  </m:oMathPara>
                </a14:m>
                <a:endParaRPr kumimoji="0" lang="en-US" sz="2000" b="0" i="0" u="none" strike="noStrike" kern="1200" cap="none" spc="0" normalizeH="0" baseline="0" noProof="0" dirty="0">
                  <a:ln>
                    <a:noFill/>
                  </a:ln>
                  <a:solidFill>
                    <a:srgbClr val="000000"/>
                  </a:solidFill>
                  <a:effectLst/>
                  <a:uLnTx/>
                  <a:uFillTx/>
                  <a:latin typeface="Source Sans Pro"/>
                  <a:ea typeface="+mn-ea"/>
                  <a:cs typeface="+mn-cs"/>
                </a:endParaRPr>
              </a:p>
              <a:p>
                <a:pPr defTabSz="457200">
                  <a:defRPr/>
                </a:pPr>
                <a:endParaRPr lang="en-US" sz="2000" dirty="0">
                  <a:solidFill>
                    <a:srgbClr val="000000"/>
                  </a:solidFill>
                  <a:latin typeface="Source Sans Pro"/>
                </a:endParaRPr>
              </a:p>
            </p:txBody>
          </p:sp>
        </mc:Choice>
        <mc:Fallback xmlns="">
          <p:sp>
            <p:nvSpPr>
              <p:cNvPr id="15" name="TextBox 14">
                <a:extLst>
                  <a:ext uri="{FF2B5EF4-FFF2-40B4-BE49-F238E27FC236}">
                    <a16:creationId xmlns:a16="http://schemas.microsoft.com/office/drawing/2014/main" id="{1EA00D70-5F99-0539-9001-8660ED11B62F}"/>
                  </a:ext>
                </a:extLst>
              </p:cNvPr>
              <p:cNvSpPr txBox="1">
                <a:spLocks noRot="1" noChangeAspect="1" noMove="1" noResize="1" noEditPoints="1" noAdjustHandles="1" noChangeArrowheads="1" noChangeShapeType="1" noTextEdit="1"/>
              </p:cNvSpPr>
              <p:nvPr/>
            </p:nvSpPr>
            <p:spPr>
              <a:xfrm>
                <a:off x="623449" y="4673140"/>
                <a:ext cx="4400086" cy="1793568"/>
              </a:xfrm>
              <a:prstGeom prst="rect">
                <a:avLst/>
              </a:prstGeom>
              <a:blipFill>
                <a:blip r:embed="rId10"/>
                <a:stretch>
                  <a:fillRect l="-1247" t="-2041" r="-138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69F9B40E-1483-245A-AAC7-25A68DE3693B}"/>
                  </a:ext>
                </a:extLst>
              </p:cNvPr>
              <p:cNvSpPr txBox="1"/>
              <p:nvPr/>
            </p:nvSpPr>
            <p:spPr>
              <a:xfrm>
                <a:off x="2561759" y="5306016"/>
                <a:ext cx="1545666" cy="369332"/>
              </a:xfrm>
              <a:prstGeom prst="rect">
                <a:avLst/>
              </a:prstGeom>
              <a:noFill/>
            </p:spPr>
            <p:txBody>
              <a:bodyPr wrap="square">
                <a:spAutoFit/>
              </a:bodyPr>
              <a:lstStyle/>
              <a:p>
                <a:pPr defTabSz="457200">
                  <a:defRPr/>
                </a:pPr>
                <a14:m>
                  <m:oMathPara xmlns:m="http://schemas.openxmlformats.org/officeDocument/2006/math">
                    <m:oMath>
                      <m:r>
                        <m:rPr>
                          <m:sty m:val="p"/>
                        </m:rPr>
                        <a:rPr kumimoji="0" lang="el-GR"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δ</m:t>
                      </m:r>
                      <m:r>
                        <a:rPr kumimoji="0" lang="en-US"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 ∝</m:t>
                      </m:r>
                      <m:sSub>
                        <m:sSubPr>
                          <m:ctrlPr>
                            <a:rPr kumimoji="0" lang="en-US"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ctrlPr>
                        </m:sSubPr>
                        <m:e>
                          <m:r>
                            <a:rPr kumimoji="0" lang="en-US"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 </m:t>
                          </m:r>
                          <m:r>
                            <a:rPr kumimoji="0" lang="en-US"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𝑛</m:t>
                          </m:r>
                        </m:e>
                        <m:sub>
                          <m:r>
                            <a:rPr kumimoji="0" lang="en-US"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𝑒</m:t>
                          </m:r>
                        </m:sub>
                      </m:sSub>
                    </m:oMath>
                  </m:oMathPara>
                </a14:m>
                <a:endParaRPr kumimoji="0" lang="en-US" b="0" i="0" u="none" strike="noStrike" kern="1200" cap="none" spc="0" normalizeH="0" baseline="0" noProof="0">
                  <a:ln>
                    <a:noFill/>
                  </a:ln>
                  <a:solidFill>
                    <a:srgbClr val="000000"/>
                  </a:solidFill>
                  <a:effectLst/>
                  <a:uLnTx/>
                  <a:uFillTx/>
                  <a:latin typeface="Source Sans Pro"/>
                  <a:ea typeface="+mn-ea"/>
                  <a:cs typeface="+mn-cs"/>
                </a:endParaRPr>
              </a:p>
            </p:txBody>
          </p:sp>
        </mc:Choice>
        <mc:Fallback xmlns="">
          <p:sp>
            <p:nvSpPr>
              <p:cNvPr id="9" name="TextBox 8">
                <a:extLst>
                  <a:ext uri="{FF2B5EF4-FFF2-40B4-BE49-F238E27FC236}">
                    <a16:creationId xmlns:a16="http://schemas.microsoft.com/office/drawing/2014/main" id="{69F9B40E-1483-245A-AAC7-25A68DE3693B}"/>
                  </a:ext>
                </a:extLst>
              </p:cNvPr>
              <p:cNvSpPr txBox="1">
                <a:spLocks noRot="1" noChangeAspect="1" noMove="1" noResize="1" noEditPoints="1" noAdjustHandles="1" noChangeArrowheads="1" noChangeShapeType="1" noTextEdit="1"/>
              </p:cNvSpPr>
              <p:nvPr/>
            </p:nvSpPr>
            <p:spPr>
              <a:xfrm>
                <a:off x="2561759" y="5306016"/>
                <a:ext cx="1545666" cy="369332"/>
              </a:xfrm>
              <a:prstGeom prst="rect">
                <a:avLst/>
              </a:prstGeom>
              <a:blipFill>
                <a:blip r:embed="rId11"/>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83581BC9-098B-D1D5-F0DA-01D9993D3B50}"/>
              </a:ext>
            </a:extLst>
          </p:cNvPr>
          <p:cNvSpPr txBox="1"/>
          <p:nvPr/>
        </p:nvSpPr>
        <p:spPr>
          <a:xfrm>
            <a:off x="5639075" y="3144915"/>
            <a:ext cx="2123623" cy="646331"/>
          </a:xfrm>
          <a:prstGeom prst="rect">
            <a:avLst/>
          </a:prstGeom>
          <a:noFill/>
        </p:spPr>
        <p:txBody>
          <a:bodyPr wrap="square">
            <a:spAutoFit/>
          </a:bodyPr>
          <a:lstStyle/>
          <a:p>
            <a:r>
              <a:rPr lang="en-US" sz="1200"/>
              <a:t>T = 10500 K, P = 0.171 atm, </a:t>
            </a:r>
          </a:p>
          <a:p>
            <a:r>
              <a:rPr lang="en-US" sz="1200"/>
              <a:t>2% O</a:t>
            </a:r>
            <a:r>
              <a:rPr lang="en-US" sz="1200" baseline="-25000"/>
              <a:t>2</a:t>
            </a:r>
            <a:r>
              <a:rPr lang="en-US" sz="1200"/>
              <a:t>, 10% N</a:t>
            </a:r>
            <a:r>
              <a:rPr lang="en-US" sz="1200" baseline="-25000"/>
              <a:t>2</a:t>
            </a:r>
            <a:r>
              <a:rPr lang="en-US" sz="1200"/>
              <a:t> in </a:t>
            </a:r>
            <a:r>
              <a:rPr lang="en-US" sz="1200" err="1"/>
              <a:t>Ar</a:t>
            </a:r>
            <a:endParaRPr lang="en-US" sz="1200"/>
          </a:p>
          <a:p>
            <a:r>
              <a:rPr lang="en-US" sz="1200"/>
              <a:t>t = 100 µs</a:t>
            </a:r>
          </a:p>
        </p:txBody>
      </p:sp>
      <p:sp>
        <p:nvSpPr>
          <p:cNvPr id="10" name="TextBox 9">
            <a:extLst>
              <a:ext uri="{FF2B5EF4-FFF2-40B4-BE49-F238E27FC236}">
                <a16:creationId xmlns:a16="http://schemas.microsoft.com/office/drawing/2014/main" id="{BF1A8760-E9D2-D728-87D4-DC07D9C49696}"/>
              </a:ext>
            </a:extLst>
          </p:cNvPr>
          <p:cNvSpPr txBox="1"/>
          <p:nvPr/>
        </p:nvSpPr>
        <p:spPr>
          <a:xfrm>
            <a:off x="623449" y="2083175"/>
            <a:ext cx="4522251" cy="1015663"/>
          </a:xfrm>
          <a:prstGeom prst="rect">
            <a:avLst/>
          </a:prstGeom>
          <a:noFill/>
        </p:spPr>
        <p:txBody>
          <a:bodyPr wrap="square">
            <a:spAutoFit/>
          </a:bodyPr>
          <a:lstStyle/>
          <a:p>
            <a:pPr marL="285750" indent="-285750" defTabSz="457200">
              <a:buClr>
                <a:schemeClr val="bg2"/>
              </a:buClr>
              <a:buFont typeface="Wingdings" panose="05000000000000000000" pitchFamily="2" charset="2"/>
              <a:buChar char="§"/>
              <a:defRPr/>
            </a:pPr>
            <a:r>
              <a:rPr kumimoji="0" lang="en-US" sz="2000" b="0" i="0" u="none" strike="noStrike" kern="1200" cap="none" spc="0" normalizeH="0" baseline="0" noProof="0" dirty="0">
                <a:ln>
                  <a:noFill/>
                </a:ln>
                <a:solidFill>
                  <a:srgbClr val="000000"/>
                </a:solidFill>
                <a:effectLst/>
                <a:uLnTx/>
                <a:uFillTx/>
                <a:latin typeface="Source Sans Pro"/>
                <a:ea typeface="+mn-ea"/>
                <a:cs typeface="+mn-cs"/>
              </a:rPr>
              <a:t>High sampling rate made possible with high-bandwidth DAQ, total </a:t>
            </a:r>
            <a:r>
              <a:rPr kumimoji="0" lang="en-US" sz="2000" b="0" i="0" u="none" strike="noStrike" kern="1200" cap="none" spc="0" normalizeH="0" baseline="0" noProof="0" dirty="0" err="1">
                <a:ln>
                  <a:noFill/>
                </a:ln>
                <a:solidFill>
                  <a:srgbClr val="000000"/>
                </a:solidFill>
                <a:effectLst/>
                <a:uLnTx/>
                <a:uFillTx/>
                <a:latin typeface="Source Sans Pro"/>
                <a:ea typeface="+mn-ea"/>
                <a:cs typeface="+mn-cs"/>
              </a:rPr>
              <a:t>lineshape</a:t>
            </a:r>
            <a:r>
              <a:rPr kumimoji="0" lang="en-US" sz="2000" b="0" i="0" u="none" strike="noStrike" kern="1200" cap="none" spc="0" normalizeH="0" baseline="0" noProof="0" dirty="0">
                <a:ln>
                  <a:noFill/>
                </a:ln>
                <a:solidFill>
                  <a:srgbClr val="000000"/>
                </a:solidFill>
                <a:effectLst/>
                <a:uLnTx/>
                <a:uFillTx/>
                <a:latin typeface="Source Sans Pro"/>
                <a:ea typeface="+mn-ea"/>
                <a:cs typeface="+mn-cs"/>
              </a:rPr>
              <a:t> captured in ~ 300 ns</a:t>
            </a:r>
          </a:p>
        </p:txBody>
      </p:sp>
    </p:spTree>
    <p:extLst>
      <p:ext uri="{BB962C8B-B14F-4D97-AF65-F5344CB8AC3E}">
        <p14:creationId xmlns:p14="http://schemas.microsoft.com/office/powerpoint/2010/main" val="23805312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1" grpId="0"/>
      <p:bldP spid="15" grpId="0"/>
      <p:bldP spid="9" grpId="0"/>
      <p:bldP spid="4"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5E44E23-929B-7448-EE64-D13D259E0D16}"/>
              </a:ext>
            </a:extLst>
          </p:cNvPr>
          <p:cNvSpPr>
            <a:spLocks noGrp="1"/>
          </p:cNvSpPr>
          <p:nvPr>
            <p:ph type="sldNum" sz="quarter" idx="4"/>
          </p:nvPr>
        </p:nvSpPr>
        <p:spPr/>
        <p:txBody>
          <a:bodyPr/>
          <a:lstStyle/>
          <a:p>
            <a:fld id="{E62723E9-58A5-4D18-81BD-E1D0CC324A1D}" type="slidenum">
              <a:rPr lang="en-US" smtClean="0"/>
              <a:pPr/>
              <a:t>10</a:t>
            </a:fld>
            <a:endParaRPr lang="en-US"/>
          </a:p>
        </p:txBody>
      </p:sp>
      <p:sp>
        <p:nvSpPr>
          <p:cNvPr id="3" name="Title 2">
            <a:extLst>
              <a:ext uri="{FF2B5EF4-FFF2-40B4-BE49-F238E27FC236}">
                <a16:creationId xmlns:a16="http://schemas.microsoft.com/office/drawing/2014/main" id="{1DA694E3-9FD8-CCE3-D7D6-E910FC605B2C}"/>
              </a:ext>
            </a:extLst>
          </p:cNvPr>
          <p:cNvSpPr>
            <a:spLocks noGrp="1"/>
          </p:cNvSpPr>
          <p:nvPr>
            <p:ph type="title"/>
          </p:nvPr>
        </p:nvSpPr>
        <p:spPr/>
        <p:txBody>
          <a:bodyPr/>
          <a:lstStyle/>
          <a:p>
            <a:r>
              <a:rPr lang="en-US"/>
              <a:t>Single Molecular Scan Results (2 µs intervals) </a:t>
            </a:r>
          </a:p>
        </p:txBody>
      </p:sp>
      <p:sp>
        <p:nvSpPr>
          <p:cNvPr id="8" name="TextBox 7">
            <a:extLst>
              <a:ext uri="{FF2B5EF4-FFF2-40B4-BE49-F238E27FC236}">
                <a16:creationId xmlns:a16="http://schemas.microsoft.com/office/drawing/2014/main" id="{2AAAB947-3C22-883E-337C-0456C1D5FA61}"/>
              </a:ext>
            </a:extLst>
          </p:cNvPr>
          <p:cNvSpPr txBox="1"/>
          <p:nvPr/>
        </p:nvSpPr>
        <p:spPr>
          <a:xfrm>
            <a:off x="733648" y="1132066"/>
            <a:ext cx="5110479" cy="4801314"/>
          </a:xfrm>
          <a:prstGeom prst="rect">
            <a:avLst/>
          </a:prstGeom>
          <a:noFill/>
        </p:spPr>
        <p:txBody>
          <a:bodyPr wrap="square" rtlCol="0">
            <a:spAutoFit/>
          </a:bodyPr>
          <a:lstStyle/>
          <a:p>
            <a:pPr marL="342900" indent="-342900">
              <a:buClr>
                <a:schemeClr val="bg2"/>
              </a:buClr>
              <a:buFont typeface="Wingdings" panose="05000000000000000000" pitchFamily="2" charset="2"/>
              <a:buChar char="§"/>
            </a:pPr>
            <a:r>
              <a:rPr lang="en-US" sz="2400" dirty="0"/>
              <a:t>Excited and ionized molecular species exist in trace amounts and typically have weak spectra</a:t>
            </a:r>
          </a:p>
          <a:p>
            <a:pPr marL="342900" indent="-342900">
              <a:buClr>
                <a:schemeClr val="bg2"/>
              </a:buClr>
              <a:buFont typeface="Wingdings" panose="05000000000000000000" pitchFamily="2" charset="2"/>
              <a:buChar char="§"/>
            </a:pPr>
            <a:endParaRPr lang="en-US" sz="2400" dirty="0"/>
          </a:p>
          <a:p>
            <a:pPr marL="342900" indent="-342900">
              <a:buClr>
                <a:schemeClr val="bg2"/>
              </a:buClr>
              <a:buFont typeface="Wingdings" panose="05000000000000000000" pitchFamily="2" charset="2"/>
              <a:buChar char="§"/>
            </a:pPr>
            <a:r>
              <a:rPr lang="en-US" sz="2400" dirty="0"/>
              <a:t>Translational temperature measurements from the atomic lines greatly constrain the relative strength of the spectral lines</a:t>
            </a:r>
          </a:p>
          <a:p>
            <a:pPr marL="342900" indent="-342900">
              <a:buClr>
                <a:schemeClr val="bg2"/>
              </a:buClr>
              <a:buFont typeface="Wingdings" panose="05000000000000000000" pitchFamily="2" charset="2"/>
              <a:buChar char="§"/>
            </a:pPr>
            <a:endParaRPr lang="en-US" sz="2400" dirty="0"/>
          </a:p>
          <a:p>
            <a:pPr marL="342900" indent="-342900">
              <a:buClr>
                <a:schemeClr val="bg2"/>
              </a:buClr>
              <a:buFont typeface="Wingdings" panose="05000000000000000000" pitchFamily="2" charset="2"/>
              <a:buChar char="§"/>
            </a:pPr>
            <a:r>
              <a:rPr lang="en-US" sz="2400" dirty="0"/>
              <a:t>This allows for accurate separation of multiple blended species at only a few percent attenuation</a:t>
            </a:r>
          </a:p>
          <a:p>
            <a:pPr marL="285750" indent="-285750">
              <a:buClr>
                <a:schemeClr val="bg2"/>
              </a:buClr>
              <a:buFont typeface="Wingdings" panose="05000000000000000000" pitchFamily="2" charset="2"/>
              <a:buChar char="§"/>
            </a:pPr>
            <a:endParaRPr lang="en-US" dirty="0"/>
          </a:p>
        </p:txBody>
      </p:sp>
      <p:pic>
        <p:nvPicPr>
          <p:cNvPr id="18" name="Picture 17">
            <a:extLst>
              <a:ext uri="{FF2B5EF4-FFF2-40B4-BE49-F238E27FC236}">
                <a16:creationId xmlns:a16="http://schemas.microsoft.com/office/drawing/2014/main" id="{39D1A2C0-8DA6-349A-5312-BA9C7C9C5863}"/>
              </a:ext>
            </a:extLst>
          </p:cNvPr>
          <p:cNvPicPr>
            <a:picLocks noChangeAspect="1"/>
          </p:cNvPicPr>
          <p:nvPr/>
        </p:nvPicPr>
        <p:blipFill>
          <a:blip r:embed="rId2"/>
          <a:stretch>
            <a:fillRect/>
          </a:stretch>
        </p:blipFill>
        <p:spPr>
          <a:xfrm>
            <a:off x="5701665" y="972166"/>
            <a:ext cx="6195695" cy="4850893"/>
          </a:xfrm>
          <a:prstGeom prst="rect">
            <a:avLst/>
          </a:prstGeom>
        </p:spPr>
      </p:pic>
      <p:pic>
        <p:nvPicPr>
          <p:cNvPr id="22" name="Picture 21">
            <a:extLst>
              <a:ext uri="{FF2B5EF4-FFF2-40B4-BE49-F238E27FC236}">
                <a16:creationId xmlns:a16="http://schemas.microsoft.com/office/drawing/2014/main" id="{BED702E2-0423-5360-66EC-914D97C2A9B9}"/>
              </a:ext>
            </a:extLst>
          </p:cNvPr>
          <p:cNvPicPr>
            <a:picLocks noChangeAspect="1"/>
          </p:cNvPicPr>
          <p:nvPr/>
        </p:nvPicPr>
        <p:blipFill>
          <a:blip r:embed="rId3"/>
          <a:stretch>
            <a:fillRect/>
          </a:stretch>
        </p:blipFill>
        <p:spPr>
          <a:xfrm>
            <a:off x="5701666" y="924620"/>
            <a:ext cx="6195694" cy="4801314"/>
          </a:xfrm>
          <a:prstGeom prst="rect">
            <a:avLst/>
          </a:prstGeom>
        </p:spPr>
      </p:pic>
      <p:pic>
        <p:nvPicPr>
          <p:cNvPr id="26" name="Picture 25">
            <a:extLst>
              <a:ext uri="{FF2B5EF4-FFF2-40B4-BE49-F238E27FC236}">
                <a16:creationId xmlns:a16="http://schemas.microsoft.com/office/drawing/2014/main" id="{6C9A93CD-5494-AB8B-1980-37F6B76860B0}"/>
              </a:ext>
            </a:extLst>
          </p:cNvPr>
          <p:cNvPicPr>
            <a:picLocks noChangeAspect="1"/>
          </p:cNvPicPr>
          <p:nvPr/>
        </p:nvPicPr>
        <p:blipFill>
          <a:blip r:embed="rId4"/>
          <a:stretch>
            <a:fillRect/>
          </a:stretch>
        </p:blipFill>
        <p:spPr>
          <a:xfrm>
            <a:off x="5636260" y="949089"/>
            <a:ext cx="6261100" cy="4826000"/>
          </a:xfrm>
          <a:prstGeom prst="rect">
            <a:avLst/>
          </a:prstGeom>
        </p:spPr>
      </p:pic>
    </p:spTree>
    <p:extLst>
      <p:ext uri="{BB962C8B-B14F-4D97-AF65-F5344CB8AC3E}">
        <p14:creationId xmlns:p14="http://schemas.microsoft.com/office/powerpoint/2010/main" val="213561180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1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22"/>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83FE4BA-F5F1-CF40-C351-DD60B643AF5C}"/>
              </a:ext>
            </a:extLst>
          </p:cNvPr>
          <p:cNvSpPr>
            <a:spLocks noGrp="1"/>
          </p:cNvSpPr>
          <p:nvPr>
            <p:ph type="sldNum" sz="quarter" idx="4"/>
          </p:nvPr>
        </p:nvSpPr>
        <p:spPr/>
        <p:txBody>
          <a:bodyPr/>
          <a:lstStyle/>
          <a:p>
            <a:fld id="{E62723E9-58A5-4D18-81BD-E1D0CC324A1D}" type="slidenum">
              <a:rPr lang="en-US" smtClean="0"/>
              <a:pPr/>
              <a:t>11</a:t>
            </a:fld>
            <a:endParaRPr lang="en-US"/>
          </a:p>
        </p:txBody>
      </p:sp>
      <p:sp>
        <p:nvSpPr>
          <p:cNvPr id="3" name="Title 2">
            <a:extLst>
              <a:ext uri="{FF2B5EF4-FFF2-40B4-BE49-F238E27FC236}">
                <a16:creationId xmlns:a16="http://schemas.microsoft.com/office/drawing/2014/main" id="{D1FAAF79-7862-4B89-EE20-3864466BFC0F}"/>
              </a:ext>
            </a:extLst>
          </p:cNvPr>
          <p:cNvSpPr>
            <a:spLocks noGrp="1"/>
          </p:cNvSpPr>
          <p:nvPr>
            <p:ph type="title"/>
          </p:nvPr>
        </p:nvSpPr>
        <p:spPr/>
        <p:txBody>
          <a:bodyPr/>
          <a:lstStyle/>
          <a:p>
            <a:r>
              <a:rPr lang="en-US"/>
              <a:t>Experimental Condition Map</a:t>
            </a:r>
          </a:p>
        </p:txBody>
      </p:sp>
      <p:pic>
        <p:nvPicPr>
          <p:cNvPr id="6" name="Picture 5">
            <a:extLst>
              <a:ext uri="{FF2B5EF4-FFF2-40B4-BE49-F238E27FC236}">
                <a16:creationId xmlns:a16="http://schemas.microsoft.com/office/drawing/2014/main" id="{2329093A-CB63-4673-4574-37AF47D2439F}"/>
              </a:ext>
            </a:extLst>
          </p:cNvPr>
          <p:cNvPicPr>
            <a:picLocks noChangeAspect="1"/>
          </p:cNvPicPr>
          <p:nvPr/>
        </p:nvPicPr>
        <p:blipFill>
          <a:blip r:embed="rId2"/>
          <a:stretch>
            <a:fillRect/>
          </a:stretch>
        </p:blipFill>
        <p:spPr>
          <a:xfrm>
            <a:off x="4964759" y="936120"/>
            <a:ext cx="7164645" cy="5191432"/>
          </a:xfrm>
          <a:prstGeom prst="rect">
            <a:avLst/>
          </a:prstGeom>
        </p:spPr>
      </p:pic>
      <p:sp>
        <p:nvSpPr>
          <p:cNvPr id="7" name="Rectangle 6">
            <a:extLst>
              <a:ext uri="{FF2B5EF4-FFF2-40B4-BE49-F238E27FC236}">
                <a16:creationId xmlns:a16="http://schemas.microsoft.com/office/drawing/2014/main" id="{CFCF4242-B383-D8DD-BBBB-497B658A030C}"/>
              </a:ext>
            </a:extLst>
          </p:cNvPr>
          <p:cNvSpPr/>
          <p:nvPr/>
        </p:nvSpPr>
        <p:spPr>
          <a:xfrm>
            <a:off x="8113615" y="896875"/>
            <a:ext cx="1980147" cy="170411"/>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100"/>
              <a:t>Incident velocity uncertainties</a:t>
            </a:r>
          </a:p>
        </p:txBody>
      </p:sp>
      <p:sp>
        <p:nvSpPr>
          <p:cNvPr id="18" name="TextBox 17">
            <a:extLst>
              <a:ext uri="{FF2B5EF4-FFF2-40B4-BE49-F238E27FC236}">
                <a16:creationId xmlns:a16="http://schemas.microsoft.com/office/drawing/2014/main" id="{60B3C1A3-B059-B1D9-198B-CB1E6CBF7681}"/>
              </a:ext>
            </a:extLst>
          </p:cNvPr>
          <p:cNvSpPr txBox="1"/>
          <p:nvPr/>
        </p:nvSpPr>
        <p:spPr>
          <a:xfrm>
            <a:off x="556667" y="1120877"/>
            <a:ext cx="4804372" cy="2308324"/>
          </a:xfrm>
          <a:prstGeom prst="rect">
            <a:avLst/>
          </a:prstGeom>
          <a:noFill/>
        </p:spPr>
        <p:txBody>
          <a:bodyPr wrap="square" rtlCol="0">
            <a:spAutoFit/>
          </a:bodyPr>
          <a:lstStyle/>
          <a:p>
            <a:pPr marL="285750" indent="-285750">
              <a:buClr>
                <a:schemeClr val="bg2"/>
              </a:buClr>
              <a:buFont typeface="Wingdings" panose="05000000000000000000" pitchFamily="2" charset="2"/>
              <a:buChar char="§"/>
            </a:pPr>
            <a:r>
              <a:rPr lang="en-US" dirty="0"/>
              <a:t>Temperatures ranged from 8500 K to 50600 K</a:t>
            </a:r>
          </a:p>
          <a:p>
            <a:pPr marL="742950" lvl="1" indent="-285750">
              <a:buClr>
                <a:schemeClr val="bg2"/>
              </a:buClr>
              <a:buFont typeface="Source Sans Pro" panose="020B0503030403020204" pitchFamily="34" charset="0"/>
              <a:buChar char="›"/>
            </a:pPr>
            <a:r>
              <a:rPr lang="en-US" dirty="0"/>
              <a:t>Pressures from 0.03 to 2 atm</a:t>
            </a:r>
          </a:p>
          <a:p>
            <a:pPr marL="742950" lvl="1" indent="-285750">
              <a:buClr>
                <a:schemeClr val="bg2"/>
              </a:buClr>
              <a:buFont typeface="Wingdings" panose="05000000000000000000" pitchFamily="2" charset="2"/>
              <a:buChar char="§"/>
            </a:pPr>
            <a:endParaRPr lang="en-US" dirty="0"/>
          </a:p>
          <a:p>
            <a:pPr marL="285750" indent="-285750">
              <a:buClr>
                <a:schemeClr val="bg2"/>
              </a:buClr>
              <a:buFont typeface="Wingdings" panose="05000000000000000000" pitchFamily="2" charset="2"/>
              <a:buChar char="§"/>
            </a:pPr>
            <a:r>
              <a:rPr lang="en-US" dirty="0"/>
              <a:t>Wide variety of mixtures to separate HP excitation collision partners</a:t>
            </a:r>
          </a:p>
          <a:p>
            <a:pPr marL="285750" indent="-285750">
              <a:buClr>
                <a:schemeClr val="bg2"/>
              </a:buClr>
              <a:buFont typeface="Wingdings" panose="05000000000000000000" pitchFamily="2" charset="2"/>
              <a:buChar char="§"/>
            </a:pPr>
            <a:endParaRPr lang="en-US" dirty="0"/>
          </a:p>
          <a:p>
            <a:pPr marL="285750" indent="-285750">
              <a:buClr>
                <a:schemeClr val="bg2"/>
              </a:buClr>
              <a:buFont typeface="Wingdings" panose="05000000000000000000" pitchFamily="2" charset="2"/>
              <a:buChar char="§"/>
            </a:pPr>
            <a:r>
              <a:rPr lang="en-US" dirty="0"/>
              <a:t>Xenon to reach higher temperatures and study electron impact reactions</a:t>
            </a:r>
          </a:p>
        </p:txBody>
      </p:sp>
      <p:grpSp>
        <p:nvGrpSpPr>
          <p:cNvPr id="28" name="Group 27">
            <a:extLst>
              <a:ext uri="{FF2B5EF4-FFF2-40B4-BE49-F238E27FC236}">
                <a16:creationId xmlns:a16="http://schemas.microsoft.com/office/drawing/2014/main" id="{400B6292-71F2-CCD6-7672-D83B9EBF9370}"/>
              </a:ext>
            </a:extLst>
          </p:cNvPr>
          <p:cNvGrpSpPr/>
          <p:nvPr/>
        </p:nvGrpSpPr>
        <p:grpSpPr>
          <a:xfrm>
            <a:off x="1331587" y="2462981"/>
            <a:ext cx="6782028" cy="3664571"/>
            <a:chOff x="1331587" y="2462981"/>
            <a:chExt cx="6782028" cy="3664571"/>
          </a:xfrm>
        </p:grpSpPr>
        <p:pic>
          <p:nvPicPr>
            <p:cNvPr id="17" name="Picture 16">
              <a:extLst>
                <a:ext uri="{FF2B5EF4-FFF2-40B4-BE49-F238E27FC236}">
                  <a16:creationId xmlns:a16="http://schemas.microsoft.com/office/drawing/2014/main" id="{D55E26E8-8D54-D83B-60B3-EA3AF96C53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1587" y="4343766"/>
              <a:ext cx="3254532" cy="1783786"/>
            </a:xfrm>
            <a:prstGeom prst="rect">
              <a:avLst/>
            </a:prstGeom>
          </p:spPr>
        </p:pic>
        <p:sp>
          <p:nvSpPr>
            <p:cNvPr id="21" name="Oval 20">
              <a:extLst>
                <a:ext uri="{FF2B5EF4-FFF2-40B4-BE49-F238E27FC236}">
                  <a16:creationId xmlns:a16="http://schemas.microsoft.com/office/drawing/2014/main" id="{6DEF65D0-F5CB-AAA4-F0C3-E1846BED04F6}"/>
                </a:ext>
              </a:extLst>
            </p:cNvPr>
            <p:cNvSpPr/>
            <p:nvPr/>
          </p:nvSpPr>
          <p:spPr>
            <a:xfrm>
              <a:off x="7713406" y="2462981"/>
              <a:ext cx="400209" cy="390832"/>
            </a:xfrm>
            <a:prstGeom prst="ellipse">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80CA58A6-FE6A-826F-873C-3D4A9769A688}"/>
                </a:ext>
              </a:extLst>
            </p:cNvPr>
            <p:cNvCxnSpPr>
              <a:stCxn id="21" idx="3"/>
            </p:cNvCxnSpPr>
            <p:nvPr/>
          </p:nvCxnSpPr>
          <p:spPr>
            <a:xfrm flipH="1">
              <a:off x="4667865" y="2796577"/>
              <a:ext cx="3104150" cy="1547189"/>
            </a:xfrm>
            <a:prstGeom prst="line">
              <a:avLst/>
            </a:prstGeom>
            <a:ln w="38100">
              <a:tailEnd type="triangle"/>
            </a:ln>
          </p:spPr>
          <p:style>
            <a:lnRef idx="2">
              <a:schemeClr val="dk1"/>
            </a:lnRef>
            <a:fillRef idx="0">
              <a:schemeClr val="dk1"/>
            </a:fillRef>
            <a:effectRef idx="1">
              <a:schemeClr val="dk1"/>
            </a:effectRef>
            <a:fontRef idx="minor">
              <a:schemeClr val="tx1"/>
            </a:fontRef>
          </p:style>
        </p:cxnSp>
      </p:grpSp>
      <p:grpSp>
        <p:nvGrpSpPr>
          <p:cNvPr id="29" name="Group 28">
            <a:extLst>
              <a:ext uri="{FF2B5EF4-FFF2-40B4-BE49-F238E27FC236}">
                <a16:creationId xmlns:a16="http://schemas.microsoft.com/office/drawing/2014/main" id="{B12AE69B-9D7D-EE40-17C0-E15DF29A0364}"/>
              </a:ext>
            </a:extLst>
          </p:cNvPr>
          <p:cNvGrpSpPr/>
          <p:nvPr/>
        </p:nvGrpSpPr>
        <p:grpSpPr>
          <a:xfrm>
            <a:off x="9178413" y="3147139"/>
            <a:ext cx="2667949" cy="3114675"/>
            <a:chOff x="9178413" y="3147139"/>
            <a:chExt cx="2667949" cy="3114675"/>
          </a:xfrm>
        </p:grpSpPr>
        <p:pic>
          <p:nvPicPr>
            <p:cNvPr id="11" name="Picture 10">
              <a:extLst>
                <a:ext uri="{FF2B5EF4-FFF2-40B4-BE49-F238E27FC236}">
                  <a16:creationId xmlns:a16="http://schemas.microsoft.com/office/drawing/2014/main" id="{DF4B008E-BBE2-AC73-672D-F62B979516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93762" y="3147139"/>
              <a:ext cx="1752600" cy="3114675"/>
            </a:xfrm>
            <a:prstGeom prst="rect">
              <a:avLst/>
            </a:prstGeom>
          </p:spPr>
        </p:pic>
        <p:sp>
          <p:nvSpPr>
            <p:cNvPr id="25" name="Oval 24">
              <a:extLst>
                <a:ext uri="{FF2B5EF4-FFF2-40B4-BE49-F238E27FC236}">
                  <a16:creationId xmlns:a16="http://schemas.microsoft.com/office/drawing/2014/main" id="{82DFCED2-2557-2F6D-61AA-431D34237A07}"/>
                </a:ext>
              </a:extLst>
            </p:cNvPr>
            <p:cNvSpPr/>
            <p:nvPr/>
          </p:nvSpPr>
          <p:spPr>
            <a:xfrm>
              <a:off x="9178413" y="3735012"/>
              <a:ext cx="400209" cy="390832"/>
            </a:xfrm>
            <a:prstGeom prst="ellipse">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26" name="Straight Connector 25">
              <a:extLst>
                <a:ext uri="{FF2B5EF4-FFF2-40B4-BE49-F238E27FC236}">
                  <a16:creationId xmlns:a16="http://schemas.microsoft.com/office/drawing/2014/main" id="{CCFF66F1-F0D8-1757-B125-9903D5CFCD72}"/>
                </a:ext>
              </a:extLst>
            </p:cNvPr>
            <p:cNvCxnSpPr>
              <a:cxnSpLocks/>
            </p:cNvCxnSpPr>
            <p:nvPr/>
          </p:nvCxnSpPr>
          <p:spPr>
            <a:xfrm>
              <a:off x="9500092" y="4075139"/>
              <a:ext cx="528811" cy="454374"/>
            </a:xfrm>
            <a:prstGeom prst="line">
              <a:avLst/>
            </a:prstGeom>
            <a:ln w="38100">
              <a:tailEnd type="triangle"/>
            </a:ln>
          </p:spPr>
          <p:style>
            <a:lnRef idx="2">
              <a:schemeClr val="dk1"/>
            </a:lnRef>
            <a:fillRef idx="0">
              <a:schemeClr val="dk1"/>
            </a:fillRef>
            <a:effectRef idx="1">
              <a:schemeClr val="dk1"/>
            </a:effectRef>
            <a:fontRef idx="minor">
              <a:schemeClr val="tx1"/>
            </a:fontRef>
          </p:style>
        </p:cxnSp>
      </p:grpSp>
    </p:spTree>
    <p:extLst>
      <p:ext uri="{BB962C8B-B14F-4D97-AF65-F5344CB8AC3E}">
        <p14:creationId xmlns:p14="http://schemas.microsoft.com/office/powerpoint/2010/main" val="170474969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D55EB04-3739-D2FB-5019-B6A3C926E336}"/>
              </a:ext>
            </a:extLst>
          </p:cNvPr>
          <p:cNvSpPr>
            <a:spLocks noGrp="1"/>
          </p:cNvSpPr>
          <p:nvPr>
            <p:ph type="sldNum" sz="quarter" idx="4"/>
          </p:nvPr>
        </p:nvSpPr>
        <p:spPr>
          <a:xfrm>
            <a:off x="154519" y="6504084"/>
            <a:ext cx="415499" cy="363855"/>
          </a:xfrm>
        </p:spPr>
        <p:txBody>
          <a:bodyPr/>
          <a:lstStyle/>
          <a:p>
            <a:fld id="{E62723E9-58A5-4D18-81BD-E1D0CC324A1D}" type="slidenum">
              <a:rPr lang="en-US" smtClean="0"/>
              <a:pPr/>
              <a:t>12</a:t>
            </a:fld>
            <a:endParaRPr lang="en-US"/>
          </a:p>
        </p:txBody>
      </p:sp>
      <p:sp>
        <p:nvSpPr>
          <p:cNvPr id="3" name="Title 2">
            <a:extLst>
              <a:ext uri="{FF2B5EF4-FFF2-40B4-BE49-F238E27FC236}">
                <a16:creationId xmlns:a16="http://schemas.microsoft.com/office/drawing/2014/main" id="{A5A12C25-1239-090D-32A0-0206FB573420}"/>
              </a:ext>
            </a:extLst>
          </p:cNvPr>
          <p:cNvSpPr>
            <a:spLocks noGrp="1"/>
          </p:cNvSpPr>
          <p:nvPr>
            <p:ph type="title"/>
          </p:nvPr>
        </p:nvSpPr>
        <p:spPr/>
        <p:txBody>
          <a:bodyPr/>
          <a:lstStyle/>
          <a:p>
            <a:r>
              <a:rPr lang="en-US"/>
              <a:t>Representative Time Histories: Air - Argon</a:t>
            </a:r>
          </a:p>
        </p:txBody>
      </p:sp>
      <p:pic>
        <p:nvPicPr>
          <p:cNvPr id="13" name="Picture 12">
            <a:extLst>
              <a:ext uri="{FF2B5EF4-FFF2-40B4-BE49-F238E27FC236}">
                <a16:creationId xmlns:a16="http://schemas.microsoft.com/office/drawing/2014/main" id="{CA075279-3E7C-FFB0-892E-FCFCB827EC21}"/>
              </a:ext>
            </a:extLst>
          </p:cNvPr>
          <p:cNvPicPr>
            <a:picLocks noChangeAspect="1"/>
          </p:cNvPicPr>
          <p:nvPr/>
        </p:nvPicPr>
        <p:blipFill>
          <a:blip r:embed="rId2"/>
          <a:stretch>
            <a:fillRect/>
          </a:stretch>
        </p:blipFill>
        <p:spPr>
          <a:xfrm>
            <a:off x="8554065" y="651275"/>
            <a:ext cx="3265846" cy="5555450"/>
          </a:xfrm>
          <a:prstGeom prst="rect">
            <a:avLst/>
          </a:prstGeom>
        </p:spPr>
      </p:pic>
      <p:grpSp>
        <p:nvGrpSpPr>
          <p:cNvPr id="25" name="Group 24">
            <a:extLst>
              <a:ext uri="{FF2B5EF4-FFF2-40B4-BE49-F238E27FC236}">
                <a16:creationId xmlns:a16="http://schemas.microsoft.com/office/drawing/2014/main" id="{6F052D19-D727-CC2F-7DD6-314BDF3B8DA8}"/>
              </a:ext>
            </a:extLst>
          </p:cNvPr>
          <p:cNvGrpSpPr/>
          <p:nvPr/>
        </p:nvGrpSpPr>
        <p:grpSpPr>
          <a:xfrm>
            <a:off x="1609660" y="2496258"/>
            <a:ext cx="6489326" cy="4669314"/>
            <a:chOff x="1742768" y="905998"/>
            <a:chExt cx="6489326" cy="4669314"/>
          </a:xfrm>
        </p:grpSpPr>
        <p:pic>
          <p:nvPicPr>
            <p:cNvPr id="11" name="Picture 10">
              <a:extLst>
                <a:ext uri="{FF2B5EF4-FFF2-40B4-BE49-F238E27FC236}">
                  <a16:creationId xmlns:a16="http://schemas.microsoft.com/office/drawing/2014/main" id="{B9AAECDA-4930-7BB2-72AB-8AE6B1EF04A5}"/>
                </a:ext>
              </a:extLst>
            </p:cNvPr>
            <p:cNvPicPr>
              <a:picLocks noChangeAspect="1"/>
            </p:cNvPicPr>
            <p:nvPr/>
          </p:nvPicPr>
          <p:blipFill>
            <a:blip r:embed="rId3"/>
            <a:stretch>
              <a:fillRect/>
            </a:stretch>
          </p:blipFill>
          <p:spPr>
            <a:xfrm>
              <a:off x="1742768" y="905998"/>
              <a:ext cx="6248400" cy="3930650"/>
            </a:xfrm>
            <a:prstGeom prst="rect">
              <a:avLst/>
            </a:prstGeom>
          </p:spPr>
        </p:pic>
        <p:grpSp>
          <p:nvGrpSpPr>
            <p:cNvPr id="14" name="Group 13">
              <a:extLst>
                <a:ext uri="{FF2B5EF4-FFF2-40B4-BE49-F238E27FC236}">
                  <a16:creationId xmlns:a16="http://schemas.microsoft.com/office/drawing/2014/main" id="{FBA15939-E75C-C175-6178-60D873D53DE9}"/>
                </a:ext>
              </a:extLst>
            </p:cNvPr>
            <p:cNvGrpSpPr/>
            <p:nvPr/>
          </p:nvGrpSpPr>
          <p:grpSpPr>
            <a:xfrm>
              <a:off x="1838999" y="4836648"/>
              <a:ext cx="6393095" cy="738664"/>
              <a:chOff x="1451113" y="5849359"/>
              <a:chExt cx="6393095" cy="738664"/>
            </a:xfrm>
          </p:grpSpPr>
          <p:pic>
            <p:nvPicPr>
              <p:cNvPr id="15" name="Picture 14">
                <a:extLst>
                  <a:ext uri="{FF2B5EF4-FFF2-40B4-BE49-F238E27FC236}">
                    <a16:creationId xmlns:a16="http://schemas.microsoft.com/office/drawing/2014/main" id="{79E3C24E-6A01-BAED-DAFF-5FE867D66ACF}"/>
                  </a:ext>
                </a:extLst>
              </p:cNvPr>
              <p:cNvPicPr>
                <a:picLocks noChangeAspect="1"/>
              </p:cNvPicPr>
              <p:nvPr/>
            </p:nvPicPr>
            <p:blipFill>
              <a:blip r:embed="rId4"/>
              <a:srcRect l="37063" t="94944" r="38461" b="-2066"/>
              <a:stretch>
                <a:fillRect/>
              </a:stretch>
            </p:blipFill>
            <p:spPr>
              <a:xfrm>
                <a:off x="4238785" y="6218691"/>
                <a:ext cx="1095891" cy="369332"/>
              </a:xfrm>
              <a:prstGeom prst="rect">
                <a:avLst/>
              </a:prstGeom>
            </p:spPr>
          </p:pic>
          <p:sp>
            <p:nvSpPr>
              <p:cNvPr id="16" name="TextBox 15">
                <a:extLst>
                  <a:ext uri="{FF2B5EF4-FFF2-40B4-BE49-F238E27FC236}">
                    <a16:creationId xmlns:a16="http://schemas.microsoft.com/office/drawing/2014/main" id="{A8FC3886-FBD7-CEF0-92EE-EC3F9A34BD52}"/>
                  </a:ext>
                </a:extLst>
              </p:cNvPr>
              <p:cNvSpPr txBox="1"/>
              <p:nvPr/>
            </p:nvSpPr>
            <p:spPr>
              <a:xfrm>
                <a:off x="1451113" y="5849359"/>
                <a:ext cx="300082" cy="369332"/>
              </a:xfrm>
              <a:prstGeom prst="rect">
                <a:avLst/>
              </a:prstGeom>
              <a:noFill/>
            </p:spPr>
            <p:txBody>
              <a:bodyPr wrap="none" rtlCol="0">
                <a:spAutoFit/>
              </a:bodyPr>
              <a:lstStyle/>
              <a:p>
                <a:r>
                  <a:rPr lang="en-US"/>
                  <a:t>0</a:t>
                </a:r>
              </a:p>
            </p:txBody>
          </p:sp>
          <p:sp>
            <p:nvSpPr>
              <p:cNvPr id="18" name="TextBox 17">
                <a:extLst>
                  <a:ext uri="{FF2B5EF4-FFF2-40B4-BE49-F238E27FC236}">
                    <a16:creationId xmlns:a16="http://schemas.microsoft.com/office/drawing/2014/main" id="{591BFE90-F6A4-0D98-8ACF-675C3C99492F}"/>
                  </a:ext>
                </a:extLst>
              </p:cNvPr>
              <p:cNvSpPr txBox="1"/>
              <p:nvPr/>
            </p:nvSpPr>
            <p:spPr>
              <a:xfrm>
                <a:off x="2597572" y="5849359"/>
                <a:ext cx="415498" cy="369332"/>
              </a:xfrm>
              <a:prstGeom prst="rect">
                <a:avLst/>
              </a:prstGeom>
              <a:noFill/>
            </p:spPr>
            <p:txBody>
              <a:bodyPr wrap="none" rtlCol="0">
                <a:spAutoFit/>
              </a:bodyPr>
              <a:lstStyle/>
              <a:p>
                <a:r>
                  <a:rPr lang="en-US"/>
                  <a:t>50</a:t>
                </a:r>
              </a:p>
            </p:txBody>
          </p:sp>
          <p:sp>
            <p:nvSpPr>
              <p:cNvPr id="19" name="TextBox 18">
                <a:extLst>
                  <a:ext uri="{FF2B5EF4-FFF2-40B4-BE49-F238E27FC236}">
                    <a16:creationId xmlns:a16="http://schemas.microsoft.com/office/drawing/2014/main" id="{6BFF7104-D045-8466-C36B-71C834ABF7BC}"/>
                  </a:ext>
                </a:extLst>
              </p:cNvPr>
              <p:cNvSpPr txBox="1"/>
              <p:nvPr/>
            </p:nvSpPr>
            <p:spPr>
              <a:xfrm>
                <a:off x="3743528" y="5849359"/>
                <a:ext cx="530915" cy="369332"/>
              </a:xfrm>
              <a:prstGeom prst="rect">
                <a:avLst/>
              </a:prstGeom>
              <a:noFill/>
            </p:spPr>
            <p:txBody>
              <a:bodyPr wrap="none" rtlCol="0">
                <a:spAutoFit/>
              </a:bodyPr>
              <a:lstStyle/>
              <a:p>
                <a:r>
                  <a:rPr lang="en-US"/>
                  <a:t>100</a:t>
                </a:r>
              </a:p>
            </p:txBody>
          </p:sp>
          <p:sp>
            <p:nvSpPr>
              <p:cNvPr id="20" name="TextBox 19">
                <a:extLst>
                  <a:ext uri="{FF2B5EF4-FFF2-40B4-BE49-F238E27FC236}">
                    <a16:creationId xmlns:a16="http://schemas.microsoft.com/office/drawing/2014/main" id="{73465DA0-9A7D-58D7-41DE-0E917CB8D902}"/>
                  </a:ext>
                </a:extLst>
              </p:cNvPr>
              <p:cNvSpPr txBox="1"/>
              <p:nvPr/>
            </p:nvSpPr>
            <p:spPr>
              <a:xfrm>
                <a:off x="4949007" y="5849359"/>
                <a:ext cx="530915" cy="369332"/>
              </a:xfrm>
              <a:prstGeom prst="rect">
                <a:avLst/>
              </a:prstGeom>
              <a:noFill/>
            </p:spPr>
            <p:txBody>
              <a:bodyPr wrap="none" rtlCol="0">
                <a:spAutoFit/>
              </a:bodyPr>
              <a:lstStyle/>
              <a:p>
                <a:r>
                  <a:rPr lang="en-US"/>
                  <a:t>150</a:t>
                </a:r>
              </a:p>
            </p:txBody>
          </p:sp>
          <p:sp>
            <p:nvSpPr>
              <p:cNvPr id="21" name="TextBox 20">
                <a:extLst>
                  <a:ext uri="{FF2B5EF4-FFF2-40B4-BE49-F238E27FC236}">
                    <a16:creationId xmlns:a16="http://schemas.microsoft.com/office/drawing/2014/main" id="{0F89AA9A-7B35-409E-0C0B-7DDAE7454673}"/>
                  </a:ext>
                </a:extLst>
              </p:cNvPr>
              <p:cNvSpPr txBox="1"/>
              <p:nvPr/>
            </p:nvSpPr>
            <p:spPr>
              <a:xfrm>
                <a:off x="6131150" y="5849359"/>
                <a:ext cx="530915" cy="369332"/>
              </a:xfrm>
              <a:prstGeom prst="rect">
                <a:avLst/>
              </a:prstGeom>
              <a:noFill/>
            </p:spPr>
            <p:txBody>
              <a:bodyPr wrap="none" rtlCol="0">
                <a:spAutoFit/>
              </a:bodyPr>
              <a:lstStyle/>
              <a:p>
                <a:r>
                  <a:rPr lang="en-US"/>
                  <a:t>200</a:t>
                </a:r>
              </a:p>
            </p:txBody>
          </p:sp>
          <p:sp>
            <p:nvSpPr>
              <p:cNvPr id="22" name="TextBox 21">
                <a:extLst>
                  <a:ext uri="{FF2B5EF4-FFF2-40B4-BE49-F238E27FC236}">
                    <a16:creationId xmlns:a16="http://schemas.microsoft.com/office/drawing/2014/main" id="{E6F90175-A3DE-2D00-61D0-C7A91DEBB14C}"/>
                  </a:ext>
                </a:extLst>
              </p:cNvPr>
              <p:cNvSpPr txBox="1"/>
              <p:nvPr/>
            </p:nvSpPr>
            <p:spPr>
              <a:xfrm>
                <a:off x="7313293" y="5849359"/>
                <a:ext cx="530915" cy="369332"/>
              </a:xfrm>
              <a:prstGeom prst="rect">
                <a:avLst/>
              </a:prstGeom>
              <a:noFill/>
            </p:spPr>
            <p:txBody>
              <a:bodyPr wrap="none" rtlCol="0">
                <a:spAutoFit/>
              </a:bodyPr>
              <a:lstStyle/>
              <a:p>
                <a:r>
                  <a:rPr lang="en-US"/>
                  <a:t>250</a:t>
                </a:r>
              </a:p>
            </p:txBody>
          </p:sp>
        </p:grpSp>
      </p:grpSp>
      <p:sp>
        <p:nvSpPr>
          <p:cNvPr id="27" name="Content Placeholder 3">
            <a:extLst>
              <a:ext uri="{FF2B5EF4-FFF2-40B4-BE49-F238E27FC236}">
                <a16:creationId xmlns:a16="http://schemas.microsoft.com/office/drawing/2014/main" id="{D053EEF6-557F-0B5B-97D5-C654037DBD9A}"/>
              </a:ext>
            </a:extLst>
          </p:cNvPr>
          <p:cNvSpPr>
            <a:spLocks noGrp="1"/>
          </p:cNvSpPr>
          <p:nvPr>
            <p:ph idx="1"/>
          </p:nvPr>
        </p:nvSpPr>
        <p:spPr>
          <a:xfrm>
            <a:off x="733648" y="650704"/>
            <a:ext cx="7893517" cy="1563743"/>
          </a:xfrm>
        </p:spPr>
        <p:txBody>
          <a:bodyPr>
            <a:normAutofit fontScale="85000" lnSpcReduction="20000"/>
          </a:bodyPr>
          <a:lstStyle/>
          <a:p>
            <a:pPr marL="457200" indent="-457200">
              <a:buClr>
                <a:schemeClr val="bg2"/>
              </a:buClr>
              <a:buFont typeface="Wingdings" panose="05000000000000000000" pitchFamily="2" charset="2"/>
              <a:buChar char="§"/>
            </a:pPr>
            <a:r>
              <a:rPr lang="en-US" dirty="0"/>
              <a:t>Measurements made in air-argon</a:t>
            </a:r>
          </a:p>
          <a:p>
            <a:pPr marL="457200" indent="-457200">
              <a:buClr>
                <a:schemeClr val="bg2"/>
              </a:buClr>
              <a:buFont typeface="Wingdings" panose="05000000000000000000" pitchFamily="2" charset="2"/>
              <a:buChar char="§"/>
            </a:pPr>
            <a:r>
              <a:rPr lang="en-US" dirty="0"/>
              <a:t>Simultaneous measurements of NO(A) and N</a:t>
            </a:r>
            <a:r>
              <a:rPr lang="en-US" baseline="-25000" dirty="0"/>
              <a:t>2</a:t>
            </a:r>
            <a:r>
              <a:rPr lang="en-US" dirty="0"/>
              <a:t>(A)</a:t>
            </a:r>
          </a:p>
          <a:p>
            <a:pPr marL="457200" indent="-457200">
              <a:buClr>
                <a:schemeClr val="bg2"/>
              </a:buClr>
              <a:buFont typeface="Wingdings" panose="05000000000000000000" pitchFamily="2" charset="2"/>
              <a:buChar char="§"/>
            </a:pPr>
            <a:r>
              <a:rPr lang="en-US" dirty="0"/>
              <a:t>Electron number density (not yet done)</a:t>
            </a:r>
          </a:p>
          <a:p>
            <a:pPr marL="457200" indent="-457200">
              <a:buClr>
                <a:schemeClr val="bg2"/>
              </a:buClr>
              <a:buFont typeface="Wingdings" panose="05000000000000000000" pitchFamily="2" charset="2"/>
              <a:buChar char="§"/>
            </a:pPr>
            <a:r>
              <a:rPr lang="en-US" dirty="0"/>
              <a:t>Temperature decline captured by multiple diagnostics</a:t>
            </a:r>
          </a:p>
        </p:txBody>
      </p:sp>
    </p:spTree>
    <p:extLst>
      <p:ext uri="{BB962C8B-B14F-4D97-AF65-F5344CB8AC3E}">
        <p14:creationId xmlns:p14="http://schemas.microsoft.com/office/powerpoint/2010/main" val="31106048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7">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7">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9938A4C-559E-CA0A-5309-083933961D0A}"/>
              </a:ext>
            </a:extLst>
          </p:cNvPr>
          <p:cNvSpPr>
            <a:spLocks noGrp="1"/>
          </p:cNvSpPr>
          <p:nvPr>
            <p:ph type="sldNum" sz="quarter" idx="4"/>
          </p:nvPr>
        </p:nvSpPr>
        <p:spPr/>
        <p:txBody>
          <a:bodyPr/>
          <a:lstStyle/>
          <a:p>
            <a:fld id="{E62723E9-58A5-4D18-81BD-E1D0CC324A1D}" type="slidenum">
              <a:rPr lang="en-US" smtClean="0"/>
              <a:pPr/>
              <a:t>13</a:t>
            </a:fld>
            <a:endParaRPr lang="en-US"/>
          </a:p>
        </p:txBody>
      </p:sp>
      <p:sp>
        <p:nvSpPr>
          <p:cNvPr id="3" name="Title 2">
            <a:extLst>
              <a:ext uri="{FF2B5EF4-FFF2-40B4-BE49-F238E27FC236}">
                <a16:creationId xmlns:a16="http://schemas.microsoft.com/office/drawing/2014/main" id="{FC0643C3-C377-1C27-53E9-6367787DE4FE}"/>
              </a:ext>
            </a:extLst>
          </p:cNvPr>
          <p:cNvSpPr>
            <a:spLocks noGrp="1"/>
          </p:cNvSpPr>
          <p:nvPr>
            <p:ph type="title"/>
          </p:nvPr>
        </p:nvSpPr>
        <p:spPr/>
        <p:txBody>
          <a:bodyPr/>
          <a:lstStyle/>
          <a:p>
            <a:r>
              <a:rPr lang="en-US"/>
              <a:t>Representative Time Histories: Nitrogen - Argon</a:t>
            </a:r>
          </a:p>
        </p:txBody>
      </p:sp>
      <p:sp>
        <p:nvSpPr>
          <p:cNvPr id="4" name="Content Placeholder 3">
            <a:extLst>
              <a:ext uri="{FF2B5EF4-FFF2-40B4-BE49-F238E27FC236}">
                <a16:creationId xmlns:a16="http://schemas.microsoft.com/office/drawing/2014/main" id="{8DF31DD4-88B0-15E1-A88F-205DFE511058}"/>
              </a:ext>
            </a:extLst>
          </p:cNvPr>
          <p:cNvSpPr>
            <a:spLocks noGrp="1"/>
          </p:cNvSpPr>
          <p:nvPr>
            <p:ph idx="1"/>
          </p:nvPr>
        </p:nvSpPr>
        <p:spPr>
          <a:xfrm>
            <a:off x="733648" y="563184"/>
            <a:ext cx="11270510" cy="1413724"/>
          </a:xfrm>
        </p:spPr>
        <p:txBody>
          <a:bodyPr>
            <a:normAutofit lnSpcReduction="10000"/>
          </a:bodyPr>
          <a:lstStyle/>
          <a:p>
            <a:pPr marL="457200" indent="-457200">
              <a:buClr>
                <a:schemeClr val="bg2"/>
              </a:buClr>
              <a:buFont typeface="Wingdings" panose="05000000000000000000" pitchFamily="2" charset="2"/>
              <a:buChar char="§"/>
            </a:pPr>
            <a:r>
              <a:rPr lang="en-US" dirty="0"/>
              <a:t>Simultaneous fitting of N</a:t>
            </a:r>
            <a:r>
              <a:rPr lang="en-US" baseline="-25000" dirty="0"/>
              <a:t>2</a:t>
            </a:r>
            <a:r>
              <a:rPr lang="en-US" dirty="0"/>
              <a:t>(A)/N</a:t>
            </a:r>
            <a:r>
              <a:rPr lang="en-US" baseline="-25000" dirty="0"/>
              <a:t>2</a:t>
            </a:r>
            <a:r>
              <a:rPr lang="en-US" baseline="30000" dirty="0"/>
              <a:t>+</a:t>
            </a:r>
            <a:r>
              <a:rPr lang="en-US" dirty="0"/>
              <a:t>/N(4) spectra allow for extraction of all three number densities and temperature</a:t>
            </a:r>
          </a:p>
          <a:p>
            <a:pPr marL="457200" indent="-457200">
              <a:buClr>
                <a:schemeClr val="bg2"/>
              </a:buClr>
              <a:buFont typeface="Wingdings" panose="05000000000000000000" pitchFamily="2" charset="2"/>
              <a:buChar char="§"/>
            </a:pPr>
            <a:r>
              <a:rPr lang="en-US" dirty="0"/>
              <a:t>N</a:t>
            </a:r>
            <a:r>
              <a:rPr lang="en-US" baseline="-25000" dirty="0"/>
              <a:t>2</a:t>
            </a:r>
            <a:r>
              <a:rPr lang="en-US" baseline="30000" dirty="0"/>
              <a:t>+</a:t>
            </a:r>
            <a:r>
              <a:rPr lang="en-US" dirty="0"/>
              <a:t> ionization is captured with a slight induction</a:t>
            </a:r>
          </a:p>
        </p:txBody>
      </p:sp>
      <p:pic>
        <p:nvPicPr>
          <p:cNvPr id="12" name="Picture 11">
            <a:extLst>
              <a:ext uri="{FF2B5EF4-FFF2-40B4-BE49-F238E27FC236}">
                <a16:creationId xmlns:a16="http://schemas.microsoft.com/office/drawing/2014/main" id="{D19A8D8F-F124-63E1-9119-E0505B44EFDD}"/>
              </a:ext>
            </a:extLst>
          </p:cNvPr>
          <p:cNvPicPr>
            <a:picLocks noChangeAspect="1"/>
          </p:cNvPicPr>
          <p:nvPr/>
        </p:nvPicPr>
        <p:blipFill>
          <a:blip r:embed="rId2"/>
          <a:stretch>
            <a:fillRect/>
          </a:stretch>
        </p:blipFill>
        <p:spPr>
          <a:xfrm>
            <a:off x="8536825" y="1855392"/>
            <a:ext cx="2801579" cy="4439425"/>
          </a:xfrm>
          <a:prstGeom prst="rect">
            <a:avLst/>
          </a:prstGeom>
        </p:spPr>
      </p:pic>
      <p:grpSp>
        <p:nvGrpSpPr>
          <p:cNvPr id="24" name="Group 23">
            <a:extLst>
              <a:ext uri="{FF2B5EF4-FFF2-40B4-BE49-F238E27FC236}">
                <a16:creationId xmlns:a16="http://schemas.microsoft.com/office/drawing/2014/main" id="{77913855-3B48-0288-1F42-2B2397B86992}"/>
              </a:ext>
            </a:extLst>
          </p:cNvPr>
          <p:cNvGrpSpPr/>
          <p:nvPr/>
        </p:nvGrpSpPr>
        <p:grpSpPr>
          <a:xfrm>
            <a:off x="1861931" y="1913988"/>
            <a:ext cx="5683564" cy="4808463"/>
            <a:chOff x="1861931" y="1913988"/>
            <a:chExt cx="5683564" cy="4808463"/>
          </a:xfrm>
        </p:grpSpPr>
        <p:pic>
          <p:nvPicPr>
            <p:cNvPr id="6" name="Picture 5">
              <a:extLst>
                <a:ext uri="{FF2B5EF4-FFF2-40B4-BE49-F238E27FC236}">
                  <a16:creationId xmlns:a16="http://schemas.microsoft.com/office/drawing/2014/main" id="{34433D4C-DC05-4090-371A-01C6303DD191}"/>
                </a:ext>
              </a:extLst>
            </p:cNvPr>
            <p:cNvPicPr>
              <a:picLocks noChangeAspect="1"/>
            </p:cNvPicPr>
            <p:nvPr/>
          </p:nvPicPr>
          <p:blipFill>
            <a:blip r:embed="rId3"/>
            <a:stretch>
              <a:fillRect/>
            </a:stretch>
          </p:blipFill>
          <p:spPr>
            <a:xfrm>
              <a:off x="1964463" y="5147200"/>
              <a:ext cx="5505284" cy="1575251"/>
            </a:xfrm>
            <a:prstGeom prst="rect">
              <a:avLst/>
            </a:prstGeom>
          </p:spPr>
        </p:pic>
        <p:pic>
          <p:nvPicPr>
            <p:cNvPr id="11" name="Picture 10">
              <a:extLst>
                <a:ext uri="{FF2B5EF4-FFF2-40B4-BE49-F238E27FC236}">
                  <a16:creationId xmlns:a16="http://schemas.microsoft.com/office/drawing/2014/main" id="{5130765F-DF06-8907-EB3E-27E9922BF03C}"/>
                </a:ext>
              </a:extLst>
            </p:cNvPr>
            <p:cNvPicPr>
              <a:picLocks noChangeAspect="1"/>
            </p:cNvPicPr>
            <p:nvPr/>
          </p:nvPicPr>
          <p:blipFill>
            <a:blip r:embed="rId4"/>
            <a:stretch>
              <a:fillRect/>
            </a:stretch>
          </p:blipFill>
          <p:spPr>
            <a:xfrm>
              <a:off x="1861931" y="1913988"/>
              <a:ext cx="5683564" cy="3233212"/>
            </a:xfrm>
            <a:prstGeom prst="rect">
              <a:avLst/>
            </a:prstGeom>
          </p:spPr>
        </p:pic>
      </p:grpSp>
    </p:spTree>
    <p:extLst>
      <p:ext uri="{BB962C8B-B14F-4D97-AF65-F5344CB8AC3E}">
        <p14:creationId xmlns:p14="http://schemas.microsoft.com/office/powerpoint/2010/main" val="94374990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3233478-35D5-215F-60F0-8171B8FCAD22}"/>
              </a:ext>
            </a:extLst>
          </p:cNvPr>
          <p:cNvSpPr>
            <a:spLocks noGrp="1"/>
          </p:cNvSpPr>
          <p:nvPr>
            <p:ph type="sldNum" sz="quarter" idx="4"/>
          </p:nvPr>
        </p:nvSpPr>
        <p:spPr/>
        <p:txBody>
          <a:bodyPr/>
          <a:lstStyle/>
          <a:p>
            <a:fld id="{E62723E9-58A5-4D18-81BD-E1D0CC324A1D}" type="slidenum">
              <a:rPr lang="en-US" smtClean="0"/>
              <a:pPr/>
              <a:t>14</a:t>
            </a:fld>
            <a:endParaRPr lang="en-US"/>
          </a:p>
        </p:txBody>
      </p:sp>
      <p:sp>
        <p:nvSpPr>
          <p:cNvPr id="3" name="Title 2">
            <a:extLst>
              <a:ext uri="{FF2B5EF4-FFF2-40B4-BE49-F238E27FC236}">
                <a16:creationId xmlns:a16="http://schemas.microsoft.com/office/drawing/2014/main" id="{CB220D06-0F0D-6499-9FDD-47162F9EAB1B}"/>
              </a:ext>
            </a:extLst>
          </p:cNvPr>
          <p:cNvSpPr>
            <a:spLocks noGrp="1"/>
          </p:cNvSpPr>
          <p:nvPr>
            <p:ph type="title"/>
          </p:nvPr>
        </p:nvSpPr>
        <p:spPr/>
        <p:txBody>
          <a:bodyPr/>
          <a:lstStyle/>
          <a:p>
            <a:r>
              <a:rPr lang="en-US"/>
              <a:t>Representative Time Histories: Air - Xenon</a:t>
            </a:r>
          </a:p>
        </p:txBody>
      </p:sp>
      <p:sp>
        <p:nvSpPr>
          <p:cNvPr id="4" name="Content Placeholder 3">
            <a:extLst>
              <a:ext uri="{FF2B5EF4-FFF2-40B4-BE49-F238E27FC236}">
                <a16:creationId xmlns:a16="http://schemas.microsoft.com/office/drawing/2014/main" id="{88A01E52-78D7-8E93-B4B9-A845728EA034}"/>
              </a:ext>
            </a:extLst>
          </p:cNvPr>
          <p:cNvSpPr>
            <a:spLocks noGrp="1"/>
          </p:cNvSpPr>
          <p:nvPr>
            <p:ph idx="1"/>
          </p:nvPr>
        </p:nvSpPr>
        <p:spPr>
          <a:xfrm>
            <a:off x="659349" y="603158"/>
            <a:ext cx="11270510" cy="5452984"/>
          </a:xfrm>
        </p:spPr>
        <p:txBody>
          <a:bodyPr/>
          <a:lstStyle/>
          <a:p>
            <a:pPr marL="457200" indent="-457200">
              <a:buClr>
                <a:schemeClr val="bg2"/>
              </a:buClr>
              <a:buFont typeface="Wingdings" panose="05000000000000000000" pitchFamily="2" charset="2"/>
              <a:buChar char="§"/>
            </a:pPr>
            <a:r>
              <a:rPr lang="en-US" dirty="0"/>
              <a:t>Xenon bath gas allows for a high loading of oxygen and nitrogen</a:t>
            </a:r>
          </a:p>
          <a:p>
            <a:pPr marL="457200" indent="-457200">
              <a:buClr>
                <a:schemeClr val="bg2"/>
              </a:buClr>
              <a:buFont typeface="Wingdings" panose="05000000000000000000" pitchFamily="2" charset="2"/>
              <a:buChar char="§"/>
            </a:pPr>
            <a:r>
              <a:rPr lang="en-US" dirty="0"/>
              <a:t>Rapid evolution results in fewer points over transience</a:t>
            </a:r>
          </a:p>
          <a:p>
            <a:pPr marL="457200" indent="-457200">
              <a:buClr>
                <a:schemeClr val="bg2"/>
              </a:buClr>
              <a:buFont typeface="Wingdings" panose="05000000000000000000" pitchFamily="2" charset="2"/>
              <a:buChar char="§"/>
            </a:pPr>
            <a:r>
              <a:rPr lang="en-US" dirty="0"/>
              <a:t>Excited xenon number density is captured but not yet processed</a:t>
            </a:r>
          </a:p>
          <a:p>
            <a:pPr marL="457200" indent="-457200">
              <a:buFont typeface="Arial" panose="020B0604020202020204" pitchFamily="34" charset="0"/>
              <a:buChar char="•"/>
            </a:pPr>
            <a:endParaRPr lang="en-US" dirty="0"/>
          </a:p>
        </p:txBody>
      </p:sp>
      <p:pic>
        <p:nvPicPr>
          <p:cNvPr id="13" name="Picture 12">
            <a:extLst>
              <a:ext uri="{FF2B5EF4-FFF2-40B4-BE49-F238E27FC236}">
                <a16:creationId xmlns:a16="http://schemas.microsoft.com/office/drawing/2014/main" id="{D05123F1-1611-E7D3-A5D5-8F4EC3DFE8C5}"/>
              </a:ext>
            </a:extLst>
          </p:cNvPr>
          <p:cNvPicPr>
            <a:picLocks noChangeAspect="1"/>
          </p:cNvPicPr>
          <p:nvPr/>
        </p:nvPicPr>
        <p:blipFill>
          <a:blip r:embed="rId2"/>
          <a:stretch>
            <a:fillRect/>
          </a:stretch>
        </p:blipFill>
        <p:spPr>
          <a:xfrm>
            <a:off x="8426245" y="2271660"/>
            <a:ext cx="3503614" cy="4057714"/>
          </a:xfrm>
          <a:prstGeom prst="rect">
            <a:avLst/>
          </a:prstGeom>
        </p:spPr>
      </p:pic>
      <p:grpSp>
        <p:nvGrpSpPr>
          <p:cNvPr id="34" name="Group 33">
            <a:extLst>
              <a:ext uri="{FF2B5EF4-FFF2-40B4-BE49-F238E27FC236}">
                <a16:creationId xmlns:a16="http://schemas.microsoft.com/office/drawing/2014/main" id="{3B771684-35C5-CF86-A345-E747578DC78A}"/>
              </a:ext>
            </a:extLst>
          </p:cNvPr>
          <p:cNvGrpSpPr/>
          <p:nvPr/>
        </p:nvGrpSpPr>
        <p:grpSpPr>
          <a:xfrm>
            <a:off x="1212153" y="2271660"/>
            <a:ext cx="6661289" cy="4498881"/>
            <a:chOff x="1223441" y="2049844"/>
            <a:chExt cx="6661289" cy="4498881"/>
          </a:xfrm>
        </p:grpSpPr>
        <p:pic>
          <p:nvPicPr>
            <p:cNvPr id="7" name="Picture 6">
              <a:extLst>
                <a:ext uri="{FF2B5EF4-FFF2-40B4-BE49-F238E27FC236}">
                  <a16:creationId xmlns:a16="http://schemas.microsoft.com/office/drawing/2014/main" id="{941CF8BF-F2F3-1A12-EF61-9155AEB1A27E}"/>
                </a:ext>
              </a:extLst>
            </p:cNvPr>
            <p:cNvPicPr>
              <a:picLocks noChangeAspect="1"/>
            </p:cNvPicPr>
            <p:nvPr/>
          </p:nvPicPr>
          <p:blipFill>
            <a:blip r:embed="rId3"/>
            <a:stretch>
              <a:fillRect/>
            </a:stretch>
          </p:blipFill>
          <p:spPr>
            <a:xfrm>
              <a:off x="1223441" y="2049844"/>
              <a:ext cx="6488163" cy="3888098"/>
            </a:xfrm>
            <a:prstGeom prst="rect">
              <a:avLst/>
            </a:prstGeom>
          </p:spPr>
        </p:pic>
        <p:grpSp>
          <p:nvGrpSpPr>
            <p:cNvPr id="33" name="Group 32">
              <a:extLst>
                <a:ext uri="{FF2B5EF4-FFF2-40B4-BE49-F238E27FC236}">
                  <a16:creationId xmlns:a16="http://schemas.microsoft.com/office/drawing/2014/main" id="{85A3ACFC-2B7F-90C8-C01A-9275BFBD01F3}"/>
                </a:ext>
              </a:extLst>
            </p:cNvPr>
            <p:cNvGrpSpPr/>
            <p:nvPr/>
          </p:nvGrpSpPr>
          <p:grpSpPr>
            <a:xfrm>
              <a:off x="1451113" y="5849359"/>
              <a:ext cx="6433617" cy="699366"/>
              <a:chOff x="1451113" y="5849359"/>
              <a:chExt cx="6433617" cy="699366"/>
            </a:xfrm>
          </p:grpSpPr>
          <p:pic>
            <p:nvPicPr>
              <p:cNvPr id="15" name="Picture 14">
                <a:extLst>
                  <a:ext uri="{FF2B5EF4-FFF2-40B4-BE49-F238E27FC236}">
                    <a16:creationId xmlns:a16="http://schemas.microsoft.com/office/drawing/2014/main" id="{96A43628-8BAE-1260-AAF4-D05BFB4FC566}"/>
                  </a:ext>
                </a:extLst>
              </p:cNvPr>
              <p:cNvPicPr>
                <a:picLocks noChangeAspect="1"/>
              </p:cNvPicPr>
              <p:nvPr/>
            </p:nvPicPr>
            <p:blipFill>
              <a:blip r:embed="rId2"/>
              <a:srcRect l="37063" t="94944" r="38461" b="-2066"/>
              <a:stretch>
                <a:fillRect/>
              </a:stretch>
            </p:blipFill>
            <p:spPr>
              <a:xfrm>
                <a:off x="4306424" y="6184871"/>
                <a:ext cx="1079637" cy="363854"/>
              </a:xfrm>
              <a:prstGeom prst="rect">
                <a:avLst/>
              </a:prstGeom>
            </p:spPr>
          </p:pic>
          <p:sp>
            <p:nvSpPr>
              <p:cNvPr id="16" name="TextBox 15">
                <a:extLst>
                  <a:ext uri="{FF2B5EF4-FFF2-40B4-BE49-F238E27FC236}">
                    <a16:creationId xmlns:a16="http://schemas.microsoft.com/office/drawing/2014/main" id="{A14B5745-82A5-639C-F7E5-D3595F161EB4}"/>
                  </a:ext>
                </a:extLst>
              </p:cNvPr>
              <p:cNvSpPr txBox="1"/>
              <p:nvPr/>
            </p:nvSpPr>
            <p:spPr>
              <a:xfrm>
                <a:off x="1451113" y="5849359"/>
                <a:ext cx="300082" cy="369332"/>
              </a:xfrm>
              <a:prstGeom prst="rect">
                <a:avLst/>
              </a:prstGeom>
              <a:noFill/>
            </p:spPr>
            <p:txBody>
              <a:bodyPr wrap="none" rtlCol="0">
                <a:spAutoFit/>
              </a:bodyPr>
              <a:lstStyle/>
              <a:p>
                <a:r>
                  <a:rPr lang="en-US"/>
                  <a:t>0</a:t>
                </a:r>
              </a:p>
            </p:txBody>
          </p:sp>
          <p:sp>
            <p:nvSpPr>
              <p:cNvPr id="18" name="TextBox 17">
                <a:extLst>
                  <a:ext uri="{FF2B5EF4-FFF2-40B4-BE49-F238E27FC236}">
                    <a16:creationId xmlns:a16="http://schemas.microsoft.com/office/drawing/2014/main" id="{3667DDF2-0AD4-89FB-644F-18AEE8526B94}"/>
                  </a:ext>
                </a:extLst>
              </p:cNvPr>
              <p:cNvSpPr txBox="1"/>
              <p:nvPr/>
            </p:nvSpPr>
            <p:spPr>
              <a:xfrm>
                <a:off x="2225165" y="5849359"/>
                <a:ext cx="300082" cy="369332"/>
              </a:xfrm>
              <a:prstGeom prst="rect">
                <a:avLst/>
              </a:prstGeom>
              <a:noFill/>
            </p:spPr>
            <p:txBody>
              <a:bodyPr wrap="none" rtlCol="0">
                <a:spAutoFit/>
              </a:bodyPr>
              <a:lstStyle/>
              <a:p>
                <a:r>
                  <a:rPr lang="en-US"/>
                  <a:t>5</a:t>
                </a:r>
              </a:p>
            </p:txBody>
          </p:sp>
          <p:sp>
            <p:nvSpPr>
              <p:cNvPr id="20" name="TextBox 19">
                <a:extLst>
                  <a:ext uri="{FF2B5EF4-FFF2-40B4-BE49-F238E27FC236}">
                    <a16:creationId xmlns:a16="http://schemas.microsoft.com/office/drawing/2014/main" id="{C01A96DA-2D98-4BBD-BC10-7628969F6B72}"/>
                  </a:ext>
                </a:extLst>
              </p:cNvPr>
              <p:cNvSpPr txBox="1"/>
              <p:nvPr/>
            </p:nvSpPr>
            <p:spPr>
              <a:xfrm>
                <a:off x="2999217" y="5849359"/>
                <a:ext cx="415498" cy="369332"/>
              </a:xfrm>
              <a:prstGeom prst="rect">
                <a:avLst/>
              </a:prstGeom>
              <a:noFill/>
            </p:spPr>
            <p:txBody>
              <a:bodyPr wrap="none" rtlCol="0">
                <a:spAutoFit/>
              </a:bodyPr>
              <a:lstStyle/>
              <a:p>
                <a:r>
                  <a:rPr lang="en-US"/>
                  <a:t>10</a:t>
                </a:r>
              </a:p>
            </p:txBody>
          </p:sp>
          <p:sp>
            <p:nvSpPr>
              <p:cNvPr id="22" name="TextBox 21">
                <a:extLst>
                  <a:ext uri="{FF2B5EF4-FFF2-40B4-BE49-F238E27FC236}">
                    <a16:creationId xmlns:a16="http://schemas.microsoft.com/office/drawing/2014/main" id="{4C00E774-0830-DD4B-452A-42316D46D8E4}"/>
                  </a:ext>
                </a:extLst>
              </p:cNvPr>
              <p:cNvSpPr txBox="1"/>
              <p:nvPr/>
            </p:nvSpPr>
            <p:spPr>
              <a:xfrm>
                <a:off x="3717801" y="5849359"/>
                <a:ext cx="415498" cy="369332"/>
              </a:xfrm>
              <a:prstGeom prst="rect">
                <a:avLst/>
              </a:prstGeom>
              <a:noFill/>
            </p:spPr>
            <p:txBody>
              <a:bodyPr wrap="none" rtlCol="0">
                <a:spAutoFit/>
              </a:bodyPr>
              <a:lstStyle/>
              <a:p>
                <a:r>
                  <a:rPr lang="en-US"/>
                  <a:t>15</a:t>
                </a:r>
              </a:p>
            </p:txBody>
          </p:sp>
          <p:sp>
            <p:nvSpPr>
              <p:cNvPr id="24" name="TextBox 23">
                <a:extLst>
                  <a:ext uri="{FF2B5EF4-FFF2-40B4-BE49-F238E27FC236}">
                    <a16:creationId xmlns:a16="http://schemas.microsoft.com/office/drawing/2014/main" id="{92D5D9D9-71D6-A02E-91E1-9E5011C72CFD}"/>
                  </a:ext>
                </a:extLst>
              </p:cNvPr>
              <p:cNvSpPr txBox="1"/>
              <p:nvPr/>
            </p:nvSpPr>
            <p:spPr>
              <a:xfrm>
                <a:off x="4489642" y="5849359"/>
                <a:ext cx="415498" cy="369332"/>
              </a:xfrm>
              <a:prstGeom prst="rect">
                <a:avLst/>
              </a:prstGeom>
              <a:noFill/>
            </p:spPr>
            <p:txBody>
              <a:bodyPr wrap="none" rtlCol="0">
                <a:spAutoFit/>
              </a:bodyPr>
              <a:lstStyle/>
              <a:p>
                <a:r>
                  <a:rPr lang="en-US"/>
                  <a:t>20</a:t>
                </a:r>
              </a:p>
            </p:txBody>
          </p:sp>
          <p:sp>
            <p:nvSpPr>
              <p:cNvPr id="26" name="TextBox 25">
                <a:extLst>
                  <a:ext uri="{FF2B5EF4-FFF2-40B4-BE49-F238E27FC236}">
                    <a16:creationId xmlns:a16="http://schemas.microsoft.com/office/drawing/2014/main" id="{31F1DB50-D801-F814-6089-0F4414115894}"/>
                  </a:ext>
                </a:extLst>
              </p:cNvPr>
              <p:cNvSpPr txBox="1"/>
              <p:nvPr/>
            </p:nvSpPr>
            <p:spPr>
              <a:xfrm>
                <a:off x="5270604" y="5849359"/>
                <a:ext cx="415498" cy="369332"/>
              </a:xfrm>
              <a:prstGeom prst="rect">
                <a:avLst/>
              </a:prstGeom>
              <a:noFill/>
            </p:spPr>
            <p:txBody>
              <a:bodyPr wrap="none" rtlCol="0">
                <a:spAutoFit/>
              </a:bodyPr>
              <a:lstStyle/>
              <a:p>
                <a:r>
                  <a:rPr lang="en-US"/>
                  <a:t>25</a:t>
                </a:r>
              </a:p>
            </p:txBody>
          </p:sp>
          <p:sp>
            <p:nvSpPr>
              <p:cNvPr id="28" name="TextBox 27">
                <a:extLst>
                  <a:ext uri="{FF2B5EF4-FFF2-40B4-BE49-F238E27FC236}">
                    <a16:creationId xmlns:a16="http://schemas.microsoft.com/office/drawing/2014/main" id="{BD2DFF5E-9F82-C202-8E9E-BCB6C963E2FC}"/>
                  </a:ext>
                </a:extLst>
              </p:cNvPr>
              <p:cNvSpPr txBox="1"/>
              <p:nvPr/>
            </p:nvSpPr>
            <p:spPr>
              <a:xfrm>
                <a:off x="6042445" y="5849359"/>
                <a:ext cx="415498" cy="369332"/>
              </a:xfrm>
              <a:prstGeom prst="rect">
                <a:avLst/>
              </a:prstGeom>
              <a:noFill/>
            </p:spPr>
            <p:txBody>
              <a:bodyPr wrap="none" rtlCol="0">
                <a:spAutoFit/>
              </a:bodyPr>
              <a:lstStyle/>
              <a:p>
                <a:r>
                  <a:rPr lang="en-US"/>
                  <a:t>30</a:t>
                </a:r>
              </a:p>
            </p:txBody>
          </p:sp>
          <p:sp>
            <p:nvSpPr>
              <p:cNvPr id="30" name="TextBox 29">
                <a:extLst>
                  <a:ext uri="{FF2B5EF4-FFF2-40B4-BE49-F238E27FC236}">
                    <a16:creationId xmlns:a16="http://schemas.microsoft.com/office/drawing/2014/main" id="{9832BAF5-B077-A9D0-4752-05095D2FA97E}"/>
                  </a:ext>
                </a:extLst>
              </p:cNvPr>
              <p:cNvSpPr txBox="1"/>
              <p:nvPr/>
            </p:nvSpPr>
            <p:spPr>
              <a:xfrm>
                <a:off x="6818847" y="5849359"/>
                <a:ext cx="415498" cy="369332"/>
              </a:xfrm>
              <a:prstGeom prst="rect">
                <a:avLst/>
              </a:prstGeom>
              <a:noFill/>
            </p:spPr>
            <p:txBody>
              <a:bodyPr wrap="none" rtlCol="0">
                <a:spAutoFit/>
              </a:bodyPr>
              <a:lstStyle/>
              <a:p>
                <a:r>
                  <a:rPr lang="en-US"/>
                  <a:t>35</a:t>
                </a:r>
              </a:p>
            </p:txBody>
          </p:sp>
          <p:sp>
            <p:nvSpPr>
              <p:cNvPr id="32" name="TextBox 31">
                <a:extLst>
                  <a:ext uri="{FF2B5EF4-FFF2-40B4-BE49-F238E27FC236}">
                    <a16:creationId xmlns:a16="http://schemas.microsoft.com/office/drawing/2014/main" id="{9665B63B-FEA4-4CB2-59F4-DBA29E8BFCFE}"/>
                  </a:ext>
                </a:extLst>
              </p:cNvPr>
              <p:cNvSpPr txBox="1"/>
              <p:nvPr/>
            </p:nvSpPr>
            <p:spPr>
              <a:xfrm>
                <a:off x="7469232" y="5849359"/>
                <a:ext cx="415498" cy="369332"/>
              </a:xfrm>
              <a:prstGeom prst="rect">
                <a:avLst/>
              </a:prstGeom>
              <a:noFill/>
            </p:spPr>
            <p:txBody>
              <a:bodyPr wrap="none" rtlCol="0">
                <a:spAutoFit/>
              </a:bodyPr>
              <a:lstStyle/>
              <a:p>
                <a:r>
                  <a:rPr lang="en-US"/>
                  <a:t>40</a:t>
                </a:r>
              </a:p>
            </p:txBody>
          </p:sp>
        </p:grpSp>
      </p:grpSp>
    </p:spTree>
    <p:extLst>
      <p:ext uri="{BB962C8B-B14F-4D97-AF65-F5344CB8AC3E}">
        <p14:creationId xmlns:p14="http://schemas.microsoft.com/office/powerpoint/2010/main" val="24214837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9BD58-9587-811A-A239-FA7D6BBCB6D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027063C-470D-5138-A646-EF12820C058A}"/>
              </a:ext>
            </a:extLst>
          </p:cNvPr>
          <p:cNvSpPr>
            <a:spLocks noGrp="1"/>
          </p:cNvSpPr>
          <p:nvPr>
            <p:ph type="sldNum" sz="quarter" idx="4"/>
          </p:nvPr>
        </p:nvSpPr>
        <p:spPr/>
        <p:txBody>
          <a:bodyPr/>
          <a:lstStyle/>
          <a:p>
            <a:fld id="{E62723E9-58A5-4D18-81BD-E1D0CC324A1D}" type="slidenum">
              <a:rPr lang="en-US" smtClean="0"/>
              <a:pPr/>
              <a:t>15</a:t>
            </a:fld>
            <a:endParaRPr lang="en-US"/>
          </a:p>
        </p:txBody>
      </p:sp>
      <p:sp>
        <p:nvSpPr>
          <p:cNvPr id="3" name="Title 2">
            <a:extLst>
              <a:ext uri="{FF2B5EF4-FFF2-40B4-BE49-F238E27FC236}">
                <a16:creationId xmlns:a16="http://schemas.microsoft.com/office/drawing/2014/main" id="{426BDD96-BE84-08FB-BC13-2008A42ADE29}"/>
              </a:ext>
            </a:extLst>
          </p:cNvPr>
          <p:cNvSpPr>
            <a:spLocks noGrp="1"/>
          </p:cNvSpPr>
          <p:nvPr>
            <p:ph type="title"/>
          </p:nvPr>
        </p:nvSpPr>
        <p:spPr/>
        <p:txBody>
          <a:bodyPr/>
          <a:lstStyle/>
          <a:p>
            <a:r>
              <a:rPr lang="en-US"/>
              <a:t>Analysis Methodology: Total Dataset Fit</a:t>
            </a:r>
          </a:p>
        </p:txBody>
      </p:sp>
      <p:sp>
        <p:nvSpPr>
          <p:cNvPr id="4" name="Content Placeholder 3">
            <a:extLst>
              <a:ext uri="{FF2B5EF4-FFF2-40B4-BE49-F238E27FC236}">
                <a16:creationId xmlns:a16="http://schemas.microsoft.com/office/drawing/2014/main" id="{6FE115A8-0249-BEDC-5D18-2F4AA69D217D}"/>
              </a:ext>
            </a:extLst>
          </p:cNvPr>
          <p:cNvSpPr>
            <a:spLocks noGrp="1"/>
          </p:cNvSpPr>
          <p:nvPr>
            <p:ph idx="1"/>
          </p:nvPr>
        </p:nvSpPr>
        <p:spPr/>
        <p:txBody>
          <a:bodyPr/>
          <a:lstStyle/>
          <a:p>
            <a:pPr marL="457200" indent="-457200">
              <a:buClr>
                <a:schemeClr val="bg2"/>
              </a:buClr>
              <a:buFont typeface="Wingdings" panose="05000000000000000000" pitchFamily="2" charset="2"/>
              <a:buChar char="§"/>
            </a:pPr>
            <a:r>
              <a:rPr lang="en-US" dirty="0"/>
              <a:t>Excitation pathway competition is typically impossible to extract from a single mixture</a:t>
            </a:r>
          </a:p>
          <a:p>
            <a:pPr marL="746125" lvl="1" indent="-457200">
              <a:buFont typeface="Source Sans Pro" panose="020B0503030403020204" pitchFamily="34" charset="0"/>
              <a:buChar char="›"/>
            </a:pPr>
            <a:r>
              <a:rPr lang="en-US" dirty="0"/>
              <a:t>Simultaneous fitting of the entire dataset allows for isolation</a:t>
            </a:r>
          </a:p>
          <a:p>
            <a:pPr marL="746125" lvl="1" indent="-457200">
              <a:buFont typeface="Source Sans Pro" panose="020B0503030403020204" pitchFamily="34" charset="0"/>
              <a:buChar char="›"/>
            </a:pPr>
            <a:r>
              <a:rPr lang="en-US" dirty="0"/>
              <a:t>Requires optimization of model and clear methodology</a:t>
            </a:r>
          </a:p>
          <a:p>
            <a:pPr marL="457200" indent="-457200">
              <a:buClr>
                <a:schemeClr val="bg2"/>
              </a:buClr>
              <a:buFont typeface="Wingdings" panose="05000000000000000000" pitchFamily="2" charset="2"/>
              <a:buChar char="§"/>
            </a:pPr>
            <a:r>
              <a:rPr lang="en-US" dirty="0"/>
              <a:t>Approach:</a:t>
            </a:r>
          </a:p>
          <a:p>
            <a:pPr marL="803275" lvl="1" indent="-514350">
              <a:buAutoNum type="arabicPeriod"/>
            </a:pPr>
            <a:r>
              <a:rPr lang="en-US" dirty="0"/>
              <a:t>Simple mixtures fit first ~ 50 experiments (~50 reactions)</a:t>
            </a:r>
          </a:p>
          <a:p>
            <a:pPr marL="1084263" lvl="2" indent="-514350"/>
            <a:r>
              <a:rPr lang="en-US" dirty="0"/>
              <a:t>Varying amounts of O</a:t>
            </a:r>
            <a:r>
              <a:rPr lang="en-US" baseline="-25000" dirty="0"/>
              <a:t>2</a:t>
            </a:r>
            <a:r>
              <a:rPr lang="en-US" dirty="0"/>
              <a:t> in </a:t>
            </a:r>
            <a:r>
              <a:rPr lang="en-US" dirty="0" err="1"/>
              <a:t>Ar</a:t>
            </a:r>
            <a:r>
              <a:rPr lang="en-US" dirty="0"/>
              <a:t>/Xe, N</a:t>
            </a:r>
            <a:r>
              <a:rPr lang="en-US" baseline="-25000" dirty="0"/>
              <a:t>2</a:t>
            </a:r>
            <a:r>
              <a:rPr lang="en-US" dirty="0"/>
              <a:t> in </a:t>
            </a:r>
            <a:r>
              <a:rPr lang="en-US" dirty="0" err="1"/>
              <a:t>Ar</a:t>
            </a:r>
            <a:r>
              <a:rPr lang="en-US" dirty="0"/>
              <a:t>/Xe, and pure </a:t>
            </a:r>
            <a:r>
              <a:rPr lang="en-US" dirty="0" err="1"/>
              <a:t>Ar</a:t>
            </a:r>
            <a:r>
              <a:rPr lang="en-US" dirty="0"/>
              <a:t>/Xe</a:t>
            </a:r>
          </a:p>
          <a:p>
            <a:pPr marL="803275" lvl="1" indent="-514350">
              <a:buFont typeface="+mj-lt"/>
              <a:buAutoNum type="arabicPeriod"/>
            </a:pPr>
            <a:r>
              <a:rPr lang="en-US" dirty="0"/>
              <a:t>Complex mixtures fit last ~50 experiments (~150 reactions)</a:t>
            </a:r>
          </a:p>
          <a:p>
            <a:pPr marL="1084263" lvl="2" indent="-514350"/>
            <a:r>
              <a:rPr lang="en-US" dirty="0"/>
              <a:t>Different ratios of O</a:t>
            </a:r>
            <a:r>
              <a:rPr lang="en-US" baseline="-25000" dirty="0"/>
              <a:t>2,</a:t>
            </a:r>
            <a:r>
              <a:rPr lang="en-US" dirty="0"/>
              <a:t>N</a:t>
            </a:r>
            <a:r>
              <a:rPr lang="en-US" baseline="-25000" dirty="0"/>
              <a:t>2</a:t>
            </a:r>
            <a:r>
              <a:rPr lang="en-US" dirty="0"/>
              <a:t> in </a:t>
            </a:r>
            <a:r>
              <a:rPr lang="en-US" dirty="0" err="1"/>
              <a:t>Ar</a:t>
            </a:r>
            <a:r>
              <a:rPr lang="en-US" dirty="0"/>
              <a:t>/Xe</a:t>
            </a:r>
          </a:p>
          <a:p>
            <a:pPr marL="1084263" lvl="2" indent="-514350"/>
            <a:r>
              <a:rPr lang="en-US" dirty="0"/>
              <a:t>Only difficulty will be NO species</a:t>
            </a:r>
          </a:p>
        </p:txBody>
      </p:sp>
    </p:spTree>
    <p:extLst>
      <p:ext uri="{BB962C8B-B14F-4D97-AF65-F5344CB8AC3E}">
        <p14:creationId xmlns:p14="http://schemas.microsoft.com/office/powerpoint/2010/main" val="32506314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E2DFA41-5446-684E-489B-B2C301C84B96}"/>
              </a:ext>
            </a:extLst>
          </p:cNvPr>
          <p:cNvSpPr>
            <a:spLocks noGrp="1"/>
          </p:cNvSpPr>
          <p:nvPr>
            <p:ph type="sldNum" sz="quarter" idx="4"/>
          </p:nvPr>
        </p:nvSpPr>
        <p:spPr/>
        <p:txBody>
          <a:bodyPr/>
          <a:lstStyle/>
          <a:p>
            <a:fld id="{E62723E9-58A5-4D18-81BD-E1D0CC324A1D}" type="slidenum">
              <a:rPr lang="en-US" smtClean="0"/>
              <a:pPr/>
              <a:t>16</a:t>
            </a:fld>
            <a:endParaRPr lang="en-US"/>
          </a:p>
        </p:txBody>
      </p:sp>
      <p:sp>
        <p:nvSpPr>
          <p:cNvPr id="3" name="Title 2">
            <a:extLst>
              <a:ext uri="{FF2B5EF4-FFF2-40B4-BE49-F238E27FC236}">
                <a16:creationId xmlns:a16="http://schemas.microsoft.com/office/drawing/2014/main" id="{5123CCBE-7B30-143D-CC0C-A99487A35CB4}"/>
              </a:ext>
            </a:extLst>
          </p:cNvPr>
          <p:cNvSpPr>
            <a:spLocks noGrp="1"/>
          </p:cNvSpPr>
          <p:nvPr>
            <p:ph type="title"/>
          </p:nvPr>
        </p:nvSpPr>
        <p:spPr/>
        <p:txBody>
          <a:bodyPr/>
          <a:lstStyle/>
          <a:p>
            <a:r>
              <a:rPr lang="en-US" dirty="0"/>
              <a:t>Conclusion</a:t>
            </a:r>
          </a:p>
        </p:txBody>
      </p:sp>
      <p:sp>
        <p:nvSpPr>
          <p:cNvPr id="4" name="Content Placeholder 3">
            <a:extLst>
              <a:ext uri="{FF2B5EF4-FFF2-40B4-BE49-F238E27FC236}">
                <a16:creationId xmlns:a16="http://schemas.microsoft.com/office/drawing/2014/main" id="{93534CA9-9147-E037-B023-97F76EEBC39F}"/>
              </a:ext>
            </a:extLst>
          </p:cNvPr>
          <p:cNvSpPr>
            <a:spLocks noGrp="1"/>
          </p:cNvSpPr>
          <p:nvPr>
            <p:ph idx="1"/>
          </p:nvPr>
        </p:nvSpPr>
        <p:spPr>
          <a:xfrm>
            <a:off x="733648" y="702508"/>
            <a:ext cx="11270510" cy="5452984"/>
          </a:xfrm>
        </p:spPr>
        <p:txBody>
          <a:bodyPr>
            <a:normAutofit fontScale="92500" lnSpcReduction="20000"/>
          </a:bodyPr>
          <a:lstStyle/>
          <a:p>
            <a:pPr marL="457200" indent="-457200">
              <a:buClr>
                <a:schemeClr val="bg2"/>
              </a:buClr>
              <a:buFont typeface="Wingdings" panose="05000000000000000000" pitchFamily="2" charset="2"/>
              <a:buChar char="§"/>
            </a:pPr>
            <a:r>
              <a:rPr lang="en-US" dirty="0"/>
              <a:t>New shock tube ring technology allow for the multi-speciation of many atomic and molecular excited states and ions simultaneously</a:t>
            </a:r>
          </a:p>
          <a:p>
            <a:pPr marL="457200" indent="-457200">
              <a:buClr>
                <a:schemeClr val="bg2"/>
              </a:buClr>
              <a:buFont typeface="Wingdings" panose="05000000000000000000" pitchFamily="2" charset="2"/>
              <a:buChar char="§"/>
            </a:pPr>
            <a:endParaRPr lang="en-US" dirty="0"/>
          </a:p>
          <a:p>
            <a:pPr marL="457200" indent="-457200">
              <a:buClr>
                <a:schemeClr val="bg2"/>
              </a:buClr>
              <a:buFont typeface="Wingdings" panose="05000000000000000000" pitchFamily="2" charset="2"/>
              <a:buChar char="§"/>
            </a:pPr>
            <a:r>
              <a:rPr lang="en-US" dirty="0"/>
              <a:t>Wide variety of mixtures and temperatures ranging from 8500 K to 15000 K in argon and up to 25000 K in xenon allow for important state-to-state chemistry to be explored</a:t>
            </a:r>
          </a:p>
          <a:p>
            <a:pPr marL="457200" indent="-457200">
              <a:buClr>
                <a:schemeClr val="bg2"/>
              </a:buClr>
              <a:buFont typeface="Wingdings" panose="05000000000000000000" pitchFamily="2" charset="2"/>
              <a:buChar char="§"/>
            </a:pPr>
            <a:endParaRPr lang="en-US" dirty="0"/>
          </a:p>
          <a:p>
            <a:pPr>
              <a:buClr>
                <a:schemeClr val="bg2"/>
              </a:buClr>
            </a:pPr>
            <a:r>
              <a:rPr lang="en-US" dirty="0"/>
              <a:t>Future: Simultaneous analysis of around 150 experiments, averaging ~ 7 time histories each</a:t>
            </a:r>
          </a:p>
          <a:p>
            <a:pPr marL="746125" lvl="1" indent="-457200">
              <a:buFont typeface="Source Sans Pro" panose="020B0503030403020204" pitchFamily="34" charset="0"/>
              <a:buChar char="›"/>
            </a:pPr>
            <a:r>
              <a:rPr lang="en-US" dirty="0"/>
              <a:t>Robust collisional-radiative models for analyzing data</a:t>
            </a:r>
          </a:p>
          <a:p>
            <a:pPr marL="746125" lvl="1" indent="-457200">
              <a:buFont typeface="Source Sans Pro" panose="020B0503030403020204" pitchFamily="34" charset="0"/>
              <a:buChar char="›"/>
            </a:pPr>
            <a:r>
              <a:rPr lang="en-US" dirty="0"/>
              <a:t>Associative ionization of N2+ and NO+ are primary targets, along with heavy-particle excitation rates</a:t>
            </a:r>
          </a:p>
          <a:p>
            <a:pPr marL="746125" lvl="1" indent="-457200">
              <a:buFont typeface="Source Sans Pro" panose="020B0503030403020204" pitchFamily="34" charset="0"/>
              <a:buChar char="›"/>
            </a:pPr>
            <a:r>
              <a:rPr lang="en-US" dirty="0"/>
              <a:t>Xenon experiments provide unique insight into electron-impact, high-temperature rates</a:t>
            </a:r>
          </a:p>
        </p:txBody>
      </p:sp>
    </p:spTree>
    <p:extLst>
      <p:ext uri="{BB962C8B-B14F-4D97-AF65-F5344CB8AC3E}">
        <p14:creationId xmlns:p14="http://schemas.microsoft.com/office/powerpoint/2010/main" val="27701703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C6B14BC-6717-F4C6-A699-C9E874467B65}"/>
              </a:ext>
            </a:extLst>
          </p:cNvPr>
          <p:cNvSpPr>
            <a:spLocks noGrp="1"/>
          </p:cNvSpPr>
          <p:nvPr>
            <p:ph type="sldNum" sz="quarter" idx="4"/>
          </p:nvPr>
        </p:nvSpPr>
        <p:spPr/>
        <p:txBody>
          <a:bodyPr/>
          <a:lstStyle/>
          <a:p>
            <a:fld id="{E62723E9-58A5-4D18-81BD-E1D0CC324A1D}" type="slidenum">
              <a:rPr lang="en-US" smtClean="0"/>
              <a:pPr/>
              <a:t>17</a:t>
            </a:fld>
            <a:endParaRPr lang="en-US"/>
          </a:p>
        </p:txBody>
      </p:sp>
      <p:sp>
        <p:nvSpPr>
          <p:cNvPr id="3" name="Title 2">
            <a:extLst>
              <a:ext uri="{FF2B5EF4-FFF2-40B4-BE49-F238E27FC236}">
                <a16:creationId xmlns:a16="http://schemas.microsoft.com/office/drawing/2014/main" id="{6BC78CE4-B340-AF76-07AA-7D103AF12166}"/>
              </a:ext>
            </a:extLst>
          </p:cNvPr>
          <p:cNvSpPr>
            <a:spLocks noGrp="1"/>
          </p:cNvSpPr>
          <p:nvPr>
            <p:ph type="title"/>
          </p:nvPr>
        </p:nvSpPr>
        <p:spPr/>
        <p:txBody>
          <a:bodyPr>
            <a:normAutofit/>
          </a:bodyPr>
          <a:lstStyle/>
          <a:p>
            <a:r>
              <a:rPr lang="en-US" sz="4000" dirty="0"/>
              <a:t>Acknowledgements</a:t>
            </a:r>
          </a:p>
        </p:txBody>
      </p:sp>
      <p:sp>
        <p:nvSpPr>
          <p:cNvPr id="4" name="Content Placeholder 3">
            <a:extLst>
              <a:ext uri="{FF2B5EF4-FFF2-40B4-BE49-F238E27FC236}">
                <a16:creationId xmlns:a16="http://schemas.microsoft.com/office/drawing/2014/main" id="{ED2535AA-573D-DAD8-F3DB-D6D8AE13F2A4}"/>
              </a:ext>
            </a:extLst>
          </p:cNvPr>
          <p:cNvSpPr>
            <a:spLocks noGrp="1"/>
          </p:cNvSpPr>
          <p:nvPr>
            <p:ph idx="1"/>
          </p:nvPr>
        </p:nvSpPr>
        <p:spPr>
          <a:xfrm>
            <a:off x="733648" y="801857"/>
            <a:ext cx="11270510" cy="5976739"/>
          </a:xfrm>
        </p:spPr>
        <p:txBody>
          <a:bodyPr>
            <a:normAutofit fontScale="77500" lnSpcReduction="20000"/>
          </a:bodyPr>
          <a:lstStyle/>
          <a:p>
            <a:pPr marL="457200" indent="-457200">
              <a:buFont typeface="Wingdings" panose="05000000000000000000" pitchFamily="2" charset="2"/>
              <a:buChar char="§"/>
            </a:pPr>
            <a:r>
              <a:rPr lang="en-US" dirty="0"/>
              <a:t>The co-authors of this work</a:t>
            </a:r>
          </a:p>
          <a:p>
            <a:pPr marL="746125" lvl="1" indent="-457200"/>
            <a:r>
              <a:rPr lang="en-US" dirty="0"/>
              <a:t>Zev </a:t>
            </a:r>
            <a:r>
              <a:rPr lang="en-US" dirty="0" err="1"/>
              <a:t>Granowitz</a:t>
            </a:r>
            <a:r>
              <a:rPr lang="en-US" dirty="0"/>
              <a:t> (graduate student, in the trenches)</a:t>
            </a:r>
          </a:p>
          <a:p>
            <a:pPr marL="746125" lvl="1" indent="-457200"/>
            <a:r>
              <a:rPr lang="en-US" dirty="0"/>
              <a:t>Gavin Miller (graduate student, in the trenches)</a:t>
            </a:r>
          </a:p>
          <a:p>
            <a:pPr marL="746125" lvl="1" indent="-457200"/>
            <a:r>
              <a:rPr lang="en-US" dirty="0"/>
              <a:t>Jesse Streicher (research scientist, mentor)</a:t>
            </a:r>
          </a:p>
          <a:p>
            <a:pPr marL="746125" lvl="1" indent="-457200"/>
            <a:r>
              <a:rPr lang="en-US" dirty="0"/>
              <a:t>Prof. Ronald Hanson (PI and advisor, lets me use his lasers)</a:t>
            </a:r>
          </a:p>
          <a:p>
            <a:pPr marL="746125" lvl="1" indent="-457200"/>
            <a:r>
              <a:rPr lang="en-US" dirty="0"/>
              <a:t>Tim Aiken (Postdoc, collaborator, voice of reason)</a:t>
            </a:r>
          </a:p>
          <a:p>
            <a:pPr marL="746125" lvl="1" indent="-457200"/>
            <a:r>
              <a:rPr lang="en-US" dirty="0"/>
              <a:t>Prof. Iain Boyd (collaborator, lets me talk to Tim)</a:t>
            </a:r>
          </a:p>
          <a:p>
            <a:pPr lvl="1" indent="0">
              <a:buNone/>
            </a:pPr>
            <a:endParaRPr lang="en-US" dirty="0"/>
          </a:p>
          <a:p>
            <a:pPr lvl="1" indent="0">
              <a:buNone/>
            </a:pPr>
            <a:endParaRPr lang="en-US" dirty="0"/>
          </a:p>
          <a:p>
            <a:pPr lvl="1" indent="0">
              <a:buNone/>
            </a:pPr>
            <a:endParaRPr lang="en-US" dirty="0"/>
          </a:p>
          <a:p>
            <a:endParaRPr lang="en-US" dirty="0"/>
          </a:p>
          <a:p>
            <a:endParaRPr lang="en-US" dirty="0"/>
          </a:p>
          <a:p>
            <a:endParaRPr lang="en-US" dirty="0"/>
          </a:p>
          <a:p>
            <a:r>
              <a:rPr lang="en-US" dirty="0"/>
              <a:t>This work was supported by:</a:t>
            </a:r>
          </a:p>
          <a:p>
            <a:r>
              <a:rPr lang="en-US" b="1" dirty="0"/>
              <a:t>Office of Naval Research (ONR) with contract monitor Eric </a:t>
            </a:r>
            <a:r>
              <a:rPr lang="en-US" b="1" dirty="0" err="1"/>
              <a:t>Marineau</a:t>
            </a:r>
            <a:r>
              <a:rPr lang="en-US" b="1" dirty="0"/>
              <a:t> </a:t>
            </a:r>
          </a:p>
          <a:p>
            <a:r>
              <a:rPr lang="en-US" b="1" dirty="0"/>
              <a:t>Air Force Office of Scientific Research (AFOSR) DURIP with contract monitors Brett </a:t>
            </a:r>
            <a:r>
              <a:rPr lang="en-US" b="1" dirty="0" err="1"/>
              <a:t>Pokines</a:t>
            </a:r>
            <a:r>
              <a:rPr lang="en-US" b="1" dirty="0"/>
              <a:t> and Amanda Chou.</a:t>
            </a:r>
          </a:p>
          <a:p>
            <a:endParaRPr lang="en-US" b="1" dirty="0"/>
          </a:p>
        </p:txBody>
      </p:sp>
      <p:pic>
        <p:nvPicPr>
          <p:cNvPr id="8" name="Picture 7">
            <a:extLst>
              <a:ext uri="{FF2B5EF4-FFF2-40B4-BE49-F238E27FC236}">
                <a16:creationId xmlns:a16="http://schemas.microsoft.com/office/drawing/2014/main" id="{AC3A21CB-84FE-6CE9-9119-07DE09E91BB2}"/>
              </a:ext>
            </a:extLst>
          </p:cNvPr>
          <p:cNvPicPr>
            <a:picLocks noChangeAspect="1"/>
          </p:cNvPicPr>
          <p:nvPr/>
        </p:nvPicPr>
        <p:blipFill>
          <a:blip r:embed="rId2"/>
          <a:stretch>
            <a:fillRect/>
          </a:stretch>
        </p:blipFill>
        <p:spPr>
          <a:xfrm>
            <a:off x="5965098" y="3262980"/>
            <a:ext cx="1386485" cy="1386485"/>
          </a:xfrm>
          <a:prstGeom prst="rect">
            <a:avLst/>
          </a:prstGeom>
        </p:spPr>
      </p:pic>
      <p:pic>
        <p:nvPicPr>
          <p:cNvPr id="1026" name="Picture 2">
            <a:extLst>
              <a:ext uri="{FF2B5EF4-FFF2-40B4-BE49-F238E27FC236}">
                <a16:creationId xmlns:a16="http://schemas.microsoft.com/office/drawing/2014/main" id="{0753A846-CD11-B62F-7037-37C424EF6D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4687" y="3262980"/>
            <a:ext cx="1412432" cy="141243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8FC4C4FE-5188-EC6F-FB52-F23367B89E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3097" y="3262980"/>
            <a:ext cx="1412432" cy="141243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2EC1DCCF-A1F1-34FF-5EFE-88A8E94C714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15398" y="3262980"/>
            <a:ext cx="1412432" cy="141243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97FD7C5A-31E8-033B-05D9-17769B55C0A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9643" r="10660" b="29704"/>
          <a:stretch>
            <a:fillRect/>
          </a:stretch>
        </p:blipFill>
        <p:spPr bwMode="auto">
          <a:xfrm>
            <a:off x="9713116" y="3262980"/>
            <a:ext cx="1386485" cy="141243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8A0B9BDE-A46B-32AC-61A7-EA41D0BBECE9}"/>
              </a:ext>
            </a:extLst>
          </p:cNvPr>
          <p:cNvPicPr>
            <a:picLocks noChangeAspect="1"/>
          </p:cNvPicPr>
          <p:nvPr/>
        </p:nvPicPr>
        <p:blipFill>
          <a:blip r:embed="rId7"/>
          <a:stretch>
            <a:fillRect/>
          </a:stretch>
        </p:blipFill>
        <p:spPr>
          <a:xfrm>
            <a:off x="2965379" y="3262980"/>
            <a:ext cx="1412432" cy="1412432"/>
          </a:xfrm>
          <a:prstGeom prst="rect">
            <a:avLst/>
          </a:prstGeom>
        </p:spPr>
      </p:pic>
    </p:spTree>
    <p:extLst>
      <p:ext uri="{BB962C8B-B14F-4D97-AF65-F5344CB8AC3E}">
        <p14:creationId xmlns:p14="http://schemas.microsoft.com/office/powerpoint/2010/main" val="15177233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SU_ENG_ME_PPT_4x3_revised_011615">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2">
          <a:schemeClr val="dk1"/>
        </a:lnRef>
        <a:fillRef idx="1">
          <a:schemeClr val="lt1"/>
        </a:fillRef>
        <a:effectRef idx="0">
          <a:schemeClr val="dk1"/>
        </a:effectRef>
        <a:fontRef idx="minor">
          <a:schemeClr val="dk1"/>
        </a:fontRef>
      </a:style>
    </a:spDef>
    <a:lnDef>
      <a:spPr>
        <a:ln w="38100">
          <a:tailEnd type="triangle"/>
        </a:ln>
      </a:spPr>
      <a:bodyPr/>
      <a:lstStyle/>
      <a:style>
        <a:lnRef idx="2">
          <a:schemeClr val="dk1"/>
        </a:lnRef>
        <a:fillRef idx="0">
          <a:schemeClr val="dk1"/>
        </a:fillRef>
        <a:effectRef idx="1">
          <a:schemeClr val="dk1"/>
        </a:effectRef>
        <a:fontRef idx="minor">
          <a:schemeClr val="tx1"/>
        </a:fontRef>
      </a:style>
    </a:lnDef>
  </a:objectDefaults>
  <a:extraClrSchemeLst/>
  <a:extLst>
    <a:ext uri="{05A4C25C-085E-4340-85A3-A5531E510DB2}">
      <thm15:themeFamily xmlns:thm15="http://schemas.microsoft.com/office/thememl/2012/main" name="Presentation4" id="{A8757BE1-894F-5744-8259-2B21108052C4}" vid="{15F14637-9517-9C4C-8827-8829AC5D4328}"/>
    </a:ext>
  </a:extLst>
</a:theme>
</file>

<file path=ppt/theme/theme2.xml><?xml version="1.0" encoding="utf-8"?>
<a:theme xmlns:a="http://schemas.openxmlformats.org/drawingml/2006/main" name="SU_Preso_16x9_v6">
  <a:themeElements>
    <a:clrScheme name="Stanford2">
      <a:dk1>
        <a:srgbClr val="000000"/>
      </a:dk1>
      <a:lt1>
        <a:srgbClr val="FFFFFF"/>
      </a:lt1>
      <a:dk2>
        <a:srgbClr val="DAD7CB"/>
      </a:dk2>
      <a:lt2>
        <a:srgbClr val="8C1515"/>
      </a:lt2>
      <a:accent1>
        <a:srgbClr val="8D3C1E"/>
      </a:accent1>
      <a:accent2>
        <a:srgbClr val="00505C"/>
      </a:accent2>
      <a:accent3>
        <a:srgbClr val="53284F"/>
      </a:accent3>
      <a:accent4>
        <a:srgbClr val="175E54"/>
      </a:accent4>
      <a:accent5>
        <a:srgbClr val="4D4F53"/>
      </a:accent5>
      <a:accent6>
        <a:srgbClr val="D2C295"/>
      </a:accent6>
      <a:hlink>
        <a:srgbClr val="A4001D"/>
      </a:hlink>
      <a:folHlink>
        <a:srgbClr val="000000"/>
      </a:folHlink>
    </a:clrScheme>
    <a:fontScheme name="Stanford">
      <a:majorFont>
        <a:latin typeface="Source Sans Pro Semibold"/>
        <a:ea typeface=""/>
        <a:cs typeface=""/>
      </a:majorFont>
      <a:minorFont>
        <a:latin typeface="Source Sans Pro"/>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231</TotalTime>
  <Words>1538</Words>
  <Application>Microsoft Office PowerPoint</Application>
  <PresentationFormat>Widescreen</PresentationFormat>
  <Paragraphs>233</Paragraphs>
  <Slides>17</Slides>
  <Notes>2</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17</vt:i4>
      </vt:variant>
    </vt:vector>
  </HeadingPairs>
  <TitlesOfParts>
    <vt:vector size="28" baseType="lpstr">
      <vt:lpstr>ＭＳ Ｐゴシック</vt:lpstr>
      <vt:lpstr>Aptos</vt:lpstr>
      <vt:lpstr>Arial</vt:lpstr>
      <vt:lpstr>Calibri</vt:lpstr>
      <vt:lpstr>Calibri Light</vt:lpstr>
      <vt:lpstr>Cambria Math</vt:lpstr>
      <vt:lpstr>Source Sans Pro</vt:lpstr>
      <vt:lpstr>Source Sans Pro Semibold</vt:lpstr>
      <vt:lpstr>Wingdings</vt:lpstr>
      <vt:lpstr>SU_ENG_ME_PPT_4x3_revised_011615</vt:lpstr>
      <vt:lpstr>SU_Preso_16x9_v6</vt:lpstr>
      <vt:lpstr>PowerPoint Presentation</vt:lpstr>
      <vt:lpstr>PowerPoint Presentation</vt:lpstr>
      <vt:lpstr>Methodology: Laser Absorption Spectroscopy</vt:lpstr>
      <vt:lpstr>Methodology: Laser Absorption Spectroscopy</vt:lpstr>
      <vt:lpstr>Methodology: Probed States</vt:lpstr>
      <vt:lpstr>Methodology: Probed States</vt:lpstr>
      <vt:lpstr>Multi-pass Ring Amplification</vt:lpstr>
      <vt:lpstr>Experimental Setup</vt:lpstr>
      <vt:lpstr>Single Scan Results (1 µs intervals) </vt:lpstr>
      <vt:lpstr>Single Molecular Scan Results (2 µs intervals) </vt:lpstr>
      <vt:lpstr>Experimental Condition Map</vt:lpstr>
      <vt:lpstr>Representative Time Histories: Air - Argon</vt:lpstr>
      <vt:lpstr>Representative Time Histories: Nitrogen - Argon</vt:lpstr>
      <vt:lpstr>Representative Time Histories: Air - Xenon</vt:lpstr>
      <vt:lpstr>Analysis Methodology: Total Dataset Fit</vt:lpstr>
      <vt:lpstr>Conclusion</vt:lpstr>
      <vt:lpstr>Acknowledgements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Multi-Pass Ring Design for Shock Tubes</dc:title>
  <dc:creator>Devin Merrell</dc:creator>
  <cp:lastModifiedBy>Devin Merrell</cp:lastModifiedBy>
  <cp:revision>5</cp:revision>
  <dcterms:created xsi:type="dcterms:W3CDTF">2024-01-23T23:11:24Z</dcterms:created>
  <dcterms:modified xsi:type="dcterms:W3CDTF">2026-09-20T14:46:59Z</dcterms:modified>
</cp:coreProperties>
</file>