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1"/>
    <p:sldMasterId id="2147483674" r:id="rId2"/>
  </p:sldMasterIdLst>
  <p:notesMasterIdLst>
    <p:notesMasterId r:id="rId57"/>
  </p:notesMasterIdLst>
  <p:handoutMasterIdLst>
    <p:handoutMasterId r:id="rId58"/>
  </p:handoutMasterIdLst>
  <p:sldIdLst>
    <p:sldId id="256" r:id="rId3"/>
    <p:sldId id="619" r:id="rId4"/>
    <p:sldId id="649" r:id="rId5"/>
    <p:sldId id="322" r:id="rId6"/>
    <p:sldId id="317" r:id="rId7"/>
    <p:sldId id="658" r:id="rId8"/>
    <p:sldId id="665" r:id="rId9"/>
    <p:sldId id="682" r:id="rId10"/>
    <p:sldId id="706" r:id="rId11"/>
    <p:sldId id="666" r:id="rId12"/>
    <p:sldId id="647" r:id="rId13"/>
    <p:sldId id="671" r:id="rId14"/>
    <p:sldId id="324" r:id="rId15"/>
    <p:sldId id="625" r:id="rId16"/>
    <p:sldId id="636" r:id="rId17"/>
    <p:sldId id="624" r:id="rId18"/>
    <p:sldId id="707" r:id="rId19"/>
    <p:sldId id="660" r:id="rId20"/>
    <p:sldId id="661" r:id="rId21"/>
    <p:sldId id="673" r:id="rId22"/>
    <p:sldId id="708" r:id="rId23"/>
    <p:sldId id="676" r:id="rId24"/>
    <p:sldId id="677" r:id="rId25"/>
    <p:sldId id="696" r:id="rId26"/>
    <p:sldId id="678" r:id="rId27"/>
    <p:sldId id="679" r:id="rId28"/>
    <p:sldId id="709" r:id="rId29"/>
    <p:sldId id="694" r:id="rId30"/>
    <p:sldId id="672" r:id="rId31"/>
    <p:sldId id="670" r:id="rId32"/>
    <p:sldId id="669" r:id="rId33"/>
    <p:sldId id="695" r:id="rId34"/>
    <p:sldId id="684" r:id="rId35"/>
    <p:sldId id="685" r:id="rId36"/>
    <p:sldId id="686" r:id="rId37"/>
    <p:sldId id="687" r:id="rId38"/>
    <p:sldId id="688" r:id="rId39"/>
    <p:sldId id="710" r:id="rId40"/>
    <p:sldId id="657" r:id="rId41"/>
    <p:sldId id="692" r:id="rId42"/>
    <p:sldId id="689" r:id="rId43"/>
    <p:sldId id="705" r:id="rId44"/>
    <p:sldId id="690" r:id="rId45"/>
    <p:sldId id="691" r:id="rId46"/>
    <p:sldId id="698" r:id="rId47"/>
    <p:sldId id="699" r:id="rId48"/>
    <p:sldId id="701" r:id="rId49"/>
    <p:sldId id="703" r:id="rId50"/>
    <p:sldId id="639" r:id="rId51"/>
    <p:sldId id="704" r:id="rId52"/>
    <p:sldId id="643" r:id="rId53"/>
    <p:sldId id="315" r:id="rId54"/>
    <p:sldId id="628" r:id="rId55"/>
    <p:sldId id="641" r:id="rId56"/>
  </p:sldIdLst>
  <p:sldSz cx="12192000" cy="6858000"/>
  <p:notesSz cx="6858000" cy="9144000"/>
  <p:embeddedFontLst>
    <p:embeddedFont>
      <p:font typeface="Cambria Math" panose="02040503050406030204" pitchFamily="18" charset="0"/>
      <p:regular r:id="rId59"/>
    </p:embeddedFont>
    <p:embeddedFont>
      <p:font typeface="Fira Sans" panose="020B0503050000020004" pitchFamily="34" charset="0"/>
      <p:regular r:id="rId60"/>
      <p:bold r:id="rId61"/>
      <p:italic r:id="rId62"/>
      <p:boldItalic r:id="rId63"/>
    </p:embeddedFont>
    <p:embeddedFont>
      <p:font typeface="Fira Sans ExtraLight" panose="020B0403050000020004" pitchFamily="34" charset="0"/>
      <p:regular r:id="rId64"/>
      <p:italic r:id="rId65"/>
    </p:embeddedFont>
    <p:embeddedFont>
      <p:font typeface="Fira Sans Light" panose="020B0403050000020004" pitchFamily="34" charset="0"/>
      <p:regular r:id="rId66"/>
      <p:italic r:id="rId67"/>
    </p:embeddedFont>
    <p:embeddedFont>
      <p:font typeface="Fira Sans Medium" panose="020B0503050000020004" pitchFamily="34" charset="0"/>
      <p:regular r:id="rId68"/>
      <p:italic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B87C"/>
    <a:srgbClr val="B2B3B2"/>
    <a:srgbClr val="E6E6E6"/>
    <a:srgbClr val="70A03E"/>
    <a:srgbClr val="A2A4A3"/>
    <a:srgbClr val="565A5C"/>
    <a:srgbClr val="C6B277"/>
    <a:srgbClr val="CDB566"/>
    <a:srgbClr val="595959"/>
    <a:srgbClr val="B31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1297E8-3CDC-5545-8517-93E32E23E45D}" v="574" dt="2026-09-22T07:42:07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85"/>
    <p:restoredTop sz="91784"/>
  </p:normalViewPr>
  <p:slideViewPr>
    <p:cSldViewPr snapToGrid="0">
      <p:cViewPr>
        <p:scale>
          <a:sx n="115" d="100"/>
          <a:sy n="115" d="100"/>
        </p:scale>
        <p:origin x="648" y="400"/>
      </p:cViewPr>
      <p:guideLst/>
    </p:cSldViewPr>
  </p:slideViewPr>
  <p:notesTextViewPr>
    <p:cViewPr>
      <p:scale>
        <a:sx n="70" d="100"/>
        <a:sy n="7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74" Type="http://schemas.microsoft.com/office/2016/11/relationships/changesInfo" Target="changesInfos/changesInfo1.xml"/><Relationship Id="rId5" Type="http://schemas.openxmlformats.org/officeDocument/2006/relationships/slide" Target="slides/slide3.xml"/><Relationship Id="rId61" Type="http://schemas.openxmlformats.org/officeDocument/2006/relationships/font" Target="fonts/font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4.fntdata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e Leszcz" userId="45d97c84-391e-4bd9-bdab-a5ece56a083b" providerId="ADAL" clId="{B859FEDD-ED8B-52F3-89C9-3CFB580AE97B}"/>
    <pc:docChg chg="undo redo custSel addSld delSld modSld sldOrd modMainMaster">
      <pc:chgData name="Cate Leszcz" userId="45d97c84-391e-4bd9-bdab-a5ece56a083b" providerId="ADAL" clId="{B859FEDD-ED8B-52F3-89C9-3CFB580AE97B}" dt="2026-09-22T09:26:28.739" v="8162" actId="2696"/>
      <pc:docMkLst>
        <pc:docMk/>
      </pc:docMkLst>
      <pc:sldChg chg="modSp mod">
        <pc:chgData name="Cate Leszcz" userId="45d97c84-391e-4bd9-bdab-a5ece56a083b" providerId="ADAL" clId="{B859FEDD-ED8B-52F3-89C9-3CFB580AE97B}" dt="2026-09-20T15:15:31.084" v="7557" actId="1076"/>
        <pc:sldMkLst>
          <pc:docMk/>
          <pc:sldMk cId="2452058640" sldId="256"/>
        </pc:sldMkLst>
        <pc:spChg chg="mod">
          <ac:chgData name="Cate Leszcz" userId="45d97c84-391e-4bd9-bdab-a5ece56a083b" providerId="ADAL" clId="{B859FEDD-ED8B-52F3-89C9-3CFB580AE97B}" dt="2026-09-20T15:15:31.084" v="7557" actId="1076"/>
          <ac:spMkLst>
            <pc:docMk/>
            <pc:sldMk cId="2452058640" sldId="256"/>
            <ac:spMk id="2" creationId="{E032F30C-6501-65DC-B122-14B426071B62}"/>
          </ac:spMkLst>
        </pc:spChg>
      </pc:sldChg>
      <pc:sldChg chg="addSp delSp modSp mod chgLayout">
        <pc:chgData name="Cate Leszcz" userId="45d97c84-391e-4bd9-bdab-a5ece56a083b" providerId="ADAL" clId="{B859FEDD-ED8B-52F3-89C9-3CFB580AE97B}" dt="2026-09-19T19:46:14.555" v="7087" actId="20577"/>
        <pc:sldMkLst>
          <pc:docMk/>
          <pc:sldMk cId="522554572" sldId="315"/>
        </pc:sldMkLst>
        <pc:spChg chg="mod">
          <ac:chgData name="Cate Leszcz" userId="45d97c84-391e-4bd9-bdab-a5ece56a083b" providerId="ADAL" clId="{B859FEDD-ED8B-52F3-89C9-3CFB580AE97B}" dt="2026-09-19T04:18:27.218" v="5816" actId="1076"/>
          <ac:spMkLst>
            <pc:docMk/>
            <pc:sldMk cId="522554572" sldId="315"/>
            <ac:spMk id="2" creationId="{763529E9-D000-07E2-9596-0AD36A1A88B3}"/>
          </ac:spMkLst>
        </pc:spChg>
        <pc:spChg chg="add mod">
          <ac:chgData name="Cate Leszcz" userId="45d97c84-391e-4bd9-bdab-a5ece56a083b" providerId="ADAL" clId="{B859FEDD-ED8B-52F3-89C9-3CFB580AE97B}" dt="2026-09-19T19:46:14.555" v="7087" actId="20577"/>
          <ac:spMkLst>
            <pc:docMk/>
            <pc:sldMk cId="522554572" sldId="315"/>
            <ac:spMk id="12" creationId="{CC6BB5EF-EE92-B162-6BCA-DFAF2EECE141}"/>
          </ac:spMkLst>
        </pc:spChg>
        <pc:picChg chg="add mod">
          <ac:chgData name="Cate Leszcz" userId="45d97c84-391e-4bd9-bdab-a5ece56a083b" providerId="ADAL" clId="{B859FEDD-ED8B-52F3-89C9-3CFB580AE97B}" dt="2026-09-19T04:35:20.726" v="6161" actId="1035"/>
          <ac:picMkLst>
            <pc:docMk/>
            <pc:sldMk cId="522554572" sldId="315"/>
            <ac:picMk id="10" creationId="{EFA3B272-AA12-AA15-020E-B40D8DE73F48}"/>
          </ac:picMkLst>
        </pc:picChg>
        <pc:picChg chg="add mod">
          <ac:chgData name="Cate Leszcz" userId="45d97c84-391e-4bd9-bdab-a5ece56a083b" providerId="ADAL" clId="{B859FEDD-ED8B-52F3-89C9-3CFB580AE97B}" dt="2026-09-19T04:35:07.698" v="6144" actId="1035"/>
          <ac:picMkLst>
            <pc:docMk/>
            <pc:sldMk cId="522554572" sldId="315"/>
            <ac:picMk id="11" creationId="{2598A878-33A9-5214-6237-7AD2E04DB594}"/>
          </ac:picMkLst>
        </pc:picChg>
        <pc:cxnChg chg="add mod">
          <ac:chgData name="Cate Leszcz" userId="45d97c84-391e-4bd9-bdab-a5ece56a083b" providerId="ADAL" clId="{B859FEDD-ED8B-52F3-89C9-3CFB580AE97B}" dt="2026-09-19T04:18:22.623" v="5814" actId="1076"/>
          <ac:cxnSpMkLst>
            <pc:docMk/>
            <pc:sldMk cId="522554572" sldId="315"/>
            <ac:cxnSpMk id="4" creationId="{FB8F49E8-A1B5-FB7E-50C1-05A8A800F862}"/>
          </ac:cxnSpMkLst>
        </pc:cxnChg>
      </pc:sldChg>
      <pc:sldChg chg="modSp mod">
        <pc:chgData name="Cate Leszcz" userId="45d97c84-391e-4bd9-bdab-a5ece56a083b" providerId="ADAL" clId="{B859FEDD-ED8B-52F3-89C9-3CFB580AE97B}" dt="2026-09-21T12:23:00.596" v="7840" actId="20577"/>
        <pc:sldMkLst>
          <pc:docMk/>
          <pc:sldMk cId="4290069044" sldId="317"/>
        </pc:sldMkLst>
        <pc:spChg chg="mod">
          <ac:chgData name="Cate Leszcz" userId="45d97c84-391e-4bd9-bdab-a5ece56a083b" providerId="ADAL" clId="{B859FEDD-ED8B-52F3-89C9-3CFB580AE97B}" dt="2026-09-21T12:23:00.596" v="7840" actId="20577"/>
          <ac:spMkLst>
            <pc:docMk/>
            <pc:sldMk cId="4290069044" sldId="317"/>
            <ac:spMk id="10" creationId="{5AA01DC4-06CD-3BDF-A1EC-AFDCA6347F47}"/>
          </ac:spMkLst>
        </pc:spChg>
        <pc:spChg chg="mod">
          <ac:chgData name="Cate Leszcz" userId="45d97c84-391e-4bd9-bdab-a5ece56a083b" providerId="ADAL" clId="{B859FEDD-ED8B-52F3-89C9-3CFB580AE97B}" dt="2026-09-19T04:26:27.472" v="5962" actId="1076"/>
          <ac:spMkLst>
            <pc:docMk/>
            <pc:sldMk cId="4290069044" sldId="317"/>
            <ac:spMk id="83" creationId="{617EC3F4-DE53-5778-F7D9-7BA1E8251AC3}"/>
          </ac:spMkLst>
        </pc:spChg>
      </pc:sldChg>
      <pc:sldChg chg="modSp mod modShow">
        <pc:chgData name="Cate Leszcz" userId="45d97c84-391e-4bd9-bdab-a5ece56a083b" providerId="ADAL" clId="{B859FEDD-ED8B-52F3-89C9-3CFB580AE97B}" dt="2026-09-19T04:26:19.444" v="5961" actId="14100"/>
        <pc:sldMkLst>
          <pc:docMk/>
          <pc:sldMk cId="3938749647" sldId="322"/>
        </pc:sldMkLst>
        <pc:spChg chg="mod">
          <ac:chgData name="Cate Leszcz" userId="45d97c84-391e-4bd9-bdab-a5ece56a083b" providerId="ADAL" clId="{B859FEDD-ED8B-52F3-89C9-3CFB580AE97B}" dt="2026-09-19T04:26:19.444" v="5961" actId="14100"/>
          <ac:spMkLst>
            <pc:docMk/>
            <pc:sldMk cId="3938749647" sldId="322"/>
            <ac:spMk id="18" creationId="{B2FD69A3-37CA-EAAC-A5C1-B8362DE593F1}"/>
          </ac:spMkLst>
        </pc:spChg>
      </pc:sldChg>
      <pc:sldChg chg="del mod ord modShow">
        <pc:chgData name="Cate Leszcz" userId="45d97c84-391e-4bd9-bdab-a5ece56a083b" providerId="ADAL" clId="{B859FEDD-ED8B-52F3-89C9-3CFB580AE97B}" dt="2026-09-22T09:25:55.694" v="8154" actId="2696"/>
        <pc:sldMkLst>
          <pc:docMk/>
          <pc:sldMk cId="3683861177" sldId="323"/>
        </pc:sldMkLst>
      </pc:sldChg>
      <pc:sldChg chg="del">
        <pc:chgData name="Cate Leszcz" userId="45d97c84-391e-4bd9-bdab-a5ece56a083b" providerId="ADAL" clId="{B859FEDD-ED8B-52F3-89C9-3CFB580AE97B}" dt="2026-09-22T09:26:01.825" v="8155" actId="2696"/>
        <pc:sldMkLst>
          <pc:docMk/>
          <pc:sldMk cId="462784441" sldId="621"/>
        </pc:sldMkLst>
      </pc:sldChg>
      <pc:sldChg chg="del">
        <pc:chgData name="Cate Leszcz" userId="45d97c84-391e-4bd9-bdab-a5ece56a083b" providerId="ADAL" clId="{B859FEDD-ED8B-52F3-89C9-3CFB580AE97B}" dt="2026-09-22T09:26:08.066" v="8156" actId="2696"/>
        <pc:sldMkLst>
          <pc:docMk/>
          <pc:sldMk cId="1878068572" sldId="623"/>
        </pc:sldMkLst>
      </pc:sldChg>
      <pc:sldChg chg="modSp">
        <pc:chgData name="Cate Leszcz" userId="45d97c84-391e-4bd9-bdab-a5ece56a083b" providerId="ADAL" clId="{B859FEDD-ED8B-52F3-89C9-3CFB580AE97B}" dt="2026-09-21T18:01:13.449" v="7856" actId="20577"/>
        <pc:sldMkLst>
          <pc:docMk/>
          <pc:sldMk cId="3624299702" sldId="624"/>
        </pc:sldMkLst>
        <pc:spChg chg="mod">
          <ac:chgData name="Cate Leszcz" userId="45d97c84-391e-4bd9-bdab-a5ece56a083b" providerId="ADAL" clId="{B859FEDD-ED8B-52F3-89C9-3CFB580AE97B}" dt="2026-09-21T18:01:13.449" v="7856" actId="20577"/>
          <ac:spMkLst>
            <pc:docMk/>
            <pc:sldMk cId="3624299702" sldId="624"/>
            <ac:spMk id="9" creationId="{6638AC0F-5A27-C98D-BEA0-A61AC000504F}"/>
          </ac:spMkLst>
        </pc:spChg>
      </pc:sldChg>
      <pc:sldChg chg="del ord">
        <pc:chgData name="Cate Leszcz" userId="45d97c84-391e-4bd9-bdab-a5ece56a083b" providerId="ADAL" clId="{B859FEDD-ED8B-52F3-89C9-3CFB580AE97B}" dt="2026-09-22T09:26:20.323" v="8160" actId="2696"/>
        <pc:sldMkLst>
          <pc:docMk/>
          <pc:sldMk cId="62889798" sldId="626"/>
        </pc:sldMkLst>
      </pc:sldChg>
      <pc:sldChg chg="del">
        <pc:chgData name="Cate Leszcz" userId="45d97c84-391e-4bd9-bdab-a5ece56a083b" providerId="ADAL" clId="{B859FEDD-ED8B-52F3-89C9-3CFB580AE97B}" dt="2026-09-22T09:25:41.550" v="8150" actId="2696"/>
        <pc:sldMkLst>
          <pc:docMk/>
          <pc:sldMk cId="514661850" sldId="627"/>
        </pc:sldMkLst>
      </pc:sldChg>
      <pc:sldChg chg="del ord">
        <pc:chgData name="Cate Leszcz" userId="45d97c84-391e-4bd9-bdab-a5ece56a083b" providerId="ADAL" clId="{B859FEDD-ED8B-52F3-89C9-3CFB580AE97B}" dt="2026-09-22T09:26:15.106" v="8158" actId="2696"/>
        <pc:sldMkLst>
          <pc:docMk/>
          <pc:sldMk cId="2432844322" sldId="629"/>
        </pc:sldMkLst>
      </pc:sldChg>
      <pc:sldChg chg="del ord">
        <pc:chgData name="Cate Leszcz" userId="45d97c84-391e-4bd9-bdab-a5ece56a083b" providerId="ADAL" clId="{B859FEDD-ED8B-52F3-89C9-3CFB580AE97B}" dt="2026-09-22T09:26:17.839" v="8159" actId="2696"/>
        <pc:sldMkLst>
          <pc:docMk/>
          <pc:sldMk cId="3103399556" sldId="630"/>
        </pc:sldMkLst>
      </pc:sldChg>
      <pc:sldChg chg="del ord">
        <pc:chgData name="Cate Leszcz" userId="45d97c84-391e-4bd9-bdab-a5ece56a083b" providerId="ADAL" clId="{B859FEDD-ED8B-52F3-89C9-3CFB580AE97B}" dt="2026-09-22T09:26:11.786" v="8157" actId="2696"/>
        <pc:sldMkLst>
          <pc:docMk/>
          <pc:sldMk cId="1121096750" sldId="632"/>
        </pc:sldMkLst>
      </pc:sldChg>
      <pc:sldChg chg="modSp mod">
        <pc:chgData name="Cate Leszcz" userId="45d97c84-391e-4bd9-bdab-a5ece56a083b" providerId="ADAL" clId="{B859FEDD-ED8B-52F3-89C9-3CFB580AE97B}" dt="2026-09-22T05:06:08.660" v="8073" actId="20577"/>
        <pc:sldMkLst>
          <pc:docMk/>
          <pc:sldMk cId="713370614" sldId="639"/>
        </pc:sldMkLst>
        <pc:spChg chg="mod">
          <ac:chgData name="Cate Leszcz" userId="45d97c84-391e-4bd9-bdab-a5ece56a083b" providerId="ADAL" clId="{B859FEDD-ED8B-52F3-89C9-3CFB580AE97B}" dt="2026-09-22T05:06:08.660" v="8073" actId="20577"/>
          <ac:spMkLst>
            <pc:docMk/>
            <pc:sldMk cId="713370614" sldId="639"/>
            <ac:spMk id="2" creationId="{D6569AEF-CDC9-28B3-8106-8DEBB8B2DBE1}"/>
          </ac:spMkLst>
        </pc:spChg>
        <pc:spChg chg="mod">
          <ac:chgData name="Cate Leszcz" userId="45d97c84-391e-4bd9-bdab-a5ece56a083b" providerId="ADAL" clId="{B859FEDD-ED8B-52F3-89C9-3CFB580AE97B}" dt="2026-09-19T19:04:05.799" v="6324" actId="20577"/>
          <ac:spMkLst>
            <pc:docMk/>
            <pc:sldMk cId="713370614" sldId="639"/>
            <ac:spMk id="6" creationId="{24993B79-AA73-BEE1-C6ED-595C7C2474A0}"/>
          </ac:spMkLst>
        </pc:spChg>
      </pc:sldChg>
      <pc:sldChg chg="del">
        <pc:chgData name="Cate Leszcz" userId="45d97c84-391e-4bd9-bdab-a5ece56a083b" providerId="ADAL" clId="{B859FEDD-ED8B-52F3-89C9-3CFB580AE97B}" dt="2026-09-22T09:26:28.739" v="8162" actId="2696"/>
        <pc:sldMkLst>
          <pc:docMk/>
          <pc:sldMk cId="3501492434" sldId="640"/>
        </pc:sldMkLst>
      </pc:sldChg>
      <pc:sldChg chg="addSp delSp modSp del mod ord">
        <pc:chgData name="Cate Leszcz" userId="45d97c84-391e-4bd9-bdab-a5ece56a083b" providerId="ADAL" clId="{B859FEDD-ED8B-52F3-89C9-3CFB580AE97B}" dt="2026-09-22T09:25:32.294" v="8148" actId="2696"/>
        <pc:sldMkLst>
          <pc:docMk/>
          <pc:sldMk cId="3137003154" sldId="642"/>
        </pc:sldMkLst>
      </pc:sldChg>
      <pc:sldChg chg="delSp modSp mod">
        <pc:chgData name="Cate Leszcz" userId="45d97c84-391e-4bd9-bdab-a5ece56a083b" providerId="ADAL" clId="{B859FEDD-ED8B-52F3-89C9-3CFB580AE97B}" dt="2026-09-17T03:07:22.615" v="2263" actId="1076"/>
        <pc:sldMkLst>
          <pc:docMk/>
          <pc:sldMk cId="1928251076" sldId="643"/>
        </pc:sldMkLst>
        <pc:spChg chg="mod">
          <ac:chgData name="Cate Leszcz" userId="45d97c84-391e-4bd9-bdab-a5ece56a083b" providerId="ADAL" clId="{B859FEDD-ED8B-52F3-89C9-3CFB580AE97B}" dt="2026-09-17T03:07:22.615" v="2263" actId="1076"/>
          <ac:spMkLst>
            <pc:docMk/>
            <pc:sldMk cId="1928251076" sldId="643"/>
            <ac:spMk id="2" creationId="{6BE325A6-6DB4-80E0-D413-395FAE6FE52B}"/>
          </ac:spMkLst>
        </pc:spChg>
        <pc:spChg chg="mod">
          <ac:chgData name="Cate Leszcz" userId="45d97c84-391e-4bd9-bdab-a5ece56a083b" providerId="ADAL" clId="{B859FEDD-ED8B-52F3-89C9-3CFB580AE97B}" dt="2026-09-17T03:07:17.828" v="2262" actId="14100"/>
          <ac:spMkLst>
            <pc:docMk/>
            <pc:sldMk cId="1928251076" sldId="643"/>
            <ac:spMk id="5" creationId="{9B74DC1F-E5DD-2664-9ECA-8525033DBE19}"/>
          </ac:spMkLst>
        </pc:spChg>
      </pc:sldChg>
      <pc:sldChg chg="del">
        <pc:chgData name="Cate Leszcz" userId="45d97c84-391e-4bd9-bdab-a5ece56a083b" providerId="ADAL" clId="{B859FEDD-ED8B-52F3-89C9-3CFB580AE97B}" dt="2026-09-22T09:26:23.177" v="8161" actId="2696"/>
        <pc:sldMkLst>
          <pc:docMk/>
          <pc:sldMk cId="2545702993" sldId="644"/>
        </pc:sldMkLst>
      </pc:sldChg>
      <pc:sldChg chg="addSp delSp modSp mod ord modTransition modAnim">
        <pc:chgData name="Cate Leszcz" userId="45d97c84-391e-4bd9-bdab-a5ece56a083b" providerId="ADAL" clId="{B859FEDD-ED8B-52F3-89C9-3CFB580AE97B}" dt="2026-09-18T03:13:20.736" v="4960" actId="14100"/>
        <pc:sldMkLst>
          <pc:docMk/>
          <pc:sldMk cId="1759665785" sldId="647"/>
        </pc:sldMkLst>
        <pc:spChg chg="mod">
          <ac:chgData name="Cate Leszcz" userId="45d97c84-391e-4bd9-bdab-a5ece56a083b" providerId="ADAL" clId="{B859FEDD-ED8B-52F3-89C9-3CFB580AE97B}" dt="2026-09-18T03:11:02.743" v="4905" actId="1076"/>
          <ac:spMkLst>
            <pc:docMk/>
            <pc:sldMk cId="1759665785" sldId="647"/>
            <ac:spMk id="2" creationId="{735AB281-1D9B-2B27-554A-2E564E9B8E2C}"/>
          </ac:spMkLst>
        </pc:spChg>
        <pc:spChg chg="mod">
          <ac:chgData name="Cate Leszcz" userId="45d97c84-391e-4bd9-bdab-a5ece56a083b" providerId="ADAL" clId="{B859FEDD-ED8B-52F3-89C9-3CFB580AE97B}" dt="2026-09-15T21:13:59.350" v="530" actId="20577"/>
          <ac:spMkLst>
            <pc:docMk/>
            <pc:sldMk cId="1759665785" sldId="647"/>
            <ac:spMk id="4" creationId="{1CEDE950-C0C3-54AB-3A3C-26E87DC6E619}"/>
          </ac:spMkLst>
        </pc:spChg>
        <pc:spChg chg="add mod">
          <ac:chgData name="Cate Leszcz" userId="45d97c84-391e-4bd9-bdab-a5ece56a083b" providerId="ADAL" clId="{B859FEDD-ED8B-52F3-89C9-3CFB580AE97B}" dt="2026-09-18T03:11:27.680" v="4909" actId="1076"/>
          <ac:spMkLst>
            <pc:docMk/>
            <pc:sldMk cId="1759665785" sldId="647"/>
            <ac:spMk id="8" creationId="{2EEE407A-A05D-60E6-6465-FE3FF972F1BC}"/>
          </ac:spMkLst>
        </pc:spChg>
        <pc:spChg chg="add mod">
          <ac:chgData name="Cate Leszcz" userId="45d97c84-391e-4bd9-bdab-a5ece56a083b" providerId="ADAL" clId="{B859FEDD-ED8B-52F3-89C9-3CFB580AE97B}" dt="2026-09-18T03:13:20.736" v="4960" actId="14100"/>
          <ac:spMkLst>
            <pc:docMk/>
            <pc:sldMk cId="1759665785" sldId="647"/>
            <ac:spMk id="9" creationId="{0D336C41-9721-99F8-49E9-242DC51468DC}"/>
          </ac:spMkLst>
        </pc:spChg>
        <pc:spChg chg="add mod">
          <ac:chgData name="Cate Leszcz" userId="45d97c84-391e-4bd9-bdab-a5ece56a083b" providerId="ADAL" clId="{B859FEDD-ED8B-52F3-89C9-3CFB580AE97B}" dt="2026-09-18T03:11:30.450" v="4911" actId="1076"/>
          <ac:spMkLst>
            <pc:docMk/>
            <pc:sldMk cId="1759665785" sldId="647"/>
            <ac:spMk id="11" creationId="{59F9DB15-4F7E-AB6E-43D2-10BA3377D2D6}"/>
          </ac:spMkLst>
        </pc:spChg>
        <pc:spChg chg="mod">
          <ac:chgData name="Cate Leszcz" userId="45d97c84-391e-4bd9-bdab-a5ece56a083b" providerId="ADAL" clId="{B859FEDD-ED8B-52F3-89C9-3CFB580AE97B}" dt="2026-09-18T03:10:38.642" v="4900" actId="1076"/>
          <ac:spMkLst>
            <pc:docMk/>
            <pc:sldMk cId="1759665785" sldId="647"/>
            <ac:spMk id="59" creationId="{49100040-91D0-0F60-1407-362CE72809F1}"/>
          </ac:spMkLst>
        </pc:spChg>
        <pc:picChg chg="add mod modCrop">
          <ac:chgData name="Cate Leszcz" userId="45d97c84-391e-4bd9-bdab-a5ece56a083b" providerId="ADAL" clId="{B859FEDD-ED8B-52F3-89C9-3CFB580AE97B}" dt="2026-09-18T03:11:20.599" v="4908" actId="1076"/>
          <ac:picMkLst>
            <pc:docMk/>
            <pc:sldMk cId="1759665785" sldId="647"/>
            <ac:picMk id="7" creationId="{88DC187A-CF31-F019-E90C-1AB7326471BE}"/>
          </ac:picMkLst>
        </pc:picChg>
      </pc:sldChg>
      <pc:sldChg chg="modSp add mod">
        <pc:chgData name="Cate Leszcz" userId="45d97c84-391e-4bd9-bdab-a5ece56a083b" providerId="ADAL" clId="{B859FEDD-ED8B-52F3-89C9-3CFB580AE97B}" dt="2026-09-21T21:18:09.762" v="7994" actId="20577"/>
        <pc:sldMkLst>
          <pc:docMk/>
          <pc:sldMk cId="3902004248" sldId="649"/>
        </pc:sldMkLst>
        <pc:spChg chg="mod">
          <ac:chgData name="Cate Leszcz" userId="45d97c84-391e-4bd9-bdab-a5ece56a083b" providerId="ADAL" clId="{B859FEDD-ED8B-52F3-89C9-3CFB580AE97B}" dt="2026-09-18T03:07:27.809" v="4860" actId="20577"/>
          <ac:spMkLst>
            <pc:docMk/>
            <pc:sldMk cId="3902004248" sldId="649"/>
            <ac:spMk id="2" creationId="{104C5C62-945A-9889-BBF6-F5C883F4B65F}"/>
          </ac:spMkLst>
        </pc:spChg>
        <pc:spChg chg="mod">
          <ac:chgData name="Cate Leszcz" userId="45d97c84-391e-4bd9-bdab-a5ece56a083b" providerId="ADAL" clId="{B859FEDD-ED8B-52F3-89C9-3CFB580AE97B}" dt="2026-09-21T21:18:09.762" v="7994" actId="20577"/>
          <ac:spMkLst>
            <pc:docMk/>
            <pc:sldMk cId="3902004248" sldId="649"/>
            <ac:spMk id="20" creationId="{B3AEA2BA-5017-D0C2-3BE1-5889AFF2D615}"/>
          </ac:spMkLst>
        </pc:spChg>
      </pc:sldChg>
      <pc:sldChg chg="addSp delSp modSp add mod ord modClrScheme modShow chgLayout">
        <pc:chgData name="Cate Leszcz" userId="45d97c84-391e-4bd9-bdab-a5ece56a083b" providerId="ADAL" clId="{B859FEDD-ED8B-52F3-89C9-3CFB580AE97B}" dt="2026-09-21T12:21:41.310" v="7825" actId="2711"/>
        <pc:sldMkLst>
          <pc:docMk/>
          <pc:sldMk cId="2807328399" sldId="657"/>
        </pc:sldMkLst>
        <pc:spChg chg="mod ord">
          <ac:chgData name="Cate Leszcz" userId="45d97c84-391e-4bd9-bdab-a5ece56a083b" providerId="ADAL" clId="{B859FEDD-ED8B-52F3-89C9-3CFB580AE97B}" dt="2026-09-17T20:54:43.684" v="4038" actId="700"/>
          <ac:spMkLst>
            <pc:docMk/>
            <pc:sldMk cId="2807328399" sldId="657"/>
            <ac:spMk id="3" creationId="{4BE34A0C-6FBC-DDC9-C8E3-5B717CF95638}"/>
          </ac:spMkLst>
        </pc:spChg>
        <pc:spChg chg="mod ord">
          <ac:chgData name="Cate Leszcz" userId="45d97c84-391e-4bd9-bdab-a5ece56a083b" providerId="ADAL" clId="{B859FEDD-ED8B-52F3-89C9-3CFB580AE97B}" dt="2026-09-21T12:21:41.310" v="7825" actId="2711"/>
          <ac:spMkLst>
            <pc:docMk/>
            <pc:sldMk cId="2807328399" sldId="657"/>
            <ac:spMk id="4" creationId="{AD4F78B4-0D84-D6A1-8FD7-AB76372F74F0}"/>
          </ac:spMkLst>
        </pc:spChg>
        <pc:graphicFrameChg chg="modGraphic">
          <ac:chgData name="Cate Leszcz" userId="45d97c84-391e-4bd9-bdab-a5ece56a083b" providerId="ADAL" clId="{B859FEDD-ED8B-52F3-89C9-3CFB580AE97B}" dt="2026-09-16T19:21:24.334" v="778" actId="20577"/>
          <ac:graphicFrameMkLst>
            <pc:docMk/>
            <pc:sldMk cId="2807328399" sldId="657"/>
            <ac:graphicFrameMk id="5" creationId="{755F47C1-56F3-9C11-56CE-679C735B9774}"/>
          </ac:graphicFrameMkLst>
        </pc:graphicFrameChg>
        <pc:picChg chg="add mod ord modCrop">
          <ac:chgData name="Cate Leszcz" userId="45d97c84-391e-4bd9-bdab-a5ece56a083b" providerId="ADAL" clId="{B859FEDD-ED8B-52F3-89C9-3CFB580AE97B}" dt="2026-09-17T20:56:40.377" v="4066" actId="1076"/>
          <ac:picMkLst>
            <pc:docMk/>
            <pc:sldMk cId="2807328399" sldId="657"/>
            <ac:picMk id="9" creationId="{98D4C6FF-4117-0603-71CF-16A535BA36C8}"/>
          </ac:picMkLst>
        </pc:picChg>
        <pc:picChg chg="add mod">
          <ac:chgData name="Cate Leszcz" userId="45d97c84-391e-4bd9-bdab-a5ece56a083b" providerId="ADAL" clId="{B859FEDD-ED8B-52F3-89C9-3CFB580AE97B}" dt="2026-09-17T20:56:48.029" v="4069" actId="1036"/>
          <ac:picMkLst>
            <pc:docMk/>
            <pc:sldMk cId="2807328399" sldId="657"/>
            <ac:picMk id="14" creationId="{5BBF40B9-A7EF-CD62-57CE-D7AE06F9B1A6}"/>
          </ac:picMkLst>
        </pc:picChg>
      </pc:sldChg>
      <pc:sldChg chg="addSp delSp modSp add mod modAnim modShow">
        <pc:chgData name="Cate Leszcz" userId="45d97c84-391e-4bd9-bdab-a5ece56a083b" providerId="ADAL" clId="{B859FEDD-ED8B-52F3-89C9-3CFB580AE97B}" dt="2026-09-21T21:19:26.716" v="7995" actId="2711"/>
        <pc:sldMkLst>
          <pc:docMk/>
          <pc:sldMk cId="826056862" sldId="658"/>
        </pc:sldMkLst>
        <pc:spChg chg="mod">
          <ac:chgData name="Cate Leszcz" userId="45d97c84-391e-4bd9-bdab-a5ece56a083b" providerId="ADAL" clId="{B859FEDD-ED8B-52F3-89C9-3CFB580AE97B}" dt="2026-09-21T21:19:26.716" v="7995" actId="2711"/>
          <ac:spMkLst>
            <pc:docMk/>
            <pc:sldMk cId="826056862" sldId="658"/>
            <ac:spMk id="4" creationId="{F54A8BA1-D124-880F-7087-DBB31397CFFF}"/>
          </ac:spMkLst>
        </pc:spChg>
        <pc:spChg chg="add mod">
          <ac:chgData name="Cate Leszcz" userId="45d97c84-391e-4bd9-bdab-a5ece56a083b" providerId="ADAL" clId="{B859FEDD-ED8B-52F3-89C9-3CFB580AE97B}" dt="2026-09-18T03:04:45.408" v="4840" actId="1076"/>
          <ac:spMkLst>
            <pc:docMk/>
            <pc:sldMk cId="826056862" sldId="658"/>
            <ac:spMk id="31" creationId="{3BCB16D2-5AC6-BA71-A79B-A474180C5DD7}"/>
          </ac:spMkLst>
        </pc:spChg>
        <pc:spChg chg="add mod">
          <ac:chgData name="Cate Leszcz" userId="45d97c84-391e-4bd9-bdab-a5ece56a083b" providerId="ADAL" clId="{B859FEDD-ED8B-52F3-89C9-3CFB580AE97B}" dt="2026-09-18T03:04:49.440" v="4841" actId="1076"/>
          <ac:spMkLst>
            <pc:docMk/>
            <pc:sldMk cId="826056862" sldId="658"/>
            <ac:spMk id="32" creationId="{AE3880DF-5944-1AC6-2122-F9EA8535ED59}"/>
          </ac:spMkLst>
        </pc:spChg>
        <pc:spChg chg="add mod">
          <ac:chgData name="Cate Leszcz" userId="45d97c84-391e-4bd9-bdab-a5ece56a083b" providerId="ADAL" clId="{B859FEDD-ED8B-52F3-89C9-3CFB580AE97B}" dt="2026-09-18T03:07:37.539" v="4862" actId="20577"/>
          <ac:spMkLst>
            <pc:docMk/>
            <pc:sldMk cId="826056862" sldId="658"/>
            <ac:spMk id="33" creationId="{DA7A7582-AABA-31F9-D386-16FA2C0F5670}"/>
          </ac:spMkLst>
        </pc:spChg>
        <pc:picChg chg="add del mod modCrop">
          <ac:chgData name="Cate Leszcz" userId="45d97c84-391e-4bd9-bdab-a5ece56a083b" providerId="ADAL" clId="{B859FEDD-ED8B-52F3-89C9-3CFB580AE97B}" dt="2026-09-21T12:25:11.475" v="7849" actId="478"/>
          <ac:picMkLst>
            <pc:docMk/>
            <pc:sldMk cId="826056862" sldId="658"/>
            <ac:picMk id="5" creationId="{C084509E-CA2F-583F-F14D-7FE34E46F021}"/>
          </ac:picMkLst>
        </pc:picChg>
        <pc:picChg chg="add mod">
          <ac:chgData name="Cate Leszcz" userId="45d97c84-391e-4bd9-bdab-a5ece56a083b" providerId="ADAL" clId="{B859FEDD-ED8B-52F3-89C9-3CFB580AE97B}" dt="2026-09-21T12:25:17.481" v="7852" actId="1076"/>
          <ac:picMkLst>
            <pc:docMk/>
            <pc:sldMk cId="826056862" sldId="658"/>
            <ac:picMk id="6" creationId="{8483D76B-EAA3-032B-B277-629EDEF491FA}"/>
          </ac:picMkLst>
        </pc:picChg>
        <pc:picChg chg="add del mod">
          <ac:chgData name="Cate Leszcz" userId="45d97c84-391e-4bd9-bdab-a5ece56a083b" providerId="ADAL" clId="{B859FEDD-ED8B-52F3-89C9-3CFB580AE97B}" dt="2026-09-21T12:26:36.324" v="7855" actId="478"/>
          <ac:picMkLst>
            <pc:docMk/>
            <pc:sldMk cId="826056862" sldId="658"/>
            <ac:picMk id="8" creationId="{E6F639E8-302F-330B-7795-728CDBEED646}"/>
          </ac:picMkLst>
        </pc:picChg>
        <pc:picChg chg="add mod modCrop">
          <ac:chgData name="Cate Leszcz" userId="45d97c84-391e-4bd9-bdab-a5ece56a083b" providerId="ADAL" clId="{B859FEDD-ED8B-52F3-89C9-3CFB580AE97B}" dt="2026-09-18T03:05:02.119" v="4845" actId="1076"/>
          <ac:picMkLst>
            <pc:docMk/>
            <pc:sldMk cId="826056862" sldId="658"/>
            <ac:picMk id="14" creationId="{4634CC9F-B814-419F-85D0-C6174ADCCD81}"/>
          </ac:picMkLst>
        </pc:picChg>
        <pc:picChg chg="add del mod modCrop">
          <ac:chgData name="Cate Leszcz" userId="45d97c84-391e-4bd9-bdab-a5ece56a083b" providerId="ADAL" clId="{B859FEDD-ED8B-52F3-89C9-3CFB580AE97B}" dt="2026-09-21T12:25:13.012" v="7850" actId="478"/>
          <ac:picMkLst>
            <pc:docMk/>
            <pc:sldMk cId="826056862" sldId="658"/>
            <ac:picMk id="20" creationId="{2896A94E-E6C9-1E4A-A667-0DF0B5E5AA41}"/>
          </ac:picMkLst>
        </pc:picChg>
      </pc:sldChg>
      <pc:sldChg chg="addSp delSp modSp add del mod ord modShow">
        <pc:chgData name="Cate Leszcz" userId="45d97c84-391e-4bd9-bdab-a5ece56a083b" providerId="ADAL" clId="{B859FEDD-ED8B-52F3-89C9-3CFB580AE97B}" dt="2026-09-22T09:25:45.208" v="8151" actId="2696"/>
        <pc:sldMkLst>
          <pc:docMk/>
          <pc:sldMk cId="2117625122" sldId="659"/>
        </pc:sldMkLst>
        <pc:graphicFrameChg chg="add mod">
          <ac:chgData name="Cate Leszcz" userId="45d97c84-391e-4bd9-bdab-a5ece56a083b" providerId="ADAL" clId="{B859FEDD-ED8B-52F3-89C9-3CFB580AE97B}" dt="2026-09-17T03:22:21.141" v="2299"/>
          <ac:graphicFrameMkLst>
            <pc:docMk/>
            <pc:sldMk cId="2117625122" sldId="659"/>
            <ac:graphicFrameMk id="8" creationId="{B25129FB-208B-8108-1F76-69BD942EF2D5}"/>
          </ac:graphicFrameMkLst>
        </pc:graphicFrameChg>
        <pc:picChg chg="add mod">
          <ac:chgData name="Cate Leszcz" userId="45d97c84-391e-4bd9-bdab-a5ece56a083b" providerId="ADAL" clId="{B859FEDD-ED8B-52F3-89C9-3CFB580AE97B}" dt="2026-09-17T05:28:36.240" v="2508"/>
          <ac:picMkLst>
            <pc:docMk/>
            <pc:sldMk cId="2117625122" sldId="659"/>
            <ac:picMk id="9" creationId="{4E0FFCE3-0A02-E158-2368-FC8A2DAEFA87}"/>
          </ac:picMkLst>
        </pc:picChg>
        <pc:picChg chg="add mod">
          <ac:chgData name="Cate Leszcz" userId="45d97c84-391e-4bd9-bdab-a5ece56a083b" providerId="ADAL" clId="{B859FEDD-ED8B-52F3-89C9-3CFB580AE97B}" dt="2026-09-17T14:21:09.897" v="2717" actId="1076"/>
          <ac:picMkLst>
            <pc:docMk/>
            <pc:sldMk cId="2117625122" sldId="659"/>
            <ac:picMk id="12" creationId="{CA2636B3-D6AB-2659-F739-23A454DA14D9}"/>
          </ac:picMkLst>
        </pc:picChg>
      </pc:sldChg>
      <pc:sldChg chg="addSp delSp modSp add mod ord modClrScheme modShow chgLayout">
        <pc:chgData name="Cate Leszcz" userId="45d97c84-391e-4bd9-bdab-a5ece56a083b" providerId="ADAL" clId="{B859FEDD-ED8B-52F3-89C9-3CFB580AE97B}" dt="2026-09-21T21:20:09.518" v="7998" actId="2711"/>
        <pc:sldMkLst>
          <pc:docMk/>
          <pc:sldMk cId="1699822786" sldId="660"/>
        </pc:sldMkLst>
        <pc:spChg chg="add mod">
          <ac:chgData name="Cate Leszcz" userId="45d97c84-391e-4bd9-bdab-a5ece56a083b" providerId="ADAL" clId="{B859FEDD-ED8B-52F3-89C9-3CFB580AE97B}" dt="2026-09-18T22:45:33.997" v="5083" actId="166"/>
          <ac:spMkLst>
            <pc:docMk/>
            <pc:sldMk cId="1699822786" sldId="660"/>
            <ac:spMk id="2" creationId="{77F1AB1A-8AFF-B1DF-7077-998A1412FB55}"/>
          </ac:spMkLst>
        </pc:spChg>
        <pc:spChg chg="mod ord">
          <ac:chgData name="Cate Leszcz" userId="45d97c84-391e-4bd9-bdab-a5ece56a083b" providerId="ADAL" clId="{B859FEDD-ED8B-52F3-89C9-3CFB580AE97B}" dt="2026-09-17T14:20:17.048" v="2713" actId="700"/>
          <ac:spMkLst>
            <pc:docMk/>
            <pc:sldMk cId="1699822786" sldId="660"/>
            <ac:spMk id="3" creationId="{2BC75EDD-0099-C868-1DA5-8AEE473E3938}"/>
          </ac:spMkLst>
        </pc:spChg>
        <pc:spChg chg="mod ord">
          <ac:chgData name="Cate Leszcz" userId="45d97c84-391e-4bd9-bdab-a5ece56a083b" providerId="ADAL" clId="{B859FEDD-ED8B-52F3-89C9-3CFB580AE97B}" dt="2026-09-21T21:20:09.518" v="7998" actId="2711"/>
          <ac:spMkLst>
            <pc:docMk/>
            <pc:sldMk cId="1699822786" sldId="660"/>
            <ac:spMk id="4" creationId="{A0B645E2-3910-50A0-2D93-57B9C1B1747B}"/>
          </ac:spMkLst>
        </pc:spChg>
        <pc:spChg chg="add mod">
          <ac:chgData name="Cate Leszcz" userId="45d97c84-391e-4bd9-bdab-a5ece56a083b" providerId="ADAL" clId="{B859FEDD-ED8B-52F3-89C9-3CFB580AE97B}" dt="2026-09-18T22:45:33.997" v="5083" actId="166"/>
          <ac:spMkLst>
            <pc:docMk/>
            <pc:sldMk cId="1699822786" sldId="660"/>
            <ac:spMk id="5" creationId="{8A73AC98-D36D-E53E-9AA3-FCAD60737D0B}"/>
          </ac:spMkLst>
        </pc:spChg>
        <pc:picChg chg="add mod">
          <ac:chgData name="Cate Leszcz" userId="45d97c84-391e-4bd9-bdab-a5ece56a083b" providerId="ADAL" clId="{B859FEDD-ED8B-52F3-89C9-3CFB580AE97B}" dt="2026-09-18T22:45:52.560" v="5087" actId="1076"/>
          <ac:picMkLst>
            <pc:docMk/>
            <pc:sldMk cId="1699822786" sldId="660"/>
            <ac:picMk id="6" creationId="{4CB6915C-FAAB-0609-5607-3D0C084CAFD0}"/>
          </ac:picMkLst>
        </pc:picChg>
        <pc:picChg chg="add mod">
          <ac:chgData name="Cate Leszcz" userId="45d97c84-391e-4bd9-bdab-a5ece56a083b" providerId="ADAL" clId="{B859FEDD-ED8B-52F3-89C9-3CFB580AE97B}" dt="2026-09-18T22:45:47.652" v="5086" actId="1076"/>
          <ac:picMkLst>
            <pc:docMk/>
            <pc:sldMk cId="1699822786" sldId="660"/>
            <ac:picMk id="8" creationId="{E757E45F-DAF3-7EE8-464E-81049E52A4FB}"/>
          </ac:picMkLst>
        </pc:picChg>
      </pc:sldChg>
      <pc:sldChg chg="addSp delSp modSp add del mod ord modClrScheme chgLayout">
        <pc:chgData name="Cate Leszcz" userId="45d97c84-391e-4bd9-bdab-a5ece56a083b" providerId="ADAL" clId="{B859FEDD-ED8B-52F3-89C9-3CFB580AE97B}" dt="2026-09-21T21:20:14.393" v="7999" actId="2711"/>
        <pc:sldMkLst>
          <pc:docMk/>
          <pc:sldMk cId="2230904855" sldId="661"/>
        </pc:sldMkLst>
        <pc:spChg chg="mod ord">
          <ac:chgData name="Cate Leszcz" userId="45d97c84-391e-4bd9-bdab-a5ece56a083b" providerId="ADAL" clId="{B859FEDD-ED8B-52F3-89C9-3CFB580AE97B}" dt="2026-09-17T14:20:23.493" v="2714" actId="700"/>
          <ac:spMkLst>
            <pc:docMk/>
            <pc:sldMk cId="2230904855" sldId="661"/>
            <ac:spMk id="3" creationId="{2E845C51-32D4-C5BD-150E-778C1598E191}"/>
          </ac:spMkLst>
        </pc:spChg>
        <pc:spChg chg="mod ord">
          <ac:chgData name="Cate Leszcz" userId="45d97c84-391e-4bd9-bdab-a5ece56a083b" providerId="ADAL" clId="{B859FEDD-ED8B-52F3-89C9-3CFB580AE97B}" dt="2026-09-21T21:20:14.393" v="7999" actId="2711"/>
          <ac:spMkLst>
            <pc:docMk/>
            <pc:sldMk cId="2230904855" sldId="661"/>
            <ac:spMk id="4" creationId="{D5A5FE31-D8CE-6CCD-41BD-81CF0FEB72E8}"/>
          </ac:spMkLst>
        </pc:spChg>
        <pc:graphicFrameChg chg="add mod">
          <ac:chgData name="Cate Leszcz" userId="45d97c84-391e-4bd9-bdab-a5ece56a083b" providerId="ADAL" clId="{B859FEDD-ED8B-52F3-89C9-3CFB580AE97B}" dt="2026-09-17T03:21:33.717" v="2292"/>
          <ac:graphicFrameMkLst>
            <pc:docMk/>
            <pc:sldMk cId="2230904855" sldId="661"/>
            <ac:graphicFrameMk id="22" creationId="{04AA7173-88DD-4417-555D-E9594C9D8877}"/>
          </ac:graphicFrameMkLst>
        </pc:graphicFrameChg>
        <pc:picChg chg="add mod">
          <ac:chgData name="Cate Leszcz" userId="45d97c84-391e-4bd9-bdab-a5ece56a083b" providerId="ADAL" clId="{B859FEDD-ED8B-52F3-89C9-3CFB580AE97B}" dt="2026-09-16T20:36:11.896" v="1151" actId="1076"/>
          <ac:picMkLst>
            <pc:docMk/>
            <pc:sldMk cId="2230904855" sldId="661"/>
            <ac:picMk id="12" creationId="{0543A880-A584-9686-22D6-404F6B30A0C0}"/>
          </ac:picMkLst>
        </pc:picChg>
        <pc:picChg chg="add mod">
          <ac:chgData name="Cate Leszcz" userId="45d97c84-391e-4bd9-bdab-a5ece56a083b" providerId="ADAL" clId="{B859FEDD-ED8B-52F3-89C9-3CFB580AE97B}" dt="2026-09-16T20:36:14.317" v="1152" actId="1076"/>
          <ac:picMkLst>
            <pc:docMk/>
            <pc:sldMk cId="2230904855" sldId="661"/>
            <ac:picMk id="14" creationId="{B4F3D330-8EF5-B081-C99E-B4DA8DB434E0}"/>
          </ac:picMkLst>
        </pc:picChg>
      </pc:sldChg>
      <pc:sldChg chg="delSp modSp add del mod ord modShow">
        <pc:chgData name="Cate Leszcz" userId="45d97c84-391e-4bd9-bdab-a5ece56a083b" providerId="ADAL" clId="{B859FEDD-ED8B-52F3-89C9-3CFB580AE97B}" dt="2026-09-22T09:25:48.013" v="8152" actId="2696"/>
        <pc:sldMkLst>
          <pc:docMk/>
          <pc:sldMk cId="2651036601" sldId="663"/>
        </pc:sldMkLst>
        <pc:spChg chg="mod">
          <ac:chgData name="Cate Leszcz" userId="45d97c84-391e-4bd9-bdab-a5ece56a083b" providerId="ADAL" clId="{B859FEDD-ED8B-52F3-89C9-3CFB580AE97B}" dt="2026-09-16T19:34:00.405" v="955" actId="20577"/>
          <ac:spMkLst>
            <pc:docMk/>
            <pc:sldMk cId="2651036601" sldId="663"/>
            <ac:spMk id="4" creationId="{D1971E1E-4AB0-9614-BA0A-F58CECEECECB}"/>
          </ac:spMkLst>
        </pc:spChg>
      </pc:sldChg>
      <pc:sldChg chg="addSp delSp modSp add mod ord delAnim modAnim">
        <pc:chgData name="Cate Leszcz" userId="45d97c84-391e-4bd9-bdab-a5ece56a083b" providerId="ADAL" clId="{B859FEDD-ED8B-52F3-89C9-3CFB580AE97B}" dt="2026-09-21T21:19:31.255" v="7996" actId="2711"/>
        <pc:sldMkLst>
          <pc:docMk/>
          <pc:sldMk cId="635896042" sldId="665"/>
        </pc:sldMkLst>
        <pc:spChg chg="mod">
          <ac:chgData name="Cate Leszcz" userId="45d97c84-391e-4bd9-bdab-a5ece56a083b" providerId="ADAL" clId="{B859FEDD-ED8B-52F3-89C9-3CFB580AE97B}" dt="2026-09-21T21:19:31.255" v="7996" actId="2711"/>
          <ac:spMkLst>
            <pc:docMk/>
            <pc:sldMk cId="635896042" sldId="665"/>
            <ac:spMk id="4" creationId="{5B95D932-E5C5-7CF2-7CEA-E0D8B9ADEC7D}"/>
          </ac:spMkLst>
        </pc:spChg>
        <pc:spChg chg="add del mod">
          <ac:chgData name="Cate Leszcz" userId="45d97c84-391e-4bd9-bdab-a5ece56a083b" providerId="ADAL" clId="{B859FEDD-ED8B-52F3-89C9-3CFB580AE97B}" dt="2026-09-18T03:03:01.503" v="4824" actId="1076"/>
          <ac:spMkLst>
            <pc:docMk/>
            <pc:sldMk cId="635896042" sldId="665"/>
            <ac:spMk id="29" creationId="{9FC016C3-09A7-AC50-2B35-6D2918B1F015}"/>
          </ac:spMkLst>
        </pc:spChg>
        <pc:spChg chg="add del mod">
          <ac:chgData name="Cate Leszcz" userId="45d97c84-391e-4bd9-bdab-a5ece56a083b" providerId="ADAL" clId="{B859FEDD-ED8B-52F3-89C9-3CFB580AE97B}" dt="2026-09-18T03:03:00.981" v="4823" actId="1076"/>
          <ac:spMkLst>
            <pc:docMk/>
            <pc:sldMk cId="635896042" sldId="665"/>
            <ac:spMk id="30" creationId="{6FD48515-6C05-257F-A1F5-1F4172EA7F56}"/>
          </ac:spMkLst>
        </pc:spChg>
        <pc:picChg chg="add mod">
          <ac:chgData name="Cate Leszcz" userId="45d97c84-391e-4bd9-bdab-a5ece56a083b" providerId="ADAL" clId="{B859FEDD-ED8B-52F3-89C9-3CFB580AE97B}" dt="2026-09-18T03:03:04.693" v="4831" actId="1076"/>
          <ac:picMkLst>
            <pc:docMk/>
            <pc:sldMk cId="635896042" sldId="665"/>
            <ac:picMk id="25" creationId="{A7C349BD-6E17-FC57-C74F-5141F14AFD4A}"/>
          </ac:picMkLst>
        </pc:picChg>
        <pc:picChg chg="add mod">
          <ac:chgData name="Cate Leszcz" userId="45d97c84-391e-4bd9-bdab-a5ece56a083b" providerId="ADAL" clId="{B859FEDD-ED8B-52F3-89C9-3CFB580AE97B}" dt="2026-09-18T03:03:04.319" v="4830" actId="14100"/>
          <ac:picMkLst>
            <pc:docMk/>
            <pc:sldMk cId="635896042" sldId="665"/>
            <ac:picMk id="27" creationId="{D97378F3-2D09-F094-2FF9-717DE1F3A938}"/>
          </ac:picMkLst>
        </pc:picChg>
      </pc:sldChg>
      <pc:sldChg chg="delSp modSp add mod ord delAnim modShow">
        <pc:chgData name="Cate Leszcz" userId="45d97c84-391e-4bd9-bdab-a5ece56a083b" providerId="ADAL" clId="{B859FEDD-ED8B-52F3-89C9-3CFB580AE97B}" dt="2026-09-18T03:08:00.033" v="4865" actId="1076"/>
        <pc:sldMkLst>
          <pc:docMk/>
          <pc:sldMk cId="2452818530" sldId="666"/>
        </pc:sldMkLst>
        <pc:spChg chg="mod">
          <ac:chgData name="Cate Leszcz" userId="45d97c84-391e-4bd9-bdab-a5ece56a083b" providerId="ADAL" clId="{B859FEDD-ED8B-52F3-89C9-3CFB580AE97B}" dt="2026-09-16T20:53:39.097" v="1393" actId="1076"/>
          <ac:spMkLst>
            <pc:docMk/>
            <pc:sldMk cId="2452818530" sldId="666"/>
            <ac:spMk id="5" creationId="{DA51A553-BCD0-CC63-C665-E9DFC51D3D45}"/>
          </ac:spMkLst>
        </pc:spChg>
        <pc:spChg chg="mod">
          <ac:chgData name="Cate Leszcz" userId="45d97c84-391e-4bd9-bdab-a5ece56a083b" providerId="ADAL" clId="{B859FEDD-ED8B-52F3-89C9-3CFB580AE97B}" dt="2026-09-16T20:53:39.097" v="1393" actId="1076"/>
          <ac:spMkLst>
            <pc:docMk/>
            <pc:sldMk cId="2452818530" sldId="666"/>
            <ac:spMk id="6" creationId="{5F0DD852-3FF5-E6E2-7878-866BDEF10DD5}"/>
          </ac:spMkLst>
        </pc:spChg>
        <pc:spChg chg="mod">
          <ac:chgData name="Cate Leszcz" userId="45d97c84-391e-4bd9-bdab-a5ece56a083b" providerId="ADAL" clId="{B859FEDD-ED8B-52F3-89C9-3CFB580AE97B}" dt="2026-09-16T20:53:39.097" v="1393" actId="1076"/>
          <ac:spMkLst>
            <pc:docMk/>
            <pc:sldMk cId="2452818530" sldId="666"/>
            <ac:spMk id="7" creationId="{77FEEE36-E055-F1DA-B92E-C6B72387D5DA}"/>
          </ac:spMkLst>
        </pc:spChg>
        <pc:spChg chg="mod">
          <ac:chgData name="Cate Leszcz" userId="45d97c84-391e-4bd9-bdab-a5ece56a083b" providerId="ADAL" clId="{B859FEDD-ED8B-52F3-89C9-3CFB580AE97B}" dt="2026-09-16T20:53:39.097" v="1393" actId="1076"/>
          <ac:spMkLst>
            <pc:docMk/>
            <pc:sldMk cId="2452818530" sldId="666"/>
            <ac:spMk id="8" creationId="{41D9872C-9CD1-0B17-5699-44B34B7CD1EB}"/>
          </ac:spMkLst>
        </pc:spChg>
        <pc:spChg chg="mod">
          <ac:chgData name="Cate Leszcz" userId="45d97c84-391e-4bd9-bdab-a5ece56a083b" providerId="ADAL" clId="{B859FEDD-ED8B-52F3-89C9-3CFB580AE97B}" dt="2026-09-16T20:53:39.097" v="1393" actId="1076"/>
          <ac:spMkLst>
            <pc:docMk/>
            <pc:sldMk cId="2452818530" sldId="666"/>
            <ac:spMk id="24" creationId="{6D687985-AD7A-B745-CB3B-5F9EC90A9238}"/>
          </ac:spMkLst>
        </pc:spChg>
        <pc:spChg chg="mod">
          <ac:chgData name="Cate Leszcz" userId="45d97c84-391e-4bd9-bdab-a5ece56a083b" providerId="ADAL" clId="{B859FEDD-ED8B-52F3-89C9-3CFB580AE97B}" dt="2026-09-16T20:53:39.097" v="1393" actId="1076"/>
          <ac:spMkLst>
            <pc:docMk/>
            <pc:sldMk cId="2452818530" sldId="666"/>
            <ac:spMk id="25" creationId="{DBDA0E92-691A-6185-E411-BA23BD2EE6D2}"/>
          </ac:spMkLst>
        </pc:spChg>
        <pc:spChg chg="mod">
          <ac:chgData name="Cate Leszcz" userId="45d97c84-391e-4bd9-bdab-a5ece56a083b" providerId="ADAL" clId="{B859FEDD-ED8B-52F3-89C9-3CFB580AE97B}" dt="2026-09-18T03:08:00.033" v="4865" actId="1076"/>
          <ac:spMkLst>
            <pc:docMk/>
            <pc:sldMk cId="2452818530" sldId="666"/>
            <ac:spMk id="26" creationId="{DAA28B56-ED5C-ACB1-7652-5320BBD95EDD}"/>
          </ac:spMkLst>
        </pc:spChg>
      </pc:sldChg>
      <pc:sldChg chg="addSp delSp modSp add mod ord">
        <pc:chgData name="Cate Leszcz" userId="45d97c84-391e-4bd9-bdab-a5ece56a083b" providerId="ADAL" clId="{B859FEDD-ED8B-52F3-89C9-3CFB580AE97B}" dt="2026-09-22T07:42:46.619" v="8140" actId="1076"/>
        <pc:sldMkLst>
          <pc:docMk/>
          <pc:sldMk cId="4146838666" sldId="669"/>
        </pc:sldMkLst>
        <pc:spChg chg="mod">
          <ac:chgData name="Cate Leszcz" userId="45d97c84-391e-4bd9-bdab-a5ece56a083b" providerId="ADAL" clId="{B859FEDD-ED8B-52F3-89C9-3CFB580AE97B}" dt="2026-09-21T21:21:28.437" v="8016" actId="2711"/>
          <ac:spMkLst>
            <pc:docMk/>
            <pc:sldMk cId="4146838666" sldId="669"/>
            <ac:spMk id="4" creationId="{290E5DCA-EA83-4670-A68C-0E746ED31255}"/>
          </ac:spMkLst>
        </pc:spChg>
        <pc:spChg chg="add del mod">
          <ac:chgData name="Cate Leszcz" userId="45d97c84-391e-4bd9-bdab-a5ece56a083b" providerId="ADAL" clId="{B859FEDD-ED8B-52F3-89C9-3CFB580AE97B}" dt="2026-09-17T22:13:25.931" v="4314" actId="20577"/>
          <ac:spMkLst>
            <pc:docMk/>
            <pc:sldMk cId="4146838666" sldId="669"/>
            <ac:spMk id="14" creationId="{DF72E99C-2D70-9FFB-F776-0F7773777936}"/>
          </ac:spMkLst>
        </pc:spChg>
        <pc:picChg chg="add mod">
          <ac:chgData name="Cate Leszcz" userId="45d97c84-391e-4bd9-bdab-a5ece56a083b" providerId="ADAL" clId="{B859FEDD-ED8B-52F3-89C9-3CFB580AE97B}" dt="2026-09-22T07:42:46.619" v="8140" actId="1076"/>
          <ac:picMkLst>
            <pc:docMk/>
            <pc:sldMk cId="4146838666" sldId="669"/>
            <ac:picMk id="11" creationId="{70EE7E35-74F4-A5EA-8738-7C8C428CFE86}"/>
          </ac:picMkLst>
        </pc:picChg>
      </pc:sldChg>
      <pc:sldChg chg="addSp delSp modSp add mod ord modAnim">
        <pc:chgData name="Cate Leszcz" userId="45d97c84-391e-4bd9-bdab-a5ece56a083b" providerId="ADAL" clId="{B859FEDD-ED8B-52F3-89C9-3CFB580AE97B}" dt="2026-09-22T07:41:29.255" v="8123" actId="167"/>
        <pc:sldMkLst>
          <pc:docMk/>
          <pc:sldMk cId="1894493110" sldId="670"/>
        </pc:sldMkLst>
        <pc:spChg chg="add mod">
          <ac:chgData name="Cate Leszcz" userId="45d97c84-391e-4bd9-bdab-a5ece56a083b" providerId="ADAL" clId="{B859FEDD-ED8B-52F3-89C9-3CFB580AE97B}" dt="2026-09-18T02:44:10.664" v="4572" actId="1038"/>
          <ac:spMkLst>
            <pc:docMk/>
            <pc:sldMk cId="1894493110" sldId="670"/>
            <ac:spMk id="2" creationId="{1CF7232A-319A-B059-951C-0114DB96B5DB}"/>
          </ac:spMkLst>
        </pc:spChg>
        <pc:spChg chg="mod">
          <ac:chgData name="Cate Leszcz" userId="45d97c84-391e-4bd9-bdab-a5ece56a083b" providerId="ADAL" clId="{B859FEDD-ED8B-52F3-89C9-3CFB580AE97B}" dt="2026-09-21T21:21:45.652" v="8022" actId="20577"/>
          <ac:spMkLst>
            <pc:docMk/>
            <pc:sldMk cId="1894493110" sldId="670"/>
            <ac:spMk id="4" creationId="{F741F584-C4B3-7298-95AB-89C6CCB4A1BA}"/>
          </ac:spMkLst>
        </pc:spChg>
        <pc:spChg chg="add mod">
          <ac:chgData name="Cate Leszcz" userId="45d97c84-391e-4bd9-bdab-a5ece56a083b" providerId="ADAL" clId="{B859FEDD-ED8B-52F3-89C9-3CFB580AE97B}" dt="2026-09-18T02:44:21.980" v="4592" actId="1035"/>
          <ac:spMkLst>
            <pc:docMk/>
            <pc:sldMk cId="1894493110" sldId="670"/>
            <ac:spMk id="6" creationId="{3D193490-8501-36C6-CF55-F8899DE8130A}"/>
          </ac:spMkLst>
        </pc:spChg>
        <pc:spChg chg="add mod">
          <ac:chgData name="Cate Leszcz" userId="45d97c84-391e-4bd9-bdab-a5ece56a083b" providerId="ADAL" clId="{B859FEDD-ED8B-52F3-89C9-3CFB580AE97B}" dt="2026-09-18T02:44:10.664" v="4572" actId="1038"/>
          <ac:spMkLst>
            <pc:docMk/>
            <pc:sldMk cId="1894493110" sldId="670"/>
            <ac:spMk id="7" creationId="{B7ED6EE8-69D0-6518-F959-9031ED4240F1}"/>
          </ac:spMkLst>
        </pc:spChg>
        <pc:spChg chg="add mod">
          <ac:chgData name="Cate Leszcz" userId="45d97c84-391e-4bd9-bdab-a5ece56a083b" providerId="ADAL" clId="{B859FEDD-ED8B-52F3-89C9-3CFB580AE97B}" dt="2026-09-18T02:44:10.664" v="4572" actId="1038"/>
          <ac:spMkLst>
            <pc:docMk/>
            <pc:sldMk cId="1894493110" sldId="670"/>
            <ac:spMk id="8" creationId="{2D3D5D8A-F2EC-F549-7AFD-A681E0C71EB9}"/>
          </ac:spMkLst>
        </pc:spChg>
        <pc:picChg chg="add mod">
          <ac:chgData name="Cate Leszcz" userId="45d97c84-391e-4bd9-bdab-a5ece56a083b" providerId="ADAL" clId="{B859FEDD-ED8B-52F3-89C9-3CFB580AE97B}" dt="2026-09-22T07:41:29.255" v="8123" actId="167"/>
          <ac:picMkLst>
            <pc:docMk/>
            <pc:sldMk cId="1894493110" sldId="670"/>
            <ac:picMk id="5" creationId="{0D213257-0DBE-2CCF-54BF-795A329F22E7}"/>
          </ac:picMkLst>
        </pc:picChg>
        <pc:picChg chg="add mod">
          <ac:chgData name="Cate Leszcz" userId="45d97c84-391e-4bd9-bdab-a5ece56a083b" providerId="ADAL" clId="{B859FEDD-ED8B-52F3-89C9-3CFB580AE97B}" dt="2026-09-22T07:41:29.255" v="8123" actId="167"/>
          <ac:picMkLst>
            <pc:docMk/>
            <pc:sldMk cId="1894493110" sldId="670"/>
            <ac:picMk id="10" creationId="{097FBDF7-28E6-9B3C-42DF-531AB49D97DE}"/>
          </ac:picMkLst>
        </pc:picChg>
        <pc:picChg chg="add del mod">
          <ac:chgData name="Cate Leszcz" userId="45d97c84-391e-4bd9-bdab-a5ece56a083b" providerId="ADAL" clId="{B859FEDD-ED8B-52F3-89C9-3CFB580AE97B}" dt="2026-09-22T07:41:25.103" v="8121" actId="478"/>
          <ac:picMkLst>
            <pc:docMk/>
            <pc:sldMk cId="1894493110" sldId="670"/>
            <ac:picMk id="12" creationId="{925C4CCB-3528-E146-291F-92A7826E00AB}"/>
          </ac:picMkLst>
        </pc:picChg>
        <pc:picChg chg="add del mod">
          <ac:chgData name="Cate Leszcz" userId="45d97c84-391e-4bd9-bdab-a5ece56a083b" providerId="ADAL" clId="{B859FEDD-ED8B-52F3-89C9-3CFB580AE97B}" dt="2026-09-22T07:41:25.103" v="8121" actId="478"/>
          <ac:picMkLst>
            <pc:docMk/>
            <pc:sldMk cId="1894493110" sldId="670"/>
            <ac:picMk id="13" creationId="{0CADEED2-C224-574E-A12E-2F5A99A6E856}"/>
          </ac:picMkLst>
        </pc:picChg>
        <pc:cxnChg chg="add mod">
          <ac:chgData name="Cate Leszcz" userId="45d97c84-391e-4bd9-bdab-a5ece56a083b" providerId="ADAL" clId="{B859FEDD-ED8B-52F3-89C9-3CFB580AE97B}" dt="2026-09-18T02:44:10.664" v="4572" actId="1038"/>
          <ac:cxnSpMkLst>
            <pc:docMk/>
            <pc:sldMk cId="1894493110" sldId="670"/>
            <ac:cxnSpMk id="9" creationId="{1812A87A-F8B7-CD8C-A334-F6A23D35B691}"/>
          </ac:cxnSpMkLst>
        </pc:cxnChg>
      </pc:sldChg>
      <pc:sldChg chg="addSp delSp modSp add mod modTransition">
        <pc:chgData name="Cate Leszcz" userId="45d97c84-391e-4bd9-bdab-a5ece56a083b" providerId="ADAL" clId="{B859FEDD-ED8B-52F3-89C9-3CFB580AE97B}" dt="2026-09-20T15:16:44.650" v="7561" actId="1035"/>
        <pc:sldMkLst>
          <pc:docMk/>
          <pc:sldMk cId="1231642549" sldId="671"/>
        </pc:sldMkLst>
        <pc:spChg chg="mod">
          <ac:chgData name="Cate Leszcz" userId="45d97c84-391e-4bd9-bdab-a5ece56a083b" providerId="ADAL" clId="{B859FEDD-ED8B-52F3-89C9-3CFB580AE97B}" dt="2026-09-17T03:38:35.841" v="2418" actId="20577"/>
          <ac:spMkLst>
            <pc:docMk/>
            <pc:sldMk cId="1231642549" sldId="671"/>
            <ac:spMk id="4" creationId="{7690B548-E4EB-9FB6-31F2-3DF862A8DAB7}"/>
          </ac:spMkLst>
        </pc:spChg>
        <pc:spChg chg="mod">
          <ac:chgData name="Cate Leszcz" userId="45d97c84-391e-4bd9-bdab-a5ece56a083b" providerId="ADAL" clId="{B859FEDD-ED8B-52F3-89C9-3CFB580AE97B}" dt="2026-09-20T15:16:44.650" v="7561" actId="1035"/>
          <ac:spMkLst>
            <pc:docMk/>
            <pc:sldMk cId="1231642549" sldId="671"/>
            <ac:spMk id="9" creationId="{40BC9AFB-E87A-8CC6-09B7-3DF52534E36E}"/>
          </ac:spMkLst>
        </pc:spChg>
        <pc:spChg chg="add mod">
          <ac:chgData name="Cate Leszcz" userId="45d97c84-391e-4bd9-bdab-a5ece56a083b" providerId="ADAL" clId="{B859FEDD-ED8B-52F3-89C9-3CFB580AE97B}" dt="2026-09-18T03:13:03.905" v="4959" actId="20577"/>
          <ac:spMkLst>
            <pc:docMk/>
            <pc:sldMk cId="1231642549" sldId="671"/>
            <ac:spMk id="11" creationId="{BC1DF87B-0315-7B25-A94F-DA1E4BA40588}"/>
          </ac:spMkLst>
        </pc:spChg>
        <pc:spChg chg="add mod">
          <ac:chgData name="Cate Leszcz" userId="45d97c84-391e-4bd9-bdab-a5ece56a083b" providerId="ADAL" clId="{B859FEDD-ED8B-52F3-89C9-3CFB580AE97B}" dt="2026-09-18T03:12:06.779" v="4920"/>
          <ac:spMkLst>
            <pc:docMk/>
            <pc:sldMk cId="1231642549" sldId="671"/>
            <ac:spMk id="12" creationId="{30262000-8591-8695-F6AA-209AF14E162C}"/>
          </ac:spMkLst>
        </pc:spChg>
        <pc:spChg chg="add mod">
          <ac:chgData name="Cate Leszcz" userId="45d97c84-391e-4bd9-bdab-a5ece56a083b" providerId="ADAL" clId="{B859FEDD-ED8B-52F3-89C9-3CFB580AE97B}" dt="2026-09-18T03:12:50.402" v="4949" actId="1036"/>
          <ac:spMkLst>
            <pc:docMk/>
            <pc:sldMk cId="1231642549" sldId="671"/>
            <ac:spMk id="14" creationId="{12CCD0F6-4C84-C9AA-1C38-511610E774B2}"/>
          </ac:spMkLst>
        </pc:spChg>
        <pc:picChg chg="add mod">
          <ac:chgData name="Cate Leszcz" userId="45d97c84-391e-4bd9-bdab-a5ece56a083b" providerId="ADAL" clId="{B859FEDD-ED8B-52F3-89C9-3CFB580AE97B}" dt="2026-09-18T03:12:56.362" v="4951" actId="1035"/>
          <ac:picMkLst>
            <pc:docMk/>
            <pc:sldMk cId="1231642549" sldId="671"/>
            <ac:picMk id="10" creationId="{73021C58-4B49-C9FD-FF9A-7DCBB90239C6}"/>
          </ac:picMkLst>
        </pc:picChg>
      </pc:sldChg>
      <pc:sldChg chg="addSp delSp modSp add mod ord">
        <pc:chgData name="Cate Leszcz" userId="45d97c84-391e-4bd9-bdab-a5ece56a083b" providerId="ADAL" clId="{B859FEDD-ED8B-52F3-89C9-3CFB580AE97B}" dt="2026-09-22T07:42:52.526" v="8142" actId="14100"/>
        <pc:sldMkLst>
          <pc:docMk/>
          <pc:sldMk cId="2633768940" sldId="672"/>
        </pc:sldMkLst>
        <pc:spChg chg="mod">
          <ac:chgData name="Cate Leszcz" userId="45d97c84-391e-4bd9-bdab-a5ece56a083b" providerId="ADAL" clId="{B859FEDD-ED8B-52F3-89C9-3CFB580AE97B}" dt="2026-09-21T21:21:17.967" v="8014" actId="2711"/>
          <ac:spMkLst>
            <pc:docMk/>
            <pc:sldMk cId="2633768940" sldId="672"/>
            <ac:spMk id="4" creationId="{E9773C0B-8080-49AA-BA2A-65E8E35F328C}"/>
          </ac:spMkLst>
        </pc:spChg>
        <pc:spChg chg="add mod">
          <ac:chgData name="Cate Leszcz" userId="45d97c84-391e-4bd9-bdab-a5ece56a083b" providerId="ADAL" clId="{B859FEDD-ED8B-52F3-89C9-3CFB580AE97B}" dt="2026-09-22T05:03:03.131" v="8031" actId="20577"/>
          <ac:spMkLst>
            <pc:docMk/>
            <pc:sldMk cId="2633768940" sldId="672"/>
            <ac:spMk id="6" creationId="{0889CFC1-CF35-EAA8-504A-5A6B144333D0}"/>
          </ac:spMkLst>
        </pc:spChg>
        <pc:spChg chg="mod">
          <ac:chgData name="Cate Leszcz" userId="45d97c84-391e-4bd9-bdab-a5ece56a083b" providerId="ADAL" clId="{B859FEDD-ED8B-52F3-89C9-3CFB580AE97B}" dt="2026-09-22T05:01:05.217" v="8028" actId="20577"/>
          <ac:spMkLst>
            <pc:docMk/>
            <pc:sldMk cId="2633768940" sldId="672"/>
            <ac:spMk id="14" creationId="{B1113B58-CC7B-A5FF-1A0E-4BC66751B9DB}"/>
          </ac:spMkLst>
        </pc:spChg>
        <pc:picChg chg="add mod">
          <ac:chgData name="Cate Leszcz" userId="45d97c84-391e-4bd9-bdab-a5ece56a083b" providerId="ADAL" clId="{B859FEDD-ED8B-52F3-89C9-3CFB580AE97B}" dt="2026-09-22T07:42:52.526" v="8142" actId="14100"/>
          <ac:picMkLst>
            <pc:docMk/>
            <pc:sldMk cId="2633768940" sldId="672"/>
            <ac:picMk id="8" creationId="{D9B0851E-BC04-4052-81AD-D0AA41369053}"/>
          </ac:picMkLst>
        </pc:picChg>
      </pc:sldChg>
      <pc:sldChg chg="addSp delSp modSp add mod ord modClrScheme chgLayout">
        <pc:chgData name="Cate Leszcz" userId="45d97c84-391e-4bd9-bdab-a5ece56a083b" providerId="ADAL" clId="{B859FEDD-ED8B-52F3-89C9-3CFB580AE97B}" dt="2026-09-21T21:20:19.774" v="8000" actId="2711"/>
        <pc:sldMkLst>
          <pc:docMk/>
          <pc:sldMk cId="3082207373" sldId="673"/>
        </pc:sldMkLst>
        <pc:spChg chg="mod ord">
          <ac:chgData name="Cate Leszcz" userId="45d97c84-391e-4bd9-bdab-a5ece56a083b" providerId="ADAL" clId="{B859FEDD-ED8B-52F3-89C9-3CFB580AE97B}" dt="2026-09-18T22:28:00.800" v="5072" actId="700"/>
          <ac:spMkLst>
            <pc:docMk/>
            <pc:sldMk cId="3082207373" sldId="673"/>
            <ac:spMk id="3" creationId="{ED9E1526-2A3B-E5F8-3D9E-B1566B5D2C7D}"/>
          </ac:spMkLst>
        </pc:spChg>
        <pc:spChg chg="mod ord">
          <ac:chgData name="Cate Leszcz" userId="45d97c84-391e-4bd9-bdab-a5ece56a083b" providerId="ADAL" clId="{B859FEDD-ED8B-52F3-89C9-3CFB580AE97B}" dt="2026-09-21T21:20:19.774" v="8000" actId="2711"/>
          <ac:spMkLst>
            <pc:docMk/>
            <pc:sldMk cId="3082207373" sldId="673"/>
            <ac:spMk id="4" creationId="{30C5DEA5-55B3-3B21-1CBE-269EDDDDF0D3}"/>
          </ac:spMkLst>
        </pc:spChg>
        <pc:picChg chg="mod">
          <ac:chgData name="Cate Leszcz" userId="45d97c84-391e-4bd9-bdab-a5ece56a083b" providerId="ADAL" clId="{B859FEDD-ED8B-52F3-89C9-3CFB580AE97B}" dt="2026-09-17T05:54:16.825" v="2579" actId="1076"/>
          <ac:picMkLst>
            <pc:docMk/>
            <pc:sldMk cId="3082207373" sldId="673"/>
            <ac:picMk id="16" creationId="{0D42B04D-06BB-5F87-2F9D-C3A6315B75AA}"/>
          </ac:picMkLst>
        </pc:picChg>
      </pc:sldChg>
      <pc:sldChg chg="add del mod ord modShow">
        <pc:chgData name="Cate Leszcz" userId="45d97c84-391e-4bd9-bdab-a5ece56a083b" providerId="ADAL" clId="{B859FEDD-ED8B-52F3-89C9-3CFB580AE97B}" dt="2026-09-22T09:25:35.150" v="8149" actId="2696"/>
        <pc:sldMkLst>
          <pc:docMk/>
          <pc:sldMk cId="109545040" sldId="674"/>
        </pc:sldMkLst>
      </pc:sldChg>
      <pc:sldChg chg="addSp delSp modSp add mod ord modTransition modClrScheme modAnim chgLayout">
        <pc:chgData name="Cate Leszcz" userId="45d97c84-391e-4bd9-bdab-a5ece56a083b" providerId="ADAL" clId="{B859FEDD-ED8B-52F3-89C9-3CFB580AE97B}" dt="2026-09-21T21:20:27.356" v="8001" actId="2711"/>
        <pc:sldMkLst>
          <pc:docMk/>
          <pc:sldMk cId="873371993" sldId="676"/>
        </pc:sldMkLst>
        <pc:spChg chg="mod ord">
          <ac:chgData name="Cate Leszcz" userId="45d97c84-391e-4bd9-bdab-a5ece56a083b" providerId="ADAL" clId="{B859FEDD-ED8B-52F3-89C9-3CFB580AE97B}" dt="2026-09-17T15:25:42.186" v="3134" actId="700"/>
          <ac:spMkLst>
            <pc:docMk/>
            <pc:sldMk cId="873371993" sldId="676"/>
            <ac:spMk id="3" creationId="{EBEDF686-CAF6-60FB-4878-351E24D5D03E}"/>
          </ac:spMkLst>
        </pc:spChg>
        <pc:spChg chg="mod ord">
          <ac:chgData name="Cate Leszcz" userId="45d97c84-391e-4bd9-bdab-a5ece56a083b" providerId="ADAL" clId="{B859FEDD-ED8B-52F3-89C9-3CFB580AE97B}" dt="2026-09-21T21:20:27.356" v="8001" actId="2711"/>
          <ac:spMkLst>
            <pc:docMk/>
            <pc:sldMk cId="873371993" sldId="676"/>
            <ac:spMk id="4" creationId="{9DA93A05-E5CC-745C-D656-87AA041C9290}"/>
          </ac:spMkLst>
        </pc:spChg>
        <pc:spChg chg="add mod">
          <ac:chgData name="Cate Leszcz" userId="45d97c84-391e-4bd9-bdab-a5ece56a083b" providerId="ADAL" clId="{B859FEDD-ED8B-52F3-89C9-3CFB580AE97B}" dt="2026-09-17T15:05:45.102" v="2849" actId="1076"/>
          <ac:spMkLst>
            <pc:docMk/>
            <pc:sldMk cId="873371993" sldId="676"/>
            <ac:spMk id="5" creationId="{1307B502-661F-0B09-37B5-7B48F70A9946}"/>
          </ac:spMkLst>
        </pc:spChg>
        <pc:spChg chg="add mod">
          <ac:chgData name="Cate Leszcz" userId="45d97c84-391e-4bd9-bdab-a5ece56a083b" providerId="ADAL" clId="{B859FEDD-ED8B-52F3-89C9-3CFB580AE97B}" dt="2026-09-17T21:49:20.416" v="4251"/>
          <ac:spMkLst>
            <pc:docMk/>
            <pc:sldMk cId="873371993" sldId="676"/>
            <ac:spMk id="6" creationId="{BBD64150-AB54-7335-A7C6-6558519D259B}"/>
          </ac:spMkLst>
        </pc:spChg>
        <pc:spChg chg="add mod">
          <ac:chgData name="Cate Leszcz" userId="45d97c84-391e-4bd9-bdab-a5ece56a083b" providerId="ADAL" clId="{B859FEDD-ED8B-52F3-89C9-3CFB580AE97B}" dt="2026-09-17T15:15:55.073" v="3023" actId="1076"/>
          <ac:spMkLst>
            <pc:docMk/>
            <pc:sldMk cId="873371993" sldId="676"/>
            <ac:spMk id="7" creationId="{7F04439F-1D78-6106-FBAB-7BD1AC7CC196}"/>
          </ac:spMkLst>
        </pc:spChg>
        <pc:spChg chg="add mod">
          <ac:chgData name="Cate Leszcz" userId="45d97c84-391e-4bd9-bdab-a5ece56a083b" providerId="ADAL" clId="{B859FEDD-ED8B-52F3-89C9-3CFB580AE97B}" dt="2026-09-17T15:09:34.695" v="2889" actId="14100"/>
          <ac:spMkLst>
            <pc:docMk/>
            <pc:sldMk cId="873371993" sldId="676"/>
            <ac:spMk id="37" creationId="{A2B8E806-CB2B-4B2F-3463-99424327A970}"/>
          </ac:spMkLst>
        </pc:spChg>
        <pc:spChg chg="add mod">
          <ac:chgData name="Cate Leszcz" userId="45d97c84-391e-4bd9-bdab-a5ece56a083b" providerId="ADAL" clId="{B859FEDD-ED8B-52F3-89C9-3CFB580AE97B}" dt="2026-09-17T15:09:45.789" v="2895" actId="1036"/>
          <ac:spMkLst>
            <pc:docMk/>
            <pc:sldMk cId="873371993" sldId="676"/>
            <ac:spMk id="38" creationId="{235366C3-E3AF-431D-DC03-CBF614AAD316}"/>
          </ac:spMkLst>
        </pc:spChg>
        <pc:spChg chg="add mod">
          <ac:chgData name="Cate Leszcz" userId="45d97c84-391e-4bd9-bdab-a5ece56a083b" providerId="ADAL" clId="{B859FEDD-ED8B-52F3-89C9-3CFB580AE97B}" dt="2026-09-17T15:10:29.713" v="2940" actId="1035"/>
          <ac:spMkLst>
            <pc:docMk/>
            <pc:sldMk cId="873371993" sldId="676"/>
            <ac:spMk id="39" creationId="{B8C2BABB-2541-E90D-C7FB-D9F178AB6484}"/>
          </ac:spMkLst>
        </pc:spChg>
        <pc:spChg chg="add mod">
          <ac:chgData name="Cate Leszcz" userId="45d97c84-391e-4bd9-bdab-a5ece56a083b" providerId="ADAL" clId="{B859FEDD-ED8B-52F3-89C9-3CFB580AE97B}" dt="2026-09-17T15:10:45.052" v="2942" actId="1076"/>
          <ac:spMkLst>
            <pc:docMk/>
            <pc:sldMk cId="873371993" sldId="676"/>
            <ac:spMk id="40" creationId="{744869C0-B8CD-C615-25B5-23F68FE1844C}"/>
          </ac:spMkLst>
        </pc:spChg>
        <pc:spChg chg="add mod">
          <ac:chgData name="Cate Leszcz" userId="45d97c84-391e-4bd9-bdab-a5ece56a083b" providerId="ADAL" clId="{B859FEDD-ED8B-52F3-89C9-3CFB580AE97B}" dt="2026-09-17T15:11:03.910" v="2948" actId="1038"/>
          <ac:spMkLst>
            <pc:docMk/>
            <pc:sldMk cId="873371993" sldId="676"/>
            <ac:spMk id="41" creationId="{A671E70F-E4C5-CC8E-ADD7-7892655F1919}"/>
          </ac:spMkLst>
        </pc:spChg>
        <pc:picChg chg="mod">
          <ac:chgData name="Cate Leszcz" userId="45d97c84-391e-4bd9-bdab-a5ece56a083b" providerId="ADAL" clId="{B859FEDD-ED8B-52F3-89C9-3CFB580AE97B}" dt="2026-09-17T15:15:55.073" v="3023" actId="1076"/>
          <ac:picMkLst>
            <pc:docMk/>
            <pc:sldMk cId="873371993" sldId="676"/>
            <ac:picMk id="27" creationId="{4C9D585B-2FC7-D42C-D6E1-5997E457DF37}"/>
          </ac:picMkLst>
        </pc:picChg>
        <pc:picChg chg="add mod">
          <ac:chgData name="Cate Leszcz" userId="45d97c84-391e-4bd9-bdab-a5ece56a083b" providerId="ADAL" clId="{B859FEDD-ED8B-52F3-89C9-3CFB580AE97B}" dt="2026-09-18T03:14:27.855" v="4962"/>
          <ac:picMkLst>
            <pc:docMk/>
            <pc:sldMk cId="873371993" sldId="676"/>
            <ac:picMk id="43" creationId="{6C857F65-747F-35D5-F5CD-BD91901B80F1}"/>
          </ac:picMkLst>
        </pc:picChg>
        <pc:cxnChg chg="add mod">
          <ac:chgData name="Cate Leszcz" userId="45d97c84-391e-4bd9-bdab-a5ece56a083b" providerId="ADAL" clId="{B859FEDD-ED8B-52F3-89C9-3CFB580AE97B}" dt="2026-09-17T15:15:55.073" v="3023" actId="1076"/>
          <ac:cxnSpMkLst>
            <pc:docMk/>
            <pc:sldMk cId="873371993" sldId="676"/>
            <ac:cxnSpMk id="8" creationId="{C057CFBA-694A-D026-1ED8-3A328CA73085}"/>
          </ac:cxnSpMkLst>
        </pc:cxnChg>
      </pc:sldChg>
      <pc:sldChg chg="addSp delSp modSp add mod ord modClrScheme modAnim chgLayout">
        <pc:chgData name="Cate Leszcz" userId="45d97c84-391e-4bd9-bdab-a5ece56a083b" providerId="ADAL" clId="{B859FEDD-ED8B-52F3-89C9-3CFB580AE97B}" dt="2026-09-21T21:20:40.909" v="8007"/>
        <pc:sldMkLst>
          <pc:docMk/>
          <pc:sldMk cId="3105858499" sldId="677"/>
        </pc:sldMkLst>
        <pc:spChg chg="mod ord">
          <ac:chgData name="Cate Leszcz" userId="45d97c84-391e-4bd9-bdab-a5ece56a083b" providerId="ADAL" clId="{B859FEDD-ED8B-52F3-89C9-3CFB580AE97B}" dt="2026-09-17T15:25:47.971" v="3135" actId="700"/>
          <ac:spMkLst>
            <pc:docMk/>
            <pc:sldMk cId="3105858499" sldId="677"/>
            <ac:spMk id="3" creationId="{F0ECBD04-C47B-0BF2-3A2B-6820515AF85E}"/>
          </ac:spMkLst>
        </pc:spChg>
        <pc:spChg chg="del mod ord">
          <ac:chgData name="Cate Leszcz" userId="45d97c84-391e-4bd9-bdab-a5ece56a083b" providerId="ADAL" clId="{B859FEDD-ED8B-52F3-89C9-3CFB580AE97B}" dt="2026-09-21T21:20:33.142" v="8002" actId="478"/>
          <ac:spMkLst>
            <pc:docMk/>
            <pc:sldMk cId="3105858499" sldId="677"/>
            <ac:spMk id="4" creationId="{82A1E35C-D486-BA04-C916-88C6ECD3A5B4}"/>
          </ac:spMkLst>
        </pc:spChg>
        <pc:spChg chg="add del mod">
          <ac:chgData name="Cate Leszcz" userId="45d97c84-391e-4bd9-bdab-a5ece56a083b" providerId="ADAL" clId="{B859FEDD-ED8B-52F3-89C9-3CFB580AE97B}" dt="2026-09-21T21:20:36.433" v="8004" actId="478"/>
          <ac:spMkLst>
            <pc:docMk/>
            <pc:sldMk cId="3105858499" sldId="677"/>
            <ac:spMk id="7" creationId="{CAA7DAE3-6FB7-9D2B-9BC2-B1C1CE6BF496}"/>
          </ac:spMkLst>
        </pc:spChg>
        <pc:spChg chg="add del mod">
          <ac:chgData name="Cate Leszcz" userId="45d97c84-391e-4bd9-bdab-a5ece56a083b" providerId="ADAL" clId="{B859FEDD-ED8B-52F3-89C9-3CFB580AE97B}" dt="2026-09-21T21:20:40.056" v="8006" actId="478"/>
          <ac:spMkLst>
            <pc:docMk/>
            <pc:sldMk cId="3105858499" sldId="677"/>
            <ac:spMk id="8" creationId="{14BB5689-966E-EC69-0097-BE6A7D1BC6BE}"/>
          </ac:spMkLst>
        </pc:spChg>
        <pc:spChg chg="mod">
          <ac:chgData name="Cate Leszcz" userId="45d97c84-391e-4bd9-bdab-a5ece56a083b" providerId="ADAL" clId="{B859FEDD-ED8B-52F3-89C9-3CFB580AE97B}" dt="2026-09-17T15:18:13.317" v="3039" actId="1076"/>
          <ac:spMkLst>
            <pc:docMk/>
            <pc:sldMk cId="3105858499" sldId="677"/>
            <ac:spMk id="10" creationId="{770C1B1B-EBB5-6D39-6E30-A5AE3E0625AB}"/>
          </ac:spMkLst>
        </pc:spChg>
        <pc:spChg chg="mod">
          <ac:chgData name="Cate Leszcz" userId="45d97c84-391e-4bd9-bdab-a5ece56a083b" providerId="ADAL" clId="{B859FEDD-ED8B-52F3-89C9-3CFB580AE97B}" dt="2026-09-17T15:18:13.317" v="3039" actId="1076"/>
          <ac:spMkLst>
            <pc:docMk/>
            <pc:sldMk cId="3105858499" sldId="677"/>
            <ac:spMk id="12" creationId="{757688CE-0AB1-E7E7-15E2-7CF6D772EA32}"/>
          </ac:spMkLst>
        </pc:spChg>
        <pc:spChg chg="add mod">
          <ac:chgData name="Cate Leszcz" userId="45d97c84-391e-4bd9-bdab-a5ece56a083b" providerId="ADAL" clId="{B859FEDD-ED8B-52F3-89C9-3CFB580AE97B}" dt="2026-09-21T21:20:40.909" v="8007"/>
          <ac:spMkLst>
            <pc:docMk/>
            <pc:sldMk cId="3105858499" sldId="677"/>
            <ac:spMk id="13" creationId="{F56D5685-39DB-13DA-CBE0-1BC54C065D87}"/>
          </ac:spMkLst>
        </pc:spChg>
        <pc:spChg chg="mod">
          <ac:chgData name="Cate Leszcz" userId="45d97c84-391e-4bd9-bdab-a5ece56a083b" providerId="ADAL" clId="{B859FEDD-ED8B-52F3-89C9-3CFB580AE97B}" dt="2026-09-17T15:19:07.719" v="3078" actId="1037"/>
          <ac:spMkLst>
            <pc:docMk/>
            <pc:sldMk cId="3105858499" sldId="677"/>
            <ac:spMk id="37" creationId="{B05701A7-E64C-85B3-19F8-A23484D6BEB8}"/>
          </ac:spMkLst>
        </pc:spChg>
        <pc:spChg chg="mod">
          <ac:chgData name="Cate Leszcz" userId="45d97c84-391e-4bd9-bdab-a5ece56a083b" providerId="ADAL" clId="{B859FEDD-ED8B-52F3-89C9-3CFB580AE97B}" dt="2026-09-17T15:19:13.838" v="3081" actId="1036"/>
          <ac:spMkLst>
            <pc:docMk/>
            <pc:sldMk cId="3105858499" sldId="677"/>
            <ac:spMk id="39" creationId="{D3E46798-D302-F7E3-4E15-3D23D8C3808C}"/>
          </ac:spMkLst>
        </pc:spChg>
        <pc:picChg chg="add mod">
          <ac:chgData name="Cate Leszcz" userId="45d97c84-391e-4bd9-bdab-a5ece56a083b" providerId="ADAL" clId="{B859FEDD-ED8B-52F3-89C9-3CFB580AE97B}" dt="2026-09-17T15:17:50.059" v="3036" actId="167"/>
          <ac:picMkLst>
            <pc:docMk/>
            <pc:sldMk cId="3105858499" sldId="677"/>
            <ac:picMk id="2" creationId="{21EB5885-E019-1492-FBF4-598FC089227F}"/>
          </ac:picMkLst>
        </pc:picChg>
        <pc:cxnChg chg="mod">
          <ac:chgData name="Cate Leszcz" userId="45d97c84-391e-4bd9-bdab-a5ece56a083b" providerId="ADAL" clId="{B859FEDD-ED8B-52F3-89C9-3CFB580AE97B}" dt="2026-09-17T15:19:31.253" v="3082" actId="1076"/>
          <ac:cxnSpMkLst>
            <pc:docMk/>
            <pc:sldMk cId="3105858499" sldId="677"/>
            <ac:cxnSpMk id="11" creationId="{F8438D3E-BA0E-DA09-379A-26B2591BFD36}"/>
          </ac:cxnSpMkLst>
        </pc:cxnChg>
      </pc:sldChg>
      <pc:sldChg chg="addSp delSp modSp add mod ord modClrScheme chgLayout">
        <pc:chgData name="Cate Leszcz" userId="45d97c84-391e-4bd9-bdab-a5ece56a083b" providerId="ADAL" clId="{B859FEDD-ED8B-52F3-89C9-3CFB580AE97B}" dt="2026-09-21T21:20:54.819" v="8010" actId="2711"/>
        <pc:sldMkLst>
          <pc:docMk/>
          <pc:sldMk cId="430632940" sldId="678"/>
        </pc:sldMkLst>
        <pc:spChg chg="mod ord">
          <ac:chgData name="Cate Leszcz" userId="45d97c84-391e-4bd9-bdab-a5ece56a083b" providerId="ADAL" clId="{B859FEDD-ED8B-52F3-89C9-3CFB580AE97B}" dt="2026-09-17T15:25:53.242" v="3136" actId="700"/>
          <ac:spMkLst>
            <pc:docMk/>
            <pc:sldMk cId="430632940" sldId="678"/>
            <ac:spMk id="3" creationId="{36989D29-02D1-FF61-0601-8D52FCAA73C5}"/>
          </ac:spMkLst>
        </pc:spChg>
        <pc:spChg chg="mod ord">
          <ac:chgData name="Cate Leszcz" userId="45d97c84-391e-4bd9-bdab-a5ece56a083b" providerId="ADAL" clId="{B859FEDD-ED8B-52F3-89C9-3CFB580AE97B}" dt="2026-09-21T21:20:54.819" v="8010" actId="2711"/>
          <ac:spMkLst>
            <pc:docMk/>
            <pc:sldMk cId="430632940" sldId="678"/>
            <ac:spMk id="4" creationId="{A8E79355-21F1-D6BA-1896-3F791D2234EF}"/>
          </ac:spMkLst>
        </pc:spChg>
        <pc:spChg chg="add mod">
          <ac:chgData name="Cate Leszcz" userId="45d97c84-391e-4bd9-bdab-a5ece56a083b" providerId="ADAL" clId="{B859FEDD-ED8B-52F3-89C9-3CFB580AE97B}" dt="2026-09-17T15:20:10.145" v="3102" actId="1035"/>
          <ac:spMkLst>
            <pc:docMk/>
            <pc:sldMk cId="430632940" sldId="678"/>
            <ac:spMk id="13" creationId="{E5341FB8-002E-2B29-78A1-50955794B4D6}"/>
          </ac:spMkLst>
        </pc:spChg>
        <pc:spChg chg="mod">
          <ac:chgData name="Cate Leszcz" userId="45d97c84-391e-4bd9-bdab-a5ece56a083b" providerId="ADAL" clId="{B859FEDD-ED8B-52F3-89C9-3CFB580AE97B}" dt="2026-09-17T15:20:52.662" v="3109" actId="1076"/>
          <ac:spMkLst>
            <pc:docMk/>
            <pc:sldMk cId="430632940" sldId="678"/>
            <ac:spMk id="33" creationId="{B5E8995A-15D8-9CB1-BC1B-D57E921E2227}"/>
          </ac:spMkLst>
        </pc:spChg>
        <pc:picChg chg="add mod">
          <ac:chgData name="Cate Leszcz" userId="45d97c84-391e-4bd9-bdab-a5ece56a083b" providerId="ADAL" clId="{B859FEDD-ED8B-52F3-89C9-3CFB580AE97B}" dt="2026-09-17T15:20:40.185" v="3107" actId="167"/>
          <ac:picMkLst>
            <pc:docMk/>
            <pc:sldMk cId="430632940" sldId="678"/>
            <ac:picMk id="14" creationId="{B0C4FA1B-6BD6-F092-7527-BF6942A13A8C}"/>
          </ac:picMkLst>
        </pc:picChg>
        <pc:picChg chg="mod">
          <ac:chgData name="Cate Leszcz" userId="45d97c84-391e-4bd9-bdab-a5ece56a083b" providerId="ADAL" clId="{B859FEDD-ED8B-52F3-89C9-3CFB580AE97B}" dt="2026-09-17T15:19:57.694" v="3086" actId="1076"/>
          <ac:picMkLst>
            <pc:docMk/>
            <pc:sldMk cId="430632940" sldId="678"/>
            <ac:picMk id="31" creationId="{B4096A39-A60C-01C9-165B-80086F88F8F6}"/>
          </ac:picMkLst>
        </pc:picChg>
        <pc:cxnChg chg="mod">
          <ac:chgData name="Cate Leszcz" userId="45d97c84-391e-4bd9-bdab-a5ece56a083b" providerId="ADAL" clId="{B859FEDD-ED8B-52F3-89C9-3CFB580AE97B}" dt="2026-09-17T15:20:52.662" v="3109" actId="1076"/>
          <ac:cxnSpMkLst>
            <pc:docMk/>
            <pc:sldMk cId="430632940" sldId="678"/>
            <ac:cxnSpMk id="34" creationId="{EB7C8668-45FB-0DBB-9024-117978BBA1B0}"/>
          </ac:cxnSpMkLst>
        </pc:cxnChg>
      </pc:sldChg>
      <pc:sldChg chg="addSp delSp modSp add mod ord modClrScheme modAnim chgLayout">
        <pc:chgData name="Cate Leszcz" userId="45d97c84-391e-4bd9-bdab-a5ece56a083b" providerId="ADAL" clId="{B859FEDD-ED8B-52F3-89C9-3CFB580AE97B}" dt="2026-09-21T21:21:00.339" v="8011" actId="2711"/>
        <pc:sldMkLst>
          <pc:docMk/>
          <pc:sldMk cId="1460346327" sldId="679"/>
        </pc:sldMkLst>
        <pc:spChg chg="mod ord">
          <ac:chgData name="Cate Leszcz" userId="45d97c84-391e-4bd9-bdab-a5ece56a083b" providerId="ADAL" clId="{B859FEDD-ED8B-52F3-89C9-3CFB580AE97B}" dt="2026-09-21T21:21:00.339" v="8011" actId="2711"/>
          <ac:spMkLst>
            <pc:docMk/>
            <pc:sldMk cId="1460346327" sldId="679"/>
            <ac:spMk id="4" creationId="{10629BCF-83D4-2872-C333-24AA9FCAC2F9}"/>
          </ac:spMkLst>
        </pc:spChg>
        <pc:spChg chg="add mod">
          <ac:chgData name="Cate Leszcz" userId="45d97c84-391e-4bd9-bdab-a5ece56a083b" providerId="ADAL" clId="{B859FEDD-ED8B-52F3-89C9-3CFB580AE97B}" dt="2026-09-17T15:21:16.938" v="3112"/>
          <ac:spMkLst>
            <pc:docMk/>
            <pc:sldMk cId="1460346327" sldId="679"/>
            <ac:spMk id="13" creationId="{FE6B2B25-60B0-3115-A690-6B9A32BB3510}"/>
          </ac:spMkLst>
        </pc:spChg>
        <pc:spChg chg="add mod">
          <ac:chgData name="Cate Leszcz" userId="45d97c84-391e-4bd9-bdab-a5ece56a083b" providerId="ADAL" clId="{B859FEDD-ED8B-52F3-89C9-3CFB580AE97B}" dt="2026-09-17T15:21:23.950" v="3113"/>
          <ac:spMkLst>
            <pc:docMk/>
            <pc:sldMk cId="1460346327" sldId="679"/>
            <ac:spMk id="16" creationId="{B6984634-A5D0-9E8C-9A00-B8A01FDB2833}"/>
          </ac:spMkLst>
        </pc:spChg>
        <pc:spChg chg="add mod">
          <ac:chgData name="Cate Leszcz" userId="45d97c84-391e-4bd9-bdab-a5ece56a083b" providerId="ADAL" clId="{B859FEDD-ED8B-52F3-89C9-3CFB580AE97B}" dt="2026-09-17T15:21:23.950" v="3113"/>
          <ac:spMkLst>
            <pc:docMk/>
            <pc:sldMk cId="1460346327" sldId="679"/>
            <ac:spMk id="18" creationId="{D1276933-7794-50EE-2CEC-67EB9DB895EA}"/>
          </ac:spMkLst>
        </pc:spChg>
        <pc:spChg chg="add mod">
          <ac:chgData name="Cate Leszcz" userId="45d97c84-391e-4bd9-bdab-a5ece56a083b" providerId="ADAL" clId="{B859FEDD-ED8B-52F3-89C9-3CFB580AE97B}" dt="2026-09-17T21:49:13.581" v="4250"/>
          <ac:spMkLst>
            <pc:docMk/>
            <pc:sldMk cId="1460346327" sldId="679"/>
            <ac:spMk id="19" creationId="{53439CDD-9443-1804-53C7-FA9CED68D5E0}"/>
          </ac:spMkLst>
        </pc:spChg>
        <pc:spChg chg="add mod">
          <ac:chgData name="Cate Leszcz" userId="45d97c84-391e-4bd9-bdab-a5ece56a083b" providerId="ADAL" clId="{B859FEDD-ED8B-52F3-89C9-3CFB580AE97B}" dt="2026-09-17T15:21:31.067" v="3114"/>
          <ac:spMkLst>
            <pc:docMk/>
            <pc:sldMk cId="1460346327" sldId="679"/>
            <ac:spMk id="20" creationId="{0577991D-E912-1B41-0383-FA3F830E06BF}"/>
          </ac:spMkLst>
        </pc:spChg>
        <pc:spChg chg="add mod">
          <ac:chgData name="Cate Leszcz" userId="45d97c84-391e-4bd9-bdab-a5ece56a083b" providerId="ADAL" clId="{B859FEDD-ED8B-52F3-89C9-3CFB580AE97B}" dt="2026-09-17T15:22:43.368" v="3124" actId="14100"/>
          <ac:spMkLst>
            <pc:docMk/>
            <pc:sldMk cId="1460346327" sldId="679"/>
            <ac:spMk id="22" creationId="{7DBF289A-B88B-4FA6-AC01-468FFBFA548A}"/>
          </ac:spMkLst>
        </pc:spChg>
        <pc:spChg chg="add mod">
          <ac:chgData name="Cate Leszcz" userId="45d97c84-391e-4bd9-bdab-a5ece56a083b" providerId="ADAL" clId="{B859FEDD-ED8B-52F3-89C9-3CFB580AE97B}" dt="2026-09-17T15:23:23.860" v="3132" actId="1076"/>
          <ac:spMkLst>
            <pc:docMk/>
            <pc:sldMk cId="1460346327" sldId="679"/>
            <ac:spMk id="23" creationId="{2919E1DE-9F87-0A56-5781-12372465E5C5}"/>
          </ac:spMkLst>
        </pc:spChg>
        <pc:picChg chg="add mod">
          <ac:chgData name="Cate Leszcz" userId="45d97c84-391e-4bd9-bdab-a5ece56a083b" providerId="ADAL" clId="{B859FEDD-ED8B-52F3-89C9-3CFB580AE97B}" dt="2026-09-17T15:21:16.938" v="3112"/>
          <ac:picMkLst>
            <pc:docMk/>
            <pc:sldMk cId="1460346327" sldId="679"/>
            <ac:picMk id="2" creationId="{E3B9AB4D-5E51-C5DB-C87B-666B954EC44E}"/>
          </ac:picMkLst>
        </pc:picChg>
        <pc:cxnChg chg="add mod">
          <ac:chgData name="Cate Leszcz" userId="45d97c84-391e-4bd9-bdab-a5ece56a083b" providerId="ADAL" clId="{B859FEDD-ED8B-52F3-89C9-3CFB580AE97B}" dt="2026-09-17T15:21:16.938" v="3112"/>
          <ac:cxnSpMkLst>
            <pc:docMk/>
            <pc:sldMk cId="1460346327" sldId="679"/>
            <ac:cxnSpMk id="14" creationId="{5FD85447-3D79-2256-BCA3-66AF9F560C6D}"/>
          </ac:cxnSpMkLst>
        </pc:cxnChg>
        <pc:cxnChg chg="add mod">
          <ac:chgData name="Cate Leszcz" userId="45d97c84-391e-4bd9-bdab-a5ece56a083b" providerId="ADAL" clId="{B859FEDD-ED8B-52F3-89C9-3CFB580AE97B}" dt="2026-09-17T15:21:23.950" v="3113"/>
          <ac:cxnSpMkLst>
            <pc:docMk/>
            <pc:sldMk cId="1460346327" sldId="679"/>
            <ac:cxnSpMk id="15" creationId="{92C0DE95-A3D9-DE61-4542-B7442C7F808F}"/>
          </ac:cxnSpMkLst>
        </pc:cxnChg>
        <pc:cxnChg chg="add mod">
          <ac:chgData name="Cate Leszcz" userId="45d97c84-391e-4bd9-bdab-a5ece56a083b" providerId="ADAL" clId="{B859FEDD-ED8B-52F3-89C9-3CFB580AE97B}" dt="2026-09-17T15:21:23.950" v="3113"/>
          <ac:cxnSpMkLst>
            <pc:docMk/>
            <pc:sldMk cId="1460346327" sldId="679"/>
            <ac:cxnSpMk id="17" creationId="{0696D617-CC44-D3C5-80A1-F1E8F7E9C2ED}"/>
          </ac:cxnSpMkLst>
        </pc:cxnChg>
        <pc:cxnChg chg="add mod">
          <ac:chgData name="Cate Leszcz" userId="45d97c84-391e-4bd9-bdab-a5ece56a083b" providerId="ADAL" clId="{B859FEDD-ED8B-52F3-89C9-3CFB580AE97B}" dt="2026-09-17T15:21:31.067" v="3114"/>
          <ac:cxnSpMkLst>
            <pc:docMk/>
            <pc:sldMk cId="1460346327" sldId="679"/>
            <ac:cxnSpMk id="21" creationId="{6B55208A-9579-5A5C-445E-33B74E48B1A7}"/>
          </ac:cxnSpMkLst>
        </pc:cxnChg>
      </pc:sldChg>
      <pc:sldChg chg="addSp delSp modSp add mod">
        <pc:chgData name="Cate Leszcz" userId="45d97c84-391e-4bd9-bdab-a5ece56a083b" providerId="ADAL" clId="{B859FEDD-ED8B-52F3-89C9-3CFB580AE97B}" dt="2026-09-21T21:19:46.196" v="7997" actId="2711"/>
        <pc:sldMkLst>
          <pc:docMk/>
          <pc:sldMk cId="2003807769" sldId="682"/>
        </pc:sldMkLst>
        <pc:spChg chg="mod">
          <ac:chgData name="Cate Leszcz" userId="45d97c84-391e-4bd9-bdab-a5ece56a083b" providerId="ADAL" clId="{B859FEDD-ED8B-52F3-89C9-3CFB580AE97B}" dt="2026-09-21T21:19:46.196" v="7997" actId="2711"/>
          <ac:spMkLst>
            <pc:docMk/>
            <pc:sldMk cId="2003807769" sldId="682"/>
            <ac:spMk id="4" creationId="{049A81DB-16B3-2F3E-7E14-BC855C18BD35}"/>
          </ac:spMkLst>
        </pc:spChg>
        <pc:spChg chg="mod">
          <ac:chgData name="Cate Leszcz" userId="45d97c84-391e-4bd9-bdab-a5ece56a083b" providerId="ADAL" clId="{B859FEDD-ED8B-52F3-89C9-3CFB580AE97B}" dt="2026-09-17T15:40:56.211" v="3380" actId="1076"/>
          <ac:spMkLst>
            <pc:docMk/>
            <pc:sldMk cId="2003807769" sldId="682"/>
            <ac:spMk id="6" creationId="{716320A0-595E-CBEA-AC6A-254E48DE9EC5}"/>
          </ac:spMkLst>
        </pc:spChg>
        <pc:picChg chg="add mod">
          <ac:chgData name="Cate Leszcz" userId="45d97c84-391e-4bd9-bdab-a5ece56a083b" providerId="ADAL" clId="{B859FEDD-ED8B-52F3-89C9-3CFB580AE97B}" dt="2026-09-17T15:50:15.445" v="3618"/>
          <ac:picMkLst>
            <pc:docMk/>
            <pc:sldMk cId="2003807769" sldId="682"/>
            <ac:picMk id="10" creationId="{97A06F36-64D4-2261-C84F-C7C2DA6F7EAB}"/>
          </ac:picMkLst>
        </pc:picChg>
      </pc:sldChg>
      <pc:sldChg chg="addSp delSp modSp add mod">
        <pc:chgData name="Cate Leszcz" userId="45d97c84-391e-4bd9-bdab-a5ece56a083b" providerId="ADAL" clId="{B859FEDD-ED8B-52F3-89C9-3CFB580AE97B}" dt="2026-09-22T07:42:35.958" v="8138" actId="1076"/>
        <pc:sldMkLst>
          <pc:docMk/>
          <pc:sldMk cId="409092203" sldId="684"/>
        </pc:sldMkLst>
        <pc:spChg chg="mod">
          <ac:chgData name="Cate Leszcz" userId="45d97c84-391e-4bd9-bdab-a5ece56a083b" providerId="ADAL" clId="{B859FEDD-ED8B-52F3-89C9-3CFB580AE97B}" dt="2026-09-21T21:21:57.326" v="8023" actId="2711"/>
          <ac:spMkLst>
            <pc:docMk/>
            <pc:sldMk cId="409092203" sldId="684"/>
            <ac:spMk id="4" creationId="{A0EBEFA5-3217-6674-3F4D-1CEEAC4F7435}"/>
          </ac:spMkLst>
        </pc:spChg>
        <pc:spChg chg="add mod">
          <ac:chgData name="Cate Leszcz" userId="45d97c84-391e-4bd9-bdab-a5ece56a083b" providerId="ADAL" clId="{B859FEDD-ED8B-52F3-89C9-3CFB580AE97B}" dt="2026-09-22T05:03:28.573" v="8032" actId="20577"/>
          <ac:spMkLst>
            <pc:docMk/>
            <pc:sldMk cId="409092203" sldId="684"/>
            <ac:spMk id="12" creationId="{EC3E7922-1A84-53C6-E0FE-7767C9D7CDDE}"/>
          </ac:spMkLst>
        </pc:spChg>
        <pc:spChg chg="add mod">
          <ac:chgData name="Cate Leszcz" userId="45d97c84-391e-4bd9-bdab-a5ece56a083b" providerId="ADAL" clId="{B859FEDD-ED8B-52F3-89C9-3CFB580AE97B}" dt="2026-09-17T22:14:44.421" v="4414" actId="20577"/>
          <ac:spMkLst>
            <pc:docMk/>
            <pc:sldMk cId="409092203" sldId="684"/>
            <ac:spMk id="13" creationId="{7A28B35D-BE27-090F-5F5D-F8097A9F1FA8}"/>
          </ac:spMkLst>
        </pc:spChg>
        <pc:picChg chg="add mod">
          <ac:chgData name="Cate Leszcz" userId="45d97c84-391e-4bd9-bdab-a5ece56a083b" providerId="ADAL" clId="{B859FEDD-ED8B-52F3-89C9-3CFB580AE97B}" dt="2026-09-22T07:42:35.958" v="8138" actId="1076"/>
          <ac:picMkLst>
            <pc:docMk/>
            <pc:sldMk cId="409092203" sldId="684"/>
            <ac:picMk id="10" creationId="{BBEFAA06-6DED-36E6-BBEC-9972EAAB0BB4}"/>
          </ac:picMkLst>
        </pc:picChg>
      </pc:sldChg>
      <pc:sldChg chg="addSp delSp modSp add mod ord delAnim modAnim">
        <pc:chgData name="Cate Leszcz" userId="45d97c84-391e-4bd9-bdab-a5ece56a083b" providerId="ADAL" clId="{B859FEDD-ED8B-52F3-89C9-3CFB580AE97B}" dt="2026-09-22T07:41:57.862" v="8129" actId="167"/>
        <pc:sldMkLst>
          <pc:docMk/>
          <pc:sldMk cId="2539676672" sldId="685"/>
        </pc:sldMkLst>
        <pc:spChg chg="mod">
          <ac:chgData name="Cate Leszcz" userId="45d97c84-391e-4bd9-bdab-a5ece56a083b" providerId="ADAL" clId="{B859FEDD-ED8B-52F3-89C9-3CFB580AE97B}" dt="2026-09-21T21:22:03.939" v="8024" actId="2711"/>
          <ac:spMkLst>
            <pc:docMk/>
            <pc:sldMk cId="2539676672" sldId="685"/>
            <ac:spMk id="4" creationId="{27BA6E53-8815-67FB-3490-1307B76E8AE7}"/>
          </ac:spMkLst>
        </pc:spChg>
        <pc:spChg chg="add mod">
          <ac:chgData name="Cate Leszcz" userId="45d97c84-391e-4bd9-bdab-a5ece56a083b" providerId="ADAL" clId="{B859FEDD-ED8B-52F3-89C9-3CFB580AE97B}" dt="2026-09-18T02:57:32.864" v="4737" actId="1035"/>
          <ac:spMkLst>
            <pc:docMk/>
            <pc:sldMk cId="2539676672" sldId="685"/>
            <ac:spMk id="5" creationId="{B8AF344B-8375-37B3-84F4-25143310425D}"/>
          </ac:spMkLst>
        </pc:spChg>
        <pc:spChg chg="add mod">
          <ac:chgData name="Cate Leszcz" userId="45d97c84-391e-4bd9-bdab-a5ece56a083b" providerId="ADAL" clId="{B859FEDD-ED8B-52F3-89C9-3CFB580AE97B}" dt="2026-09-18T02:57:32.864" v="4737" actId="1035"/>
          <ac:spMkLst>
            <pc:docMk/>
            <pc:sldMk cId="2539676672" sldId="685"/>
            <ac:spMk id="7" creationId="{BDC5AE4C-F0BC-912E-EE03-DF2CD3AD0F81}"/>
          </ac:spMkLst>
        </pc:spChg>
        <pc:spChg chg="add mod">
          <ac:chgData name="Cate Leszcz" userId="45d97c84-391e-4bd9-bdab-a5ece56a083b" providerId="ADAL" clId="{B859FEDD-ED8B-52F3-89C9-3CFB580AE97B}" dt="2026-09-18T02:57:32.864" v="4737" actId="1035"/>
          <ac:spMkLst>
            <pc:docMk/>
            <pc:sldMk cId="2539676672" sldId="685"/>
            <ac:spMk id="8" creationId="{844E0BC4-C79C-6E61-0257-6D08A9817007}"/>
          </ac:spMkLst>
        </pc:spChg>
        <pc:spChg chg="add mod">
          <ac:chgData name="Cate Leszcz" userId="45d97c84-391e-4bd9-bdab-a5ece56a083b" providerId="ADAL" clId="{B859FEDD-ED8B-52F3-89C9-3CFB580AE97B}" dt="2026-09-18T02:57:39.541" v="4754" actId="1035"/>
          <ac:spMkLst>
            <pc:docMk/>
            <pc:sldMk cId="2539676672" sldId="685"/>
            <ac:spMk id="10" creationId="{386084F7-F807-A9AC-F7C7-AF94181C650A}"/>
          </ac:spMkLst>
        </pc:spChg>
        <pc:picChg chg="add mod">
          <ac:chgData name="Cate Leszcz" userId="45d97c84-391e-4bd9-bdab-a5ece56a083b" providerId="ADAL" clId="{B859FEDD-ED8B-52F3-89C9-3CFB580AE97B}" dt="2026-09-22T07:41:57.862" v="8129" actId="167"/>
          <ac:picMkLst>
            <pc:docMk/>
            <pc:sldMk cId="2539676672" sldId="685"/>
            <ac:picMk id="2" creationId="{C18ECC41-5A2C-6C7D-7EFD-6A80A06D520B}"/>
          </ac:picMkLst>
        </pc:picChg>
        <pc:picChg chg="add mod">
          <ac:chgData name="Cate Leszcz" userId="45d97c84-391e-4bd9-bdab-a5ece56a083b" providerId="ADAL" clId="{B859FEDD-ED8B-52F3-89C9-3CFB580AE97B}" dt="2026-09-22T07:41:57.862" v="8129" actId="167"/>
          <ac:picMkLst>
            <pc:docMk/>
            <pc:sldMk cId="2539676672" sldId="685"/>
            <ac:picMk id="6" creationId="{A1AA83FD-C272-3E96-3D4A-5D9162C0004D}"/>
          </ac:picMkLst>
        </pc:picChg>
        <pc:picChg chg="add del mod">
          <ac:chgData name="Cate Leszcz" userId="45d97c84-391e-4bd9-bdab-a5ece56a083b" providerId="ADAL" clId="{B859FEDD-ED8B-52F3-89C9-3CFB580AE97B}" dt="2026-09-22T07:41:53.082" v="8127" actId="478"/>
          <ac:picMkLst>
            <pc:docMk/>
            <pc:sldMk cId="2539676672" sldId="685"/>
            <ac:picMk id="12" creationId="{45444BC1-6F7E-2DAB-BBC6-326C480D291B}"/>
          </ac:picMkLst>
        </pc:picChg>
        <pc:picChg chg="add del mod">
          <ac:chgData name="Cate Leszcz" userId="45d97c84-391e-4bd9-bdab-a5ece56a083b" providerId="ADAL" clId="{B859FEDD-ED8B-52F3-89C9-3CFB580AE97B}" dt="2026-09-22T07:41:53.082" v="8127" actId="478"/>
          <ac:picMkLst>
            <pc:docMk/>
            <pc:sldMk cId="2539676672" sldId="685"/>
            <ac:picMk id="13" creationId="{33D15975-4444-DF82-3DA9-D3F9EEC73117}"/>
          </ac:picMkLst>
        </pc:picChg>
        <pc:cxnChg chg="add mod">
          <ac:chgData name="Cate Leszcz" userId="45d97c84-391e-4bd9-bdab-a5ece56a083b" providerId="ADAL" clId="{B859FEDD-ED8B-52F3-89C9-3CFB580AE97B}" dt="2026-09-18T02:57:32.864" v="4737" actId="1035"/>
          <ac:cxnSpMkLst>
            <pc:docMk/>
            <pc:sldMk cId="2539676672" sldId="685"/>
            <ac:cxnSpMk id="9" creationId="{B5F3C7B6-A469-73C4-5D5A-322BF2C5978B}"/>
          </ac:cxnSpMkLst>
        </pc:cxnChg>
      </pc:sldChg>
      <pc:sldChg chg="addSp delSp modSp add mod ord">
        <pc:chgData name="Cate Leszcz" userId="45d97c84-391e-4bd9-bdab-a5ece56a083b" providerId="ADAL" clId="{B859FEDD-ED8B-52F3-89C9-3CFB580AE97B}" dt="2026-09-22T07:42:30.797" v="8136" actId="1076"/>
        <pc:sldMkLst>
          <pc:docMk/>
          <pc:sldMk cId="1147722201" sldId="686"/>
        </pc:sldMkLst>
        <pc:spChg chg="mod">
          <ac:chgData name="Cate Leszcz" userId="45d97c84-391e-4bd9-bdab-a5ece56a083b" providerId="ADAL" clId="{B859FEDD-ED8B-52F3-89C9-3CFB580AE97B}" dt="2026-09-21T21:22:09.777" v="8025" actId="2711"/>
          <ac:spMkLst>
            <pc:docMk/>
            <pc:sldMk cId="1147722201" sldId="686"/>
            <ac:spMk id="4" creationId="{321F07AC-BFA2-15A8-1E00-7D2482DC0CB2}"/>
          </ac:spMkLst>
        </pc:spChg>
        <pc:spChg chg="add mod">
          <ac:chgData name="Cate Leszcz" userId="45d97c84-391e-4bd9-bdab-a5ece56a083b" providerId="ADAL" clId="{B859FEDD-ED8B-52F3-89C9-3CFB580AE97B}" dt="2026-09-22T05:04:10.430" v="8063" actId="20577"/>
          <ac:spMkLst>
            <pc:docMk/>
            <pc:sldMk cId="1147722201" sldId="686"/>
            <ac:spMk id="5" creationId="{90C4BC7C-0A15-7FC7-C1CD-439790F33FC5}"/>
          </ac:spMkLst>
        </pc:spChg>
        <pc:picChg chg="add mod">
          <ac:chgData name="Cate Leszcz" userId="45d97c84-391e-4bd9-bdab-a5ece56a083b" providerId="ADAL" clId="{B859FEDD-ED8B-52F3-89C9-3CFB580AE97B}" dt="2026-09-22T07:42:30.797" v="8136" actId="1076"/>
          <ac:picMkLst>
            <pc:docMk/>
            <pc:sldMk cId="1147722201" sldId="686"/>
            <ac:picMk id="7" creationId="{E318077C-9FBD-4D4E-6C08-2326BE382CA8}"/>
          </ac:picMkLst>
        </pc:picChg>
      </pc:sldChg>
      <pc:sldChg chg="addSp delSp modSp add mod ord delAnim modAnim">
        <pc:chgData name="Cate Leszcz" userId="45d97c84-391e-4bd9-bdab-a5ece56a083b" providerId="ADAL" clId="{B859FEDD-ED8B-52F3-89C9-3CFB580AE97B}" dt="2026-09-22T07:42:07.600" v="8132" actId="167"/>
        <pc:sldMkLst>
          <pc:docMk/>
          <pc:sldMk cId="2735851245" sldId="687"/>
        </pc:sldMkLst>
        <pc:spChg chg="add mod">
          <ac:chgData name="Cate Leszcz" userId="45d97c84-391e-4bd9-bdab-a5ece56a083b" providerId="ADAL" clId="{B859FEDD-ED8B-52F3-89C9-3CFB580AE97B}" dt="2026-09-18T02:58:05.325" v="4802" actId="1038"/>
          <ac:spMkLst>
            <pc:docMk/>
            <pc:sldMk cId="2735851245" sldId="687"/>
            <ac:spMk id="2" creationId="{F99C8F0C-DB7B-30A8-B6EC-F8C951D17575}"/>
          </ac:spMkLst>
        </pc:spChg>
        <pc:spChg chg="mod">
          <ac:chgData name="Cate Leszcz" userId="45d97c84-391e-4bd9-bdab-a5ece56a083b" providerId="ADAL" clId="{B859FEDD-ED8B-52F3-89C9-3CFB580AE97B}" dt="2026-09-21T21:22:14.723" v="8026" actId="2711"/>
          <ac:spMkLst>
            <pc:docMk/>
            <pc:sldMk cId="2735851245" sldId="687"/>
            <ac:spMk id="4" creationId="{32BEB292-3858-FDE9-DD6D-9382C6FF3770}"/>
          </ac:spMkLst>
        </pc:spChg>
        <pc:spChg chg="mod">
          <ac:chgData name="Cate Leszcz" userId="45d97c84-391e-4bd9-bdab-a5ece56a083b" providerId="ADAL" clId="{B859FEDD-ED8B-52F3-89C9-3CFB580AE97B}" dt="2026-09-18T02:58:28.115" v="4803" actId="14100"/>
          <ac:spMkLst>
            <pc:docMk/>
            <pc:sldMk cId="2735851245" sldId="687"/>
            <ac:spMk id="5" creationId="{B46AD62B-31D2-68E9-9ACC-FEA0C0BFEA7A}"/>
          </ac:spMkLst>
        </pc:spChg>
        <pc:spChg chg="add mod">
          <ac:chgData name="Cate Leszcz" userId="45d97c84-391e-4bd9-bdab-a5ece56a083b" providerId="ADAL" clId="{B859FEDD-ED8B-52F3-89C9-3CFB580AE97B}" dt="2026-09-18T02:57:56.116" v="4773" actId="1038"/>
          <ac:spMkLst>
            <pc:docMk/>
            <pc:sldMk cId="2735851245" sldId="687"/>
            <ac:spMk id="12" creationId="{74A1DF66-FC97-911B-EB96-B9684FF3F8C1}"/>
          </ac:spMkLst>
        </pc:spChg>
        <pc:spChg chg="add mod">
          <ac:chgData name="Cate Leszcz" userId="45d97c84-391e-4bd9-bdab-a5ece56a083b" providerId="ADAL" clId="{B859FEDD-ED8B-52F3-89C9-3CFB580AE97B}" dt="2026-09-18T02:57:56.116" v="4773" actId="1038"/>
          <ac:spMkLst>
            <pc:docMk/>
            <pc:sldMk cId="2735851245" sldId="687"/>
            <ac:spMk id="15" creationId="{EB741CE0-A381-8475-BD70-EF32EABFD31F}"/>
          </ac:spMkLst>
        </pc:spChg>
        <pc:picChg chg="add mod">
          <ac:chgData name="Cate Leszcz" userId="45d97c84-391e-4bd9-bdab-a5ece56a083b" providerId="ADAL" clId="{B859FEDD-ED8B-52F3-89C9-3CFB580AE97B}" dt="2026-09-22T07:42:07.600" v="8132" actId="167"/>
          <ac:picMkLst>
            <pc:docMk/>
            <pc:sldMk cId="2735851245" sldId="687"/>
            <ac:picMk id="8" creationId="{3D13F719-07F6-3B53-FAD1-193567FE86DC}"/>
          </ac:picMkLst>
        </pc:picChg>
        <pc:picChg chg="add mod">
          <ac:chgData name="Cate Leszcz" userId="45d97c84-391e-4bd9-bdab-a5ece56a083b" providerId="ADAL" clId="{B859FEDD-ED8B-52F3-89C9-3CFB580AE97B}" dt="2026-09-22T07:42:07.600" v="8132" actId="167"/>
          <ac:picMkLst>
            <pc:docMk/>
            <pc:sldMk cId="2735851245" sldId="687"/>
            <ac:picMk id="9" creationId="{A29C50E9-5CB0-7CBE-4641-F299F36D1F1F}"/>
          </ac:picMkLst>
        </pc:picChg>
        <pc:picChg chg="add del mod">
          <ac:chgData name="Cate Leszcz" userId="45d97c84-391e-4bd9-bdab-a5ece56a083b" providerId="ADAL" clId="{B859FEDD-ED8B-52F3-89C9-3CFB580AE97B}" dt="2026-09-22T07:42:04.360" v="8130" actId="478"/>
          <ac:picMkLst>
            <pc:docMk/>
            <pc:sldMk cId="2735851245" sldId="687"/>
            <ac:picMk id="17" creationId="{2130C662-5C27-8996-EADF-ADC0D23A1DAD}"/>
          </ac:picMkLst>
        </pc:picChg>
        <pc:picChg chg="add del mod">
          <ac:chgData name="Cate Leszcz" userId="45d97c84-391e-4bd9-bdab-a5ece56a083b" providerId="ADAL" clId="{B859FEDD-ED8B-52F3-89C9-3CFB580AE97B}" dt="2026-09-22T07:42:04.360" v="8130" actId="478"/>
          <ac:picMkLst>
            <pc:docMk/>
            <pc:sldMk cId="2735851245" sldId="687"/>
            <ac:picMk id="18" creationId="{997B0BA7-E590-73B7-03BB-0CC2EA39CA27}"/>
          </ac:picMkLst>
        </pc:picChg>
        <pc:cxnChg chg="add mod">
          <ac:chgData name="Cate Leszcz" userId="45d97c84-391e-4bd9-bdab-a5ece56a083b" providerId="ADAL" clId="{B859FEDD-ED8B-52F3-89C9-3CFB580AE97B}" dt="2026-09-18T22:14:36.609" v="5022" actId="14100"/>
          <ac:cxnSpMkLst>
            <pc:docMk/>
            <pc:sldMk cId="2735851245" sldId="687"/>
            <ac:cxnSpMk id="6" creationId="{77361730-C5D7-25D7-2AF7-904652646ABB}"/>
          </ac:cxnSpMkLst>
        </pc:cxnChg>
      </pc:sldChg>
      <pc:sldChg chg="addSp delSp modSp add mod ord modNotesTx">
        <pc:chgData name="Cate Leszcz" userId="45d97c84-391e-4bd9-bdab-a5ece56a083b" providerId="ADAL" clId="{B859FEDD-ED8B-52F3-89C9-3CFB580AE97B}" dt="2026-09-22T07:43:01.960" v="8144" actId="1076"/>
        <pc:sldMkLst>
          <pc:docMk/>
          <pc:sldMk cId="3381296667" sldId="688"/>
        </pc:sldMkLst>
        <pc:spChg chg="add mod">
          <ac:chgData name="Cate Leszcz" userId="45d97c84-391e-4bd9-bdab-a5ece56a083b" providerId="ADAL" clId="{B859FEDD-ED8B-52F3-89C9-3CFB580AE97B}" dt="2026-09-19T19:03:09.316" v="6282" actId="58"/>
          <ac:spMkLst>
            <pc:docMk/>
            <pc:sldMk cId="3381296667" sldId="688"/>
            <ac:spMk id="2" creationId="{3B498777-2B73-A55C-0D6F-F80C39B2B994}"/>
          </ac:spMkLst>
        </pc:spChg>
        <pc:spChg chg="mod">
          <ac:chgData name="Cate Leszcz" userId="45d97c84-391e-4bd9-bdab-a5ece56a083b" providerId="ADAL" clId="{B859FEDD-ED8B-52F3-89C9-3CFB580AE97B}" dt="2026-09-21T21:22:19.737" v="8027" actId="2711"/>
          <ac:spMkLst>
            <pc:docMk/>
            <pc:sldMk cId="3381296667" sldId="688"/>
            <ac:spMk id="4" creationId="{FD88DB9D-D352-B1F4-EF45-3BB76F821A4C}"/>
          </ac:spMkLst>
        </pc:spChg>
        <pc:picChg chg="add mod">
          <ac:chgData name="Cate Leszcz" userId="45d97c84-391e-4bd9-bdab-a5ece56a083b" providerId="ADAL" clId="{B859FEDD-ED8B-52F3-89C9-3CFB580AE97B}" dt="2026-09-22T07:43:01.960" v="8144" actId="1076"/>
          <ac:picMkLst>
            <pc:docMk/>
            <pc:sldMk cId="3381296667" sldId="688"/>
            <ac:picMk id="5" creationId="{18AEED1E-735C-F1B1-1771-C27F144DFAF8}"/>
          </ac:picMkLst>
        </pc:picChg>
      </pc:sldChg>
      <pc:sldChg chg="addSp delSp modSp new mod">
        <pc:chgData name="Cate Leszcz" userId="45d97c84-391e-4bd9-bdab-a5ece56a083b" providerId="ADAL" clId="{B859FEDD-ED8B-52F3-89C9-3CFB580AE97B}" dt="2026-09-21T12:21:51.428" v="7827" actId="2711"/>
        <pc:sldMkLst>
          <pc:docMk/>
          <pc:sldMk cId="2220945629" sldId="689"/>
        </pc:sldMkLst>
        <pc:spChg chg="mod">
          <ac:chgData name="Cate Leszcz" userId="45d97c84-391e-4bd9-bdab-a5ece56a083b" providerId="ADAL" clId="{B859FEDD-ED8B-52F3-89C9-3CFB580AE97B}" dt="2026-09-21T12:21:51.428" v="7827" actId="2711"/>
          <ac:spMkLst>
            <pc:docMk/>
            <pc:sldMk cId="2220945629" sldId="689"/>
            <ac:spMk id="4" creationId="{691BC1E7-C3DA-3739-43A7-F262F844DF2A}"/>
          </ac:spMkLst>
        </pc:spChg>
        <pc:spChg chg="add mod">
          <ac:chgData name="Cate Leszcz" userId="45d97c84-391e-4bd9-bdab-a5ece56a083b" providerId="ADAL" clId="{B859FEDD-ED8B-52F3-89C9-3CFB580AE97B}" dt="2026-09-19T04:34:10.020" v="6129"/>
          <ac:spMkLst>
            <pc:docMk/>
            <pc:sldMk cId="2220945629" sldId="689"/>
            <ac:spMk id="7" creationId="{3B336A32-4474-77A0-D46E-C050D27922CA}"/>
          </ac:spMkLst>
        </pc:spChg>
        <pc:graphicFrameChg chg="add mod">
          <ac:chgData name="Cate Leszcz" userId="45d97c84-391e-4bd9-bdab-a5ece56a083b" providerId="ADAL" clId="{B859FEDD-ED8B-52F3-89C9-3CFB580AE97B}" dt="2026-09-17T20:45:45.978" v="3984"/>
          <ac:graphicFrameMkLst>
            <pc:docMk/>
            <pc:sldMk cId="2220945629" sldId="689"/>
            <ac:graphicFrameMk id="28" creationId="{F06A584B-7DE8-EDCB-2721-367154A04538}"/>
          </ac:graphicFrameMkLst>
        </pc:graphicFrameChg>
        <pc:picChg chg="add mod">
          <ac:chgData name="Cate Leszcz" userId="45d97c84-391e-4bd9-bdab-a5ece56a083b" providerId="ADAL" clId="{B859FEDD-ED8B-52F3-89C9-3CFB580AE97B}" dt="2026-09-19T04:34:19.497" v="6130" actId="167"/>
          <ac:picMkLst>
            <pc:docMk/>
            <pc:sldMk cId="2220945629" sldId="689"/>
            <ac:picMk id="5" creationId="{D6ADFDA4-2FE7-F88B-6DD7-0740C54799EB}"/>
          </ac:picMkLst>
        </pc:picChg>
        <pc:picChg chg="add mod">
          <ac:chgData name="Cate Leszcz" userId="45d97c84-391e-4bd9-bdab-a5ece56a083b" providerId="ADAL" clId="{B859FEDD-ED8B-52F3-89C9-3CFB580AE97B}" dt="2026-09-19T04:34:19.497" v="6130" actId="167"/>
          <ac:picMkLst>
            <pc:docMk/>
            <pc:sldMk cId="2220945629" sldId="689"/>
            <ac:picMk id="6" creationId="{848E8F41-E802-F39F-EC04-40215B07DAFF}"/>
          </ac:picMkLst>
        </pc:picChg>
      </pc:sldChg>
      <pc:sldChg chg="addSp delSp modSp add mod ord">
        <pc:chgData name="Cate Leszcz" userId="45d97c84-391e-4bd9-bdab-a5ece56a083b" providerId="ADAL" clId="{B859FEDD-ED8B-52F3-89C9-3CFB580AE97B}" dt="2026-09-21T12:22:00.749" v="7829" actId="2711"/>
        <pc:sldMkLst>
          <pc:docMk/>
          <pc:sldMk cId="688405548" sldId="690"/>
        </pc:sldMkLst>
        <pc:spChg chg="mod">
          <ac:chgData name="Cate Leszcz" userId="45d97c84-391e-4bd9-bdab-a5ece56a083b" providerId="ADAL" clId="{B859FEDD-ED8B-52F3-89C9-3CFB580AE97B}" dt="2026-09-21T12:22:00.749" v="7829" actId="2711"/>
          <ac:spMkLst>
            <pc:docMk/>
            <pc:sldMk cId="688405548" sldId="690"/>
            <ac:spMk id="4" creationId="{42592F7F-F455-DC8C-3C57-EB9E76409C1E}"/>
          </ac:spMkLst>
        </pc:spChg>
        <pc:spChg chg="add mod">
          <ac:chgData name="Cate Leszcz" userId="45d97c84-391e-4bd9-bdab-a5ece56a083b" providerId="ADAL" clId="{B859FEDD-ED8B-52F3-89C9-3CFB580AE97B}" dt="2026-09-19T04:04:17.205" v="5493" actId="207"/>
          <ac:spMkLst>
            <pc:docMk/>
            <pc:sldMk cId="688405548" sldId="690"/>
            <ac:spMk id="6" creationId="{BAE0EE10-83DF-0DFC-857D-95A24520CA7B}"/>
          </ac:spMkLst>
        </pc:spChg>
        <pc:spChg chg="add mod">
          <ac:chgData name="Cate Leszcz" userId="45d97c84-391e-4bd9-bdab-a5ece56a083b" providerId="ADAL" clId="{B859FEDD-ED8B-52F3-89C9-3CFB580AE97B}" dt="2026-09-19T04:05:07.137" v="5509" actId="20577"/>
          <ac:spMkLst>
            <pc:docMk/>
            <pc:sldMk cId="688405548" sldId="690"/>
            <ac:spMk id="7" creationId="{0FA36948-5FDD-624E-5BEB-125FDE0BBEF7}"/>
          </ac:spMkLst>
        </pc:spChg>
        <pc:spChg chg="add mod">
          <ac:chgData name="Cate Leszcz" userId="45d97c84-391e-4bd9-bdab-a5ece56a083b" providerId="ADAL" clId="{B859FEDD-ED8B-52F3-89C9-3CFB580AE97B}" dt="2026-09-17T21:51:41.344" v="4274" actId="16959"/>
          <ac:spMkLst>
            <pc:docMk/>
            <pc:sldMk cId="688405548" sldId="690"/>
            <ac:spMk id="14" creationId="{849B4782-F577-7848-58AE-BE928BBB0594}"/>
          </ac:spMkLst>
        </pc:spChg>
        <pc:spChg chg="add mod">
          <ac:chgData name="Cate Leszcz" userId="45d97c84-391e-4bd9-bdab-a5ece56a083b" providerId="ADAL" clId="{B859FEDD-ED8B-52F3-89C9-3CFB580AE97B}" dt="2026-09-19T21:34:00.850" v="7484" actId="1076"/>
          <ac:spMkLst>
            <pc:docMk/>
            <pc:sldMk cId="688405548" sldId="690"/>
            <ac:spMk id="15" creationId="{28A20FF8-2FA5-E3C7-A53C-50B1B164E170}"/>
          </ac:spMkLst>
        </pc:spChg>
        <pc:spChg chg="add mod">
          <ac:chgData name="Cate Leszcz" userId="45d97c84-391e-4bd9-bdab-a5ece56a083b" providerId="ADAL" clId="{B859FEDD-ED8B-52F3-89C9-3CFB580AE97B}" dt="2026-09-19T21:34:00.850" v="7484" actId="1076"/>
          <ac:spMkLst>
            <pc:docMk/>
            <pc:sldMk cId="688405548" sldId="690"/>
            <ac:spMk id="16" creationId="{DC2E0560-2D69-92F5-844A-7761C2B57F5F}"/>
          </ac:spMkLst>
        </pc:spChg>
        <pc:spChg chg="add mod">
          <ac:chgData name="Cate Leszcz" userId="45d97c84-391e-4bd9-bdab-a5ece56a083b" providerId="ADAL" clId="{B859FEDD-ED8B-52F3-89C9-3CFB580AE97B}" dt="2026-09-19T21:34:38.498" v="7493" actId="1035"/>
          <ac:spMkLst>
            <pc:docMk/>
            <pc:sldMk cId="688405548" sldId="690"/>
            <ac:spMk id="17" creationId="{D6F3F595-E8AD-84A0-45B5-E570378359D3}"/>
          </ac:spMkLst>
        </pc:spChg>
        <pc:spChg chg="add mod">
          <ac:chgData name="Cate Leszcz" userId="45d97c84-391e-4bd9-bdab-a5ece56a083b" providerId="ADAL" clId="{B859FEDD-ED8B-52F3-89C9-3CFB580AE97B}" dt="2026-09-19T21:34:38.498" v="7493" actId="1035"/>
          <ac:spMkLst>
            <pc:docMk/>
            <pc:sldMk cId="688405548" sldId="690"/>
            <ac:spMk id="23" creationId="{8290B18A-0BC0-44A2-7216-69A1105428E1}"/>
          </ac:spMkLst>
        </pc:spChg>
        <pc:spChg chg="add mod">
          <ac:chgData name="Cate Leszcz" userId="45d97c84-391e-4bd9-bdab-a5ece56a083b" providerId="ADAL" clId="{B859FEDD-ED8B-52F3-89C9-3CFB580AE97B}" dt="2026-09-19T21:34:38.498" v="7493" actId="1035"/>
          <ac:spMkLst>
            <pc:docMk/>
            <pc:sldMk cId="688405548" sldId="690"/>
            <ac:spMk id="26" creationId="{7DBEC4C9-2659-79EA-6E2F-74306E444F7F}"/>
          </ac:spMkLst>
        </pc:spChg>
        <pc:spChg chg="add mod">
          <ac:chgData name="Cate Leszcz" userId="45d97c84-391e-4bd9-bdab-a5ece56a083b" providerId="ADAL" clId="{B859FEDD-ED8B-52F3-89C9-3CFB580AE97B}" dt="2026-09-19T21:40:36.609" v="7515" actId="1076"/>
          <ac:spMkLst>
            <pc:docMk/>
            <pc:sldMk cId="688405548" sldId="690"/>
            <ac:spMk id="29" creationId="{61EB82A3-1391-12A0-C22A-0288DCB1E197}"/>
          </ac:spMkLst>
        </pc:spChg>
        <pc:picChg chg="add mod">
          <ac:chgData name="Cate Leszcz" userId="45d97c84-391e-4bd9-bdab-a5ece56a083b" providerId="ADAL" clId="{B859FEDD-ED8B-52F3-89C9-3CFB580AE97B}" dt="2026-09-19T21:33:41.328" v="7482" actId="167"/>
          <ac:picMkLst>
            <pc:docMk/>
            <pc:sldMk cId="688405548" sldId="690"/>
            <ac:picMk id="10" creationId="{B7D97011-77B9-5BCF-8467-7849EAE2372D}"/>
          </ac:picMkLst>
        </pc:picChg>
        <pc:picChg chg="add mod">
          <ac:chgData name="Cate Leszcz" userId="45d97c84-391e-4bd9-bdab-a5ece56a083b" providerId="ADAL" clId="{B859FEDD-ED8B-52F3-89C9-3CFB580AE97B}" dt="2026-09-19T21:40:30" v="7514" actId="167"/>
          <ac:picMkLst>
            <pc:docMk/>
            <pc:sldMk cId="688405548" sldId="690"/>
            <ac:picMk id="32" creationId="{F8C1AD37-52ED-BCF8-DED0-F2FC3C2CA48E}"/>
          </ac:picMkLst>
        </pc:picChg>
        <pc:cxnChg chg="add mod">
          <ac:chgData name="Cate Leszcz" userId="45d97c84-391e-4bd9-bdab-a5ece56a083b" providerId="ADAL" clId="{B859FEDD-ED8B-52F3-89C9-3CFB580AE97B}" dt="2026-09-19T21:34:00.850" v="7484" actId="1076"/>
          <ac:cxnSpMkLst>
            <pc:docMk/>
            <pc:sldMk cId="688405548" sldId="690"/>
            <ac:cxnSpMk id="18" creationId="{52C15541-75CE-7D8D-0DA3-13AC24D83FC6}"/>
          </ac:cxnSpMkLst>
        </pc:cxnChg>
        <pc:cxnChg chg="add mod">
          <ac:chgData name="Cate Leszcz" userId="45d97c84-391e-4bd9-bdab-a5ece56a083b" providerId="ADAL" clId="{B859FEDD-ED8B-52F3-89C9-3CFB580AE97B}" dt="2026-09-19T21:34:00.850" v="7484" actId="1076"/>
          <ac:cxnSpMkLst>
            <pc:docMk/>
            <pc:sldMk cId="688405548" sldId="690"/>
            <ac:cxnSpMk id="19" creationId="{8C7A8F52-F808-11A1-9530-071D86BAE6EB}"/>
          </ac:cxnSpMkLst>
        </pc:cxnChg>
        <pc:cxnChg chg="add mod">
          <ac:chgData name="Cate Leszcz" userId="45d97c84-391e-4bd9-bdab-a5ece56a083b" providerId="ADAL" clId="{B859FEDD-ED8B-52F3-89C9-3CFB580AE97B}" dt="2026-09-19T21:35:05.380" v="7506" actId="1035"/>
          <ac:cxnSpMkLst>
            <pc:docMk/>
            <pc:sldMk cId="688405548" sldId="690"/>
            <ac:cxnSpMk id="20" creationId="{CBE0CAA9-4BD3-E132-ED8A-9B12147F64FB}"/>
          </ac:cxnSpMkLst>
        </pc:cxnChg>
        <pc:cxnChg chg="add mod">
          <ac:chgData name="Cate Leszcz" userId="45d97c84-391e-4bd9-bdab-a5ece56a083b" providerId="ADAL" clId="{B859FEDD-ED8B-52F3-89C9-3CFB580AE97B}" dt="2026-09-17T21:48:23.775" v="4237" actId="1076"/>
          <ac:cxnSpMkLst>
            <pc:docMk/>
            <pc:sldMk cId="688405548" sldId="690"/>
            <ac:cxnSpMk id="21" creationId="{17D4B62F-3830-CCF5-B496-58AA310032BA}"/>
          </ac:cxnSpMkLst>
        </pc:cxnChg>
        <pc:cxnChg chg="add mod">
          <ac:chgData name="Cate Leszcz" userId="45d97c84-391e-4bd9-bdab-a5ece56a083b" providerId="ADAL" clId="{B859FEDD-ED8B-52F3-89C9-3CFB580AE97B}" dt="2026-09-19T21:34:51.742" v="7499" actId="14100"/>
          <ac:cxnSpMkLst>
            <pc:docMk/>
            <pc:sldMk cId="688405548" sldId="690"/>
            <ac:cxnSpMk id="24" creationId="{F5FEF5FD-B817-BF50-DF3D-D21298A97E0B}"/>
          </ac:cxnSpMkLst>
        </pc:cxnChg>
        <pc:cxnChg chg="add mod">
          <ac:chgData name="Cate Leszcz" userId="45d97c84-391e-4bd9-bdab-a5ece56a083b" providerId="ADAL" clId="{B859FEDD-ED8B-52F3-89C9-3CFB580AE97B}" dt="2026-09-19T21:34:38.498" v="7493" actId="1035"/>
          <ac:cxnSpMkLst>
            <pc:docMk/>
            <pc:sldMk cId="688405548" sldId="690"/>
            <ac:cxnSpMk id="27" creationId="{FE3FB791-26BF-3B07-D462-620C0E7A0828}"/>
          </ac:cxnSpMkLst>
        </pc:cxnChg>
        <pc:cxnChg chg="add mod">
          <ac:chgData name="Cate Leszcz" userId="45d97c84-391e-4bd9-bdab-a5ece56a083b" providerId="ADAL" clId="{B859FEDD-ED8B-52F3-89C9-3CFB580AE97B}" dt="2026-09-19T21:40:36.609" v="7515" actId="1076"/>
          <ac:cxnSpMkLst>
            <pc:docMk/>
            <pc:sldMk cId="688405548" sldId="690"/>
            <ac:cxnSpMk id="30" creationId="{4ABCB80D-3540-C7B6-1D5A-609192CD007A}"/>
          </ac:cxnSpMkLst>
        </pc:cxnChg>
      </pc:sldChg>
      <pc:sldChg chg="addSp delSp modSp add mod ord modNotesTx">
        <pc:chgData name="Cate Leszcz" userId="45d97c84-391e-4bd9-bdab-a5ece56a083b" providerId="ADAL" clId="{B859FEDD-ED8B-52F3-89C9-3CFB580AE97B}" dt="2026-09-21T12:22:05.682" v="7830" actId="2711"/>
        <pc:sldMkLst>
          <pc:docMk/>
          <pc:sldMk cId="2033122692" sldId="691"/>
        </pc:sldMkLst>
        <pc:spChg chg="add mod">
          <ac:chgData name="Cate Leszcz" userId="45d97c84-391e-4bd9-bdab-a5ece56a083b" providerId="ADAL" clId="{B859FEDD-ED8B-52F3-89C9-3CFB580AE97B}" dt="2026-09-18T17:18:57.845" v="4976" actId="58"/>
          <ac:spMkLst>
            <pc:docMk/>
            <pc:sldMk cId="2033122692" sldId="691"/>
            <ac:spMk id="2" creationId="{383CA7A5-F72E-F119-394E-97DCE4CBEEDD}"/>
          </ac:spMkLst>
        </pc:spChg>
        <pc:spChg chg="mod">
          <ac:chgData name="Cate Leszcz" userId="45d97c84-391e-4bd9-bdab-a5ece56a083b" providerId="ADAL" clId="{B859FEDD-ED8B-52F3-89C9-3CFB580AE97B}" dt="2026-09-21T12:22:05.682" v="7830" actId="2711"/>
          <ac:spMkLst>
            <pc:docMk/>
            <pc:sldMk cId="2033122692" sldId="691"/>
            <ac:spMk id="4" creationId="{9E72F240-FE2F-675E-8E9B-11B80E6B4FA4}"/>
          </ac:spMkLst>
        </pc:spChg>
        <pc:spChg chg="add mod">
          <ac:chgData name="Cate Leszcz" userId="45d97c84-391e-4bd9-bdab-a5ece56a083b" providerId="ADAL" clId="{B859FEDD-ED8B-52F3-89C9-3CFB580AE97B}" dt="2026-09-19T21:18:55.473" v="7455" actId="1076"/>
          <ac:spMkLst>
            <pc:docMk/>
            <pc:sldMk cId="2033122692" sldId="691"/>
            <ac:spMk id="5" creationId="{E03C3EF0-4611-EDFA-5EDD-AC342AA556FF}"/>
          </ac:spMkLst>
        </pc:spChg>
        <pc:spChg chg="add mod">
          <ac:chgData name="Cate Leszcz" userId="45d97c84-391e-4bd9-bdab-a5ece56a083b" providerId="ADAL" clId="{B859FEDD-ED8B-52F3-89C9-3CFB580AE97B}" dt="2026-09-19T04:04:30.739" v="5497" actId="20577"/>
          <ac:spMkLst>
            <pc:docMk/>
            <pc:sldMk cId="2033122692" sldId="691"/>
            <ac:spMk id="8" creationId="{6B2E19FE-38FB-526C-B754-B00256F76A25}"/>
          </ac:spMkLst>
        </pc:spChg>
        <pc:spChg chg="add mod">
          <ac:chgData name="Cate Leszcz" userId="45d97c84-391e-4bd9-bdab-a5ece56a083b" providerId="ADAL" clId="{B859FEDD-ED8B-52F3-89C9-3CFB580AE97B}" dt="2026-09-19T21:23:30.057" v="7470" actId="1076"/>
          <ac:spMkLst>
            <pc:docMk/>
            <pc:sldMk cId="2033122692" sldId="691"/>
            <ac:spMk id="9" creationId="{B9B3448A-35A1-7DD1-3997-11A731A3887C}"/>
          </ac:spMkLst>
        </pc:spChg>
        <pc:spChg chg="add mod">
          <ac:chgData name="Cate Leszcz" userId="45d97c84-391e-4bd9-bdab-a5ece56a083b" providerId="ADAL" clId="{B859FEDD-ED8B-52F3-89C9-3CFB580AE97B}" dt="2026-09-19T21:23:40.447" v="7471" actId="1076"/>
          <ac:spMkLst>
            <pc:docMk/>
            <pc:sldMk cId="2033122692" sldId="691"/>
            <ac:spMk id="10" creationId="{45DF41EF-4792-7A73-76B8-8B301DFBF648}"/>
          </ac:spMkLst>
        </pc:spChg>
        <pc:spChg chg="add mod">
          <ac:chgData name="Cate Leszcz" userId="45d97c84-391e-4bd9-bdab-a5ece56a083b" providerId="ADAL" clId="{B859FEDD-ED8B-52F3-89C9-3CFB580AE97B}" dt="2026-09-19T04:05:14.856" v="5512" actId="20577"/>
          <ac:spMkLst>
            <pc:docMk/>
            <pc:sldMk cId="2033122692" sldId="691"/>
            <ac:spMk id="12" creationId="{6D93AAFE-93DE-8B89-8753-7EC538BD7BAA}"/>
          </ac:spMkLst>
        </pc:spChg>
        <pc:picChg chg="add mod">
          <ac:chgData name="Cate Leszcz" userId="45d97c84-391e-4bd9-bdab-a5ece56a083b" providerId="ADAL" clId="{B859FEDD-ED8B-52F3-89C9-3CFB580AE97B}" dt="2026-09-19T21:23:21.514" v="7468" actId="1076"/>
          <ac:picMkLst>
            <pc:docMk/>
            <pc:sldMk cId="2033122692" sldId="691"/>
            <ac:picMk id="21" creationId="{1BE595F1-EBED-EF38-AF42-EE2DA4C6CFC2}"/>
          </ac:picMkLst>
        </pc:picChg>
        <pc:picChg chg="add mod">
          <ac:chgData name="Cate Leszcz" userId="45d97c84-391e-4bd9-bdab-a5ece56a083b" providerId="ADAL" clId="{B859FEDD-ED8B-52F3-89C9-3CFB580AE97B}" dt="2026-09-19T21:23:23.238" v="7469" actId="1076"/>
          <ac:picMkLst>
            <pc:docMk/>
            <pc:sldMk cId="2033122692" sldId="691"/>
            <ac:picMk id="23" creationId="{B590D122-7DF5-5FC1-34A4-B57C729FACB0}"/>
          </ac:picMkLst>
        </pc:picChg>
        <pc:cxnChg chg="add mod">
          <ac:chgData name="Cate Leszcz" userId="45d97c84-391e-4bd9-bdab-a5ece56a083b" providerId="ADAL" clId="{B859FEDD-ED8B-52F3-89C9-3CFB580AE97B}" dt="2026-09-19T21:18:55.473" v="7455" actId="1076"/>
          <ac:cxnSpMkLst>
            <pc:docMk/>
            <pc:sldMk cId="2033122692" sldId="691"/>
            <ac:cxnSpMk id="11" creationId="{C8907235-A0C3-9007-8B67-B42932FA6EFD}"/>
          </ac:cxnSpMkLst>
        </pc:cxnChg>
        <pc:cxnChg chg="add mod">
          <ac:chgData name="Cate Leszcz" userId="45d97c84-391e-4bd9-bdab-a5ece56a083b" providerId="ADAL" clId="{B859FEDD-ED8B-52F3-89C9-3CFB580AE97B}" dt="2026-09-19T21:23:40.447" v="7471" actId="1076"/>
          <ac:cxnSpMkLst>
            <pc:docMk/>
            <pc:sldMk cId="2033122692" sldId="691"/>
            <ac:cxnSpMk id="16" creationId="{8FE0E30C-2455-AE5B-4F96-2205728392C6}"/>
          </ac:cxnSpMkLst>
        </pc:cxnChg>
        <pc:cxnChg chg="add mod">
          <ac:chgData name="Cate Leszcz" userId="45d97c84-391e-4bd9-bdab-a5ece56a083b" providerId="ADAL" clId="{B859FEDD-ED8B-52F3-89C9-3CFB580AE97B}" dt="2026-09-19T21:23:30.057" v="7470" actId="1076"/>
          <ac:cxnSpMkLst>
            <pc:docMk/>
            <pc:sldMk cId="2033122692" sldId="691"/>
            <ac:cxnSpMk id="17" creationId="{C69799B9-DCDB-0CB0-21B9-78E18C79B9F9}"/>
          </ac:cxnSpMkLst>
        </pc:cxnChg>
      </pc:sldChg>
      <pc:sldChg chg="addSp delSp modSp add mod ord">
        <pc:chgData name="Cate Leszcz" userId="45d97c84-391e-4bd9-bdab-a5ece56a083b" providerId="ADAL" clId="{B859FEDD-ED8B-52F3-89C9-3CFB580AE97B}" dt="2026-09-21T12:21:46.363" v="7826" actId="2711"/>
        <pc:sldMkLst>
          <pc:docMk/>
          <pc:sldMk cId="1334677014" sldId="692"/>
        </pc:sldMkLst>
        <pc:spChg chg="mod">
          <ac:chgData name="Cate Leszcz" userId="45d97c84-391e-4bd9-bdab-a5ece56a083b" providerId="ADAL" clId="{B859FEDD-ED8B-52F3-89C9-3CFB580AE97B}" dt="2026-09-21T12:21:46.363" v="7826" actId="2711"/>
          <ac:spMkLst>
            <pc:docMk/>
            <pc:sldMk cId="1334677014" sldId="692"/>
            <ac:spMk id="4" creationId="{7200189D-5460-C102-6B7F-19F4430E4766}"/>
          </ac:spMkLst>
        </pc:spChg>
        <pc:spChg chg="add mod">
          <ac:chgData name="Cate Leszcz" userId="45d97c84-391e-4bd9-bdab-a5ece56a083b" providerId="ADAL" clId="{B859FEDD-ED8B-52F3-89C9-3CFB580AE97B}" dt="2026-09-19T04:30:44.551" v="6091" actId="1076"/>
          <ac:spMkLst>
            <pc:docMk/>
            <pc:sldMk cId="1334677014" sldId="692"/>
            <ac:spMk id="5" creationId="{2A87B124-D765-010A-E62C-8FFF549C475E}"/>
          </ac:spMkLst>
        </pc:spChg>
        <pc:graphicFrameChg chg="add mod">
          <ac:chgData name="Cate Leszcz" userId="45d97c84-391e-4bd9-bdab-a5ece56a083b" providerId="ADAL" clId="{B859FEDD-ED8B-52F3-89C9-3CFB580AE97B}" dt="2026-09-17T20:49:06.773" v="4034"/>
          <ac:graphicFrameMkLst>
            <pc:docMk/>
            <pc:sldMk cId="1334677014" sldId="692"/>
            <ac:graphicFrameMk id="10" creationId="{A380304C-0226-28F2-32C1-D148395E095B}"/>
          </ac:graphicFrameMkLst>
        </pc:graphicFrameChg>
        <pc:picChg chg="add mod">
          <ac:chgData name="Cate Leszcz" userId="45d97c84-391e-4bd9-bdab-a5ece56a083b" providerId="ADAL" clId="{B859FEDD-ED8B-52F3-89C9-3CFB580AE97B}" dt="2026-09-19T04:33:07.760" v="6107" actId="167"/>
          <ac:picMkLst>
            <pc:docMk/>
            <pc:sldMk cId="1334677014" sldId="692"/>
            <ac:picMk id="12" creationId="{CED69825-ACE4-DBE3-E577-73A23F3A8106}"/>
          </ac:picMkLst>
        </pc:picChg>
        <pc:picChg chg="add mod">
          <ac:chgData name="Cate Leszcz" userId="45d97c84-391e-4bd9-bdab-a5ece56a083b" providerId="ADAL" clId="{B859FEDD-ED8B-52F3-89C9-3CFB580AE97B}" dt="2026-09-19T04:33:04.067" v="6106" actId="167"/>
          <ac:picMkLst>
            <pc:docMk/>
            <pc:sldMk cId="1334677014" sldId="692"/>
            <ac:picMk id="14" creationId="{7D10B573-D1BE-3407-12CD-C3D19FCE2084}"/>
          </ac:picMkLst>
        </pc:picChg>
      </pc:sldChg>
      <pc:sldChg chg="addSp delSp modSp add mod">
        <pc:chgData name="Cate Leszcz" userId="45d97c84-391e-4bd9-bdab-a5ece56a083b" providerId="ADAL" clId="{B859FEDD-ED8B-52F3-89C9-3CFB580AE97B}" dt="2026-09-22T07:41:16.708" v="8120" actId="1076"/>
        <pc:sldMkLst>
          <pc:docMk/>
          <pc:sldMk cId="1549446847" sldId="694"/>
        </pc:sldMkLst>
        <pc:spChg chg="mod">
          <ac:chgData name="Cate Leszcz" userId="45d97c84-391e-4bd9-bdab-a5ece56a083b" providerId="ADAL" clId="{B859FEDD-ED8B-52F3-89C9-3CFB580AE97B}" dt="2026-09-21T21:21:07.110" v="8012" actId="2711"/>
          <ac:spMkLst>
            <pc:docMk/>
            <pc:sldMk cId="1549446847" sldId="694"/>
            <ac:spMk id="4" creationId="{F2BA3882-7C6A-4E70-642A-2E946367294B}"/>
          </ac:spMkLst>
        </pc:spChg>
        <pc:picChg chg="add mod">
          <ac:chgData name="Cate Leszcz" userId="45d97c84-391e-4bd9-bdab-a5ece56a083b" providerId="ADAL" clId="{B859FEDD-ED8B-52F3-89C9-3CFB580AE97B}" dt="2026-09-22T07:41:16.708" v="8120" actId="1076"/>
          <ac:picMkLst>
            <pc:docMk/>
            <pc:sldMk cId="1549446847" sldId="694"/>
            <ac:picMk id="10" creationId="{8A78BF67-CF79-27A7-71EA-BD12C28638CE}"/>
          </ac:picMkLst>
        </pc:picChg>
        <pc:picChg chg="add mod">
          <ac:chgData name="Cate Leszcz" userId="45d97c84-391e-4bd9-bdab-a5ece56a083b" providerId="ADAL" clId="{B859FEDD-ED8B-52F3-89C9-3CFB580AE97B}" dt="2026-09-22T07:41:16.708" v="8120" actId="1076"/>
          <ac:picMkLst>
            <pc:docMk/>
            <pc:sldMk cId="1549446847" sldId="694"/>
            <ac:picMk id="12" creationId="{1E45B302-C1ED-6F93-9CF3-F03BFE07F706}"/>
          </ac:picMkLst>
        </pc:picChg>
      </pc:sldChg>
      <pc:sldChg chg="addSp delSp modSp add mod ord">
        <pc:chgData name="Cate Leszcz" userId="45d97c84-391e-4bd9-bdab-a5ece56a083b" providerId="ADAL" clId="{B859FEDD-ED8B-52F3-89C9-3CFB580AE97B}" dt="2026-09-22T07:41:48.009" v="8126" actId="1076"/>
        <pc:sldMkLst>
          <pc:docMk/>
          <pc:sldMk cId="19257117" sldId="695"/>
        </pc:sldMkLst>
        <pc:spChg chg="mod">
          <ac:chgData name="Cate Leszcz" userId="45d97c84-391e-4bd9-bdab-a5ece56a083b" providerId="ADAL" clId="{B859FEDD-ED8B-52F3-89C9-3CFB580AE97B}" dt="2026-09-21T21:21:35.359" v="8017" actId="2711"/>
          <ac:spMkLst>
            <pc:docMk/>
            <pc:sldMk cId="19257117" sldId="695"/>
            <ac:spMk id="4" creationId="{A547D00F-59F2-6A2A-21C1-2E869D7C0FD0}"/>
          </ac:spMkLst>
        </pc:spChg>
        <pc:picChg chg="add mod">
          <ac:chgData name="Cate Leszcz" userId="45d97c84-391e-4bd9-bdab-a5ece56a083b" providerId="ADAL" clId="{B859FEDD-ED8B-52F3-89C9-3CFB580AE97B}" dt="2026-09-22T07:41:48.009" v="8126" actId="1076"/>
          <ac:picMkLst>
            <pc:docMk/>
            <pc:sldMk cId="19257117" sldId="695"/>
            <ac:picMk id="13" creationId="{D5589E49-A01A-9EF5-A632-42FF3CBF68DA}"/>
          </ac:picMkLst>
        </pc:picChg>
        <pc:picChg chg="mod">
          <ac:chgData name="Cate Leszcz" userId="45d97c84-391e-4bd9-bdab-a5ece56a083b" providerId="ADAL" clId="{B859FEDD-ED8B-52F3-89C9-3CFB580AE97B}" dt="2026-09-22T07:41:48.009" v="8126" actId="1076"/>
          <ac:picMkLst>
            <pc:docMk/>
            <pc:sldMk cId="19257117" sldId="695"/>
            <ac:picMk id="21" creationId="{59979595-CD55-4E9B-798F-56E08B956BFC}"/>
          </ac:picMkLst>
        </pc:picChg>
      </pc:sldChg>
      <pc:sldChg chg="addSp delSp modSp add mod">
        <pc:chgData name="Cate Leszcz" userId="45d97c84-391e-4bd9-bdab-a5ece56a083b" providerId="ADAL" clId="{B859FEDD-ED8B-52F3-89C9-3CFB580AE97B}" dt="2026-09-21T21:20:47.146" v="8008" actId="2711"/>
        <pc:sldMkLst>
          <pc:docMk/>
          <pc:sldMk cId="3630943243" sldId="696"/>
        </pc:sldMkLst>
        <pc:spChg chg="mod">
          <ac:chgData name="Cate Leszcz" userId="45d97c84-391e-4bd9-bdab-a5ece56a083b" providerId="ADAL" clId="{B859FEDD-ED8B-52F3-89C9-3CFB580AE97B}" dt="2026-09-21T21:20:47.146" v="8008" actId="2711"/>
          <ac:spMkLst>
            <pc:docMk/>
            <pc:sldMk cId="3630943243" sldId="696"/>
            <ac:spMk id="4" creationId="{0224C433-08B3-00A6-09FF-284285FBCA6D}"/>
          </ac:spMkLst>
        </pc:spChg>
        <pc:spChg chg="add del mod">
          <ac:chgData name="Cate Leszcz" userId="45d97c84-391e-4bd9-bdab-a5ece56a083b" providerId="ADAL" clId="{B859FEDD-ED8B-52F3-89C9-3CFB580AE97B}" dt="2026-09-18T22:07:57.884" v="5019" actId="1038"/>
          <ac:spMkLst>
            <pc:docMk/>
            <pc:sldMk cId="3630943243" sldId="696"/>
            <ac:spMk id="37" creationId="{B81C6EB4-BAF2-CAF9-B658-4E91FC4242C6}"/>
          </ac:spMkLst>
        </pc:spChg>
        <pc:spChg chg="mod">
          <ac:chgData name="Cate Leszcz" userId="45d97c84-391e-4bd9-bdab-a5ece56a083b" providerId="ADAL" clId="{B859FEDD-ED8B-52F3-89C9-3CFB580AE97B}" dt="2026-09-18T22:07:45.615" v="4997" actId="14100"/>
          <ac:spMkLst>
            <pc:docMk/>
            <pc:sldMk cId="3630943243" sldId="696"/>
            <ac:spMk id="39" creationId="{C9232F0C-D8E5-AEAB-858F-D392453EF2D9}"/>
          </ac:spMkLst>
        </pc:spChg>
      </pc:sldChg>
      <pc:sldChg chg="add del ord">
        <pc:chgData name="Cate Leszcz" userId="45d97c84-391e-4bd9-bdab-a5ece56a083b" providerId="ADAL" clId="{B859FEDD-ED8B-52F3-89C9-3CFB580AE97B}" dt="2026-09-22T09:25:51.598" v="8153" actId="2696"/>
        <pc:sldMkLst>
          <pc:docMk/>
          <pc:sldMk cId="1861548916" sldId="697"/>
        </pc:sldMkLst>
      </pc:sldChg>
      <pc:sldChg chg="addSp delSp modSp new mod">
        <pc:chgData name="Cate Leszcz" userId="45d97c84-391e-4bd9-bdab-a5ece56a083b" providerId="ADAL" clId="{B859FEDD-ED8B-52F3-89C9-3CFB580AE97B}" dt="2026-09-21T12:22:11.014" v="7831" actId="2711"/>
        <pc:sldMkLst>
          <pc:docMk/>
          <pc:sldMk cId="1662973513" sldId="698"/>
        </pc:sldMkLst>
        <pc:spChg chg="mod">
          <ac:chgData name="Cate Leszcz" userId="45d97c84-391e-4bd9-bdab-a5ece56a083b" providerId="ADAL" clId="{B859FEDD-ED8B-52F3-89C9-3CFB580AE97B}" dt="2026-09-21T12:22:11.014" v="7831" actId="2711"/>
          <ac:spMkLst>
            <pc:docMk/>
            <pc:sldMk cId="1662973513" sldId="698"/>
            <ac:spMk id="4" creationId="{1B5E09AE-59E6-7618-03FA-0BAA953D5F63}"/>
          </ac:spMkLst>
        </pc:spChg>
        <pc:spChg chg="add mod">
          <ac:chgData name="Cate Leszcz" userId="45d97c84-391e-4bd9-bdab-a5ece56a083b" providerId="ADAL" clId="{B859FEDD-ED8B-52F3-89C9-3CFB580AE97B}" dt="2026-09-19T04:04:32.523" v="5498"/>
          <ac:spMkLst>
            <pc:docMk/>
            <pc:sldMk cId="1662973513" sldId="698"/>
            <ac:spMk id="26" creationId="{0571015C-6B06-C2A4-1A2E-1571DE6C17AD}"/>
          </ac:spMkLst>
        </pc:spChg>
        <pc:spChg chg="add mod">
          <ac:chgData name="Cate Leszcz" userId="45d97c84-391e-4bd9-bdab-a5ece56a083b" providerId="ADAL" clId="{B859FEDD-ED8B-52F3-89C9-3CFB580AE97B}" dt="2026-09-19T04:05:17.106" v="5513"/>
          <ac:spMkLst>
            <pc:docMk/>
            <pc:sldMk cId="1662973513" sldId="698"/>
            <ac:spMk id="27" creationId="{C812754F-A919-8460-9429-A3204F4952B0}"/>
          </ac:spMkLst>
        </pc:spChg>
        <pc:picChg chg="add mod">
          <ac:chgData name="Cate Leszcz" userId="45d97c84-391e-4bd9-bdab-a5ece56a083b" providerId="ADAL" clId="{B859FEDD-ED8B-52F3-89C9-3CFB580AE97B}" dt="2026-09-19T04:04:51.238" v="5504" actId="1076"/>
          <ac:picMkLst>
            <pc:docMk/>
            <pc:sldMk cId="1662973513" sldId="698"/>
            <ac:picMk id="12" creationId="{60D9BED0-94D8-9101-DE7D-A8708A5DB9E6}"/>
          </ac:picMkLst>
        </pc:picChg>
        <pc:picChg chg="add mod">
          <ac:chgData name="Cate Leszcz" userId="45d97c84-391e-4bd9-bdab-a5ece56a083b" providerId="ADAL" clId="{B859FEDD-ED8B-52F3-89C9-3CFB580AE97B}" dt="2026-09-19T04:04:51.238" v="5504" actId="1076"/>
          <ac:picMkLst>
            <pc:docMk/>
            <pc:sldMk cId="1662973513" sldId="698"/>
            <ac:picMk id="21" creationId="{7CE7FA44-B18F-8D0B-1F1D-18FEC02FB252}"/>
          </ac:picMkLst>
        </pc:picChg>
      </pc:sldChg>
      <pc:sldChg chg="addSp delSp modSp new mod ord">
        <pc:chgData name="Cate Leszcz" userId="45d97c84-391e-4bd9-bdab-a5ece56a083b" providerId="ADAL" clId="{B859FEDD-ED8B-52F3-89C9-3CFB580AE97B}" dt="2026-09-22T07:43:32.069" v="8146" actId="1076"/>
        <pc:sldMkLst>
          <pc:docMk/>
          <pc:sldMk cId="349057991" sldId="699"/>
        </pc:sldMkLst>
        <pc:spChg chg="mod">
          <ac:chgData name="Cate Leszcz" userId="45d97c84-391e-4bd9-bdab-a5ece56a083b" providerId="ADAL" clId="{B859FEDD-ED8B-52F3-89C9-3CFB580AE97B}" dt="2026-09-21T12:22:15.584" v="7832" actId="2711"/>
          <ac:spMkLst>
            <pc:docMk/>
            <pc:sldMk cId="349057991" sldId="699"/>
            <ac:spMk id="4" creationId="{93A12F83-0D49-9E0D-11DB-009E1262E279}"/>
          </ac:spMkLst>
        </pc:spChg>
        <pc:spChg chg="add mod">
          <ac:chgData name="Cate Leszcz" userId="45d97c84-391e-4bd9-bdab-a5ece56a083b" providerId="ADAL" clId="{B859FEDD-ED8B-52F3-89C9-3CFB580AE97B}" dt="2026-09-19T04:04:42.326" v="5502" actId="20577"/>
          <ac:spMkLst>
            <pc:docMk/>
            <pc:sldMk cId="349057991" sldId="699"/>
            <ac:spMk id="19" creationId="{D4A46D06-0724-07D1-3A2B-6DAB18942B2F}"/>
          </ac:spMkLst>
        </pc:spChg>
        <pc:spChg chg="add mod">
          <ac:chgData name="Cate Leszcz" userId="45d97c84-391e-4bd9-bdab-a5ece56a083b" providerId="ADAL" clId="{B859FEDD-ED8B-52F3-89C9-3CFB580AE97B}" dt="2026-09-19T04:05:20.927" v="5516" actId="20577"/>
          <ac:spMkLst>
            <pc:docMk/>
            <pc:sldMk cId="349057991" sldId="699"/>
            <ac:spMk id="20" creationId="{58BA95BD-FD30-805A-E39A-1A4C32070D47}"/>
          </ac:spMkLst>
        </pc:spChg>
        <pc:picChg chg="add mod">
          <ac:chgData name="Cate Leszcz" userId="45d97c84-391e-4bd9-bdab-a5ece56a083b" providerId="ADAL" clId="{B859FEDD-ED8B-52F3-89C9-3CFB580AE97B}" dt="2026-09-22T07:43:32.069" v="8146" actId="1076"/>
          <ac:picMkLst>
            <pc:docMk/>
            <pc:sldMk cId="349057991" sldId="699"/>
            <ac:picMk id="7" creationId="{9A5C3B65-3842-778D-576B-0C49B99E70FE}"/>
          </ac:picMkLst>
        </pc:picChg>
        <pc:picChg chg="add del mod">
          <ac:chgData name="Cate Leszcz" userId="45d97c84-391e-4bd9-bdab-a5ece56a083b" providerId="ADAL" clId="{B859FEDD-ED8B-52F3-89C9-3CFB580AE97B}" dt="2026-09-22T07:43:29.858" v="8145" actId="1076"/>
          <ac:picMkLst>
            <pc:docMk/>
            <pc:sldMk cId="349057991" sldId="699"/>
            <ac:picMk id="16" creationId="{58A13D25-F36C-0EBB-39B8-C39C33D1AF72}"/>
          </ac:picMkLst>
        </pc:picChg>
      </pc:sldChg>
      <pc:sldChg chg="addSp modSp new del ord">
        <pc:chgData name="Cate Leszcz" userId="45d97c84-391e-4bd9-bdab-a5ece56a083b" providerId="ADAL" clId="{B859FEDD-ED8B-52F3-89C9-3CFB580AE97B}" dt="2026-09-22T09:25:24.871" v="8147" actId="2696"/>
        <pc:sldMkLst>
          <pc:docMk/>
          <pc:sldMk cId="917857557" sldId="700"/>
        </pc:sldMkLst>
      </pc:sldChg>
      <pc:sldChg chg="addSp delSp modSp new mod">
        <pc:chgData name="Cate Leszcz" userId="45d97c84-391e-4bd9-bdab-a5ece56a083b" providerId="ADAL" clId="{B859FEDD-ED8B-52F3-89C9-3CFB580AE97B}" dt="2026-09-21T12:22:23.812" v="7833" actId="2711"/>
        <pc:sldMkLst>
          <pc:docMk/>
          <pc:sldMk cId="3658848801" sldId="701"/>
        </pc:sldMkLst>
        <pc:spChg chg="mod">
          <ac:chgData name="Cate Leszcz" userId="45d97c84-391e-4bd9-bdab-a5ece56a083b" providerId="ADAL" clId="{B859FEDD-ED8B-52F3-89C9-3CFB580AE97B}" dt="2026-09-21T12:22:23.812" v="7833" actId="2711"/>
          <ac:spMkLst>
            <pc:docMk/>
            <pc:sldMk cId="3658848801" sldId="701"/>
            <ac:spMk id="4" creationId="{85794712-D363-3A55-C393-0A852193A0AD}"/>
          </ac:spMkLst>
        </pc:spChg>
        <pc:spChg chg="add mod">
          <ac:chgData name="Cate Leszcz" userId="45d97c84-391e-4bd9-bdab-a5ece56a083b" providerId="ADAL" clId="{B859FEDD-ED8B-52F3-89C9-3CFB580AE97B}" dt="2026-09-19T04:05:31.802" v="5517"/>
          <ac:spMkLst>
            <pc:docMk/>
            <pc:sldMk cId="3658848801" sldId="701"/>
            <ac:spMk id="11" creationId="{41D24FBB-C5C1-75C9-C210-DF98889D3ED2}"/>
          </ac:spMkLst>
        </pc:spChg>
        <pc:spChg chg="add mod">
          <ac:chgData name="Cate Leszcz" userId="45d97c84-391e-4bd9-bdab-a5ece56a083b" providerId="ADAL" clId="{B859FEDD-ED8B-52F3-89C9-3CFB580AE97B}" dt="2026-09-19T04:05:31.802" v="5517"/>
          <ac:spMkLst>
            <pc:docMk/>
            <pc:sldMk cId="3658848801" sldId="701"/>
            <ac:spMk id="12" creationId="{7F0D5A5C-53DB-4491-A990-9C32A44585D6}"/>
          </ac:spMkLst>
        </pc:spChg>
        <pc:picChg chg="add mod">
          <ac:chgData name="Cate Leszcz" userId="45d97c84-391e-4bd9-bdab-a5ece56a083b" providerId="ADAL" clId="{B859FEDD-ED8B-52F3-89C9-3CFB580AE97B}" dt="2026-09-19T19:24:05.682" v="7045"/>
          <ac:picMkLst>
            <pc:docMk/>
            <pc:sldMk cId="3658848801" sldId="701"/>
            <ac:picMk id="18" creationId="{5F61EC91-FFD4-CAE2-6595-454486220FA5}"/>
          </ac:picMkLst>
        </pc:picChg>
        <pc:picChg chg="add mod">
          <ac:chgData name="Cate Leszcz" userId="45d97c84-391e-4bd9-bdab-a5ece56a083b" providerId="ADAL" clId="{B859FEDD-ED8B-52F3-89C9-3CFB580AE97B}" dt="2026-09-19T19:35:54.598" v="7059"/>
          <ac:picMkLst>
            <pc:docMk/>
            <pc:sldMk cId="3658848801" sldId="701"/>
            <ac:picMk id="21" creationId="{6831BFB7-B1E5-7CD6-826E-9FB44C3B6D00}"/>
          </ac:picMkLst>
        </pc:picChg>
      </pc:sldChg>
      <pc:sldChg chg="addSp delSp modSp add mod ord">
        <pc:chgData name="Cate Leszcz" userId="45d97c84-391e-4bd9-bdab-a5ece56a083b" providerId="ADAL" clId="{B859FEDD-ED8B-52F3-89C9-3CFB580AE97B}" dt="2026-09-21T12:22:28.620" v="7834" actId="2711"/>
        <pc:sldMkLst>
          <pc:docMk/>
          <pc:sldMk cId="1496836312" sldId="703"/>
        </pc:sldMkLst>
        <pc:spChg chg="mod">
          <ac:chgData name="Cate Leszcz" userId="45d97c84-391e-4bd9-bdab-a5ece56a083b" providerId="ADAL" clId="{B859FEDD-ED8B-52F3-89C9-3CFB580AE97B}" dt="2026-09-21T12:22:28.620" v="7834" actId="2711"/>
          <ac:spMkLst>
            <pc:docMk/>
            <pc:sldMk cId="1496836312" sldId="703"/>
            <ac:spMk id="4" creationId="{C19CD4D8-5E98-9F8B-6245-65ABC6DBC583}"/>
          </ac:spMkLst>
        </pc:spChg>
        <pc:spChg chg="add mod">
          <ac:chgData name="Cate Leszcz" userId="45d97c84-391e-4bd9-bdab-a5ece56a083b" providerId="ADAL" clId="{B859FEDD-ED8B-52F3-89C9-3CFB580AE97B}" dt="2026-09-19T04:07:37.683" v="5560"/>
          <ac:spMkLst>
            <pc:docMk/>
            <pc:sldMk cId="1496836312" sldId="703"/>
            <ac:spMk id="14" creationId="{66F24BA6-EDF9-21F2-45EF-104D17C6CAF0}"/>
          </ac:spMkLst>
        </pc:spChg>
        <pc:spChg chg="add mod">
          <ac:chgData name="Cate Leszcz" userId="45d97c84-391e-4bd9-bdab-a5ece56a083b" providerId="ADAL" clId="{B859FEDD-ED8B-52F3-89C9-3CFB580AE97B}" dt="2026-09-19T04:07:37.683" v="5560"/>
          <ac:spMkLst>
            <pc:docMk/>
            <pc:sldMk cId="1496836312" sldId="703"/>
            <ac:spMk id="15" creationId="{92EF4011-C64D-F3C7-E19F-78634D1E7F2A}"/>
          </ac:spMkLst>
        </pc:spChg>
        <pc:picChg chg="add mod">
          <ac:chgData name="Cate Leszcz" userId="45d97c84-391e-4bd9-bdab-a5ece56a083b" providerId="ADAL" clId="{B859FEDD-ED8B-52F3-89C9-3CFB580AE97B}" dt="2026-09-19T19:24:35.529" v="7053"/>
          <ac:picMkLst>
            <pc:docMk/>
            <pc:sldMk cId="1496836312" sldId="703"/>
            <ac:picMk id="18" creationId="{0487007E-6A84-B4B3-FFB2-804EC7547CE0}"/>
          </ac:picMkLst>
        </pc:picChg>
        <pc:picChg chg="add mod">
          <ac:chgData name="Cate Leszcz" userId="45d97c84-391e-4bd9-bdab-a5ece56a083b" providerId="ADAL" clId="{B859FEDD-ED8B-52F3-89C9-3CFB580AE97B}" dt="2026-09-19T19:45:43.523" v="7065"/>
          <ac:picMkLst>
            <pc:docMk/>
            <pc:sldMk cId="1496836312" sldId="703"/>
            <ac:picMk id="21" creationId="{F494A95A-0876-FE3C-ABC3-005E6F7E1078}"/>
          </ac:picMkLst>
        </pc:picChg>
      </pc:sldChg>
      <pc:sldChg chg="modSp add mod">
        <pc:chgData name="Cate Leszcz" userId="45d97c84-391e-4bd9-bdab-a5ece56a083b" providerId="ADAL" clId="{B859FEDD-ED8B-52F3-89C9-3CFB580AE97B}" dt="2026-09-22T05:33:45.832" v="8119" actId="20577"/>
        <pc:sldMkLst>
          <pc:docMk/>
          <pc:sldMk cId="3342846491" sldId="704"/>
        </pc:sldMkLst>
        <pc:spChg chg="mod">
          <ac:chgData name="Cate Leszcz" userId="45d97c84-391e-4bd9-bdab-a5ece56a083b" providerId="ADAL" clId="{B859FEDD-ED8B-52F3-89C9-3CFB580AE97B}" dt="2026-09-22T05:33:45.832" v="8119" actId="20577"/>
          <ac:spMkLst>
            <pc:docMk/>
            <pc:sldMk cId="3342846491" sldId="704"/>
            <ac:spMk id="2" creationId="{3D4847C2-D831-31BB-5DFC-008C0148D1A9}"/>
          </ac:spMkLst>
        </pc:spChg>
        <pc:spChg chg="mod">
          <ac:chgData name="Cate Leszcz" userId="45d97c84-391e-4bd9-bdab-a5ece56a083b" providerId="ADAL" clId="{B859FEDD-ED8B-52F3-89C9-3CFB580AE97B}" dt="2026-09-19T19:04:42.235" v="6431" actId="20577"/>
          <ac:spMkLst>
            <pc:docMk/>
            <pc:sldMk cId="3342846491" sldId="704"/>
            <ac:spMk id="6" creationId="{AECB3640-E311-D66B-DD39-5BEDF8BE9B40}"/>
          </ac:spMkLst>
        </pc:spChg>
      </pc:sldChg>
      <pc:sldChg chg="addSp delSp modSp add mod">
        <pc:chgData name="Cate Leszcz" userId="45d97c84-391e-4bd9-bdab-a5ece56a083b" providerId="ADAL" clId="{B859FEDD-ED8B-52F3-89C9-3CFB580AE97B}" dt="2026-09-21T12:21:56.208" v="7828" actId="2711"/>
        <pc:sldMkLst>
          <pc:docMk/>
          <pc:sldMk cId="932686767" sldId="705"/>
        </pc:sldMkLst>
        <pc:spChg chg="mod">
          <ac:chgData name="Cate Leszcz" userId="45d97c84-391e-4bd9-bdab-a5ece56a083b" providerId="ADAL" clId="{B859FEDD-ED8B-52F3-89C9-3CFB580AE97B}" dt="2026-09-21T12:21:56.208" v="7828" actId="2711"/>
          <ac:spMkLst>
            <pc:docMk/>
            <pc:sldMk cId="932686767" sldId="705"/>
            <ac:spMk id="4" creationId="{7AB42D16-5899-C0A9-1181-76FAD7A449A1}"/>
          </ac:spMkLst>
        </pc:spChg>
        <pc:picChg chg="add mod">
          <ac:chgData name="Cate Leszcz" userId="45d97c84-391e-4bd9-bdab-a5ece56a083b" providerId="ADAL" clId="{B859FEDD-ED8B-52F3-89C9-3CFB580AE97B}" dt="2026-09-19T21:10:50.461" v="7444" actId="1076"/>
          <ac:picMkLst>
            <pc:docMk/>
            <pc:sldMk cId="932686767" sldId="705"/>
            <ac:picMk id="12" creationId="{71D5E9F2-C8E2-A7D2-DA08-F8E03BD0D00D}"/>
          </ac:picMkLst>
        </pc:picChg>
      </pc:sldChg>
      <pc:sldChg chg="delSp modSp new mod ord">
        <pc:chgData name="Cate Leszcz" userId="45d97c84-391e-4bd9-bdab-a5ece56a083b" providerId="ADAL" clId="{B859FEDD-ED8B-52F3-89C9-3CFB580AE97B}" dt="2026-09-20T17:01:56.067" v="7803" actId="1076"/>
        <pc:sldMkLst>
          <pc:docMk/>
          <pc:sldMk cId="2634015883" sldId="706"/>
        </pc:sldMkLst>
        <pc:spChg chg="mod">
          <ac:chgData name="Cate Leszcz" userId="45d97c84-391e-4bd9-bdab-a5ece56a083b" providerId="ADAL" clId="{B859FEDD-ED8B-52F3-89C9-3CFB580AE97B}" dt="2026-09-20T17:01:56.067" v="7803" actId="1076"/>
          <ac:spMkLst>
            <pc:docMk/>
            <pc:sldMk cId="2634015883" sldId="706"/>
            <ac:spMk id="2" creationId="{5E3504F2-6EE3-3164-DDED-FEC0A02BF7E4}"/>
          </ac:spMkLst>
        </pc:spChg>
      </pc:sldChg>
      <pc:sldChg chg="modSp add mod ord">
        <pc:chgData name="Cate Leszcz" userId="45d97c84-391e-4bd9-bdab-a5ece56a083b" providerId="ADAL" clId="{B859FEDD-ED8B-52F3-89C9-3CFB580AE97B}" dt="2026-09-20T17:02:12.377" v="7809" actId="1076"/>
        <pc:sldMkLst>
          <pc:docMk/>
          <pc:sldMk cId="1946609006" sldId="707"/>
        </pc:sldMkLst>
        <pc:spChg chg="mod">
          <ac:chgData name="Cate Leszcz" userId="45d97c84-391e-4bd9-bdab-a5ece56a083b" providerId="ADAL" clId="{B859FEDD-ED8B-52F3-89C9-3CFB580AE97B}" dt="2026-09-20T17:02:12.377" v="7809" actId="1076"/>
          <ac:spMkLst>
            <pc:docMk/>
            <pc:sldMk cId="1946609006" sldId="707"/>
            <ac:spMk id="2" creationId="{1D3DDD60-B5C4-C074-AE9E-1C021A82E14A}"/>
          </ac:spMkLst>
        </pc:spChg>
      </pc:sldChg>
      <pc:sldChg chg="modSp add mod ord">
        <pc:chgData name="Cate Leszcz" userId="45d97c84-391e-4bd9-bdab-a5ece56a083b" providerId="ADAL" clId="{B859FEDD-ED8B-52F3-89C9-3CFB580AE97B}" dt="2026-09-20T17:02:27.043" v="7814" actId="1076"/>
        <pc:sldMkLst>
          <pc:docMk/>
          <pc:sldMk cId="2081505757" sldId="708"/>
        </pc:sldMkLst>
        <pc:spChg chg="mod">
          <ac:chgData name="Cate Leszcz" userId="45d97c84-391e-4bd9-bdab-a5ece56a083b" providerId="ADAL" clId="{B859FEDD-ED8B-52F3-89C9-3CFB580AE97B}" dt="2026-09-20T17:02:27.043" v="7814" actId="1076"/>
          <ac:spMkLst>
            <pc:docMk/>
            <pc:sldMk cId="2081505757" sldId="708"/>
            <ac:spMk id="2" creationId="{0FC543E8-6CC4-C4F8-3BAB-69CDBF592E27}"/>
          </ac:spMkLst>
        </pc:spChg>
      </pc:sldChg>
      <pc:sldChg chg="modSp add mod ord">
        <pc:chgData name="Cate Leszcz" userId="45d97c84-391e-4bd9-bdab-a5ece56a083b" providerId="ADAL" clId="{B859FEDD-ED8B-52F3-89C9-3CFB580AE97B}" dt="2026-09-20T17:02:43.718" v="7819" actId="1076"/>
        <pc:sldMkLst>
          <pc:docMk/>
          <pc:sldMk cId="4264573028" sldId="709"/>
        </pc:sldMkLst>
        <pc:spChg chg="mod">
          <ac:chgData name="Cate Leszcz" userId="45d97c84-391e-4bd9-bdab-a5ece56a083b" providerId="ADAL" clId="{B859FEDD-ED8B-52F3-89C9-3CFB580AE97B}" dt="2026-09-20T17:02:43.718" v="7819" actId="1076"/>
          <ac:spMkLst>
            <pc:docMk/>
            <pc:sldMk cId="4264573028" sldId="709"/>
            <ac:spMk id="2" creationId="{1DF5E029-E763-746C-2780-73FB5DB34BF9}"/>
          </ac:spMkLst>
        </pc:spChg>
      </pc:sldChg>
      <pc:sldChg chg="modSp add mod ord">
        <pc:chgData name="Cate Leszcz" userId="45d97c84-391e-4bd9-bdab-a5ece56a083b" providerId="ADAL" clId="{B859FEDD-ED8B-52F3-89C9-3CFB580AE97B}" dt="2026-09-20T17:02:57.110" v="7824" actId="1076"/>
        <pc:sldMkLst>
          <pc:docMk/>
          <pc:sldMk cId="1196705104" sldId="710"/>
        </pc:sldMkLst>
        <pc:spChg chg="mod">
          <ac:chgData name="Cate Leszcz" userId="45d97c84-391e-4bd9-bdab-a5ece56a083b" providerId="ADAL" clId="{B859FEDD-ED8B-52F3-89C9-3CFB580AE97B}" dt="2026-09-20T17:02:57.110" v="7824" actId="1076"/>
          <ac:spMkLst>
            <pc:docMk/>
            <pc:sldMk cId="1196705104" sldId="710"/>
            <ac:spMk id="2" creationId="{4FC8951D-2921-8421-44EC-2B360D5E5361}"/>
          </ac:spMkLst>
        </pc:spChg>
      </pc:sldChg>
      <pc:sldMasterChg chg="modSldLayout">
        <pc:chgData name="Cate Leszcz" userId="45d97c84-391e-4bd9-bdab-a5ece56a083b" providerId="ADAL" clId="{B859FEDD-ED8B-52F3-89C9-3CFB580AE97B}" dt="2026-09-16T19:31:29.427" v="921" actId="20577"/>
        <pc:sldMasterMkLst>
          <pc:docMk/>
          <pc:sldMasterMk cId="2991104415" sldId="2147483648"/>
        </pc:sldMasterMkLst>
        <pc:sldLayoutChg chg="modSp mod">
          <pc:chgData name="Cate Leszcz" userId="45d97c84-391e-4bd9-bdab-a5ece56a083b" providerId="ADAL" clId="{B859FEDD-ED8B-52F3-89C9-3CFB580AE97B}" dt="2026-09-16T19:31:16.798" v="918" actId="20577"/>
          <pc:sldLayoutMkLst>
            <pc:docMk/>
            <pc:sldMasterMk cId="2991104415" sldId="2147483648"/>
            <pc:sldLayoutMk cId="623638930" sldId="2147483650"/>
          </pc:sldLayoutMkLst>
          <pc:spChg chg="mod">
            <ac:chgData name="Cate Leszcz" userId="45d97c84-391e-4bd9-bdab-a5ece56a083b" providerId="ADAL" clId="{B859FEDD-ED8B-52F3-89C9-3CFB580AE97B}" dt="2026-09-16T19:31:16.798" v="918" actId="20577"/>
            <ac:spMkLst>
              <pc:docMk/>
              <pc:sldMasterMk cId="2991104415" sldId="2147483648"/>
              <pc:sldLayoutMk cId="623638930" sldId="2147483650"/>
              <ac:spMk id="4" creationId="{510AB577-F6EE-E740-DAF9-CF85235A6EBF}"/>
            </ac:spMkLst>
          </pc:spChg>
        </pc:sldLayoutChg>
        <pc:sldLayoutChg chg="modSp mod">
          <pc:chgData name="Cate Leszcz" userId="45d97c84-391e-4bd9-bdab-a5ece56a083b" providerId="ADAL" clId="{B859FEDD-ED8B-52F3-89C9-3CFB580AE97B}" dt="2026-09-16T19:31:29.427" v="921" actId="20577"/>
          <pc:sldLayoutMkLst>
            <pc:docMk/>
            <pc:sldMasterMk cId="2991104415" sldId="2147483648"/>
            <pc:sldLayoutMk cId="1775659248" sldId="2147483651"/>
          </pc:sldLayoutMkLst>
          <pc:spChg chg="mod">
            <ac:chgData name="Cate Leszcz" userId="45d97c84-391e-4bd9-bdab-a5ece56a083b" providerId="ADAL" clId="{B859FEDD-ED8B-52F3-89C9-3CFB580AE97B}" dt="2026-09-16T19:31:29.427" v="921" actId="20577"/>
            <ac:spMkLst>
              <pc:docMk/>
              <pc:sldMasterMk cId="2991104415" sldId="2147483648"/>
              <pc:sldLayoutMk cId="1775659248" sldId="2147483651"/>
              <ac:spMk id="5" creationId="{B3B45ACA-0DCE-AA02-052B-597BBC4631DE}"/>
            </ac:spMkLst>
          </pc:spChg>
        </pc:sldLayoutChg>
        <pc:sldLayoutChg chg="modSp mod">
          <pc:chgData name="Cate Leszcz" userId="45d97c84-391e-4bd9-bdab-a5ece56a083b" providerId="ADAL" clId="{B859FEDD-ED8B-52F3-89C9-3CFB580AE97B}" dt="2026-09-16T19:31:11.501" v="917" actId="20577"/>
          <pc:sldLayoutMkLst>
            <pc:docMk/>
            <pc:sldMasterMk cId="2991104415" sldId="2147483648"/>
            <pc:sldLayoutMk cId="1828215042" sldId="2147483686"/>
          </pc:sldLayoutMkLst>
          <pc:spChg chg="mod">
            <ac:chgData name="Cate Leszcz" userId="45d97c84-391e-4bd9-bdab-a5ece56a083b" providerId="ADAL" clId="{B859FEDD-ED8B-52F3-89C9-3CFB580AE97B}" dt="2026-09-16T19:31:11.501" v="917" actId="20577"/>
            <ac:spMkLst>
              <pc:docMk/>
              <pc:sldMasterMk cId="2991104415" sldId="2147483648"/>
              <pc:sldLayoutMk cId="1828215042" sldId="2147483686"/>
              <ac:spMk id="45" creationId="{7D0A2DDA-69A1-66C1-AEB2-AF0FC2A0E2A9}"/>
            </ac:spMkLst>
          </pc:spChg>
        </pc:sldLayoutChg>
        <pc:sldLayoutChg chg="modSp mod">
          <pc:chgData name="Cate Leszcz" userId="45d97c84-391e-4bd9-bdab-a5ece56a083b" providerId="ADAL" clId="{B859FEDD-ED8B-52F3-89C9-3CFB580AE97B}" dt="2026-09-16T19:31:21.939" v="919" actId="20577"/>
          <pc:sldLayoutMkLst>
            <pc:docMk/>
            <pc:sldMasterMk cId="2991104415" sldId="2147483648"/>
            <pc:sldLayoutMk cId="3870156694" sldId="2147483687"/>
          </pc:sldLayoutMkLst>
          <pc:spChg chg="mod">
            <ac:chgData name="Cate Leszcz" userId="45d97c84-391e-4bd9-bdab-a5ece56a083b" providerId="ADAL" clId="{B859FEDD-ED8B-52F3-89C9-3CFB580AE97B}" dt="2026-09-16T19:31:21.939" v="919" actId="20577"/>
            <ac:spMkLst>
              <pc:docMk/>
              <pc:sldMasterMk cId="2991104415" sldId="2147483648"/>
              <pc:sldLayoutMk cId="3870156694" sldId="2147483687"/>
              <ac:spMk id="4" creationId="{82D95DE5-8205-18EB-C464-070099E1EE7B}"/>
            </ac:spMkLst>
          </pc:spChg>
        </pc:sldLayoutChg>
        <pc:sldLayoutChg chg="modSp mod">
          <pc:chgData name="Cate Leszcz" userId="45d97c84-391e-4bd9-bdab-a5ece56a083b" providerId="ADAL" clId="{B859FEDD-ED8B-52F3-89C9-3CFB580AE97B}" dt="2026-09-16T19:31:26.051" v="920" actId="20577"/>
          <pc:sldLayoutMkLst>
            <pc:docMk/>
            <pc:sldMasterMk cId="2991104415" sldId="2147483648"/>
            <pc:sldLayoutMk cId="2370821709" sldId="2147483688"/>
          </pc:sldLayoutMkLst>
          <pc:spChg chg="mod">
            <ac:chgData name="Cate Leszcz" userId="45d97c84-391e-4bd9-bdab-a5ece56a083b" providerId="ADAL" clId="{B859FEDD-ED8B-52F3-89C9-3CFB580AE97B}" dt="2026-09-16T19:31:26.051" v="920" actId="20577"/>
            <ac:spMkLst>
              <pc:docMk/>
              <pc:sldMasterMk cId="2991104415" sldId="2147483648"/>
              <pc:sldLayoutMk cId="2370821709" sldId="2147483688"/>
              <ac:spMk id="4" creationId="{C2A7E07C-898A-04C6-A27E-BD867CA1CCD8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F44F67-A59B-0F44-131A-822EFD468F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75AA1D-067B-F81F-AD5B-E68247CD2C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2AD89-9FE4-6C4D-8F88-6DB63D1E48BC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A5E831-EC12-20FC-0D85-80C3B02BC0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25707-0A11-9394-49C1-3D89629A8C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EDEEE-9BDC-8B42-9112-230DC6A56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9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41EDF-6E87-3D46-958C-C72B99D36A1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A621A-9C7B-EB4B-9708-811186F43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50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43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mention that you don’t want the heat shield to be too thick so that we can take a payload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50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14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00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B55CA-2D4D-A94A-8059-AD585178C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BB0D6-B76F-06D1-18F1-8981A7A7ED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168484-87F1-3B11-E435-D21DD2121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77E1E-7D38-9456-3D5C-B29A3E5BF6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23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EDFDE-B44B-0974-ECF7-556269CE9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77830D-84D3-1C00-197D-5B4729A427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DB3184-0434-0817-5363-C9115EB15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351B1-CE20-44B9-E63B-CFDED04DE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72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405D7-1A77-959D-0BF0-6733393CB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F92DEA-BB16-FD72-858B-6D8A97A3E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DB60F1-15A9-EEE7-1491-7B2F27220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A9B46-53DA-A47A-192E-D335B23FF6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55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77B43-FBF4-2324-C7E8-5BD30CD3C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1B2B91-DF46-3366-021B-34083CA6D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6CD3C9-8B0C-A4F0-412F-821CA5DCA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A1E98-1A78-1DFE-35B8-38FA6CB40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81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79570-7C69-9C73-9808-7980A1E15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944CF5-66E6-1B42-058B-B6652D74D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5E7D4-F0BF-DE46-B9A6-30E321166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3C8AB-A7A2-D914-2E26-E9686C4C0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66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72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4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65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31BC7-4046-C915-EB27-3D96656BA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2BDA2F-00EF-8ACA-9B40-FC93313B0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62E76D-BA49-FC57-8B65-6B99A9815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ED4CB-907B-B485-7C6D-677EDE01B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98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71EDE-1E7E-C58F-C0FE-8ADC42FF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A786C3-DD21-5B10-2613-EB798159BC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997FEC-7AE6-952E-AF71-5B0D3688E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3D900-A7BD-7A77-BAFA-B655BCB050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89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75276-7713-BD68-2C5A-A3FDCDF5C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979F90-21E3-223B-19FD-056B6BA95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92FACF-3A29-F7CE-4631-31A079803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892D2-3666-FF5D-5AF1-27951FC71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43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C4933-C628-6DCC-A4DB-524BE6792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F269A7-6EE1-A1B2-5BFB-01A39AAD1E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7BF13-4544-A5CF-5530-2F5A8095A8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B4224-1B16-BBF8-A8B7-45EFABFA5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81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6F0C2-7B7B-A344-9E03-47FA1246B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3CB7FF-4319-CDD5-EBF0-6BB4D7C95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D6442B-D2A3-CB36-1415-0EAB496CD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FEF8B-C064-971F-81A5-E9A791188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064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FCB90-CFA9-62E2-D0D5-C2E19BC39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F393E9-F71D-3A58-51E8-A087260A3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4826A-5856-E1A9-79FC-88B0B261F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89D27-FC98-0A28-63A6-8E3ACFDB0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983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968AB-BD44-3B75-534D-187A0B0DF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60C54-6A93-305B-5A38-D08703047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4B0B5-501C-55F9-526E-9D3557C43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2BFB3-8D28-DFBA-29F8-C5CB7215EF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97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23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B860A-3971-873A-FBCC-A2DA9CAEB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9C149-DAED-DD75-CB10-14AC136B1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F1CFF-AAE0-51F9-561B-B1D8DC06A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4906C-D079-C4A5-3E82-3D845B2FC6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3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EA9E0-44D5-4FC4-F25C-8635B917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AC5C24-0E97-3EC0-2428-A3E655348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33754-7D3D-32DA-F0C4-ABED2BC60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50F057-A997-07C6-3DA4-B72CE2A96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98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4990-961F-76A1-CE97-C3AF60FF5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BCB069-54F0-F213-F61B-D2F8EAE67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3F2936-7F0E-41C3-4A13-71913C3AA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15E9B-C9BC-768D-FDCC-F2085A500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80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086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02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3B4A6-7A40-3CB8-4C86-17834C8AC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A6DACC-761B-791A-D3B6-9B09FE6155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15EE8-54C9-3E35-950F-944A16826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0EF18-465C-98C1-A5DF-BD9691FC8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A621A-9C7B-EB4B-9708-811186F4338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7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B1549F-CC4E-CF9E-0316-A8FB48C385E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123BC8-4571-7B4F-0BA8-6749F9792CB4}"/>
              </a:ext>
            </a:extLst>
          </p:cNvPr>
          <p:cNvSpPr>
            <a:spLocks noChangeAspect="1"/>
          </p:cNvSpPr>
          <p:nvPr userDrawn="1"/>
        </p:nvSpPr>
        <p:spPr>
          <a:xfrm>
            <a:off x="564995" y="3402499"/>
            <a:ext cx="10972800" cy="45720"/>
          </a:xfrm>
          <a:prstGeom prst="rect">
            <a:avLst/>
          </a:prstGeom>
          <a:solidFill>
            <a:srgbClr val="CFB87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ED497B-BCDE-C4C0-F6F2-82686BFA3D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4293" y="45208"/>
            <a:ext cx="798103" cy="627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DA7263-2C72-3029-3D02-A51DC4EECA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88104" y="-448005"/>
            <a:ext cx="1549132" cy="1549132"/>
          </a:xfrm>
          <a:prstGeom prst="rect">
            <a:avLst/>
          </a:prstGeom>
        </p:spPr>
      </p:pic>
      <p:pic>
        <p:nvPicPr>
          <p:cNvPr id="12" name="Picture 11" descr="A logo of a globe with a gold cogwheel&#10;&#10;AI-generated content may be incorrect.">
            <a:extLst>
              <a:ext uri="{FF2B5EF4-FFF2-40B4-BE49-F238E27FC236}">
                <a16:creationId xmlns:a16="http://schemas.microsoft.com/office/drawing/2014/main" id="{422307CC-1646-E24B-34C8-AD6BC76D74D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08095" y="34929"/>
            <a:ext cx="637683" cy="63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2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.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F1AE8-151E-830B-CC7F-C2BAC9A12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172" y="983797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>
              <a:tabLst/>
              <a:defRPr b="0" i="0">
                <a:latin typeface="Fira Sans Light" panose="020B0403050000020004" pitchFamily="34" charset="0"/>
              </a:defRPr>
            </a:lvl1pPr>
            <a:lvl2pPr marL="736600" indent="-342900">
              <a:tabLst/>
              <a:defRPr b="0" i="0">
                <a:latin typeface="Fira Sans Light" panose="020B0403050000020004" pitchFamily="34" charset="0"/>
              </a:defRPr>
            </a:lvl2pPr>
            <a:lvl3pPr marL="1143000" indent="-342900">
              <a:tabLst/>
              <a:defRPr b="0" i="0">
                <a:latin typeface="Fira Sans Light" panose="020B0403050000020004" pitchFamily="34" charset="0"/>
              </a:defRPr>
            </a:lvl3pPr>
            <a:lvl4pPr marL="1485900" indent="-342900">
              <a:tabLst/>
              <a:defRPr b="0" i="0">
                <a:latin typeface="Fira Sans Light" panose="020B0403050000020004" pitchFamily="34" charset="0"/>
              </a:defRPr>
            </a:lvl4pPr>
            <a:lvl5pPr>
              <a:defRPr b="0" i="0">
                <a:latin typeface="Fira Sans Light" panose="020B04030500000200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EE8106-1205-EE4F-46B2-90B54FF09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58964" y="6391731"/>
            <a:ext cx="467686" cy="365125"/>
          </a:xfrm>
        </p:spPr>
        <p:txBody>
          <a:bodyPr/>
          <a:lstStyle>
            <a:lvl1pPr algn="ctr">
              <a:defRPr b="0" i="0">
                <a:latin typeface="Fira Sans" panose="020B0503050000020004" pitchFamily="34" charset="0"/>
              </a:defRPr>
            </a:lvl1pPr>
          </a:lstStyle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2562D62-5DBD-77D9-4833-35233872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9096562" cy="527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E2DC14-4D6A-7C08-C68F-86708E71EB7C}"/>
              </a:ext>
            </a:extLst>
          </p:cNvPr>
          <p:cNvSpPr txBox="1"/>
          <p:nvPr userDrawn="1"/>
        </p:nvSpPr>
        <p:spPr>
          <a:xfrm>
            <a:off x="147240" y="647302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CFB87C"/>
                </a:solidFill>
                <a:latin typeface="Fira Sans Medium" panose="020B0503050000020004" pitchFamily="34" charset="0"/>
              </a:rPr>
              <a:t>Motivation/Background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0AB577-F6EE-E740-DAF9-CF85235A6EBF}"/>
              </a:ext>
            </a:extLst>
          </p:cNvPr>
          <p:cNvSpPr txBox="1"/>
          <p:nvPr userDrawn="1"/>
        </p:nvSpPr>
        <p:spPr>
          <a:xfrm>
            <a:off x="2529085" y="6463776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Computational Model/Experiments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1E63EC-0C1C-2AE4-9884-F4394B2152F0}"/>
              </a:ext>
            </a:extLst>
          </p:cNvPr>
          <p:cNvSpPr txBox="1"/>
          <p:nvPr userDrawn="1"/>
        </p:nvSpPr>
        <p:spPr>
          <a:xfrm>
            <a:off x="9560697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chemeClr val="accent4"/>
                </a:solidFill>
                <a:latin typeface="Fira Sans Medium" panose="020B0503050000020004" pitchFamily="34" charset="0"/>
              </a:rPr>
              <a:t>Conclusions/Future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598FD-41C0-49B1-3473-19EC250551E0}"/>
              </a:ext>
            </a:extLst>
          </p:cNvPr>
          <p:cNvSpPr txBox="1"/>
          <p:nvPr userDrawn="1"/>
        </p:nvSpPr>
        <p:spPr>
          <a:xfrm>
            <a:off x="4927043" y="645859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chemeClr val="accent4"/>
                </a:solidFill>
                <a:latin typeface="Fira Sans Medium" panose="020B0503050000020004" pitchFamily="34" charset="0"/>
              </a:rPr>
              <a:t>Mixed UQ Framework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D34D18-EDB3-3C39-2A2B-FC4FBE9414B9}"/>
              </a:ext>
            </a:extLst>
          </p:cNvPr>
          <p:cNvSpPr txBox="1"/>
          <p:nvPr userDrawn="1"/>
        </p:nvSpPr>
        <p:spPr>
          <a:xfrm>
            <a:off x="7225328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chemeClr val="accent4"/>
                </a:solidFill>
                <a:latin typeface="Fira Sans Medium" panose="020B0503050000020004" pitchFamily="34" charset="0"/>
              </a:rPr>
              <a:t>Results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9CCC09-CC3F-52F7-F8D8-8CDDE801E3EF}"/>
              </a:ext>
            </a:extLst>
          </p:cNvPr>
          <p:cNvCxnSpPr>
            <a:cxnSpLocks/>
          </p:cNvCxnSpPr>
          <p:nvPr userDrawn="1"/>
        </p:nvCxnSpPr>
        <p:spPr>
          <a:xfrm>
            <a:off x="7225328" y="6473022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AAF638-FF28-1BC5-77D9-9F4EF334CAD5}"/>
              </a:ext>
            </a:extLst>
          </p:cNvPr>
          <p:cNvCxnSpPr>
            <a:cxnSpLocks/>
          </p:cNvCxnSpPr>
          <p:nvPr userDrawn="1"/>
        </p:nvCxnSpPr>
        <p:spPr>
          <a:xfrm>
            <a:off x="4869087" y="6466580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C89F02-A525-D5AA-C70C-82E27BA57140}"/>
              </a:ext>
            </a:extLst>
          </p:cNvPr>
          <p:cNvCxnSpPr>
            <a:cxnSpLocks/>
          </p:cNvCxnSpPr>
          <p:nvPr userDrawn="1"/>
        </p:nvCxnSpPr>
        <p:spPr>
          <a:xfrm>
            <a:off x="2503480" y="6474096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8ACFBD-7BAC-43EC-A168-8711E89D5830}"/>
              </a:ext>
            </a:extLst>
          </p:cNvPr>
          <p:cNvCxnSpPr>
            <a:cxnSpLocks/>
          </p:cNvCxnSpPr>
          <p:nvPr userDrawn="1"/>
        </p:nvCxnSpPr>
        <p:spPr>
          <a:xfrm>
            <a:off x="9558150" y="6466578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63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F1AE8-151E-830B-CC7F-C2BAC9A12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171" y="983797"/>
            <a:ext cx="11591635" cy="5105504"/>
          </a:xfrm>
          <a:prstGeom prst="rect">
            <a:avLst/>
          </a:prstGeom>
        </p:spPr>
        <p:txBody>
          <a:bodyPr/>
          <a:lstStyle>
            <a:lvl1pPr marL="342900" indent="-342900">
              <a:tabLst/>
              <a:defRPr b="0" i="0">
                <a:latin typeface="Fira Sans Light" panose="020B0403050000020004" pitchFamily="34" charset="0"/>
              </a:defRPr>
            </a:lvl1pPr>
            <a:lvl2pPr marL="736600" indent="-342900">
              <a:tabLst/>
              <a:defRPr b="0" i="0">
                <a:latin typeface="Fira Sans Light" panose="020B0403050000020004" pitchFamily="34" charset="0"/>
              </a:defRPr>
            </a:lvl2pPr>
            <a:lvl3pPr marL="1143000" indent="-342900">
              <a:tabLst/>
              <a:defRPr b="0" i="0">
                <a:latin typeface="Fira Sans Light" panose="020B0403050000020004" pitchFamily="34" charset="0"/>
              </a:defRPr>
            </a:lvl3pPr>
            <a:lvl4pPr marL="1485900" indent="-342900">
              <a:tabLst/>
              <a:defRPr b="0" i="0">
                <a:latin typeface="Fira Sans Light" panose="020B0403050000020004" pitchFamily="34" charset="0"/>
              </a:defRPr>
            </a:lvl4pPr>
            <a:lvl5pPr>
              <a:defRPr b="0" i="0">
                <a:latin typeface="Fira Sans Light" panose="020B04030500000200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EE8106-1205-EE4F-46B2-90B54FF09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58964" y="6391731"/>
            <a:ext cx="467686" cy="365125"/>
          </a:xfrm>
        </p:spPr>
        <p:txBody>
          <a:bodyPr/>
          <a:lstStyle>
            <a:lvl1pPr algn="ctr">
              <a:defRPr b="0" i="0">
                <a:latin typeface="Fira Sans" panose="020B0503050000020004" pitchFamily="34" charset="0"/>
              </a:defRPr>
            </a:lvl1pPr>
          </a:lstStyle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2562D62-5DBD-77D9-4833-35233872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CF73FEE-BF14-1B9E-5CBF-C4F3F153ADB7}"/>
              </a:ext>
            </a:extLst>
          </p:cNvPr>
          <p:cNvSpPr txBox="1"/>
          <p:nvPr userDrawn="1"/>
        </p:nvSpPr>
        <p:spPr>
          <a:xfrm>
            <a:off x="147240" y="647302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Motivation/Background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D0A2DDA-69A1-66C1-AEB2-AF0FC2A0E2A9}"/>
              </a:ext>
            </a:extLst>
          </p:cNvPr>
          <p:cNvSpPr txBox="1"/>
          <p:nvPr userDrawn="1"/>
        </p:nvSpPr>
        <p:spPr>
          <a:xfrm>
            <a:off x="2529085" y="6463776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CFB87C"/>
                </a:solidFill>
                <a:latin typeface="Fira Sans Medium" panose="020B0503050000020004" pitchFamily="34" charset="0"/>
              </a:rPr>
              <a:t>Computational Model/Experiments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F96A1A-45F8-547D-5128-29B7DC4B5FEA}"/>
              </a:ext>
            </a:extLst>
          </p:cNvPr>
          <p:cNvSpPr txBox="1"/>
          <p:nvPr userDrawn="1"/>
        </p:nvSpPr>
        <p:spPr>
          <a:xfrm>
            <a:off x="9560697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Conclusions/Future Work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8F07DE-146E-D70B-1DF5-0FFD17E96514}"/>
              </a:ext>
            </a:extLst>
          </p:cNvPr>
          <p:cNvSpPr txBox="1"/>
          <p:nvPr userDrawn="1"/>
        </p:nvSpPr>
        <p:spPr>
          <a:xfrm>
            <a:off x="4927043" y="645859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Mixed UQ Framework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90A372-2B13-594B-0EFE-FABF4200CD06}"/>
              </a:ext>
            </a:extLst>
          </p:cNvPr>
          <p:cNvSpPr txBox="1"/>
          <p:nvPr userDrawn="1"/>
        </p:nvSpPr>
        <p:spPr>
          <a:xfrm>
            <a:off x="7225328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Results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BF5681-10D1-4826-B861-0D1AB953AA2F}"/>
              </a:ext>
            </a:extLst>
          </p:cNvPr>
          <p:cNvCxnSpPr>
            <a:cxnSpLocks/>
          </p:cNvCxnSpPr>
          <p:nvPr userDrawn="1"/>
        </p:nvCxnSpPr>
        <p:spPr>
          <a:xfrm>
            <a:off x="7225328" y="6473022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8D19B4-CADF-2B7F-F532-1D8ACCA6DDBC}"/>
              </a:ext>
            </a:extLst>
          </p:cNvPr>
          <p:cNvCxnSpPr>
            <a:cxnSpLocks/>
          </p:cNvCxnSpPr>
          <p:nvPr userDrawn="1"/>
        </p:nvCxnSpPr>
        <p:spPr>
          <a:xfrm>
            <a:off x="4869087" y="6466580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A4759ED-A225-F62C-D723-85052EEC546C}"/>
              </a:ext>
            </a:extLst>
          </p:cNvPr>
          <p:cNvCxnSpPr>
            <a:cxnSpLocks/>
          </p:cNvCxnSpPr>
          <p:nvPr userDrawn="1"/>
        </p:nvCxnSpPr>
        <p:spPr>
          <a:xfrm>
            <a:off x="2503480" y="6474096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223430-1293-E919-263D-7D38BC4DCDCB}"/>
              </a:ext>
            </a:extLst>
          </p:cNvPr>
          <p:cNvCxnSpPr>
            <a:cxnSpLocks/>
          </p:cNvCxnSpPr>
          <p:nvPr userDrawn="1"/>
        </p:nvCxnSpPr>
        <p:spPr>
          <a:xfrm>
            <a:off x="9558150" y="6466578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21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F1AE8-151E-830B-CC7F-C2BAC9A12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172" y="983797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>
              <a:tabLst/>
              <a:defRPr b="0" i="0">
                <a:latin typeface="Fira Sans Light" panose="020B0403050000020004" pitchFamily="34" charset="0"/>
              </a:defRPr>
            </a:lvl1pPr>
            <a:lvl2pPr marL="736600" indent="-342900">
              <a:tabLst/>
              <a:defRPr b="0" i="0">
                <a:latin typeface="Fira Sans Light" panose="020B0403050000020004" pitchFamily="34" charset="0"/>
              </a:defRPr>
            </a:lvl2pPr>
            <a:lvl3pPr marL="1143000" indent="-342900">
              <a:tabLst/>
              <a:defRPr b="0" i="0">
                <a:latin typeface="Fira Sans Light" panose="020B0403050000020004" pitchFamily="34" charset="0"/>
              </a:defRPr>
            </a:lvl3pPr>
            <a:lvl4pPr marL="1485900" indent="-342900">
              <a:tabLst/>
              <a:defRPr b="0" i="0">
                <a:latin typeface="Fira Sans Light" panose="020B0403050000020004" pitchFamily="34" charset="0"/>
              </a:defRPr>
            </a:lvl4pPr>
            <a:lvl5pPr>
              <a:defRPr b="0" i="0">
                <a:latin typeface="Fira Sans Light" panose="020B04030500000200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EE8106-1205-EE4F-46B2-90B54FF09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58964" y="6391731"/>
            <a:ext cx="467686" cy="365125"/>
          </a:xfrm>
        </p:spPr>
        <p:txBody>
          <a:bodyPr/>
          <a:lstStyle>
            <a:lvl1pPr algn="ctr">
              <a:defRPr b="0" i="0">
                <a:latin typeface="Fira Sans" panose="020B0503050000020004" pitchFamily="34" charset="0"/>
              </a:defRPr>
            </a:lvl1pPr>
          </a:lstStyle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2562D62-5DBD-77D9-4833-35233872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0756DC-F86C-2E44-6AE7-7715EA72989E}"/>
              </a:ext>
            </a:extLst>
          </p:cNvPr>
          <p:cNvSpPr txBox="1"/>
          <p:nvPr userDrawn="1"/>
        </p:nvSpPr>
        <p:spPr>
          <a:xfrm>
            <a:off x="147240" y="647302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Motivation/Background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95DE5-8205-18EB-C464-070099E1EE7B}"/>
              </a:ext>
            </a:extLst>
          </p:cNvPr>
          <p:cNvSpPr txBox="1"/>
          <p:nvPr userDrawn="1"/>
        </p:nvSpPr>
        <p:spPr>
          <a:xfrm>
            <a:off x="2529085" y="6463776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Computational Model/Experiments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816B9F-2578-4D3F-D629-9D3ABEACE32D}"/>
              </a:ext>
            </a:extLst>
          </p:cNvPr>
          <p:cNvSpPr txBox="1"/>
          <p:nvPr userDrawn="1"/>
        </p:nvSpPr>
        <p:spPr>
          <a:xfrm>
            <a:off x="9560697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Conclusions/Future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8C69D-AB9F-08EE-D131-F464803BBBA6}"/>
              </a:ext>
            </a:extLst>
          </p:cNvPr>
          <p:cNvSpPr txBox="1"/>
          <p:nvPr userDrawn="1"/>
        </p:nvSpPr>
        <p:spPr>
          <a:xfrm>
            <a:off x="4927043" y="645859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CFB87C"/>
                </a:solidFill>
                <a:latin typeface="Fira Sans Medium" panose="020B0503050000020004" pitchFamily="34" charset="0"/>
              </a:rPr>
              <a:t>Mixed UQ Framework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4993E1-10B1-9563-B396-D34D16D254D2}"/>
              </a:ext>
            </a:extLst>
          </p:cNvPr>
          <p:cNvSpPr txBox="1"/>
          <p:nvPr userDrawn="1"/>
        </p:nvSpPr>
        <p:spPr>
          <a:xfrm>
            <a:off x="7225328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Results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D13BE0-AF0A-D3BA-54CA-8057AA22189F}"/>
              </a:ext>
            </a:extLst>
          </p:cNvPr>
          <p:cNvCxnSpPr>
            <a:cxnSpLocks/>
          </p:cNvCxnSpPr>
          <p:nvPr userDrawn="1"/>
        </p:nvCxnSpPr>
        <p:spPr>
          <a:xfrm>
            <a:off x="7225328" y="6473022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72A571-EC01-214B-6502-962CB57E41A2}"/>
              </a:ext>
            </a:extLst>
          </p:cNvPr>
          <p:cNvCxnSpPr>
            <a:cxnSpLocks/>
          </p:cNvCxnSpPr>
          <p:nvPr userDrawn="1"/>
        </p:nvCxnSpPr>
        <p:spPr>
          <a:xfrm>
            <a:off x="4869087" y="6466580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B70669-027E-E320-7FB3-0CD2E24C4A19}"/>
              </a:ext>
            </a:extLst>
          </p:cNvPr>
          <p:cNvCxnSpPr>
            <a:cxnSpLocks/>
          </p:cNvCxnSpPr>
          <p:nvPr userDrawn="1"/>
        </p:nvCxnSpPr>
        <p:spPr>
          <a:xfrm>
            <a:off x="2503480" y="6474096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6EF36F3-C47A-10D4-88D2-5370B1DC8273}"/>
              </a:ext>
            </a:extLst>
          </p:cNvPr>
          <p:cNvCxnSpPr>
            <a:cxnSpLocks/>
          </p:cNvCxnSpPr>
          <p:nvPr userDrawn="1"/>
        </p:nvCxnSpPr>
        <p:spPr>
          <a:xfrm>
            <a:off x="9558150" y="6466578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15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F1AE8-151E-830B-CC7F-C2BAC9A12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172" y="983797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>
              <a:tabLst/>
              <a:defRPr b="0" i="0">
                <a:latin typeface="Fira Sans Light" panose="020B0403050000020004" pitchFamily="34" charset="0"/>
              </a:defRPr>
            </a:lvl1pPr>
            <a:lvl2pPr marL="736600" indent="-342900">
              <a:tabLst/>
              <a:defRPr b="0" i="0">
                <a:latin typeface="Fira Sans Light" panose="020B0403050000020004" pitchFamily="34" charset="0"/>
              </a:defRPr>
            </a:lvl2pPr>
            <a:lvl3pPr marL="1143000" indent="-342900">
              <a:tabLst/>
              <a:defRPr b="0" i="0">
                <a:latin typeface="Fira Sans Light" panose="020B0403050000020004" pitchFamily="34" charset="0"/>
              </a:defRPr>
            </a:lvl3pPr>
            <a:lvl4pPr marL="1485900" indent="-342900">
              <a:tabLst/>
              <a:defRPr b="0" i="0">
                <a:latin typeface="Fira Sans Light" panose="020B0403050000020004" pitchFamily="34" charset="0"/>
              </a:defRPr>
            </a:lvl4pPr>
            <a:lvl5pPr>
              <a:defRPr b="0" i="0">
                <a:latin typeface="Fira Sans Light" panose="020B04030500000200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EE8106-1205-EE4F-46B2-90B54FF09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58964" y="6391731"/>
            <a:ext cx="467686" cy="365125"/>
          </a:xfrm>
        </p:spPr>
        <p:txBody>
          <a:bodyPr/>
          <a:lstStyle>
            <a:lvl1pPr algn="ctr">
              <a:defRPr b="0" i="0">
                <a:latin typeface="Fira Sans" panose="020B0503050000020004" pitchFamily="34" charset="0"/>
              </a:defRPr>
            </a:lvl1pPr>
          </a:lstStyle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2562D62-5DBD-77D9-4833-35233872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87BF0E-DCDE-8966-E72F-3C5C43393C94}"/>
              </a:ext>
            </a:extLst>
          </p:cNvPr>
          <p:cNvSpPr txBox="1"/>
          <p:nvPr userDrawn="1"/>
        </p:nvSpPr>
        <p:spPr>
          <a:xfrm>
            <a:off x="147240" y="647302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Motivation/Background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7E07C-898A-04C6-A27E-BD867CA1CCD8}"/>
              </a:ext>
            </a:extLst>
          </p:cNvPr>
          <p:cNvSpPr txBox="1"/>
          <p:nvPr userDrawn="1"/>
        </p:nvSpPr>
        <p:spPr>
          <a:xfrm>
            <a:off x="2529085" y="6463776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Computational Model/Experiments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32A2BD-6E77-7904-6F02-974F3688229D}"/>
              </a:ext>
            </a:extLst>
          </p:cNvPr>
          <p:cNvSpPr txBox="1"/>
          <p:nvPr userDrawn="1"/>
        </p:nvSpPr>
        <p:spPr>
          <a:xfrm>
            <a:off x="9560697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Conclusions/Future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3675AA-9ECA-7EC5-6278-77D8669D9E96}"/>
              </a:ext>
            </a:extLst>
          </p:cNvPr>
          <p:cNvSpPr txBox="1"/>
          <p:nvPr userDrawn="1"/>
        </p:nvSpPr>
        <p:spPr>
          <a:xfrm>
            <a:off x="4927043" y="645859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Mixed UQ Framework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BF981F-1009-170F-0F42-46D52A787358}"/>
              </a:ext>
            </a:extLst>
          </p:cNvPr>
          <p:cNvSpPr txBox="1"/>
          <p:nvPr userDrawn="1"/>
        </p:nvSpPr>
        <p:spPr>
          <a:xfrm>
            <a:off x="7225328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CFB87C"/>
                </a:solidFill>
                <a:latin typeface="Fira Sans Medium" panose="020B0503050000020004" pitchFamily="34" charset="0"/>
              </a:rPr>
              <a:t>Results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7AFD51-EF1A-7EBE-7232-BEAB18694CB3}"/>
              </a:ext>
            </a:extLst>
          </p:cNvPr>
          <p:cNvCxnSpPr>
            <a:cxnSpLocks/>
          </p:cNvCxnSpPr>
          <p:nvPr userDrawn="1"/>
        </p:nvCxnSpPr>
        <p:spPr>
          <a:xfrm>
            <a:off x="7225328" y="6473022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A6C680-E6D4-7BB6-E9F9-3FE8D796240D}"/>
              </a:ext>
            </a:extLst>
          </p:cNvPr>
          <p:cNvCxnSpPr>
            <a:cxnSpLocks/>
          </p:cNvCxnSpPr>
          <p:nvPr userDrawn="1"/>
        </p:nvCxnSpPr>
        <p:spPr>
          <a:xfrm>
            <a:off x="4869087" y="6466580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67BE6E-C72E-7334-97CD-B0BEC6E145CF}"/>
              </a:ext>
            </a:extLst>
          </p:cNvPr>
          <p:cNvCxnSpPr>
            <a:cxnSpLocks/>
          </p:cNvCxnSpPr>
          <p:nvPr userDrawn="1"/>
        </p:nvCxnSpPr>
        <p:spPr>
          <a:xfrm>
            <a:off x="2503480" y="6474096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8A9BD3-2B6B-D3F8-2635-7C4F10F7219F}"/>
              </a:ext>
            </a:extLst>
          </p:cNvPr>
          <p:cNvCxnSpPr>
            <a:cxnSpLocks/>
          </p:cNvCxnSpPr>
          <p:nvPr userDrawn="1"/>
        </p:nvCxnSpPr>
        <p:spPr>
          <a:xfrm>
            <a:off x="9558150" y="6466578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821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2E178F-24D5-A797-20B9-BD1FCA5D8B79}"/>
              </a:ext>
            </a:extLst>
          </p:cNvPr>
          <p:cNvSpPr txBox="1"/>
          <p:nvPr userDrawn="1"/>
        </p:nvSpPr>
        <p:spPr>
          <a:xfrm>
            <a:off x="147240" y="647302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Motivation/Background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B45ACA-0DCE-AA02-052B-597BBC4631DE}"/>
              </a:ext>
            </a:extLst>
          </p:cNvPr>
          <p:cNvSpPr txBox="1"/>
          <p:nvPr userDrawn="1"/>
        </p:nvSpPr>
        <p:spPr>
          <a:xfrm>
            <a:off x="2529085" y="6463776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Computational Model/Experiments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5B9BFE-9120-71C7-190A-542AE12E6989}"/>
              </a:ext>
            </a:extLst>
          </p:cNvPr>
          <p:cNvSpPr txBox="1"/>
          <p:nvPr userDrawn="1"/>
        </p:nvSpPr>
        <p:spPr>
          <a:xfrm>
            <a:off x="9560697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CFB87C"/>
                </a:solidFill>
                <a:latin typeface="Fira Sans Medium" panose="020B0503050000020004" pitchFamily="34" charset="0"/>
              </a:rPr>
              <a:t>Conclusions/Future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750DDD-92AF-252F-A15A-EB09CF649921}"/>
              </a:ext>
            </a:extLst>
          </p:cNvPr>
          <p:cNvSpPr txBox="1"/>
          <p:nvPr userDrawn="1"/>
        </p:nvSpPr>
        <p:spPr>
          <a:xfrm>
            <a:off x="4927043" y="6458592"/>
            <a:ext cx="233791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Mixed UQ Framework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AE7C5C-3251-9469-78EE-EACDF6F52C58}"/>
              </a:ext>
            </a:extLst>
          </p:cNvPr>
          <p:cNvSpPr txBox="1"/>
          <p:nvPr userDrawn="1"/>
        </p:nvSpPr>
        <p:spPr>
          <a:xfrm>
            <a:off x="7225328" y="6473022"/>
            <a:ext cx="233791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0" i="0" dirty="0">
                <a:solidFill>
                  <a:srgbClr val="B2B3B2"/>
                </a:solidFill>
                <a:latin typeface="Fira Sans Medium" panose="020B0503050000020004" pitchFamily="34" charset="0"/>
              </a:rPr>
              <a:t>Results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1FF40-4902-70DE-6464-FC7AFB7274CF}"/>
              </a:ext>
            </a:extLst>
          </p:cNvPr>
          <p:cNvCxnSpPr>
            <a:cxnSpLocks/>
          </p:cNvCxnSpPr>
          <p:nvPr userDrawn="1"/>
        </p:nvCxnSpPr>
        <p:spPr>
          <a:xfrm>
            <a:off x="7225328" y="6473022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66541B5-274D-1D6E-2905-37ECCAEF5DF5}"/>
              </a:ext>
            </a:extLst>
          </p:cNvPr>
          <p:cNvCxnSpPr>
            <a:cxnSpLocks/>
          </p:cNvCxnSpPr>
          <p:nvPr userDrawn="1"/>
        </p:nvCxnSpPr>
        <p:spPr>
          <a:xfrm>
            <a:off x="4869087" y="6466580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0D0FC8-41B3-850C-6B1F-20F7EDD4003E}"/>
              </a:ext>
            </a:extLst>
          </p:cNvPr>
          <p:cNvCxnSpPr>
            <a:cxnSpLocks/>
          </p:cNvCxnSpPr>
          <p:nvPr userDrawn="1"/>
        </p:nvCxnSpPr>
        <p:spPr>
          <a:xfrm>
            <a:off x="2503480" y="6474096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8C8944-B789-17BE-5378-A9CCA0E683F0}"/>
              </a:ext>
            </a:extLst>
          </p:cNvPr>
          <p:cNvCxnSpPr>
            <a:cxnSpLocks/>
          </p:cNvCxnSpPr>
          <p:nvPr userDrawn="1"/>
        </p:nvCxnSpPr>
        <p:spPr>
          <a:xfrm>
            <a:off x="9558150" y="6466578"/>
            <a:ext cx="0" cy="246221"/>
          </a:xfrm>
          <a:prstGeom prst="line">
            <a:avLst/>
          </a:prstGeom>
          <a:ln w="15875">
            <a:solidFill>
              <a:srgbClr val="B2B3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1666689-BBF2-0EB2-D27C-A1F5F450E85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1172" y="983797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>
              <a:tabLst/>
              <a:defRPr b="0" i="0">
                <a:latin typeface="Fira Sans Light" panose="020B0403050000020004" pitchFamily="34" charset="0"/>
              </a:defRPr>
            </a:lvl1pPr>
            <a:lvl2pPr marL="736600" indent="-342900">
              <a:tabLst/>
              <a:defRPr b="0" i="0">
                <a:latin typeface="Fira Sans Light" panose="020B0403050000020004" pitchFamily="34" charset="0"/>
              </a:defRPr>
            </a:lvl2pPr>
            <a:lvl3pPr marL="1143000" indent="-342900">
              <a:tabLst/>
              <a:defRPr b="0" i="0">
                <a:latin typeface="Fira Sans Light" panose="020B0403050000020004" pitchFamily="34" charset="0"/>
              </a:defRPr>
            </a:lvl3pPr>
            <a:lvl4pPr marL="1485900" indent="-342900">
              <a:tabLst/>
              <a:defRPr b="0" i="0">
                <a:latin typeface="Fira Sans Light" panose="020B0403050000020004" pitchFamily="34" charset="0"/>
              </a:defRPr>
            </a:lvl4pPr>
            <a:lvl5pPr>
              <a:defRPr b="0" i="0">
                <a:latin typeface="Fira Sans Light" panose="020B04030500000200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5A763D40-8070-5D66-23B0-942D2E6360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58964" y="6391731"/>
            <a:ext cx="467686" cy="365125"/>
          </a:xfrm>
        </p:spPr>
        <p:txBody>
          <a:bodyPr/>
          <a:lstStyle>
            <a:lvl1pPr algn="ctr">
              <a:defRPr b="0" i="0">
                <a:latin typeface="Fira Sans" panose="020B0503050000020004" pitchFamily="34" charset="0"/>
              </a:defRPr>
            </a:lvl1pPr>
          </a:lstStyle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4BCE310D-ACAB-148C-D445-10A6E05BA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565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C2361-EC79-7BC8-6103-184F2442F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" y="-41714"/>
            <a:ext cx="10515600" cy="8563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C7AFC-C65E-85A4-3962-5666290EE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ED2066-67E8-11D7-B6C6-5EC3E4A75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3ADC1F-67C4-18B2-5AC2-FF176DC57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0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E3CB5-07E2-BCB8-D746-85DE73A5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E20D1-9A28-30CB-5E4C-55FB1F191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53FDD-B51D-D584-FE9E-F2421A075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6632B2-FA17-24E7-BE9F-333A3F3F7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2AD2DB-A0BF-2B1B-1476-43E60E0351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DCEA0-9237-38C9-E555-AF9B7A46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2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3402D-5023-BEC9-BB66-059A89895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" y="-41714"/>
            <a:ext cx="10515600" cy="8563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54546-752B-5213-731C-215EF9E3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49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3477E-0173-2511-58BD-BAF59F3AE2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099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037C-DCBA-7F23-BE6A-5971BCBB8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A8996-6BCF-AF0B-7C4E-6179AFC22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BBA06-60EF-504B-83EF-B63EF66E7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8CE37-6533-D731-45FC-8341B4D3C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18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4CD7B-CBAB-A5B2-DD87-F85199C8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B094A-28E7-FE18-8456-C8F6FF2F7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75A13-7FB7-3282-6365-87DB8A6DE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78CB82-36ED-09AA-F9F6-5347CEBC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35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0DA9F-9609-4742-E1CB-03D5A7E3C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" y="-41714"/>
            <a:ext cx="10515600" cy="8563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6C7B01-22A2-1D2A-6B8C-15A252FD0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172" y="983797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51103-B613-B89F-E419-F547BE10C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08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B7A557-7AFC-34A5-D565-A37C96CA5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3E5FF-7AB9-4CB1-5253-C491F16F4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243E3-3D44-C503-70A7-440540EA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92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C8948-9A1E-DEAE-12BA-2BF179413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51D92E-16F7-D92D-E344-7E14CBF51C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A7890-4508-5A4B-D98D-44F6E91B09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1A73D-F1C0-BBFD-E1E0-CB8B3A469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71806-8FF9-9631-DC6D-7A6E756F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BFDFFA-EDD7-0831-0976-9AF19FCDB3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4293" y="45208"/>
            <a:ext cx="798103" cy="6274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75780-5D71-FA83-3BD5-24C37B536B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88104" y="-448005"/>
            <a:ext cx="1549132" cy="1549132"/>
          </a:xfrm>
          <a:prstGeom prst="rect">
            <a:avLst/>
          </a:prstGeom>
        </p:spPr>
      </p:pic>
      <p:pic>
        <p:nvPicPr>
          <p:cNvPr id="9" name="Picture 8" descr="A logo of a globe with a gold cogwheel&#10;&#10;AI-generated content may be incorrect.">
            <a:extLst>
              <a:ext uri="{FF2B5EF4-FFF2-40B4-BE49-F238E27FC236}">
                <a16:creationId xmlns:a16="http://schemas.microsoft.com/office/drawing/2014/main" id="{37801075-DCC3-26A3-AE6B-D5C6EE0F21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08095" y="34929"/>
            <a:ext cx="637683" cy="63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42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2076C-5999-69B4-1428-306072FE0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D0534-1560-C626-CFE2-6CFF90516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C247E-F3C7-E87B-23AF-B05A339B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DEA47-C317-2E5F-F839-30A44E7E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E3A99-870D-8881-3176-99144CCDE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72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94730-87B7-3B1E-1FEA-FE9ACF7C4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0E4C2-7430-5D95-9EE2-B059EADB6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AFFCB-A4C3-863E-49AB-C7713E84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C058A-30B3-B187-4321-DA8DAE4F6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9AF5D-C78B-27DA-7825-31A2B80E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16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57ED2-CF4E-0393-60EA-E1030B7B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1548F-8876-93C0-639C-62AC664E8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7154CD-36ED-1091-19EC-57706D2DB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07E56-DF8D-D6E0-5C8C-0C5366FBFE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698F1-578F-E7F5-750D-43646CEB5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24B5F-7C44-D4E5-CE49-17E094F1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33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18BCE-DE4F-7069-EA15-D5D8E3E55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15915-29E0-97E2-BA9D-D8B2087FB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43E85B-9BA4-C7AF-3226-3C20FD76C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F182DB-8DC6-97EB-6798-1D068151E6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A8008-298C-BC63-4987-C56470018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9C72FB-2E1D-AAFF-384E-70B83AC5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417DFB-8A42-1C48-C93E-B3C45CAAC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112BE0-878C-B1A1-B83A-C3598628A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84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77053-8254-991A-F7EF-C57DBEB2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6A5409-F797-A8B8-46D8-5717AA2B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99790B-ADA3-9312-CA8A-54FAF08D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B7E26-DCE4-EDE8-4B0A-81153DC1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0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F1688D-FC3D-1AA1-A82F-34F00EAC5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4293" y="45208"/>
            <a:ext cx="798103" cy="6274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35F0CD-7569-9CD8-AED5-6478604887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88104" y="-448005"/>
            <a:ext cx="1549132" cy="1549132"/>
          </a:xfrm>
          <a:prstGeom prst="rect">
            <a:avLst/>
          </a:prstGeom>
        </p:spPr>
      </p:pic>
      <p:pic>
        <p:nvPicPr>
          <p:cNvPr id="4" name="Picture 3" descr="A logo of a globe with a gold cogwheel&#10;&#10;AI-generated content may be incorrect.">
            <a:extLst>
              <a:ext uri="{FF2B5EF4-FFF2-40B4-BE49-F238E27FC236}">
                <a16:creationId xmlns:a16="http://schemas.microsoft.com/office/drawing/2014/main" id="{32A76C55-0395-440D-1ADA-F7E3C82CCB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08095" y="34929"/>
            <a:ext cx="637683" cy="63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37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22B2-43DC-00F0-3D79-C5F13B416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A4495-A095-47A4-CFE2-990296443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E8862-01D1-120E-E13F-2F8477469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0241A-E7B9-B9F1-29FB-4357DA95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04087-4457-9D86-9F09-045AE897E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09E7F-D938-AC49-6622-08343D496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17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BC6E2-C027-BD66-BDE1-CDC3CCE0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E05E1-11F5-CBF7-7B73-D1DAFE806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107CA-75C8-5BEA-D57A-57D6D6C9C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A7F30-01B7-7C2F-FD86-239F696DC5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2D05A-001A-7C08-C0A8-EFD39CCB3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6BD2D-59B6-D981-F35B-22EFEFB7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37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06A2A-9783-DFD2-4FDD-B3D775028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AAADE-4275-ECB4-9270-4B27359B7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ABF7C-FB0F-7EE1-D49F-849E251A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512A1-C9C4-162B-95D5-70DC733F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D5514-5F62-05BD-CB8E-7E9C1EA5E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81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5922EE-D89D-7586-30C7-5C799DEB3F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9F6AD9-222E-83B0-0E35-6B04FDA2E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C4B62-59CC-678E-6C67-B68EA0169D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57AEC4-C152-BA48-BA51-65827A411CE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1B122-E36D-9CF3-38DB-3FB7855B2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08AD9-3388-9BD1-AA48-EAAC55F3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61B28-C5B2-6044-9E12-A7638DC3D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6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0A8FBC-2A61-5F77-1B51-4F0F27E8F445}"/>
              </a:ext>
            </a:extLst>
          </p:cNvPr>
          <p:cNvSpPr/>
          <p:nvPr userDrawn="1"/>
        </p:nvSpPr>
        <p:spPr>
          <a:xfrm>
            <a:off x="0" y="0"/>
            <a:ext cx="12192000" cy="7264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6F1B0E-FC59-0AD3-3C6D-75F02A0462BE}"/>
              </a:ext>
            </a:extLst>
          </p:cNvPr>
          <p:cNvSpPr/>
          <p:nvPr userDrawn="1"/>
        </p:nvSpPr>
        <p:spPr>
          <a:xfrm>
            <a:off x="0" y="726432"/>
            <a:ext cx="12192000" cy="45719"/>
          </a:xfrm>
          <a:prstGeom prst="rect">
            <a:avLst/>
          </a:prstGeom>
          <a:solidFill>
            <a:srgbClr val="CFB87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936151-6F6F-0D31-EF3A-7E5B42C66F41}"/>
              </a:ext>
            </a:extLst>
          </p:cNvPr>
          <p:cNvSpPr/>
          <p:nvPr userDrawn="1"/>
        </p:nvSpPr>
        <p:spPr>
          <a:xfrm>
            <a:off x="0" y="6311051"/>
            <a:ext cx="12192000" cy="54796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691CC5-2AE8-480A-76CF-6860FD44A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9150667" cy="527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9DEEC-CBCA-F87A-75AC-2DACFA8C4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5144" y="6402472"/>
            <a:ext cx="52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Fira Sans Medium" panose="020B05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14D98B-00E4-0C0D-2291-339135BA596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4293" y="45208"/>
            <a:ext cx="798103" cy="6274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A8DA93-6FC7-6DA2-1CE1-579292505B3A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88104" y="-448005"/>
            <a:ext cx="1549132" cy="1549132"/>
          </a:xfrm>
          <a:prstGeom prst="rect">
            <a:avLst/>
          </a:prstGeom>
        </p:spPr>
      </p:pic>
      <p:pic>
        <p:nvPicPr>
          <p:cNvPr id="5" name="Picture 4" descr="A logo of a globe with a gold cogwheel&#10;&#10;AI-generated content may be incorrect.">
            <a:extLst>
              <a:ext uri="{FF2B5EF4-FFF2-40B4-BE49-F238E27FC236}">
                <a16:creationId xmlns:a16="http://schemas.microsoft.com/office/drawing/2014/main" id="{D2F1A646-ACF1-9060-1018-78A0E1A1913F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9308095" y="34929"/>
            <a:ext cx="637683" cy="63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0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6" r:id="rId3"/>
    <p:sldLayoutId id="2147483687" r:id="rId4"/>
    <p:sldLayoutId id="2147483688" r:id="rId5"/>
    <p:sldLayoutId id="2147483651" r:id="rId6"/>
    <p:sldLayoutId id="2147483652" r:id="rId7"/>
    <p:sldLayoutId id="2147483653" r:id="rId8"/>
    <p:sldLayoutId id="2147483654" r:id="rId9"/>
    <p:sldLayoutId id="2147483660" r:id="rId10"/>
    <p:sldLayoutId id="2147483656" r:id="rId11"/>
    <p:sldLayoutId id="2147483657" r:id="rId12"/>
    <p:sldLayoutId id="2147483658" r:id="rId13"/>
    <p:sldLayoutId id="2147483659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bg1"/>
          </a:solidFill>
          <a:latin typeface="Fira Sans" panose="020B0503050000020004" pitchFamily="34" charset="0"/>
          <a:ea typeface="CMU Sans Serif Medium" panose="02000603000000000000" pitchFamily="2" charset="0"/>
          <a:cs typeface="CMU Sans Serif Medium" panose="02000603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ira Sans Light" panose="020B0403050000020004" pitchFamily="34" charset="0"/>
          <a:ea typeface="CMU Sans Serif Medium" panose="02000603000000000000" pitchFamily="2" charset="0"/>
          <a:cs typeface="CMU Sans Serif Medium" panose="02000603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ira Sans Light" panose="020B0403050000020004" pitchFamily="34" charset="0"/>
          <a:ea typeface="CMU Sans Serif Medium" panose="02000603000000000000" pitchFamily="2" charset="0"/>
          <a:cs typeface="CMU Sans Serif Medium" panose="02000603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ira Sans Light" panose="020B0403050000020004" pitchFamily="34" charset="0"/>
          <a:ea typeface="CMU Sans Serif Medium" panose="02000603000000000000" pitchFamily="2" charset="0"/>
          <a:cs typeface="CMU Sans Serif Medium" panose="02000603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ra Sans Light" panose="020B0403050000020004" pitchFamily="34" charset="0"/>
          <a:ea typeface="CMU Sans Serif Medium" panose="02000603000000000000" pitchFamily="2" charset="0"/>
          <a:cs typeface="CMU Sans Serif Medium" panose="02000603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ra Sans Light" panose="020B0403050000020004" pitchFamily="34" charset="0"/>
          <a:ea typeface="CMU Sans Serif Medium" panose="02000603000000000000" pitchFamily="2" charset="0"/>
          <a:cs typeface="CMU Sans Serif Medium" panose="02000603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510145-3D0D-DCF6-0F9F-412DE2BA43F8}"/>
              </a:ext>
            </a:extLst>
          </p:cNvPr>
          <p:cNvSpPr/>
          <p:nvPr userDrawn="1"/>
        </p:nvSpPr>
        <p:spPr>
          <a:xfrm>
            <a:off x="0" y="6386839"/>
            <a:ext cx="12192000" cy="4721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7CAC8E-2AF8-9D56-BB40-9AC4B89B6CA0}"/>
              </a:ext>
            </a:extLst>
          </p:cNvPr>
          <p:cNvSpPr/>
          <p:nvPr userDrawn="1"/>
        </p:nvSpPr>
        <p:spPr>
          <a:xfrm>
            <a:off x="-1" y="1"/>
            <a:ext cx="12192000" cy="6383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7">
            <a:extLst>
              <a:ext uri="{FF2B5EF4-FFF2-40B4-BE49-F238E27FC236}">
                <a16:creationId xmlns:a16="http://schemas.microsoft.com/office/drawing/2014/main" id="{1E8EA1D0-5612-C1A3-1C6E-429D10FBA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5144" y="6440366"/>
            <a:ext cx="522514" cy="365125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Fira Sans ExtraLight" panose="020B0403050000020004" pitchFamily="34" charset="0"/>
              </a:defRPr>
            </a:lvl1pPr>
          </a:lstStyle>
          <a:p>
            <a:fld id="{B7F63DA0-60CE-E649-B27A-6916F890A5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E04F486-B86E-6197-F8F1-7702DDF06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5017" y="6440365"/>
            <a:ext cx="60701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Fira Sans Extra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r>
              <a:rPr lang="en-US" dirty="0"/>
              <a:t>Kal Monroe    ·    Mixture Transport Models in LeMANS     |    NGPDL Group Meeting       ·</a:t>
            </a:r>
          </a:p>
        </p:txBody>
      </p:sp>
    </p:spTree>
    <p:extLst>
      <p:ext uri="{BB962C8B-B14F-4D97-AF65-F5344CB8AC3E}">
        <p14:creationId xmlns:p14="http://schemas.microsoft.com/office/powerpoint/2010/main" val="1119617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98/rsta.2019.0477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emf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emf"/><Relationship Id="rId7" Type="http://schemas.openxmlformats.org/officeDocument/2006/relationships/image" Target="../media/image43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9.png"/><Relationship Id="rId9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6AE2D1D-34A8-B345-A3AE-8A6D92960DE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62513" y="1915399"/>
            <a:ext cx="9666968" cy="125991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+mn-lt"/>
                <a:ea typeface="CMU Bright SemiBold" panose="02000603000000000000" pitchFamily="2" charset="0"/>
                <a:cs typeface="CMU Bright SemiBold" panose="02000603000000000000" pitchFamily="2" charset="0"/>
              </a:rPr>
              <a:t>Characterization of Spectral Radiance Uncertainties for Ice Giant Entry Simulations and Experiments</a:t>
            </a:r>
            <a:endParaRPr lang="en-US" sz="2200" dirty="0">
              <a:latin typeface="+mn-lt"/>
              <a:ea typeface="CMU BRIGHT SEMIBOLD" panose="02000603000000000000" pitchFamily="2" charset="0"/>
              <a:cs typeface="CMU BRIGHT SEMIBOLD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7CBCF-C6BB-1738-4A65-0D3494A4B9B3}"/>
              </a:ext>
            </a:extLst>
          </p:cNvPr>
          <p:cNvSpPr txBox="1"/>
          <p:nvPr/>
        </p:nvSpPr>
        <p:spPr>
          <a:xfrm>
            <a:off x="937483" y="3682691"/>
            <a:ext cx="10317031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200" dirty="0">
                <a:solidFill>
                  <a:schemeClr val="bg1"/>
                </a:solidFill>
              </a:rPr>
              <a:t>Cate Leszcz and Iain D. Boyd</a:t>
            </a:r>
          </a:p>
          <a:p>
            <a:pPr algn="ctr">
              <a:lnSpc>
                <a:spcPct val="150000"/>
              </a:lnSpc>
            </a:pPr>
            <a:r>
              <a:rPr lang="en-US" sz="1600" i="1" dirty="0">
                <a:solidFill>
                  <a:srgbClr val="FFFFFF"/>
                </a:solidFill>
              </a:rPr>
              <a:t>Ann and H.J. Smead Department of Aerospace Engineering Sciences</a:t>
            </a:r>
          </a:p>
          <a:p>
            <a:pPr algn="ctr">
              <a:lnSpc>
                <a:spcPct val="150000"/>
              </a:lnSpc>
            </a:pPr>
            <a:r>
              <a:rPr lang="en-US" sz="1600" i="1" dirty="0">
                <a:solidFill>
                  <a:schemeClr val="bg1"/>
                </a:solidFill>
              </a:rPr>
              <a:t>University of Colorado Boulder, Boulder, CO</a:t>
            </a:r>
          </a:p>
          <a:p>
            <a:pPr algn="ctr">
              <a:lnSpc>
                <a:spcPct val="150000"/>
              </a:lnSpc>
            </a:pPr>
            <a:endParaRPr lang="en-US" sz="16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32F30C-6501-65DC-B122-14B426071B62}"/>
              </a:ext>
            </a:extLst>
          </p:cNvPr>
          <p:cNvSpPr txBox="1"/>
          <p:nvPr/>
        </p:nvSpPr>
        <p:spPr>
          <a:xfrm>
            <a:off x="0" y="5667850"/>
            <a:ext cx="121920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International Workshop on Radiation of High Temperature Gases for Space Missions </a:t>
            </a:r>
          </a:p>
          <a:p>
            <a:pPr algn="ctr">
              <a:lnSpc>
                <a:spcPct val="150000"/>
              </a:lnSpc>
            </a:pPr>
            <a:r>
              <a:rPr lang="en-US" sz="1600" i="1" dirty="0">
                <a:solidFill>
                  <a:schemeClr val="bg1"/>
                </a:solidFill>
              </a:rPr>
              <a:t>Mola di Bari, Italy</a:t>
            </a:r>
          </a:p>
          <a:p>
            <a:pPr algn="ctr">
              <a:lnSpc>
                <a:spcPct val="150000"/>
              </a:lnSpc>
            </a:pPr>
            <a:r>
              <a:rPr lang="en-US" sz="1600" i="1" dirty="0">
                <a:solidFill>
                  <a:schemeClr val="bg1"/>
                </a:solidFill>
              </a:rPr>
              <a:t>September 22, 2026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058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CC1B7C-AEFD-54B5-7F35-4E6514F927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3E2283-EF71-865A-1B52-48E6CED0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Mission to Ice Giant Planets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CD622EB-5DE3-FAF4-FDDE-9A4CAB7C8210}"/>
              </a:ext>
            </a:extLst>
          </p:cNvPr>
          <p:cNvSpPr txBox="1">
            <a:spLocks/>
          </p:cNvSpPr>
          <p:nvPr/>
        </p:nvSpPr>
        <p:spPr>
          <a:xfrm>
            <a:off x="0" y="1110901"/>
            <a:ext cx="5387212" cy="33510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7366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1143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485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</a:rPr>
              <a:t>Planetary Science Decadal Survey has deemed mission to Ice Giant planets high priority [1]</a:t>
            </a:r>
            <a:endParaRPr lang="en-US" baseline="30000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Least explored planets in our solar system</a:t>
            </a:r>
          </a:p>
          <a:p>
            <a:pPr lvl="1"/>
            <a:r>
              <a:rPr lang="en-US" dirty="0">
                <a:latin typeface="+mn-lt"/>
              </a:rPr>
              <a:t>Next NASA Flagship Mission: Uranus Orbiter &amp; Probe</a:t>
            </a:r>
          </a:p>
          <a:p>
            <a:pPr lvl="2"/>
            <a:r>
              <a:rPr lang="en-US" dirty="0">
                <a:latin typeface="+mn-lt"/>
              </a:rPr>
              <a:t>Mission could take 13-14 years from launch to atmospheric entry</a:t>
            </a:r>
          </a:p>
          <a:p>
            <a:pPr lvl="1"/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5E68BC-2696-325A-0218-B8D724A64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87212" y="1110901"/>
            <a:ext cx="6623140" cy="4636198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5FA700E-AB07-EFCD-AB69-203C79EF5911}"/>
              </a:ext>
            </a:extLst>
          </p:cNvPr>
          <p:cNvSpPr/>
          <p:nvPr/>
        </p:nvSpPr>
        <p:spPr>
          <a:xfrm>
            <a:off x="403589" y="4461907"/>
            <a:ext cx="4523103" cy="12909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We want to accurately predict the aerothermal environment for heat shield design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1835B7-910C-0E68-8B7D-84B70500C3EE}"/>
              </a:ext>
            </a:extLst>
          </p:cNvPr>
          <p:cNvSpPr txBox="1"/>
          <p:nvPr/>
        </p:nvSpPr>
        <p:spPr>
          <a:xfrm>
            <a:off x="118690" y="6051073"/>
            <a:ext cx="11891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[1] “Vision and Voyages for Planetary Science in the Decade 2013-2022,” National Academies Press, 2011. https://</a:t>
            </a:r>
            <a:r>
              <a:rPr lang="en-US" sz="1000" i="1" dirty="0" err="1"/>
              <a:t>doi.org</a:t>
            </a:r>
            <a:r>
              <a:rPr lang="en-US" sz="1000" i="1" dirty="0"/>
              <a:t>/10.17226/13117.</a:t>
            </a:r>
            <a:endParaRPr lang="en-US" sz="1000" dirty="0"/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B73F7E-86C1-6298-11F7-5255FA1E2873}"/>
              </a:ext>
            </a:extLst>
          </p:cNvPr>
          <p:cNvSpPr txBox="1"/>
          <p:nvPr/>
        </p:nvSpPr>
        <p:spPr>
          <a:xfrm>
            <a:off x="10508567" y="5747099"/>
            <a:ext cx="1732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Image Credit: </a:t>
            </a:r>
            <a:r>
              <a:rPr lang="en-US" sz="1000" i="1" dirty="0" err="1"/>
              <a:t>Rebrickable</a:t>
            </a:r>
            <a:endParaRPr lang="en-US" sz="1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5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B29273-DC8A-C946-F8AF-5B4E333523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77B268-08D0-876A-04CB-F1D3BFCE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Aerothermal Environment of Ice Giant Planets</a:t>
            </a:r>
          </a:p>
        </p:txBody>
      </p:sp>
      <p:pic>
        <p:nvPicPr>
          <p:cNvPr id="19" name="Content Placeholder 18" descr="A diagram of a structure&#10;&#10;AI-generated content may be incorrect.">
            <a:extLst>
              <a:ext uri="{FF2B5EF4-FFF2-40B4-BE49-F238E27FC236}">
                <a16:creationId xmlns:a16="http://schemas.microsoft.com/office/drawing/2014/main" id="{EE1626D5-5723-82D1-9075-AD9EC1BE1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690" y="772375"/>
            <a:ext cx="4398996" cy="5509155"/>
          </a:xfrm>
        </p:spPr>
      </p:pic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B3AEA2BA-5017-D0C2-3BE1-5889AFF2D615}"/>
              </a:ext>
            </a:extLst>
          </p:cNvPr>
          <p:cNvSpPr txBox="1">
            <a:spLocks/>
          </p:cNvSpPr>
          <p:nvPr/>
        </p:nvSpPr>
        <p:spPr>
          <a:xfrm>
            <a:off x="4658059" y="1015120"/>
            <a:ext cx="7533939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7366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1143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485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</a:rPr>
              <a:t>Hydrogen/helium/methane atmospheres [2]</a:t>
            </a:r>
            <a:endParaRPr lang="en-US" baseline="30000" dirty="0">
              <a:latin typeface="+mn-lt"/>
            </a:endParaRPr>
          </a:p>
          <a:p>
            <a:r>
              <a:rPr lang="en-US" dirty="0">
                <a:latin typeface="+mn-lt"/>
              </a:rPr>
              <a:t>Entry velocity 20+ km/s [3]</a:t>
            </a:r>
            <a:endParaRPr lang="en-US" baseline="30000" dirty="0">
              <a:latin typeface="+mn-lt"/>
            </a:endParaRPr>
          </a:p>
          <a:p>
            <a:r>
              <a:rPr lang="en-US" dirty="0">
                <a:latin typeface="+mn-lt"/>
              </a:rPr>
              <a:t>Thermochemical nonequilibrium behind detached bow shock</a:t>
            </a:r>
          </a:p>
          <a:p>
            <a:r>
              <a:rPr lang="en-US" dirty="0">
                <a:latin typeface="+mn-lt"/>
              </a:rPr>
              <a:t>We use computational modeling tools to predict the aerothermal environment</a:t>
            </a:r>
          </a:p>
          <a:p>
            <a:pPr lvl="1"/>
            <a:r>
              <a:rPr lang="en-US" dirty="0">
                <a:latin typeface="+mn-lt"/>
              </a:rPr>
              <a:t>Uncertainties in chemical kinetics models</a:t>
            </a:r>
          </a:p>
          <a:p>
            <a:r>
              <a:rPr lang="en-US" dirty="0">
                <a:latin typeface="+mn-lt"/>
              </a:rPr>
              <a:t>Shock tube experiments also have uncertainties</a:t>
            </a:r>
          </a:p>
          <a:p>
            <a:pPr lvl="1"/>
            <a:r>
              <a:rPr lang="en-US" dirty="0">
                <a:latin typeface="+mn-lt"/>
              </a:rPr>
              <a:t>T6 Stalker Tunnel at University of Oxford</a:t>
            </a:r>
          </a:p>
          <a:p>
            <a:pPr lvl="1"/>
            <a:r>
              <a:rPr lang="en-US" dirty="0">
                <a:latin typeface="+mn-lt"/>
              </a:rPr>
              <a:t>EAST Facility at NASA Ames Research Center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657FD8-D541-0071-1029-F59AC3FE10CB}"/>
              </a:ext>
            </a:extLst>
          </p:cNvPr>
          <p:cNvSpPr txBox="1"/>
          <p:nvPr/>
        </p:nvSpPr>
        <p:spPr>
          <a:xfrm>
            <a:off x="1121701" y="6035309"/>
            <a:ext cx="61092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Image Credit: </a:t>
            </a:r>
            <a:r>
              <a:rPr lang="en-US" sz="1000" i="1" dirty="0" err="1"/>
              <a:t>boltzplatz</a:t>
            </a:r>
            <a:endParaRPr lang="en-US" sz="10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4C5C62-945A-9889-BBF6-F5C883F4B65F}"/>
              </a:ext>
            </a:extLst>
          </p:cNvPr>
          <p:cNvSpPr txBox="1"/>
          <p:nvPr/>
        </p:nvSpPr>
        <p:spPr>
          <a:xfrm>
            <a:off x="4658060" y="5589408"/>
            <a:ext cx="753393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[2] Moses, J. I., </a:t>
            </a:r>
            <a:r>
              <a:rPr lang="en-US" sz="1000" i="1" dirty="0" err="1"/>
              <a:t>Cavali</a:t>
            </a:r>
            <a:r>
              <a:rPr lang="en-US" sz="1000" i="1" dirty="0"/>
              <a:t>, T., Fletcher, L. N., and Roman, M. T., “Atmospheric chemistry on Uranus and Neptune,” Philosophical</a:t>
            </a:r>
            <a:r>
              <a:rPr lang="en-US" sz="1000" dirty="0"/>
              <a:t> </a:t>
            </a:r>
            <a:r>
              <a:rPr lang="en-US" sz="1000" i="1" dirty="0"/>
              <a:t>Transactions of the Royal Society A, 2020. </a:t>
            </a:r>
            <a:r>
              <a:rPr lang="en-US" sz="1000" i="1" dirty="0">
                <a:hlinkClick r:id="rId4"/>
              </a:rPr>
              <a:t>https://doi.org/10.1098/rsta.2019.0477</a:t>
            </a:r>
            <a:r>
              <a:rPr lang="en-US" sz="1000" i="1" dirty="0"/>
              <a:t>.</a:t>
            </a:r>
          </a:p>
          <a:p>
            <a:r>
              <a:rPr lang="en-US" sz="1000" i="1" dirty="0"/>
              <a:t>[3] Monk, J., Prabhu, D., Jr, G. A., Thornton, J. M., Hwang, H., Pensado, A., and Dutta, S., “Uranus Probe Entry and Descent</a:t>
            </a:r>
            <a:r>
              <a:rPr lang="en-US" sz="1000" dirty="0"/>
              <a:t> </a:t>
            </a:r>
            <a:r>
              <a:rPr lang="en-US" sz="1000" i="1" dirty="0"/>
              <a:t>Mission Concept,” In Situ Exploration of the Giant Planets II, 2022.</a:t>
            </a:r>
            <a:endParaRPr lang="en-US" sz="1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04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3CC7-FDF0-A61F-5995-CF6105B3A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9B6EC9-4818-A161-D816-63E812296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28A2A6-34F2-85AF-E9FC-E46F6AAF8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Nonequilibrium Chemical Kinetics Solver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498655D-7AB9-83B0-20EB-6E64945DC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62605"/>
            <a:ext cx="6030650" cy="4532789"/>
          </a:xfrm>
          <a:prstGeom prst="rect">
            <a:avLst/>
          </a:prstGeom>
        </p:spPr>
      </p:pic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2193BB68-F7F2-75E9-82E0-15E5B2FB0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171" y="1162605"/>
            <a:ext cx="5794829" cy="3467017"/>
          </a:xfrm>
        </p:spPr>
        <p:txBody>
          <a:bodyPr/>
          <a:lstStyle/>
          <a:p>
            <a:r>
              <a:rPr lang="en-US" dirty="0">
                <a:latin typeface="+mn-lt"/>
              </a:rPr>
              <a:t>Toolkit for Excitation, Reactions, and Radiation with Applications (TERRA)</a:t>
            </a:r>
          </a:p>
          <a:p>
            <a:r>
              <a:rPr lang="en-US" dirty="0">
                <a:latin typeface="+mn-lt"/>
              </a:rPr>
              <a:t>1D incident shock simulations</a:t>
            </a:r>
          </a:p>
          <a:p>
            <a:r>
              <a:rPr lang="en-US" dirty="0">
                <a:latin typeface="+mn-lt"/>
              </a:rPr>
              <a:t>Multi-temperature chemical kinetics model</a:t>
            </a:r>
          </a:p>
          <a:p>
            <a:r>
              <a:rPr lang="en-US" dirty="0">
                <a:latin typeface="+mn-lt"/>
              </a:rPr>
              <a:t>Newly implemented 12-species H</a:t>
            </a:r>
            <a:r>
              <a:rPr lang="en-US" baseline="-25000" dirty="0">
                <a:latin typeface="+mn-lt"/>
              </a:rPr>
              <a:t>2</a:t>
            </a:r>
            <a:r>
              <a:rPr lang="en-US" dirty="0">
                <a:latin typeface="+mn-lt"/>
              </a:rPr>
              <a:t>/He/CH</a:t>
            </a:r>
            <a:r>
              <a:rPr lang="en-US" baseline="-25000" dirty="0">
                <a:latin typeface="+mn-lt"/>
              </a:rPr>
              <a:t>4</a:t>
            </a:r>
            <a:r>
              <a:rPr lang="en-US" dirty="0">
                <a:latin typeface="+mn-lt"/>
              </a:rPr>
              <a:t> database</a:t>
            </a:r>
          </a:p>
          <a:p>
            <a:pPr lvl="1"/>
            <a:r>
              <a:rPr lang="en-US" dirty="0">
                <a:latin typeface="+mn-lt"/>
              </a:rPr>
              <a:t>Equilibrium properties match NASA CEA within 5%</a:t>
            </a:r>
          </a:p>
          <a:p>
            <a:pPr lvl="1"/>
            <a:r>
              <a:rPr lang="en-US" dirty="0">
                <a:latin typeface="+mn-lt"/>
              </a:rPr>
              <a:t>Validated with the literature [4]</a:t>
            </a:r>
            <a:endParaRPr lang="en-US" baseline="30000" dirty="0"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FD69A3-37CA-EAAC-A5C1-B8362DE593F1}"/>
              </a:ext>
            </a:extLst>
          </p:cNvPr>
          <p:cNvSpPr txBox="1"/>
          <p:nvPr/>
        </p:nvSpPr>
        <p:spPr>
          <a:xfrm>
            <a:off x="118690" y="5843507"/>
            <a:ext cx="1200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[4] </a:t>
            </a:r>
            <a:r>
              <a:rPr lang="en-US" sz="1000" i="1" dirty="0" err="1"/>
              <a:t>Furudate</a:t>
            </a:r>
            <a:r>
              <a:rPr lang="en-US" sz="1000" i="1" dirty="0"/>
              <a:t>, M., Chang, K.-S., and Jeung, I.-S., “Calculation of H2-He Flow with Nonequilibrium Ionization and Radiation,”</a:t>
            </a:r>
            <a:r>
              <a:rPr lang="en-US" sz="1000" dirty="0"/>
              <a:t> </a:t>
            </a:r>
            <a:r>
              <a:rPr lang="en-US" sz="1000" i="1" dirty="0"/>
              <a:t>43rd AIAA Aerospace Sciences Meeting and Exhibit, American Institute of Aeronautics and Astronautics, Reno, Nevada, 2005.</a:t>
            </a:r>
            <a:r>
              <a:rPr lang="en-US" sz="1000" dirty="0"/>
              <a:t> </a:t>
            </a:r>
            <a:r>
              <a:rPr lang="en-US" sz="1000" i="1" dirty="0"/>
              <a:t>https://</a:t>
            </a:r>
            <a:r>
              <a:rPr lang="en-US" sz="1000" i="1" dirty="0" err="1"/>
              <a:t>doi.org</a:t>
            </a:r>
            <a:r>
              <a:rPr lang="en-US" sz="1000" i="1" dirty="0"/>
              <a:t>/10.2514/6.2005-586.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38749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8B6602-6FA7-E948-25DE-C08C27F662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3A2B85-5B0D-392C-354D-497FEEFAD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Nonequilibrium Chemical Kinetics + Radiation Solver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AF3E6CB-FA71-3478-2481-6395841A6AE1}"/>
              </a:ext>
            </a:extLst>
          </p:cNvPr>
          <p:cNvSpPr/>
          <p:nvPr/>
        </p:nvSpPr>
        <p:spPr>
          <a:xfrm>
            <a:off x="281251" y="2386508"/>
            <a:ext cx="1767372" cy="105424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TERRA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AA01DC4-06CD-3BDF-A1EC-AFDCA6347F47}"/>
              </a:ext>
            </a:extLst>
          </p:cNvPr>
          <p:cNvSpPr/>
          <p:nvPr/>
        </p:nvSpPr>
        <p:spPr>
          <a:xfrm>
            <a:off x="7349010" y="2386507"/>
            <a:ext cx="1767372" cy="105424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NEQAIR v15.3 [5]</a:t>
            </a:r>
            <a:endParaRPr lang="en-US" sz="2400" baseline="30000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B0556CF-68D0-E2A3-13CA-D3FF35657CD0}"/>
              </a:ext>
            </a:extLst>
          </p:cNvPr>
          <p:cNvSpPr/>
          <p:nvPr/>
        </p:nvSpPr>
        <p:spPr>
          <a:xfrm>
            <a:off x="2511968" y="1756860"/>
            <a:ext cx="4373697" cy="231354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Temperature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(translational-rotational, vibrational-electronic)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Species number densities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006D4EE-6A5E-5716-4D6D-D62F14EFE2E1}"/>
              </a:ext>
            </a:extLst>
          </p:cNvPr>
          <p:cNvSpPr/>
          <p:nvPr/>
        </p:nvSpPr>
        <p:spPr>
          <a:xfrm>
            <a:off x="9579727" y="2386508"/>
            <a:ext cx="2066160" cy="1054248"/>
          </a:xfrm>
          <a:prstGeom prst="roundRect">
            <a:avLst/>
          </a:prstGeom>
          <a:solidFill>
            <a:srgbClr val="CFB87C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Spectral Radiance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3637FB-859A-3180-808C-1C98564F1750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>
          <a:xfrm flipV="1">
            <a:off x="2048623" y="2913631"/>
            <a:ext cx="463345" cy="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EE4264-A608-ED62-381C-E68CE2B27146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>
            <a:off x="6885665" y="2913631"/>
            <a:ext cx="463345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4E354AC-A2FF-EB94-C31C-47BBC4630546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9116382" y="2913632"/>
            <a:ext cx="4633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331B24A6-041B-01F3-AEF2-1036D4EC4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134057"/>
            <a:ext cx="3926230" cy="1981192"/>
          </a:xfrm>
          <a:prstGeom prst="rect">
            <a:avLst/>
          </a:prstGeom>
        </p:spPr>
      </p:pic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E945427-E119-B945-2D74-C5615662B21F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8232696" y="3440756"/>
            <a:ext cx="0" cy="6933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617EC3F4-DE53-5778-F7D9-7BA1E8251AC3}"/>
              </a:ext>
            </a:extLst>
          </p:cNvPr>
          <p:cNvSpPr txBox="1"/>
          <p:nvPr/>
        </p:nvSpPr>
        <p:spPr>
          <a:xfrm>
            <a:off x="118690" y="6055793"/>
            <a:ext cx="119298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[5] </a:t>
            </a:r>
            <a:r>
              <a:rPr lang="en-US" sz="1000" i="1" dirty="0"/>
              <a:t>Brandis, A. M., and Cruden, B., “</a:t>
            </a:r>
            <a:r>
              <a:rPr lang="en-US" sz="1000" i="1" dirty="0" err="1"/>
              <a:t>Neqair</a:t>
            </a:r>
            <a:r>
              <a:rPr lang="en-US" sz="1000" i="1" dirty="0"/>
              <a:t> v15. 0 release notes: Nonequilibrium and equilibrium radiative transport and spectra</a:t>
            </a:r>
            <a:r>
              <a:rPr lang="en-US" sz="1000" dirty="0"/>
              <a:t> </a:t>
            </a:r>
            <a:r>
              <a:rPr lang="en-US" sz="1000" i="1" dirty="0"/>
              <a:t>program,” Technical report, 2020.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9006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90798-4E84-5846-65A8-94D2A6358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BCA781-25BB-0144-41C7-59A61363F3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4A8BA1-D124-880F-7087-DBB31397C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Experimental Data from Oxford T6 Stalker Tunnel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BCB16D2-5AC6-BA71-A79B-A474180C5DD7}"/>
              </a:ext>
            </a:extLst>
          </p:cNvPr>
          <p:cNvSpPr/>
          <p:nvPr/>
        </p:nvSpPr>
        <p:spPr>
          <a:xfrm>
            <a:off x="679341" y="4810373"/>
            <a:ext cx="4697149" cy="1054249"/>
          </a:xfrm>
          <a:prstGeom prst="roundRect">
            <a:avLst/>
          </a:prstGeom>
          <a:solidFill>
            <a:srgbClr val="B2B3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B: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84.5%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0.5%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12.9 Pa, 16.4 km/s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E3880DF-5944-1AC6-2122-F9EA8535ED59}"/>
              </a:ext>
            </a:extLst>
          </p:cNvPr>
          <p:cNvSpPr/>
          <p:nvPr/>
        </p:nvSpPr>
        <p:spPr>
          <a:xfrm>
            <a:off x="6815510" y="4810372"/>
            <a:ext cx="4697149" cy="105424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C: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80%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13.0 Pa, 16.3 km/s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34CC9F-B814-419F-85D0-C6174ADCCD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37"/>
          <a:stretch>
            <a:fillRect/>
          </a:stretch>
        </p:blipFill>
        <p:spPr>
          <a:xfrm>
            <a:off x="6285083" y="816500"/>
            <a:ext cx="5757334" cy="399387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A7A7582-AABA-31F9-D386-16FA2C0F5670}"/>
              </a:ext>
            </a:extLst>
          </p:cNvPr>
          <p:cNvSpPr txBox="1"/>
          <p:nvPr/>
        </p:nvSpPr>
        <p:spPr>
          <a:xfrm>
            <a:off x="118690" y="5864622"/>
            <a:ext cx="11772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[6] Steer, J., Collen, P., Glenn, A., Hambidge, C., Doherty, L. J., McGilvray, M., </a:t>
            </a:r>
            <a:r>
              <a:rPr lang="en-US" sz="1000" i="1" dirty="0" err="1"/>
              <a:t>Sopek</a:t>
            </a:r>
            <a:r>
              <a:rPr lang="en-US" sz="1000" i="1" dirty="0"/>
              <a:t>, T., Loehle, S., and </a:t>
            </a:r>
            <a:r>
              <a:rPr lang="en-US" sz="1000" i="1" dirty="0" err="1"/>
              <a:t>Walpot</a:t>
            </a:r>
            <a:r>
              <a:rPr lang="en-US" sz="1000" i="1" dirty="0"/>
              <a:t>, L.,</a:t>
            </a:r>
            <a:r>
              <a:rPr lang="en-US" sz="1000" dirty="0"/>
              <a:t> </a:t>
            </a:r>
            <a:r>
              <a:rPr lang="en-US" sz="1000" i="1" dirty="0"/>
              <a:t>“Commissioning of Upgrades to T6 to Study Giant Planet Entry,” Journal of Spacecraft and Rockets, Vol. 61, No. 6, 2024, p.</a:t>
            </a:r>
            <a:r>
              <a:rPr lang="en-US" sz="1000" dirty="0"/>
              <a:t> </a:t>
            </a:r>
            <a:r>
              <a:rPr lang="en-US" sz="1000" i="1" dirty="0"/>
              <a:t>1545–1562. https://</a:t>
            </a:r>
            <a:r>
              <a:rPr lang="en-US" sz="1000" i="1" dirty="0" err="1"/>
              <a:t>doi.org</a:t>
            </a:r>
            <a:r>
              <a:rPr lang="en-US" sz="1000" i="1" dirty="0"/>
              <a:t>/10.2514/1.A35893.</a:t>
            </a: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83D76B-EAA3-032B-B277-629EDEF491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93"/>
          <a:stretch>
            <a:fillRect/>
          </a:stretch>
        </p:blipFill>
        <p:spPr>
          <a:xfrm>
            <a:off x="118690" y="821543"/>
            <a:ext cx="5787891" cy="398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56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CEA87-5830-5135-3C70-7BC5F7339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CAE775-014B-4EDF-3E5D-B444744B0E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95D932-E5C5-7CF2-7CEA-E0D8B9ADE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Peak Nonequilibrium Spectral Radiance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7C349BD-6E17-FC57-C74F-5141F14AF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12" y="837499"/>
            <a:ext cx="5506606" cy="434057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97378F3-2D09-F094-2FF9-717DE1F3A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47" y="784441"/>
            <a:ext cx="5731443" cy="4393636"/>
          </a:xfrm>
          <a:prstGeom prst="rect">
            <a:avLst/>
          </a:prstGeom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9FC016C3-09A7-AC50-2B35-6D2918B1F015}"/>
              </a:ext>
            </a:extLst>
          </p:cNvPr>
          <p:cNvSpPr/>
          <p:nvPr/>
        </p:nvSpPr>
        <p:spPr>
          <a:xfrm>
            <a:off x="679341" y="5178077"/>
            <a:ext cx="4697149" cy="1054249"/>
          </a:xfrm>
          <a:prstGeom prst="roundRect">
            <a:avLst/>
          </a:prstGeom>
          <a:solidFill>
            <a:srgbClr val="B2B3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B: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84.5%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0.5%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12.9 Pa, 16.4 km/s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FD48515-6C05-257F-A1F5-1F4172EA7F56}"/>
              </a:ext>
            </a:extLst>
          </p:cNvPr>
          <p:cNvSpPr/>
          <p:nvPr/>
        </p:nvSpPr>
        <p:spPr>
          <a:xfrm>
            <a:off x="6815510" y="5178077"/>
            <a:ext cx="4697149" cy="105424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C: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80%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13.0 Pa, 16.3 km/s</a:t>
            </a:r>
          </a:p>
        </p:txBody>
      </p:sp>
    </p:spTree>
    <p:extLst>
      <p:ext uri="{BB962C8B-B14F-4D97-AF65-F5344CB8AC3E}">
        <p14:creationId xmlns:p14="http://schemas.microsoft.com/office/powerpoint/2010/main" val="635896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7FF3A-B841-D0DC-C2C8-827BA9D63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5E04C2-45D0-A802-CF33-4464D17E5B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9A81DB-16B3-2F3E-7E14-BC855C18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Peak Nonequilibrium Spectral Radiance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B1A06C3-C9D3-55C8-CCF1-260B91457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947" y="784441"/>
            <a:ext cx="5731443" cy="4393636"/>
          </a:xfrm>
          <a:prstGeom prst="rect">
            <a:avLst/>
          </a:prstGeom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8A104AF-AF7E-2ECF-FD22-E23E256EBA60}"/>
              </a:ext>
            </a:extLst>
          </p:cNvPr>
          <p:cNvSpPr/>
          <p:nvPr/>
        </p:nvSpPr>
        <p:spPr>
          <a:xfrm>
            <a:off x="898499" y="5178077"/>
            <a:ext cx="4697149" cy="1054249"/>
          </a:xfrm>
          <a:prstGeom prst="roundRect">
            <a:avLst/>
          </a:prstGeom>
          <a:solidFill>
            <a:srgbClr val="B2B3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B: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84.5%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0.5%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12.9 Pa, 16.4 km/s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FFEAED2-AF4B-BC3D-45D8-BD799E3244DF}"/>
              </a:ext>
            </a:extLst>
          </p:cNvPr>
          <p:cNvSpPr/>
          <p:nvPr/>
        </p:nvSpPr>
        <p:spPr>
          <a:xfrm>
            <a:off x="6961815" y="5178077"/>
            <a:ext cx="4697149" cy="105424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C: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80%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13.0 Pa, 16.3 km/s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777114-6423-8BB4-49CA-E23F62914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12" y="837499"/>
            <a:ext cx="5506606" cy="43405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A06F36-64D4-2261-C84F-C7C2DA6F7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78873"/>
            <a:ext cx="12192000" cy="5511293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16320A0-595E-CBEA-AC6A-254E48DE9EC5}"/>
              </a:ext>
            </a:extLst>
          </p:cNvPr>
          <p:cNvSpPr/>
          <p:nvPr/>
        </p:nvSpPr>
        <p:spPr>
          <a:xfrm>
            <a:off x="1316085" y="2629267"/>
            <a:ext cx="9739724" cy="18348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Question: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an uncertainty quantification (UQ) analysis that includes uncertainties from both simulations and experiments close the existing gap between modeling and testing for H</a:t>
            </a:r>
            <a:r>
              <a:rPr lang="en-US" sz="24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/He/CH</a:t>
            </a:r>
            <a:r>
              <a:rPr lang="en-US" sz="24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systems?</a:t>
            </a:r>
          </a:p>
        </p:txBody>
      </p:sp>
    </p:spTree>
    <p:extLst>
      <p:ext uri="{BB962C8B-B14F-4D97-AF65-F5344CB8AC3E}">
        <p14:creationId xmlns:p14="http://schemas.microsoft.com/office/powerpoint/2010/main" val="2003807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504F2-6EE3-3164-DDED-FEC0A02BF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2420"/>
            <a:ext cx="10515600" cy="653159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Mixed UQ Framework</a:t>
            </a:r>
          </a:p>
        </p:txBody>
      </p:sp>
    </p:spTree>
    <p:extLst>
      <p:ext uri="{BB962C8B-B14F-4D97-AF65-F5344CB8AC3E}">
        <p14:creationId xmlns:p14="http://schemas.microsoft.com/office/powerpoint/2010/main" val="2634015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ECC6-2FAA-8D31-D8C1-DD2F05185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7080E-18B1-3B2B-E2F4-B1C98507FC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495A86-B31D-86BB-802C-B130316ED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Uncertain Parameters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51A553-BCD0-CC63-C665-E9DFC51D3D45}"/>
              </a:ext>
            </a:extLst>
          </p:cNvPr>
          <p:cNvSpPr/>
          <p:nvPr/>
        </p:nvSpPr>
        <p:spPr>
          <a:xfrm>
            <a:off x="1447116" y="1502383"/>
            <a:ext cx="3338111" cy="705079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Epistemic Uncertainty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F0DD852-3FF5-E6E2-7878-866BDEF10DD5}"/>
              </a:ext>
            </a:extLst>
          </p:cNvPr>
          <p:cNvSpPr/>
          <p:nvPr/>
        </p:nvSpPr>
        <p:spPr>
          <a:xfrm>
            <a:off x="7260353" y="1502382"/>
            <a:ext cx="3338111" cy="70507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Aleatory Uncertainty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7FEEE36-E055-F1DA-B92E-C6B72387D5DA}"/>
              </a:ext>
            </a:extLst>
          </p:cNvPr>
          <p:cNvSpPr/>
          <p:nvPr/>
        </p:nvSpPr>
        <p:spPr>
          <a:xfrm>
            <a:off x="118689" y="2287764"/>
            <a:ext cx="5904100" cy="1594871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Due to lack of knowledge of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Result of inadequate understanding of physics model in numerical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Reducible if increase in physics knowledge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D9872C-9CD1-0B17-5699-44B34B7CD1EB}"/>
              </a:ext>
            </a:extLst>
          </p:cNvPr>
          <p:cNvSpPr/>
          <p:nvPr/>
        </p:nvSpPr>
        <p:spPr>
          <a:xfrm>
            <a:off x="6169213" y="2287763"/>
            <a:ext cx="5904100" cy="1594871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Due to uncontrollable factors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Instrument noise in experiments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Generally considered irreducible [7]</a:t>
            </a:r>
            <a:endParaRPr lang="en-US" sz="24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6D687985-AD7A-B745-CB3B-5F9EC90A9238}"/>
                  </a:ext>
                </a:extLst>
              </p:cNvPr>
              <p:cNvSpPr/>
              <p:nvPr/>
            </p:nvSpPr>
            <p:spPr>
              <a:xfrm>
                <a:off x="674457" y="3962937"/>
                <a:ext cx="4792564" cy="121429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Chemical kinetic rate parameters: 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  <m:sup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</m:sSup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6D687985-AD7A-B745-CB3B-5F9EC90A92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57" y="3962937"/>
                <a:ext cx="4792564" cy="1214291"/>
              </a:xfrm>
              <a:prstGeom prst="roundRect">
                <a:avLst/>
              </a:prstGeom>
              <a:blipFill>
                <a:blip r:embed="rId3"/>
                <a:stretch>
                  <a:fillRect t="-5102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BDA0E92-691A-6185-E411-BA23BD2EE6D2}"/>
              </a:ext>
            </a:extLst>
          </p:cNvPr>
          <p:cNvSpPr/>
          <p:nvPr/>
        </p:nvSpPr>
        <p:spPr>
          <a:xfrm>
            <a:off x="6724981" y="3962936"/>
            <a:ext cx="4792562" cy="12142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Fluctuations in experimental freestream conditions: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Velocity, Pressure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A28B56-ED5C-ACB1-7652-5320BBD95EDD}"/>
              </a:ext>
            </a:extLst>
          </p:cNvPr>
          <p:cNvSpPr txBox="1"/>
          <p:nvPr/>
        </p:nvSpPr>
        <p:spPr>
          <a:xfrm>
            <a:off x="118689" y="5909885"/>
            <a:ext cx="12007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[7] </a:t>
            </a:r>
            <a:r>
              <a:rPr lang="en-US" sz="1000" i="1" dirty="0"/>
              <a:t>West, T. K., and </a:t>
            </a:r>
            <a:r>
              <a:rPr lang="en-US" sz="1000" i="1" dirty="0" err="1"/>
              <a:t>Hosder</a:t>
            </a:r>
            <a:r>
              <a:rPr lang="en-US" sz="1000" i="1" dirty="0"/>
              <a:t>, S., “Uncertainty Quantification of Hypersonic Reentry Flows with Sparse Sampling and Stochastic</a:t>
            </a:r>
            <a:r>
              <a:rPr lang="en-US" sz="1000" dirty="0"/>
              <a:t> </a:t>
            </a:r>
            <a:r>
              <a:rPr lang="en-US" sz="1000" i="1" dirty="0"/>
              <a:t>Expansions,” Journal of Spacecraft and Rockets, Vol. 52, No. 1, 2015, p. 120–133. https://</a:t>
            </a:r>
            <a:r>
              <a:rPr lang="en-US" sz="1000" i="1" dirty="0" err="1"/>
              <a:t>doi.org</a:t>
            </a:r>
            <a:r>
              <a:rPr lang="en-US" sz="1000" i="1" dirty="0"/>
              <a:t>/10.2514/1.A32947.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5281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4" grpId="0" animBg="1"/>
      <p:bldP spid="25" grpId="0" animBg="1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8CD5A-B774-93F7-ADCC-BAA7ED950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8D5777-52B9-2AC7-E516-0B0AC6C27C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EDE950-C0C3-54AB-3A3C-26E87DC6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Epistemic Uncertain Parameters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49100040-91D0-0F60-1407-362CE72809F1}"/>
              </a:ext>
            </a:extLst>
          </p:cNvPr>
          <p:cNvSpPr/>
          <p:nvPr/>
        </p:nvSpPr>
        <p:spPr>
          <a:xfrm>
            <a:off x="118690" y="2430032"/>
            <a:ext cx="3265778" cy="1622561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Chemical kinetic rate parameters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735AB281-1D9B-2B27-554A-2E564E9B8E2C}"/>
              </a:ext>
            </a:extLst>
          </p:cNvPr>
          <p:cNvSpPr/>
          <p:nvPr/>
        </p:nvSpPr>
        <p:spPr>
          <a:xfrm>
            <a:off x="3521034" y="866898"/>
            <a:ext cx="344384" cy="4748828"/>
          </a:xfrm>
          <a:prstGeom prst="leftBrace">
            <a:avLst>
              <a:gd name="adj1" fmla="val 8333"/>
              <a:gd name="adj2" fmla="val 50678"/>
            </a:avLst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DC187A-CF31-F019-E90C-1AB7326471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39" t="10930" r="3418" b="50000"/>
          <a:stretch>
            <a:fillRect/>
          </a:stretch>
        </p:blipFill>
        <p:spPr>
          <a:xfrm>
            <a:off x="3693226" y="845464"/>
            <a:ext cx="8324961" cy="47916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EE407A-A05D-60E6-6465-FE3FF972F1BC}"/>
              </a:ext>
            </a:extLst>
          </p:cNvPr>
          <p:cNvSpPr/>
          <p:nvPr/>
        </p:nvSpPr>
        <p:spPr>
          <a:xfrm>
            <a:off x="8593101" y="879525"/>
            <a:ext cx="1187532" cy="47916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336C41-9721-99F8-49E9-242DC51468DC}"/>
              </a:ext>
            </a:extLst>
          </p:cNvPr>
          <p:cNvSpPr/>
          <p:nvPr/>
        </p:nvSpPr>
        <p:spPr>
          <a:xfrm>
            <a:off x="11075581" y="879523"/>
            <a:ext cx="783773" cy="47916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F9DB15-4F7E-AB6E-43D2-10BA3377D2D6}"/>
              </a:ext>
            </a:extLst>
          </p:cNvPr>
          <p:cNvSpPr txBox="1"/>
          <p:nvPr/>
        </p:nvSpPr>
        <p:spPr>
          <a:xfrm>
            <a:off x="0" y="5615726"/>
            <a:ext cx="120733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[8] Leibowitz, L. P., “Measurements of the Structure of an Ionizing Shock  Wave in a Hydrogen-Helium Mixture,” Physics of Fluids, Vol. 16, No. 1, 1973, pp. 59–68.</a:t>
            </a:r>
          </a:p>
          <a:p>
            <a:r>
              <a:rPr lang="en-US" sz="1000" i="1" dirty="0"/>
              <a:t>[9] da Silva, M. L., and Vargas, J., “A Physically-Consistent Chemical  Dataset for the Simulation of N2-CH4 Shocked Flows Up to T 100; 000 K,” </a:t>
            </a:r>
            <a:r>
              <a:rPr lang="en-US" sz="1000" i="1" dirty="0" err="1"/>
              <a:t>arXiv</a:t>
            </a:r>
            <a:r>
              <a:rPr lang="en-US" sz="1000" i="1" dirty="0"/>
              <a:t>: 2212.09911 [physics], 2022.</a:t>
            </a:r>
          </a:p>
          <a:p>
            <a:r>
              <a:rPr lang="en-US" sz="1000" i="1" dirty="0"/>
              <a:t>[10] Carroll, A. T., Blanquart, G., Brandis, A. M., and Cruden, B. A., “Kinetic  and Transport Modeling for Entry Flows in Hydrogen-Helium Atmospheres,” AIAA AVIATION 2023 Forum, AIAA Paper 2023-3728, 2023.</a:t>
            </a:r>
          </a:p>
          <a:p>
            <a:r>
              <a:rPr lang="en-US" sz="1000" i="1" dirty="0"/>
              <a:t>[11] Leibowitz, L. P., and Kuo, T.-J., “Ionizational Nonequilibrium Heating  During Outer Planetary Entries,” AIAA Journal, Vol. 14, No. 9, 1976, pp. 1324–1329.</a:t>
            </a:r>
          </a:p>
        </p:txBody>
      </p:sp>
    </p:spTree>
    <p:extLst>
      <p:ext uri="{BB962C8B-B14F-4D97-AF65-F5344CB8AC3E}">
        <p14:creationId xmlns:p14="http://schemas.microsoft.com/office/powerpoint/2010/main" val="175966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3707E-47DB-200C-74FC-8347327C7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4FFF09-E541-4354-B1CB-23CF8758B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90B548-E4EB-9FB6-31F2-3DF862A8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Aleatory Uncertain Parameters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021C58-4B49-C9FD-FF9A-7DCBB9023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608" y="812591"/>
            <a:ext cx="7250384" cy="51882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BC9AFB-E87A-8CC6-09B7-3DF52534E36E}"/>
              </a:ext>
            </a:extLst>
          </p:cNvPr>
          <p:cNvSpPr/>
          <p:nvPr/>
        </p:nvSpPr>
        <p:spPr>
          <a:xfrm>
            <a:off x="10034405" y="1745473"/>
            <a:ext cx="544130" cy="1168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C1DF87B-0315-7B25-A94F-DA1E4BA40588}"/>
              </a:ext>
            </a:extLst>
          </p:cNvPr>
          <p:cNvSpPr/>
          <p:nvPr/>
        </p:nvSpPr>
        <p:spPr>
          <a:xfrm>
            <a:off x="118690" y="2430032"/>
            <a:ext cx="3265778" cy="1622561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Velocity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30262000-8591-8695-F6AA-209AF14E162C}"/>
              </a:ext>
            </a:extLst>
          </p:cNvPr>
          <p:cNvSpPr/>
          <p:nvPr/>
        </p:nvSpPr>
        <p:spPr>
          <a:xfrm>
            <a:off x="3521034" y="866898"/>
            <a:ext cx="344384" cy="4748828"/>
          </a:xfrm>
          <a:prstGeom prst="leftBrace">
            <a:avLst>
              <a:gd name="adj1" fmla="val 8333"/>
              <a:gd name="adj2" fmla="val 50678"/>
            </a:avLst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CCD0F6-4C84-C9AA-1C38-511610E774B2}"/>
              </a:ext>
            </a:extLst>
          </p:cNvPr>
          <p:cNvSpPr txBox="1"/>
          <p:nvPr/>
        </p:nvSpPr>
        <p:spPr>
          <a:xfrm>
            <a:off x="118690" y="5906641"/>
            <a:ext cx="12007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[6] Steer, J., Collen, P., Glenn, A., Hambidge, C., Doherty, L. J., McGilvray, M., </a:t>
            </a:r>
            <a:r>
              <a:rPr lang="en-US" sz="1000" i="1" dirty="0" err="1"/>
              <a:t>Sopek</a:t>
            </a:r>
            <a:r>
              <a:rPr lang="en-US" sz="1000" i="1" dirty="0"/>
              <a:t>, T., Loehle, S., and </a:t>
            </a:r>
            <a:r>
              <a:rPr lang="en-US" sz="1000" i="1" dirty="0" err="1"/>
              <a:t>Walpot</a:t>
            </a:r>
            <a:r>
              <a:rPr lang="en-US" sz="1000" i="1" dirty="0"/>
              <a:t>, L.,</a:t>
            </a:r>
            <a:r>
              <a:rPr lang="en-US" sz="1000" dirty="0"/>
              <a:t> </a:t>
            </a:r>
            <a:r>
              <a:rPr lang="en-US" sz="1000" i="1" dirty="0"/>
              <a:t>“Commissioning of Upgrades to T6 to Study Giant Planet Entry,” Journal of Spacecraft and Rockets, Vol. 61, No. 6, 2024, p.</a:t>
            </a:r>
            <a:r>
              <a:rPr lang="en-US" sz="1000" dirty="0"/>
              <a:t> </a:t>
            </a:r>
            <a:r>
              <a:rPr lang="en-US" sz="1000" i="1" dirty="0"/>
              <a:t>1545–1562. https://</a:t>
            </a:r>
            <a:r>
              <a:rPr lang="en-US" sz="1000" i="1" dirty="0" err="1"/>
              <a:t>doi.org</a:t>
            </a:r>
            <a:r>
              <a:rPr lang="en-US" sz="1000" i="1" dirty="0"/>
              <a:t>/10.2514/1.A35893.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31642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A75314-90E9-6158-BEF3-06F68A2DE0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08F9EB-90A5-B479-AFB0-79C9A2D6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Mixed UQ Nested Loop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88045B6-0A3B-8EB8-C114-7D1D7C5FB838}"/>
              </a:ext>
            </a:extLst>
          </p:cNvPr>
          <p:cNvSpPr/>
          <p:nvPr/>
        </p:nvSpPr>
        <p:spPr>
          <a:xfrm>
            <a:off x="32675" y="994558"/>
            <a:ext cx="12126650" cy="503810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solidFill>
                  <a:schemeClr val="tx1"/>
                </a:solidFill>
              </a:rPr>
              <a:t>Epistemic Outer Loop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23EED31-79AA-AEC4-AFAB-040C4F4535FC}"/>
              </a:ext>
            </a:extLst>
          </p:cNvPr>
          <p:cNvSpPr/>
          <p:nvPr/>
        </p:nvSpPr>
        <p:spPr>
          <a:xfrm>
            <a:off x="371219" y="2969526"/>
            <a:ext cx="11562756" cy="2693776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solidFill>
                  <a:schemeClr val="tx1"/>
                </a:solidFill>
              </a:rPr>
              <a:t>Aleatory Inner Loop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0550AAF-281F-21D0-A99B-8F28C833371F}"/>
              </a:ext>
            </a:extLst>
          </p:cNvPr>
          <p:cNvSpPr/>
          <p:nvPr/>
        </p:nvSpPr>
        <p:spPr>
          <a:xfrm>
            <a:off x="1947988" y="3687759"/>
            <a:ext cx="9571077" cy="166038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57EEC52-C7CA-2CF9-769E-9B65EA904045}"/>
              </a:ext>
            </a:extLst>
          </p:cNvPr>
          <p:cNvSpPr/>
          <p:nvPr/>
        </p:nvSpPr>
        <p:spPr>
          <a:xfrm>
            <a:off x="2273822" y="3961652"/>
            <a:ext cx="2467944" cy="1112600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TERRA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27B9036-B105-5323-87AB-C75913CE52E4}"/>
              </a:ext>
            </a:extLst>
          </p:cNvPr>
          <p:cNvSpPr/>
          <p:nvPr/>
        </p:nvSpPr>
        <p:spPr>
          <a:xfrm>
            <a:off x="7015808" y="3961652"/>
            <a:ext cx="2467944" cy="1112600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NEQAIR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DDA9B06-192A-DE5D-22F0-0E92AE01BA68}"/>
              </a:ext>
            </a:extLst>
          </p:cNvPr>
          <p:cNvSpPr/>
          <p:nvPr/>
        </p:nvSpPr>
        <p:spPr>
          <a:xfrm>
            <a:off x="5237317" y="4024037"/>
            <a:ext cx="1282940" cy="987829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x, T</a:t>
            </a:r>
            <a:r>
              <a:rPr lang="en-US" sz="2400" baseline="-25000" dirty="0">
                <a:solidFill>
                  <a:schemeClr val="tx1"/>
                </a:solidFill>
              </a:rPr>
              <a:t>t</a:t>
            </a:r>
            <a:r>
              <a:rPr lang="en-US" sz="2400" dirty="0">
                <a:solidFill>
                  <a:schemeClr val="tx1"/>
                </a:solidFill>
              </a:rPr>
              <a:t>, T</a:t>
            </a:r>
            <a:r>
              <a:rPr lang="en-US" sz="2400" baseline="-25000" dirty="0">
                <a:solidFill>
                  <a:schemeClr val="tx1"/>
                </a:solidFill>
              </a:rPr>
              <a:t>v</a:t>
            </a:r>
            <a:r>
              <a:rPr lang="en-US" sz="2400" dirty="0">
                <a:solidFill>
                  <a:schemeClr val="tx1"/>
                </a:solidFill>
              </a:rPr>
              <a:t>, T</a:t>
            </a:r>
            <a:r>
              <a:rPr lang="en-US" sz="2400" baseline="-25000" dirty="0">
                <a:solidFill>
                  <a:schemeClr val="tx1"/>
                </a:solidFill>
              </a:rPr>
              <a:t>r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T</a:t>
            </a:r>
            <a:r>
              <a:rPr lang="en-US" sz="2400" baseline="-25000" dirty="0" err="1">
                <a:solidFill>
                  <a:schemeClr val="tx1"/>
                </a:solidFill>
              </a:rPr>
              <a:t>e</a:t>
            </a:r>
            <a:r>
              <a:rPr lang="en-US" sz="2400" dirty="0">
                <a:solidFill>
                  <a:schemeClr val="tx1"/>
                </a:solidFill>
              </a:rPr>
              <a:t>, n</a:t>
            </a:r>
            <a:r>
              <a:rPr lang="en-US" sz="2400" baseline="-25000" dirty="0">
                <a:solidFill>
                  <a:schemeClr val="tx1"/>
                </a:solidFill>
              </a:rPr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2A7AE87C-E94B-F251-CC49-0FC549222C7A}"/>
                  </a:ext>
                </a:extLst>
              </p:cNvPr>
              <p:cNvSpPr/>
              <p:nvPr/>
            </p:nvSpPr>
            <p:spPr>
              <a:xfrm>
                <a:off x="9979303" y="4020762"/>
                <a:ext cx="1282940" cy="987829"/>
              </a:xfrm>
              <a:prstGeom prst="roundRect">
                <a:avLst/>
              </a:prstGeom>
              <a:solidFill>
                <a:srgbClr val="CFB87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70A03E"/>
                    </a:solidFill>
                  </a:rPr>
                  <a:t>L(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A03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2400" b="1" dirty="0">
                    <a:solidFill>
                      <a:srgbClr val="70A03E"/>
                    </a:solidFill>
                  </a:rPr>
                  <a:t>,y)</a:t>
                </a:r>
              </a:p>
            </p:txBody>
          </p:sp>
        </mc:Choice>
        <mc:Fallback xmlns=""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2A7AE87C-E94B-F251-CC49-0FC549222C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9303" y="4020762"/>
                <a:ext cx="1282940" cy="9878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1A354A7-AB15-2D55-E720-022EE8824EA3}"/>
              </a:ext>
            </a:extLst>
          </p:cNvPr>
          <p:cNvSpPr/>
          <p:nvPr/>
        </p:nvSpPr>
        <p:spPr>
          <a:xfrm>
            <a:off x="2273822" y="1872146"/>
            <a:ext cx="2467944" cy="970998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Chemical kinetic rate parameters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7677096-5BB4-D8D0-D1D9-8F1FBCB6FFDF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1782752" y="4514678"/>
            <a:ext cx="491070" cy="32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E63F1A8-0BA0-CD22-E2D7-19FD7AD58DDF}"/>
              </a:ext>
            </a:extLst>
          </p:cNvPr>
          <p:cNvCxnSpPr>
            <a:cxnSpLocks/>
            <a:stCxn id="24" idx="3"/>
            <a:endCxn id="27" idx="1"/>
          </p:cNvCxnSpPr>
          <p:nvPr/>
        </p:nvCxnSpPr>
        <p:spPr>
          <a:xfrm>
            <a:off x="4741766" y="4517952"/>
            <a:ext cx="49555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D3C101-CDBF-DFD4-089C-54D4E948E1F6}"/>
              </a:ext>
            </a:extLst>
          </p:cNvPr>
          <p:cNvCxnSpPr>
            <a:cxnSpLocks/>
            <a:stCxn id="27" idx="3"/>
            <a:endCxn id="26" idx="1"/>
          </p:cNvCxnSpPr>
          <p:nvPr/>
        </p:nvCxnSpPr>
        <p:spPr>
          <a:xfrm>
            <a:off x="6520257" y="4517952"/>
            <a:ext cx="49555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4E32270-FD94-D6C0-16DC-C61CA280A262}"/>
              </a:ext>
            </a:extLst>
          </p:cNvPr>
          <p:cNvCxnSpPr>
            <a:cxnSpLocks/>
            <a:stCxn id="26" idx="3"/>
            <a:endCxn id="28" idx="1"/>
          </p:cNvCxnSpPr>
          <p:nvPr/>
        </p:nvCxnSpPr>
        <p:spPr>
          <a:xfrm flipV="1">
            <a:off x="9483752" y="4514677"/>
            <a:ext cx="495551" cy="32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E84BE72-57B5-D349-9BE9-212866DEA088}"/>
              </a:ext>
            </a:extLst>
          </p:cNvPr>
          <p:cNvCxnSpPr>
            <a:cxnSpLocks/>
            <a:stCxn id="29" idx="2"/>
            <a:endCxn id="24" idx="0"/>
          </p:cNvCxnSpPr>
          <p:nvPr/>
        </p:nvCxnSpPr>
        <p:spPr>
          <a:xfrm>
            <a:off x="3507794" y="2843144"/>
            <a:ext cx="0" cy="11185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C288A710-2522-AD48-2EEF-B3033E9A8C13}"/>
              </a:ext>
            </a:extLst>
          </p:cNvPr>
          <p:cNvSpPr/>
          <p:nvPr/>
        </p:nvSpPr>
        <p:spPr>
          <a:xfrm>
            <a:off x="502131" y="4020761"/>
            <a:ext cx="1282940" cy="987829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V, P, </a:t>
            </a:r>
            <a:r>
              <a:rPr lang="en-US" sz="2400" dirty="0" err="1">
                <a:solidFill>
                  <a:schemeClr val="tx1"/>
                </a:solidFill>
              </a:rPr>
              <a:t>X</a:t>
            </a:r>
            <a:r>
              <a:rPr lang="en-US" sz="2400" baseline="-25000" dirty="0" err="1">
                <a:solidFill>
                  <a:schemeClr val="tx1"/>
                </a:solidFill>
              </a:rPr>
              <a:t>s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D019C08E-937F-9370-13D7-01BB5E202024}"/>
              </a:ext>
            </a:extLst>
          </p:cNvPr>
          <p:cNvSpPr/>
          <p:nvPr/>
        </p:nvSpPr>
        <p:spPr>
          <a:xfrm>
            <a:off x="502131" y="4020761"/>
            <a:ext cx="1282940" cy="987829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V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X</a:t>
            </a:r>
            <a:r>
              <a:rPr lang="en-US" sz="2400" baseline="-25000" dirty="0" err="1">
                <a:solidFill>
                  <a:schemeClr val="tx1"/>
                </a:solidFill>
              </a:rPr>
              <a:t>s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CA1D126D-0284-2700-6DC1-01A3B106F1B7}"/>
              </a:ext>
            </a:extLst>
          </p:cNvPr>
          <p:cNvSpPr/>
          <p:nvPr/>
        </p:nvSpPr>
        <p:spPr>
          <a:xfrm>
            <a:off x="2273822" y="1872146"/>
            <a:ext cx="2467944" cy="970998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Chemical kinetic rate parameters</a:t>
            </a:r>
          </a:p>
        </p:txBody>
      </p:sp>
    </p:spTree>
    <p:extLst>
      <p:ext uri="{BB962C8B-B14F-4D97-AF65-F5344CB8AC3E}">
        <p14:creationId xmlns:p14="http://schemas.microsoft.com/office/powerpoint/2010/main" val="111177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55" grpId="0" animBg="1"/>
      <p:bldP spid="58" grpId="0" animBg="1"/>
      <p:bldP spid="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BF124-5357-8F29-E5F7-CD42451BC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9E56B5-37B2-10CA-4353-DE51FD2536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04B143-1907-2C67-C6F0-09411191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Polynomial Chaos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2A10985-72DC-6058-3935-C10E2A59F821}"/>
                  </a:ext>
                </a:extLst>
              </p:cNvPr>
              <p:cNvSpPr/>
              <p:nvPr/>
            </p:nvSpPr>
            <p:spPr>
              <a:xfrm>
                <a:off x="4311041" y="2858589"/>
                <a:ext cx="3569918" cy="1140822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sup>
                              </m:sSup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2A10985-72DC-6058-3935-C10E2A59F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041" y="2858589"/>
                <a:ext cx="3569918" cy="1140822"/>
              </a:xfrm>
              <a:prstGeom prst="roundRect">
                <a:avLst/>
              </a:prstGeom>
              <a:blipFill>
                <a:blip r:embed="rId2"/>
                <a:stretch>
                  <a:fillRect t="-105435" b="-146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3B662FED-2209-8CE4-4973-4DB6E0B8EB43}"/>
                  </a:ext>
                </a:extLst>
              </p:cNvPr>
              <p:cNvSpPr/>
              <p:nvPr/>
            </p:nvSpPr>
            <p:spPr>
              <a:xfrm>
                <a:off x="2561554" y="4329954"/>
                <a:ext cx="7068889" cy="1630258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𝝍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: </a:t>
                </a:r>
                <a:r>
                  <a:rPr lang="en-US" sz="2400" dirty="0">
                    <a:solidFill>
                      <a:schemeClr val="tx1"/>
                    </a:solidFill>
                  </a:rPr>
                  <a:t>multivariate polynomials that are orthogonal with respect to probability distribution of inputs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: </a:t>
                </a:r>
                <a:r>
                  <a:rPr lang="en-US" sz="2400" dirty="0">
                    <a:solidFill>
                      <a:schemeClr val="tx1"/>
                    </a:solidFill>
                  </a:rPr>
                  <a:t>PCE coefficients</a:t>
                </a:r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3B662FED-2209-8CE4-4973-4DB6E0B8E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554" y="4329954"/>
                <a:ext cx="7068889" cy="163025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5B7891-5F15-E2FD-B792-7176D2BAEAE7}"/>
              </a:ext>
            </a:extLst>
          </p:cNvPr>
          <p:cNvSpPr/>
          <p:nvPr/>
        </p:nvSpPr>
        <p:spPr>
          <a:xfrm>
            <a:off x="2075111" y="897788"/>
            <a:ext cx="8041777" cy="16302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Polynomial chaos expansion (PCE):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Used to represent uncertain system as sum of orthogonal polynomials and is used to form a surrogate model.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With Ordinary Least Squares (OLS) Regression</a:t>
            </a:r>
          </a:p>
        </p:txBody>
      </p:sp>
    </p:spTree>
    <p:extLst>
      <p:ext uri="{BB962C8B-B14F-4D97-AF65-F5344CB8AC3E}">
        <p14:creationId xmlns:p14="http://schemas.microsoft.com/office/powerpoint/2010/main" val="1051799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B875B-631C-486E-6582-530347B36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36DB2A-19C0-1285-D67C-354151A1D5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DD9B95-525B-DC34-3259-66BA38877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Sobol’ Indices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8672A4F0-EA64-ED83-7CE2-1C95B3D20F44}"/>
                  </a:ext>
                </a:extLst>
              </p:cNvPr>
              <p:cNvSpPr/>
              <p:nvPr/>
            </p:nvSpPr>
            <p:spPr>
              <a:xfrm>
                <a:off x="4311042" y="2858589"/>
                <a:ext cx="3569916" cy="1140822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…,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8672A4F0-EA64-ED83-7CE2-1C95B3D20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042" y="2858589"/>
                <a:ext cx="3569916" cy="1140822"/>
              </a:xfrm>
              <a:prstGeom prst="roundRect">
                <a:avLst/>
              </a:prstGeom>
              <a:blipFill>
                <a:blip r:embed="rId2"/>
                <a:stretch>
                  <a:fillRect t="-105435" b="-145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43611FB-9D0B-C037-BB1E-175885D431F5}"/>
              </a:ext>
            </a:extLst>
          </p:cNvPr>
          <p:cNvSpPr/>
          <p:nvPr/>
        </p:nvSpPr>
        <p:spPr>
          <a:xfrm>
            <a:off x="2075110" y="897788"/>
            <a:ext cx="8041777" cy="16302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Total Sobol’ indices: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Quantifies how much uncertainty in input parameter affects </a:t>
            </a:r>
            <a:r>
              <a:rPr lang="en-US" sz="2400" dirty="0" err="1">
                <a:solidFill>
                  <a:schemeClr val="tx1"/>
                </a:solidFill>
              </a:rPr>
              <a:t>QoI</a:t>
            </a:r>
            <a:r>
              <a:rPr lang="en-US" sz="2400" dirty="0">
                <a:solidFill>
                  <a:schemeClr val="tx1"/>
                </a:solidFill>
              </a:rPr>
              <a:t> on a normalized scale from 0 to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D86AE7C4-7E91-EDCA-98C0-C171F7C8661E}"/>
                  </a:ext>
                </a:extLst>
              </p:cNvPr>
              <p:cNvSpPr/>
              <p:nvPr/>
            </p:nvSpPr>
            <p:spPr>
              <a:xfrm>
                <a:off x="2561554" y="4329955"/>
                <a:ext cx="7068889" cy="1630257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sSub>
                          <m:sSubPr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: first-order Sobol’ index</a:t>
                </a:r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D:  </a:t>
                </a:r>
                <a:r>
                  <a:rPr lang="en-US" sz="2400" dirty="0">
                    <a:solidFill>
                      <a:schemeClr val="tx1"/>
                    </a:solidFill>
                  </a:rPr>
                  <a:t>total variance of Sobol’ decomposition</a:t>
                </a: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D86AE7C4-7E91-EDCA-98C0-C171F7C866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554" y="4329955"/>
                <a:ext cx="7068889" cy="163025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824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AB1602-9F12-0F5D-D20B-94228816AB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3039A0-120E-182A-01C1-1951F113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Mixed UQ Problem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876DC999-6294-0BB9-D124-29EE3136C388}"/>
                  </a:ext>
                </a:extLst>
              </p:cNvPr>
              <p:cNvSpPr/>
              <p:nvPr/>
            </p:nvSpPr>
            <p:spPr>
              <a:xfrm>
                <a:off x="118690" y="1920799"/>
                <a:ext cx="3569918" cy="188711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Number of samples required for total order expansion: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876DC999-6294-0BB9-D124-29EE3136C3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90" y="1920799"/>
                <a:ext cx="3569918" cy="1887112"/>
              </a:xfrm>
              <a:prstGeom prst="roundRect">
                <a:avLst/>
              </a:prstGeom>
              <a:blipFill>
                <a:blip r:embed="rId2"/>
                <a:stretch>
                  <a:fillRect t="-3974" b="-4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5F3A933-D460-3352-21F5-8C235D51F63B}"/>
              </a:ext>
            </a:extLst>
          </p:cNvPr>
          <p:cNvSpPr/>
          <p:nvPr/>
        </p:nvSpPr>
        <p:spPr>
          <a:xfrm>
            <a:off x="118690" y="3960171"/>
            <a:ext cx="3569918" cy="1164920"/>
          </a:xfrm>
          <a:prstGeom prst="roundRect">
            <a:avLst/>
          </a:prstGeom>
          <a:ln w="28575">
            <a:solidFill>
              <a:srgbClr val="CFB87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p: </a:t>
            </a:r>
            <a:r>
              <a:rPr lang="en-US" sz="2400" dirty="0"/>
              <a:t>polynomial order</a:t>
            </a:r>
          </a:p>
          <a:p>
            <a:r>
              <a:rPr lang="en-US" sz="2400" b="1" dirty="0"/>
              <a:t>n: </a:t>
            </a:r>
            <a:r>
              <a:rPr lang="en-US" sz="2400" dirty="0"/>
              <a:t>number of uncertain parameters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119A3FDB-23F3-0352-5E0B-D419A1107F6B}"/>
              </a:ext>
            </a:extLst>
          </p:cNvPr>
          <p:cNvSpPr/>
          <p:nvPr/>
        </p:nvSpPr>
        <p:spPr>
          <a:xfrm>
            <a:off x="3838921" y="2864355"/>
            <a:ext cx="1094555" cy="1164920"/>
          </a:xfrm>
          <a:prstGeom prst="rightArrow">
            <a:avLst/>
          </a:prstGeom>
          <a:solidFill>
            <a:srgbClr val="B2B3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 = 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638AC0F-5A27-C98D-BEA0-A61AC000504F}"/>
              </a:ext>
            </a:extLst>
          </p:cNvPr>
          <p:cNvSpPr/>
          <p:nvPr/>
        </p:nvSpPr>
        <p:spPr>
          <a:xfrm>
            <a:off x="5083789" y="1920799"/>
            <a:ext cx="2853538" cy="1523857"/>
          </a:xfrm>
          <a:prstGeom prst="roundRect">
            <a:avLst/>
          </a:prstGeom>
          <a:solidFill>
            <a:srgbClr val="E6E6E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20 epistemic uncertain parameters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OSR = 2, N</a:t>
            </a:r>
            <a:r>
              <a:rPr lang="en-US" sz="2400" baseline="-25000" dirty="0">
                <a:solidFill>
                  <a:schemeClr val="tx1"/>
                </a:solidFill>
              </a:rPr>
              <a:t>e</a:t>
            </a:r>
            <a:r>
              <a:rPr lang="en-US" sz="2400" dirty="0">
                <a:solidFill>
                  <a:schemeClr val="tx1"/>
                </a:solidFill>
              </a:rPr>
              <a:t> = 462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C61C214-65CB-39C8-6BD6-534B6DF194CC}"/>
              </a:ext>
            </a:extLst>
          </p:cNvPr>
          <p:cNvSpPr/>
          <p:nvPr/>
        </p:nvSpPr>
        <p:spPr>
          <a:xfrm>
            <a:off x="5083789" y="3596917"/>
            <a:ext cx="2853538" cy="1528174"/>
          </a:xfrm>
          <a:prstGeom prst="roundRect">
            <a:avLst/>
          </a:prstGeom>
          <a:solidFill>
            <a:srgbClr val="E6E6E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 aleatory uncertain parameters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OSR = 2, N</a:t>
            </a:r>
            <a:r>
              <a:rPr lang="en-US" sz="2400" baseline="-25000" dirty="0">
                <a:solidFill>
                  <a:schemeClr val="tx1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 = 12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F61CE52D-F224-8447-15D5-0B165DFA7FD7}"/>
              </a:ext>
            </a:extLst>
          </p:cNvPr>
          <p:cNvSpPr/>
          <p:nvPr/>
        </p:nvSpPr>
        <p:spPr>
          <a:xfrm>
            <a:off x="8087640" y="2885302"/>
            <a:ext cx="2025656" cy="1164920"/>
          </a:xfrm>
          <a:prstGeom prst="rightArrow">
            <a:avLst/>
          </a:prstGeom>
          <a:solidFill>
            <a:srgbClr val="B2B3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N</a:t>
            </a:r>
            <a:r>
              <a:rPr lang="en-US" sz="2400" baseline="-25000" dirty="0" err="1"/>
              <a:t>t</a:t>
            </a:r>
            <a:r>
              <a:rPr lang="en-US" sz="2400" dirty="0"/>
              <a:t> = N</a:t>
            </a:r>
            <a:r>
              <a:rPr lang="en-US" sz="2400" baseline="-25000" dirty="0"/>
              <a:t>e</a:t>
            </a:r>
            <a:r>
              <a:rPr lang="en-US" sz="2400" dirty="0"/>
              <a:t>*N</a:t>
            </a:r>
            <a:r>
              <a:rPr lang="en-US" sz="2400" baseline="-25000" dirty="0"/>
              <a:t>a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13C5DEF-210A-D1DB-C334-425FDFD7008A}"/>
              </a:ext>
            </a:extLst>
          </p:cNvPr>
          <p:cNvSpPr/>
          <p:nvPr/>
        </p:nvSpPr>
        <p:spPr>
          <a:xfrm>
            <a:off x="10263609" y="2799568"/>
            <a:ext cx="1689233" cy="1164920"/>
          </a:xfrm>
          <a:prstGeom prst="roundRect">
            <a:avLst/>
          </a:prstGeom>
          <a:solidFill>
            <a:srgbClr val="CFB8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N</a:t>
            </a:r>
            <a:r>
              <a:rPr lang="en-US" sz="2400" baseline="-25000" dirty="0" err="1">
                <a:solidFill>
                  <a:schemeClr val="tx1"/>
                </a:solidFill>
              </a:rPr>
              <a:t>t</a:t>
            </a:r>
            <a:r>
              <a:rPr lang="en-US" sz="2400" baseline="-250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5544</a:t>
            </a:r>
          </a:p>
        </p:txBody>
      </p:sp>
    </p:spTree>
    <p:extLst>
      <p:ext uri="{BB962C8B-B14F-4D97-AF65-F5344CB8AC3E}">
        <p14:creationId xmlns:p14="http://schemas.microsoft.com/office/powerpoint/2010/main" val="362429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B623E-8111-A010-7508-FB0B3C413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DD60-B5C4-C074-AE9E-1C021A82E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3571"/>
            <a:ext cx="10515600" cy="630857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Baseline Case Results</a:t>
            </a:r>
          </a:p>
        </p:txBody>
      </p:sp>
    </p:spTree>
    <p:extLst>
      <p:ext uri="{BB962C8B-B14F-4D97-AF65-F5344CB8AC3E}">
        <p14:creationId xmlns:p14="http://schemas.microsoft.com/office/powerpoint/2010/main" val="1946609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DED8D-17C7-97D6-D750-31DB9415B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C75EDD-0099-C868-1DA5-8AEE473E39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B645E2-3910-50A0-2D93-57B9C1B17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Baseline Case Temperatures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B6915C-FAAB-0609-5607-3D0C084CA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433" y="832193"/>
            <a:ext cx="5829301" cy="43439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7E45F-DAF3-7EE8-464E-81049E52A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49" y="832193"/>
            <a:ext cx="5829300" cy="4345884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7F1AB1A-8AFF-B1DF-7077-998A1412FB55}"/>
              </a:ext>
            </a:extLst>
          </p:cNvPr>
          <p:cNvSpPr/>
          <p:nvPr/>
        </p:nvSpPr>
        <p:spPr>
          <a:xfrm>
            <a:off x="679341" y="5178077"/>
            <a:ext cx="4697149" cy="1054249"/>
          </a:xfrm>
          <a:prstGeom prst="roundRect">
            <a:avLst/>
          </a:prstGeom>
          <a:solidFill>
            <a:srgbClr val="B2B3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B: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84.5%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0.5%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12.9 Pa, 16.4 km/s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A73AC98-D36D-E53E-9AA3-FCAD60737D0B}"/>
              </a:ext>
            </a:extLst>
          </p:cNvPr>
          <p:cNvSpPr/>
          <p:nvPr/>
        </p:nvSpPr>
        <p:spPr>
          <a:xfrm>
            <a:off x="6815510" y="5178077"/>
            <a:ext cx="4697149" cy="105424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T6 Condition C: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80%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/ 15% He / 5% CH</a:t>
            </a:r>
            <a:r>
              <a:rPr lang="en-US" sz="2400" baseline="-25000" dirty="0">
                <a:solidFill>
                  <a:schemeClr val="tx1"/>
                </a:solidFill>
              </a:rPr>
              <a:t>4</a:t>
            </a:r>
            <a:endParaRPr lang="en-US" sz="2400" baseline="-25000" dirty="0">
              <a:solidFill>
                <a:schemeClr val="tx1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13.0 Pa, 16.3 km/s</a:t>
            </a:r>
          </a:p>
        </p:txBody>
      </p:sp>
    </p:spTree>
    <p:extLst>
      <p:ext uri="{BB962C8B-B14F-4D97-AF65-F5344CB8AC3E}">
        <p14:creationId xmlns:p14="http://schemas.microsoft.com/office/powerpoint/2010/main" val="1699822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330B2-ABBC-034A-5294-660D203AA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845C51-32D4-C5BD-150E-778C1598E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A5FE31-D8CE-6CCD-41BD-81CF0FEB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T6 B Baseline Case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43A880-A584-9686-22D6-404F6B30A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19" y="1900344"/>
            <a:ext cx="5678279" cy="43063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4F3D330-8EF5-B081-C99E-B4DA8DB43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2" y="1900344"/>
            <a:ext cx="5678279" cy="4306395"/>
          </a:xfrm>
          <a:prstGeom prst="rect">
            <a:avLst/>
          </a:prstGeom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4AA7173-88DD-4417-555D-E9594C9D8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34777"/>
              </p:ext>
            </p:extLst>
          </p:nvPr>
        </p:nvGraphicFramePr>
        <p:xfrm>
          <a:off x="209928" y="969941"/>
          <a:ext cx="11772139" cy="7454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96457">
                  <a:extLst>
                    <a:ext uri="{9D8B030D-6E8A-4147-A177-3AD203B41FA5}">
                      <a16:colId xmlns:a16="http://schemas.microsoft.com/office/drawing/2014/main" val="3758719861"/>
                    </a:ext>
                  </a:extLst>
                </a:gridCol>
                <a:gridCol w="5692901">
                  <a:extLst>
                    <a:ext uri="{9D8B030D-6E8A-4147-A177-3AD203B41FA5}">
                      <a16:colId xmlns:a16="http://schemas.microsoft.com/office/drawing/2014/main" val="3176269852"/>
                    </a:ext>
                  </a:extLst>
                </a:gridCol>
                <a:gridCol w="1395098">
                  <a:extLst>
                    <a:ext uri="{9D8B030D-6E8A-4147-A177-3AD203B41FA5}">
                      <a16:colId xmlns:a16="http://schemas.microsoft.com/office/drawing/2014/main" val="982923400"/>
                    </a:ext>
                  </a:extLst>
                </a:gridCol>
                <a:gridCol w="2587683">
                  <a:extLst>
                    <a:ext uri="{9D8B030D-6E8A-4147-A177-3AD203B41FA5}">
                      <a16:colId xmlns:a16="http://schemas.microsoft.com/office/drawing/2014/main" val="185660593"/>
                    </a:ext>
                  </a:extLst>
                </a:gridCol>
              </a:tblGrid>
              <a:tr h="37270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Test gas composition (%v/v)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 (Pa)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/>
                        <a:t>U</a:t>
                      </a:r>
                      <a:r>
                        <a:rPr lang="en-US" b="0" baseline="-25000" dirty="0" err="1"/>
                        <a:t>shock</a:t>
                      </a:r>
                      <a:r>
                        <a:rPr lang="en-US" b="0" dirty="0"/>
                        <a:t> (km/s)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981"/>
                  </a:ext>
                </a:extLst>
              </a:tr>
              <a:tr h="3727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T6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84.5% H</a:t>
                      </a:r>
                      <a:r>
                        <a:rPr lang="en-US" b="0" baseline="-25000" dirty="0"/>
                        <a:t>2</a:t>
                      </a:r>
                      <a:r>
                        <a:rPr lang="en-US" b="0" dirty="0"/>
                        <a:t> / 15% He / 0.5% CH</a:t>
                      </a:r>
                      <a:r>
                        <a:rPr lang="en-US" b="0" baseline="-25000" dirty="0"/>
                        <a:t>4</a:t>
                      </a:r>
                      <a:endParaRPr lang="en-US" b="0" i="0" baseline="-2500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n-lt"/>
                        </a:rPr>
                        <a:t>12.9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n-lt"/>
                        </a:rPr>
                        <a:t>16.4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21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904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191FC-8BC8-D286-E5D3-FB65AC6F2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E1526-2A3B-E5F8-3D9E-B1566B5D2C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C5DEA5-55B3-3B21-1CBE-269EDDDD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T6 C Baseline Case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0C5DE50-A844-1990-DD17-B2F47047A723}"/>
              </a:ext>
            </a:extLst>
          </p:cNvPr>
          <p:cNvGraphicFramePr>
            <a:graphicFrameLocks noGrp="1"/>
          </p:cNvGraphicFramePr>
          <p:nvPr/>
        </p:nvGraphicFramePr>
        <p:xfrm>
          <a:off x="209929" y="969941"/>
          <a:ext cx="11772139" cy="7454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96457">
                  <a:extLst>
                    <a:ext uri="{9D8B030D-6E8A-4147-A177-3AD203B41FA5}">
                      <a16:colId xmlns:a16="http://schemas.microsoft.com/office/drawing/2014/main" val="3758719861"/>
                    </a:ext>
                  </a:extLst>
                </a:gridCol>
                <a:gridCol w="5692901">
                  <a:extLst>
                    <a:ext uri="{9D8B030D-6E8A-4147-A177-3AD203B41FA5}">
                      <a16:colId xmlns:a16="http://schemas.microsoft.com/office/drawing/2014/main" val="3176269852"/>
                    </a:ext>
                  </a:extLst>
                </a:gridCol>
                <a:gridCol w="1395098">
                  <a:extLst>
                    <a:ext uri="{9D8B030D-6E8A-4147-A177-3AD203B41FA5}">
                      <a16:colId xmlns:a16="http://schemas.microsoft.com/office/drawing/2014/main" val="982923400"/>
                    </a:ext>
                  </a:extLst>
                </a:gridCol>
                <a:gridCol w="2587683">
                  <a:extLst>
                    <a:ext uri="{9D8B030D-6E8A-4147-A177-3AD203B41FA5}">
                      <a16:colId xmlns:a16="http://schemas.microsoft.com/office/drawing/2014/main" val="185660593"/>
                    </a:ext>
                  </a:extLst>
                </a:gridCol>
              </a:tblGrid>
              <a:tr h="37270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Test gas composition (%v/v)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 (Pa)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/>
                        <a:t>U</a:t>
                      </a:r>
                      <a:r>
                        <a:rPr lang="en-US" b="0" baseline="-25000" dirty="0" err="1"/>
                        <a:t>shock</a:t>
                      </a:r>
                      <a:r>
                        <a:rPr lang="en-US" b="0" dirty="0"/>
                        <a:t> (km/s)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981"/>
                  </a:ext>
                </a:extLst>
              </a:tr>
              <a:tr h="37270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T6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80% H</a:t>
                      </a:r>
                      <a:r>
                        <a:rPr lang="en-US" b="0" baseline="-25000" dirty="0"/>
                        <a:t>2</a:t>
                      </a:r>
                      <a:r>
                        <a:rPr lang="en-US" b="0" dirty="0"/>
                        <a:t> / 15% He / 5% CH</a:t>
                      </a:r>
                      <a:r>
                        <a:rPr lang="en-US" b="0" baseline="-25000" dirty="0"/>
                        <a:t>4</a:t>
                      </a:r>
                      <a:endParaRPr lang="en-US" b="0" i="0" baseline="-2500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13.0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16.3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47890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0D42B04D-06BB-5F87-2F9D-C3A6315B7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48" y="1900346"/>
            <a:ext cx="5692949" cy="43063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B7D537-1A33-60A6-67E3-51E74FC88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7" y="1900344"/>
            <a:ext cx="5692950" cy="430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07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11985-2257-2D28-C833-B9DCB3E97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43E8-6CC4-C4F8-3BAB-69CDBF59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4723"/>
            <a:ext cx="10515600" cy="608554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Spectral Features</a:t>
            </a:r>
          </a:p>
        </p:txBody>
      </p:sp>
    </p:spTree>
    <p:extLst>
      <p:ext uri="{BB962C8B-B14F-4D97-AF65-F5344CB8AC3E}">
        <p14:creationId xmlns:p14="http://schemas.microsoft.com/office/powerpoint/2010/main" val="2081505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13CF4-5A77-8CCC-62B5-EDB67973B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DF686-CAF6-60FB-4878-351E24D5D0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A93A05-E5CC-745C-D656-87AA041C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Spectral Features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C9D585B-2FC7-D42C-D6E1-5997E457D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50" y="1397899"/>
            <a:ext cx="5731443" cy="4393636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1307B502-661F-0B09-37B5-7B48F70A9946}"/>
              </a:ext>
            </a:extLst>
          </p:cNvPr>
          <p:cNvSpPr txBox="1">
            <a:spLocks/>
          </p:cNvSpPr>
          <p:nvPr/>
        </p:nvSpPr>
        <p:spPr>
          <a:xfrm>
            <a:off x="178172" y="1595962"/>
            <a:ext cx="5950616" cy="456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7366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1143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485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+mn-lt"/>
              </a:rPr>
              <a:t>Radiation bands in 350 – 570 nm range: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D64150-AB54-7335-A7C6-6558519D259B}"/>
                  </a:ext>
                </a:extLst>
              </p:cNvPr>
              <p:cNvSpPr txBox="1"/>
              <p:nvPr/>
            </p:nvSpPr>
            <p:spPr>
              <a:xfrm>
                <a:off x="6923991" y="3252318"/>
                <a:ext cx="164293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CH(A-X) 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 -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C, C</a:t>
                </a:r>
                <a:r>
                  <a:rPr lang="en-US" sz="14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Atomic Lines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Swan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D64150-AB54-7335-A7C6-6558519D2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3991" y="3252318"/>
                <a:ext cx="1642938" cy="954107"/>
              </a:xfrm>
              <a:prstGeom prst="rect">
                <a:avLst/>
              </a:prstGeom>
              <a:blipFill>
                <a:blip r:embed="rId4"/>
                <a:stretch>
                  <a:fillRect t="-1316" r="-3846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7F04439F-1D78-6106-FBAB-7BD1AC7CC196}"/>
              </a:ext>
            </a:extLst>
          </p:cNvPr>
          <p:cNvSpPr/>
          <p:nvPr/>
        </p:nvSpPr>
        <p:spPr>
          <a:xfrm>
            <a:off x="8452590" y="3306548"/>
            <a:ext cx="228679" cy="8998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057CFBA-694A-D026-1ED8-3A328CA73085}"/>
              </a:ext>
            </a:extLst>
          </p:cNvPr>
          <p:cNvCxnSpPr>
            <a:cxnSpLocks/>
          </p:cNvCxnSpPr>
          <p:nvPr/>
        </p:nvCxnSpPr>
        <p:spPr>
          <a:xfrm>
            <a:off x="8685062" y="3842804"/>
            <a:ext cx="54087" cy="391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A2B8E806-CB2B-4B2F-3463-99424327A970}"/>
              </a:ext>
            </a:extLst>
          </p:cNvPr>
          <p:cNvSpPr/>
          <p:nvPr/>
        </p:nvSpPr>
        <p:spPr>
          <a:xfrm>
            <a:off x="4533866" y="2962700"/>
            <a:ext cx="589374" cy="1724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35366C3-E3AF-431D-DC03-CBF614AAD316}"/>
              </a:ext>
            </a:extLst>
          </p:cNvPr>
          <p:cNvSpPr/>
          <p:nvPr/>
        </p:nvSpPr>
        <p:spPr>
          <a:xfrm>
            <a:off x="4782771" y="3688139"/>
            <a:ext cx="589374" cy="1724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8C2BABB-2541-E90D-C7FB-D9F178AB6484}"/>
              </a:ext>
            </a:extLst>
          </p:cNvPr>
          <p:cNvSpPr/>
          <p:nvPr/>
        </p:nvSpPr>
        <p:spPr>
          <a:xfrm>
            <a:off x="4166886" y="3844309"/>
            <a:ext cx="1354238" cy="213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44869C0-B8CD-C615-25B5-23F68FE1844C}"/>
              </a:ext>
            </a:extLst>
          </p:cNvPr>
          <p:cNvSpPr/>
          <p:nvPr/>
        </p:nvSpPr>
        <p:spPr>
          <a:xfrm>
            <a:off x="4549318" y="4927406"/>
            <a:ext cx="589374" cy="1724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671E70F-E4C5-CC8E-ADD7-7892655F1919}"/>
              </a:ext>
            </a:extLst>
          </p:cNvPr>
          <p:cNvSpPr/>
          <p:nvPr/>
        </p:nvSpPr>
        <p:spPr>
          <a:xfrm>
            <a:off x="3918499" y="3506744"/>
            <a:ext cx="589374" cy="1724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C857F65-747F-35D5-F5CD-BD91901B80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310" t="6485" r="16356" b="66076"/>
          <a:stretch>
            <a:fillRect/>
          </a:stretch>
        </p:blipFill>
        <p:spPr>
          <a:xfrm>
            <a:off x="178172" y="2052050"/>
            <a:ext cx="5948368" cy="318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7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364CA-B96C-CF8B-D1E9-81CCECE47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EB5885-E019-1492-FBF4-598FC0892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50" y="1397899"/>
            <a:ext cx="5731443" cy="439363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ECBD04-C47B-0BF2-3A2B-6820515AF8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E536EAC5-DAE9-27A2-45D5-715B2AD75DA6}"/>
              </a:ext>
            </a:extLst>
          </p:cNvPr>
          <p:cNvSpPr txBox="1">
            <a:spLocks/>
          </p:cNvSpPr>
          <p:nvPr/>
        </p:nvSpPr>
        <p:spPr>
          <a:xfrm>
            <a:off x="178172" y="1595962"/>
            <a:ext cx="5950616" cy="456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7366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1143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485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+mn-lt"/>
              </a:rPr>
              <a:t>Radiation bands in 350 – 570 nm range: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0C1B1B-EBB5-6D39-6E30-A5AE3E0625AB}"/>
              </a:ext>
            </a:extLst>
          </p:cNvPr>
          <p:cNvSpPr txBox="1"/>
          <p:nvPr/>
        </p:nvSpPr>
        <p:spPr>
          <a:xfrm>
            <a:off x="6665039" y="1954074"/>
            <a:ext cx="239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Atomic Lines</a:t>
            </a:r>
          </a:p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Swan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438D3E-BA0E-DA09-379A-26B2591BFD36}"/>
              </a:ext>
            </a:extLst>
          </p:cNvPr>
          <p:cNvCxnSpPr>
            <a:cxnSpLocks/>
          </p:cNvCxnSpPr>
          <p:nvPr/>
        </p:nvCxnSpPr>
        <p:spPr>
          <a:xfrm>
            <a:off x="9185098" y="2138044"/>
            <a:ext cx="3177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57688CE-0AB1-E7E7-15E2-7CF6D772EA32}"/>
              </a:ext>
            </a:extLst>
          </p:cNvPr>
          <p:cNvSpPr/>
          <p:nvPr/>
        </p:nvSpPr>
        <p:spPr>
          <a:xfrm>
            <a:off x="8952626" y="1954074"/>
            <a:ext cx="232472" cy="52322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BE94B8A-6C10-E799-680E-55D8BA0C6C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10" t="6485" r="16356" b="66076"/>
          <a:stretch>
            <a:fillRect/>
          </a:stretch>
        </p:blipFill>
        <p:spPr>
          <a:xfrm>
            <a:off x="178172" y="2052050"/>
            <a:ext cx="5948368" cy="3184323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B05701A7-E64C-85B3-19F8-A23484D6BEB8}"/>
              </a:ext>
            </a:extLst>
          </p:cNvPr>
          <p:cNvSpPr/>
          <p:nvPr/>
        </p:nvSpPr>
        <p:spPr>
          <a:xfrm>
            <a:off x="4337095" y="3495135"/>
            <a:ext cx="589374" cy="1724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E46798-D302-F7E3-4E15-3D23D8C3808C}"/>
              </a:ext>
            </a:extLst>
          </p:cNvPr>
          <p:cNvSpPr/>
          <p:nvPr/>
        </p:nvSpPr>
        <p:spPr>
          <a:xfrm>
            <a:off x="3669174" y="3987921"/>
            <a:ext cx="2326511" cy="270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F56D5685-39DB-13DA-CBE0-1BC54C065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</p:spPr>
        <p:txBody>
          <a:bodyPr/>
          <a:lstStyle/>
          <a:p>
            <a:r>
              <a:rPr lang="en-US" dirty="0">
                <a:latin typeface="+mn-lt"/>
              </a:rPr>
              <a:t>Spectral Features</a:t>
            </a:r>
          </a:p>
        </p:txBody>
      </p:sp>
    </p:spTree>
    <p:extLst>
      <p:ext uri="{BB962C8B-B14F-4D97-AF65-F5344CB8AC3E}">
        <p14:creationId xmlns:p14="http://schemas.microsoft.com/office/powerpoint/2010/main" val="3105858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D3EDE-E871-AB25-9BDF-4A6DB495E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13414C-87B5-73EA-B37A-E5FED7F8F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50" y="1397899"/>
            <a:ext cx="5731443" cy="439363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420ED0-CD68-AE6A-D891-B3E3978FA3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24C433-08B3-00A6-09FF-284285FBC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Spectral Features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F8FC621-38B1-0209-65FE-038428CA678B}"/>
              </a:ext>
            </a:extLst>
          </p:cNvPr>
          <p:cNvSpPr txBox="1">
            <a:spLocks/>
          </p:cNvSpPr>
          <p:nvPr/>
        </p:nvSpPr>
        <p:spPr>
          <a:xfrm>
            <a:off x="178172" y="1595962"/>
            <a:ext cx="5950616" cy="456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7366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1143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485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+mn-lt"/>
              </a:rPr>
              <a:t>Radiation bands in 350 – 570 nm range: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E0DBC0-576E-C96B-FBC9-4F805FE51738}"/>
              </a:ext>
            </a:extLst>
          </p:cNvPr>
          <p:cNvCxnSpPr>
            <a:cxnSpLocks/>
          </p:cNvCxnSpPr>
          <p:nvPr/>
        </p:nvCxnSpPr>
        <p:spPr>
          <a:xfrm>
            <a:off x="9185098" y="2267294"/>
            <a:ext cx="13131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83C0974-04E7-73B4-5C9C-0130136BA83F}"/>
              </a:ext>
            </a:extLst>
          </p:cNvPr>
          <p:cNvSpPr txBox="1"/>
          <p:nvPr/>
        </p:nvSpPr>
        <p:spPr>
          <a:xfrm>
            <a:off x="6665039" y="1954074"/>
            <a:ext cx="239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Atomic Lines</a:t>
            </a:r>
          </a:p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Swan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7444036-B5AA-F697-2DFD-C78F4087F526}"/>
              </a:ext>
            </a:extLst>
          </p:cNvPr>
          <p:cNvCxnSpPr>
            <a:cxnSpLocks/>
          </p:cNvCxnSpPr>
          <p:nvPr/>
        </p:nvCxnSpPr>
        <p:spPr>
          <a:xfrm>
            <a:off x="9185098" y="2138044"/>
            <a:ext cx="3177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D905D76B-B7E4-F5CE-7640-B6763B22D703}"/>
              </a:ext>
            </a:extLst>
          </p:cNvPr>
          <p:cNvSpPr/>
          <p:nvPr/>
        </p:nvSpPr>
        <p:spPr>
          <a:xfrm>
            <a:off x="8952626" y="1954074"/>
            <a:ext cx="232472" cy="52322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EC37134-A373-2A58-114B-2199C3E54A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10" t="6485" r="16356" b="66076"/>
          <a:stretch>
            <a:fillRect/>
          </a:stretch>
        </p:blipFill>
        <p:spPr>
          <a:xfrm>
            <a:off x="178172" y="2052050"/>
            <a:ext cx="5948368" cy="3184323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B81C6EB4-BAF2-CAF9-B658-4E91FC4242C6}"/>
              </a:ext>
            </a:extLst>
          </p:cNvPr>
          <p:cNvSpPr/>
          <p:nvPr/>
        </p:nvSpPr>
        <p:spPr>
          <a:xfrm>
            <a:off x="4745660" y="3495135"/>
            <a:ext cx="589374" cy="1724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232F0C-D8E5-AEAB-858F-D392453EF2D9}"/>
              </a:ext>
            </a:extLst>
          </p:cNvPr>
          <p:cNvSpPr/>
          <p:nvPr/>
        </p:nvSpPr>
        <p:spPr>
          <a:xfrm>
            <a:off x="4337095" y="4143568"/>
            <a:ext cx="1450862" cy="270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943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F047F-736C-7FAC-8446-1504B72E7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0C4FA1B-6BD6-F092-7527-BF6942A13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50" y="1397899"/>
            <a:ext cx="5731443" cy="439363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989D29-02D1-FF61-0601-8D52FCAA73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E79355-21F1-D6BA-1896-3F791D22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Spectral Features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E84C26C-C1D1-CA65-83F2-EC53F7F19D0A}"/>
              </a:ext>
            </a:extLst>
          </p:cNvPr>
          <p:cNvSpPr txBox="1">
            <a:spLocks/>
          </p:cNvSpPr>
          <p:nvPr/>
        </p:nvSpPr>
        <p:spPr>
          <a:xfrm>
            <a:off x="178172" y="1595962"/>
            <a:ext cx="5950616" cy="456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7366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1143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485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+mn-lt"/>
              </a:rPr>
              <a:t>Radiation bands in 350 – 570 nm range: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4096A39-A60C-01C9-165B-80086F88F8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10" t="6485" r="16356" b="66076"/>
          <a:stretch>
            <a:fillRect/>
          </a:stretch>
        </p:blipFill>
        <p:spPr>
          <a:xfrm>
            <a:off x="178172" y="2052050"/>
            <a:ext cx="5948368" cy="318432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5E8995A-15D8-9CB1-BC1B-D57E921E2227}"/>
              </a:ext>
            </a:extLst>
          </p:cNvPr>
          <p:cNvSpPr txBox="1"/>
          <p:nvPr/>
        </p:nvSpPr>
        <p:spPr>
          <a:xfrm>
            <a:off x="10907716" y="3429000"/>
            <a:ext cx="10704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Swan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B7C8668-45FB-0DBB-9024-117978BBA1B0}"/>
              </a:ext>
            </a:extLst>
          </p:cNvPr>
          <p:cNvCxnSpPr>
            <a:cxnSpLocks/>
          </p:cNvCxnSpPr>
          <p:nvPr/>
        </p:nvCxnSpPr>
        <p:spPr>
          <a:xfrm>
            <a:off x="11626591" y="3690477"/>
            <a:ext cx="0" cy="195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E5341FB8-002E-2B29-78A1-50955794B4D6}"/>
              </a:ext>
            </a:extLst>
          </p:cNvPr>
          <p:cNvSpPr/>
          <p:nvPr/>
        </p:nvSpPr>
        <p:spPr>
          <a:xfrm>
            <a:off x="3657599" y="4335162"/>
            <a:ext cx="2326511" cy="270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632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FC71-5A59-93A1-C484-CCFD05D1F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629BCF-83D4-2872-C333-24AA9FCA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Spectral Features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4AB52F2-D139-3FB2-7B11-D3FB1745EC92}"/>
              </a:ext>
            </a:extLst>
          </p:cNvPr>
          <p:cNvSpPr txBox="1">
            <a:spLocks/>
          </p:cNvSpPr>
          <p:nvPr/>
        </p:nvSpPr>
        <p:spPr>
          <a:xfrm>
            <a:off x="178172" y="1595962"/>
            <a:ext cx="5950616" cy="456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7366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1143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485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 Light" panose="020B0403050000020004" pitchFamily="34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+mn-lt"/>
              </a:rPr>
              <a:t>Radiation bands in 350 – 570 nm range: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0128010-A379-B38D-1F92-6AE125E84B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10" t="6485" r="16356" b="66076"/>
          <a:stretch>
            <a:fillRect/>
          </a:stretch>
        </p:blipFill>
        <p:spPr>
          <a:xfrm>
            <a:off x="178172" y="2052050"/>
            <a:ext cx="5948368" cy="31843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B9AB4D-5E51-C5DB-C87B-666B954EC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750" y="1397899"/>
            <a:ext cx="5731443" cy="43936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6B2B25-60B0-3115-A690-6B9A32BB3510}"/>
              </a:ext>
            </a:extLst>
          </p:cNvPr>
          <p:cNvSpPr txBox="1"/>
          <p:nvPr/>
        </p:nvSpPr>
        <p:spPr>
          <a:xfrm>
            <a:off x="10907716" y="3429000"/>
            <a:ext cx="10704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Swan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D85447-3D79-2256-BCA3-66AF9F560C6D}"/>
              </a:ext>
            </a:extLst>
          </p:cNvPr>
          <p:cNvCxnSpPr>
            <a:cxnSpLocks/>
          </p:cNvCxnSpPr>
          <p:nvPr/>
        </p:nvCxnSpPr>
        <p:spPr>
          <a:xfrm>
            <a:off x="11626591" y="3690477"/>
            <a:ext cx="0" cy="1955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2C0DE95-A3D9-DE61-4542-B7442C7F808F}"/>
              </a:ext>
            </a:extLst>
          </p:cNvPr>
          <p:cNvCxnSpPr>
            <a:cxnSpLocks/>
          </p:cNvCxnSpPr>
          <p:nvPr/>
        </p:nvCxnSpPr>
        <p:spPr>
          <a:xfrm>
            <a:off x="9185098" y="2267294"/>
            <a:ext cx="13131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6984634-A5D0-9E8C-9A00-B8A01FDB2833}"/>
              </a:ext>
            </a:extLst>
          </p:cNvPr>
          <p:cNvSpPr txBox="1"/>
          <p:nvPr/>
        </p:nvSpPr>
        <p:spPr>
          <a:xfrm>
            <a:off x="6665039" y="1954074"/>
            <a:ext cx="239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Atomic Lines</a:t>
            </a:r>
          </a:p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Swan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96D617-CC44-D3C5-80A1-F1E8F7E9C2ED}"/>
              </a:ext>
            </a:extLst>
          </p:cNvPr>
          <p:cNvCxnSpPr>
            <a:cxnSpLocks/>
          </p:cNvCxnSpPr>
          <p:nvPr/>
        </p:nvCxnSpPr>
        <p:spPr>
          <a:xfrm>
            <a:off x="9185098" y="2138044"/>
            <a:ext cx="31771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Brace 17">
            <a:extLst>
              <a:ext uri="{FF2B5EF4-FFF2-40B4-BE49-F238E27FC236}">
                <a16:creationId xmlns:a16="http://schemas.microsoft.com/office/drawing/2014/main" id="{D1276933-7794-50EE-2CEC-67EB9DB895EA}"/>
              </a:ext>
            </a:extLst>
          </p:cNvPr>
          <p:cNvSpPr/>
          <p:nvPr/>
        </p:nvSpPr>
        <p:spPr>
          <a:xfrm>
            <a:off x="8952626" y="1954074"/>
            <a:ext cx="232472" cy="52322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3439CDD-9443-1804-53C7-FA9CED68D5E0}"/>
                  </a:ext>
                </a:extLst>
              </p:cNvPr>
              <p:cNvSpPr txBox="1"/>
              <p:nvPr/>
            </p:nvSpPr>
            <p:spPr>
              <a:xfrm>
                <a:off x="6923991" y="3252318"/>
                <a:ext cx="164293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CH(A-X) 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 -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C, C</a:t>
                </a:r>
                <a:r>
                  <a:rPr lang="en-US" sz="14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Atomic Lines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Swan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3439CDD-9443-1804-53C7-FA9CED68D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3991" y="3252318"/>
                <a:ext cx="1642938" cy="954107"/>
              </a:xfrm>
              <a:prstGeom prst="rect">
                <a:avLst/>
              </a:prstGeom>
              <a:blipFill>
                <a:blip r:embed="rId5"/>
                <a:stretch>
                  <a:fillRect t="-1316" r="-3846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0577991D-E912-1B41-0383-FA3F830E06BF}"/>
              </a:ext>
            </a:extLst>
          </p:cNvPr>
          <p:cNvSpPr/>
          <p:nvPr/>
        </p:nvSpPr>
        <p:spPr>
          <a:xfrm>
            <a:off x="8452590" y="3306548"/>
            <a:ext cx="228679" cy="8998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55208A-9579-5A5C-445E-33B74E48B1A7}"/>
              </a:ext>
            </a:extLst>
          </p:cNvPr>
          <p:cNvCxnSpPr>
            <a:cxnSpLocks/>
          </p:cNvCxnSpPr>
          <p:nvPr/>
        </p:nvCxnSpPr>
        <p:spPr>
          <a:xfrm>
            <a:off x="8685062" y="3842804"/>
            <a:ext cx="54087" cy="391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DBF289A-B88B-4FA6-AC01-468FFBFA548A}"/>
              </a:ext>
            </a:extLst>
          </p:cNvPr>
          <p:cNvSpPr/>
          <p:nvPr/>
        </p:nvSpPr>
        <p:spPr>
          <a:xfrm>
            <a:off x="178172" y="3865955"/>
            <a:ext cx="5829089" cy="12269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19E1DE-9F87-0A56-5781-12372465E5C5}"/>
              </a:ext>
            </a:extLst>
          </p:cNvPr>
          <p:cNvSpPr/>
          <p:nvPr/>
        </p:nvSpPr>
        <p:spPr>
          <a:xfrm>
            <a:off x="1043857" y="5236373"/>
            <a:ext cx="4216998" cy="8663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Strongest radiators: CH, C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60346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8355A-381B-8913-D998-6F93D1957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E029-E763-746C-2780-73FB5DB34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2420"/>
            <a:ext cx="10515600" cy="653159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Mixed UQ Results</a:t>
            </a:r>
          </a:p>
        </p:txBody>
      </p:sp>
    </p:spTree>
    <p:extLst>
      <p:ext uri="{BB962C8B-B14F-4D97-AF65-F5344CB8AC3E}">
        <p14:creationId xmlns:p14="http://schemas.microsoft.com/office/powerpoint/2010/main" val="4264573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CCA00-21F8-055B-9C8B-04712F839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0F0A2F-1977-0996-E97B-A19EF05902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BA3882-7C6A-4E70-642A-2E9463672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Peak Spectral Radiance Comparisons for T6 B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78BF67-CF79-27A7-71EA-BD12C2863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32095"/>
            <a:ext cx="6098000" cy="46778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45B302-C1ED-6F93-9CF3-F03BFE07F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2914"/>
            <a:ext cx="5943600" cy="463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46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486A2-BD7F-4CF2-CA01-590DE056A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E2DFAE-A529-D3A6-659B-1399ECB265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773C0B-8080-49AA-BA2A-65E8E35F3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Times New Roman" panose="02020603050405020304" pitchFamily="18" charset="0"/>
              </a:rPr>
              <a:t>Sobol’ Indices for Integrated Radiance (T6 B)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1113B58-CC7B-A5FF-1A0E-4BC66751B9DB}"/>
              </a:ext>
            </a:extLst>
          </p:cNvPr>
          <p:cNvSpPr/>
          <p:nvPr/>
        </p:nvSpPr>
        <p:spPr>
          <a:xfrm>
            <a:off x="118690" y="1720942"/>
            <a:ext cx="4603781" cy="17080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Integrated radiance uncertainty is dominated by uncertainty in experimentally measured velocity 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89CFC1-CF35-EAA8-504A-5A6B144333D0}"/>
              </a:ext>
            </a:extLst>
          </p:cNvPr>
          <p:cNvSpPr/>
          <p:nvPr/>
        </p:nvSpPr>
        <p:spPr>
          <a:xfrm>
            <a:off x="118690" y="3645753"/>
            <a:ext cx="4603781" cy="1708058"/>
          </a:xfrm>
          <a:prstGeom prst="roundRect">
            <a:avLst/>
          </a:prstGeom>
          <a:solidFill>
            <a:srgbClr val="E6E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Processes that form CH and C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as well as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dissociation also contribute to uncertainty in integrated radiance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B0851E-BC04-4052-81AD-D0AA41369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898" y="894825"/>
            <a:ext cx="7101411" cy="539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68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0057A-3D0A-8AED-C74C-229228EE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213257-0DBE-2CCF-54BF-795A329F2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32095"/>
            <a:ext cx="6098000" cy="4677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7FBDF7-28E6-9B3C-42DF-531AB49D9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2914"/>
            <a:ext cx="5943600" cy="463616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BB094-1CF9-AC40-C91F-022C8CFC24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41F584-C4B3-7298-95AB-89C6CCB4A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Peak Spectral Radiance Comparisons for T6 B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CF7232A-319A-B059-951C-0114DB96B5DB}"/>
              </a:ext>
            </a:extLst>
          </p:cNvPr>
          <p:cNvSpPr/>
          <p:nvPr/>
        </p:nvSpPr>
        <p:spPr>
          <a:xfrm>
            <a:off x="2099588" y="3225799"/>
            <a:ext cx="1027436" cy="216427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193490-8501-36C6-CF55-F8899DE8130A}"/>
              </a:ext>
            </a:extLst>
          </p:cNvPr>
          <p:cNvSpPr/>
          <p:nvPr/>
        </p:nvSpPr>
        <p:spPr>
          <a:xfrm>
            <a:off x="8291252" y="1902727"/>
            <a:ext cx="1027436" cy="216427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ED6EE8-69D0-6518-F959-9031ED4240F1}"/>
                  </a:ext>
                </a:extLst>
              </p:cNvPr>
              <p:cNvSpPr txBox="1"/>
              <p:nvPr/>
            </p:nvSpPr>
            <p:spPr>
              <a:xfrm>
                <a:off x="659789" y="2244829"/>
                <a:ext cx="164293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CH(A-X) 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 -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C, C</a:t>
                </a:r>
                <a:r>
                  <a:rPr lang="en-US" sz="14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Atomic Lines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Swan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ED6EE8-69D0-6518-F959-9031ED424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89" y="2244829"/>
                <a:ext cx="1642938" cy="954107"/>
              </a:xfrm>
              <a:prstGeom prst="rect">
                <a:avLst/>
              </a:prstGeom>
              <a:blipFill>
                <a:blip r:embed="rId4"/>
                <a:stretch>
                  <a:fillRect t="-1299" r="-3817" b="-5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>
            <a:extLst>
              <a:ext uri="{FF2B5EF4-FFF2-40B4-BE49-F238E27FC236}">
                <a16:creationId xmlns:a16="http://schemas.microsoft.com/office/drawing/2014/main" id="{2D3D5D8A-F2EC-F549-7AFD-A681E0C71EB9}"/>
              </a:ext>
            </a:extLst>
          </p:cNvPr>
          <p:cNvSpPr/>
          <p:nvPr/>
        </p:nvSpPr>
        <p:spPr>
          <a:xfrm>
            <a:off x="2188388" y="2299059"/>
            <a:ext cx="228679" cy="8998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812A87A-F8B7-CD8C-A334-F6A23D35B691}"/>
              </a:ext>
            </a:extLst>
          </p:cNvPr>
          <p:cNvCxnSpPr>
            <a:cxnSpLocks/>
          </p:cNvCxnSpPr>
          <p:nvPr/>
        </p:nvCxnSpPr>
        <p:spPr>
          <a:xfrm>
            <a:off x="2420860" y="2835315"/>
            <a:ext cx="54087" cy="391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493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EF022-7D67-565B-9372-A79A34566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18DE1-B3BD-D3AB-46AE-D0CF93C90C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0E5DCA-EA83-4670-A68C-0E746ED31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Sobol’ Indices for Spectral Radiance at 430 nm (T6 B)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EE7E35-74F4-A5EA-8738-7C8C428C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538" y="905976"/>
            <a:ext cx="7101411" cy="539022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F72E99C-2D70-9FFB-F776-0F7773777936}"/>
              </a:ext>
            </a:extLst>
          </p:cNvPr>
          <p:cNvSpPr/>
          <p:nvPr/>
        </p:nvSpPr>
        <p:spPr>
          <a:xfrm>
            <a:off x="118690" y="2458828"/>
            <a:ext cx="4603781" cy="20341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Spectral radiance uncertainty at 430 nm is dominated by uncertainty in experimentally measured velocity 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386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F1D-5B56-B6D4-0952-0BCD3A03D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D26FD5-A3CB-EAB0-54F8-80A6A8AB20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47D00F-59F2-6A2A-21C1-2E869D7C0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Peak Spectral Radiance Comparisons for T6 C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979595-CD55-4E9B-798F-56E08B956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05378"/>
            <a:ext cx="5958858" cy="45710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589E49-A01A-9EF5-A632-42FF3CBF6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6" y="1325247"/>
            <a:ext cx="5902039" cy="453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1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EB55D-B041-736C-FA6A-9AA7133E1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9FF7A6-41BD-5FDE-F4B6-1768ED2F06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EBEFA5-3217-6674-3F4D-1CEEAC4F7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Sobol’ Indices for Integrated Radiance for T6 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EFAA06-6DED-36E6-BBEC-9972EAAB0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792" y="892096"/>
            <a:ext cx="7160518" cy="5279803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3E7922-1A84-53C6-E0FE-7767C9D7CDDE}"/>
              </a:ext>
            </a:extLst>
          </p:cNvPr>
          <p:cNvSpPr/>
          <p:nvPr/>
        </p:nvSpPr>
        <p:spPr>
          <a:xfrm>
            <a:off x="118690" y="1720942"/>
            <a:ext cx="4603781" cy="17080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Integrated radiance uncertainty is dominated by uncertainty in experimentally measured velocity 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A28B35D-BE27-090F-5F5D-F8097A9F1FA8}"/>
              </a:ext>
            </a:extLst>
          </p:cNvPr>
          <p:cNvSpPr/>
          <p:nvPr/>
        </p:nvSpPr>
        <p:spPr>
          <a:xfrm>
            <a:off x="118690" y="3645753"/>
            <a:ext cx="4603781" cy="1708058"/>
          </a:xfrm>
          <a:prstGeom prst="roundRect">
            <a:avLst/>
          </a:prstGeom>
          <a:solidFill>
            <a:srgbClr val="E6E6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</a:t>
            </a:r>
            <a:r>
              <a:rPr lang="en-US" sz="2400" baseline="-25000" dirty="0">
                <a:solidFill>
                  <a:schemeClr val="tx1"/>
                </a:solidFill>
              </a:rPr>
              <a:t>3</a:t>
            </a:r>
            <a:r>
              <a:rPr lang="en-US" sz="2400" dirty="0">
                <a:solidFill>
                  <a:schemeClr val="tx1"/>
                </a:solidFill>
              </a:rPr>
              <a:t> dissociation has a much larger effect on integrated spectral radiance than condition B</a:t>
            </a:r>
          </a:p>
        </p:txBody>
      </p:sp>
    </p:spTree>
    <p:extLst>
      <p:ext uri="{BB962C8B-B14F-4D97-AF65-F5344CB8AC3E}">
        <p14:creationId xmlns:p14="http://schemas.microsoft.com/office/powerpoint/2010/main" val="409092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A7B73-3E86-8EA8-EADC-87B10805A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8ECC41-5A2C-6C7D-7EFD-6A80A06D5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05378"/>
            <a:ext cx="5958858" cy="45710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AA83FD-C272-3E96-3D4A-5D9162C00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6" y="1325247"/>
            <a:ext cx="5902039" cy="453038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68D562-E1B1-96ED-C24B-9945BAC40D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BA6E53-8815-67FB-3490-1307B76E8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Peak Spectral Radiance Comparisons for T6 C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8AF344B-8375-37B3-84F4-25143310425D}"/>
              </a:ext>
            </a:extLst>
          </p:cNvPr>
          <p:cNvSpPr/>
          <p:nvPr/>
        </p:nvSpPr>
        <p:spPr>
          <a:xfrm>
            <a:off x="2143232" y="3762234"/>
            <a:ext cx="1005082" cy="181616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C5AE4C-F0BC-912E-EE03-DF2CD3AD0F81}"/>
                  </a:ext>
                </a:extLst>
              </p:cNvPr>
              <p:cNvSpPr txBox="1"/>
              <p:nvPr/>
            </p:nvSpPr>
            <p:spPr>
              <a:xfrm>
                <a:off x="741955" y="2636178"/>
                <a:ext cx="164293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CH(A-X) 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 -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C, C</a:t>
                </a:r>
                <a:r>
                  <a:rPr lang="en-US" sz="14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Atomic Lines</a:t>
                </a:r>
              </a:p>
              <a:p>
                <a:pPr algn="r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Swan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C5AE4C-F0BC-912E-EE03-DF2CD3AD0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55" y="2636178"/>
                <a:ext cx="1642938" cy="954107"/>
              </a:xfrm>
              <a:prstGeom prst="rect">
                <a:avLst/>
              </a:prstGeom>
              <a:blipFill>
                <a:blip r:embed="rId4"/>
                <a:stretch>
                  <a:fillRect t="-1316" r="-3846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>
            <a:extLst>
              <a:ext uri="{FF2B5EF4-FFF2-40B4-BE49-F238E27FC236}">
                <a16:creationId xmlns:a16="http://schemas.microsoft.com/office/drawing/2014/main" id="{844E0BC4-C79C-6E61-0257-6D08A9817007}"/>
              </a:ext>
            </a:extLst>
          </p:cNvPr>
          <p:cNvSpPr/>
          <p:nvPr/>
        </p:nvSpPr>
        <p:spPr>
          <a:xfrm>
            <a:off x="2270554" y="2690408"/>
            <a:ext cx="228679" cy="8998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F3C7B6-A469-73C4-5D5A-322BF2C5978B}"/>
              </a:ext>
            </a:extLst>
          </p:cNvPr>
          <p:cNvCxnSpPr>
            <a:cxnSpLocks/>
          </p:cNvCxnSpPr>
          <p:nvPr/>
        </p:nvCxnSpPr>
        <p:spPr>
          <a:xfrm>
            <a:off x="2503026" y="3226664"/>
            <a:ext cx="54087" cy="391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386084F7-F807-A9AC-F7C7-AF94181C650A}"/>
              </a:ext>
            </a:extLst>
          </p:cNvPr>
          <p:cNvSpPr/>
          <p:nvPr/>
        </p:nvSpPr>
        <p:spPr>
          <a:xfrm>
            <a:off x="8254595" y="1768643"/>
            <a:ext cx="1005082" cy="181616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7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D71-A844-C1BC-3E03-6C69A34E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70064E-0633-14AA-8164-4FBCFE9D75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1F07AC-BFA2-15A8-1E00-7D2482DC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Sobol’ Indices for Spectral Radiance at 430 nm for T6 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18077C-9FBD-4D4E-6C08-2326BE382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727" y="893033"/>
            <a:ext cx="7319583" cy="534417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0C4BC7C-0A15-7FC7-C1CD-439790F33FC5}"/>
              </a:ext>
            </a:extLst>
          </p:cNvPr>
          <p:cNvSpPr/>
          <p:nvPr/>
        </p:nvSpPr>
        <p:spPr>
          <a:xfrm>
            <a:off x="118690" y="2458828"/>
            <a:ext cx="4603781" cy="20341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Spectral radiance uncertainty at 430 nm is still dominated by uncertainty in velocity, but the contribution is less than for Condition B</a:t>
            </a:r>
          </a:p>
        </p:txBody>
      </p:sp>
    </p:spTree>
    <p:extLst>
      <p:ext uri="{BB962C8B-B14F-4D97-AF65-F5344CB8AC3E}">
        <p14:creationId xmlns:p14="http://schemas.microsoft.com/office/powerpoint/2010/main" val="1147722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7F5F7-E074-FCEC-AA26-371634BF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13F719-07F6-3B53-FAD1-193567FE8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05378"/>
            <a:ext cx="5958858" cy="45710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9C50E9-5CB0-7CBE-4641-F299F36D1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6" y="1325247"/>
            <a:ext cx="5902039" cy="453038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71A740-FA8A-B783-8109-FDE162DE6F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BEB292-3858-FDE9-DD6D-9382C6FF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Peak Spectral Radiance Comparisons for T6 C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46AD62B-31D2-68E9-9ACC-FEA0C0BFEA7A}"/>
              </a:ext>
            </a:extLst>
          </p:cNvPr>
          <p:cNvSpPr/>
          <p:nvPr/>
        </p:nvSpPr>
        <p:spPr>
          <a:xfrm>
            <a:off x="3657600" y="1360809"/>
            <a:ext cx="1618742" cy="414724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99C8F0C-DB7B-30A8-B6EC-F8C951D17575}"/>
              </a:ext>
            </a:extLst>
          </p:cNvPr>
          <p:cNvSpPr/>
          <p:nvPr/>
        </p:nvSpPr>
        <p:spPr>
          <a:xfrm>
            <a:off x="10005066" y="1338231"/>
            <a:ext cx="1295116" cy="32756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7361730-C5D7-25D7-2AF7-904652646ABB}"/>
              </a:ext>
            </a:extLst>
          </p:cNvPr>
          <p:cNvCxnSpPr>
            <a:cxnSpLocks/>
          </p:cNvCxnSpPr>
          <p:nvPr/>
        </p:nvCxnSpPr>
        <p:spPr>
          <a:xfrm>
            <a:off x="2643975" y="2540083"/>
            <a:ext cx="10136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A1DF66-FC97-911B-EB96-B9684FF3F8C1}"/>
              </a:ext>
            </a:extLst>
          </p:cNvPr>
          <p:cNvSpPr txBox="1"/>
          <p:nvPr/>
        </p:nvSpPr>
        <p:spPr>
          <a:xfrm>
            <a:off x="123916" y="2226863"/>
            <a:ext cx="239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Atomic Lines</a:t>
            </a:r>
          </a:p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Swan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EB741CE0-A381-8475-BD70-EF32EABFD31F}"/>
              </a:ext>
            </a:extLst>
          </p:cNvPr>
          <p:cNvSpPr/>
          <p:nvPr/>
        </p:nvSpPr>
        <p:spPr>
          <a:xfrm>
            <a:off x="2411503" y="2226863"/>
            <a:ext cx="232472" cy="52322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5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BB38D-62DC-4213-CE75-166262FB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C27A4F-48B4-C81C-452F-A89A1C7DD4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88DB9D-D352-B1F4-EF45-3BB76F821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Sobol’ Indices for Spectral Radiance at 514 nm for T6 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AEED1E-735C-F1B1-1771-C27F144DF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823" y="844289"/>
            <a:ext cx="7149767" cy="5263262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B498777-2B73-A55C-0D6F-F80C39B2B994}"/>
              </a:ext>
            </a:extLst>
          </p:cNvPr>
          <p:cNvSpPr/>
          <p:nvPr/>
        </p:nvSpPr>
        <p:spPr>
          <a:xfrm>
            <a:off x="118690" y="2458828"/>
            <a:ext cx="4603781" cy="20341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Spectral radiance uncertainty at 514 nm is dominated by formation of CH, and formation of C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also plays a role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96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AF39B-F25A-CF86-4537-EEE3AF5D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951D-2921-8421-44EC-2B360D5E5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1269"/>
            <a:ext cx="10515600" cy="67546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Data from NASA EAST Facility</a:t>
            </a:r>
          </a:p>
        </p:txBody>
      </p:sp>
    </p:spTree>
    <p:extLst>
      <p:ext uri="{BB962C8B-B14F-4D97-AF65-F5344CB8AC3E}">
        <p14:creationId xmlns:p14="http://schemas.microsoft.com/office/powerpoint/2010/main" val="1196705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84D07-F3F9-786E-AFAB-E6E16E2B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8D4C6FF-4117-0603-71CF-16A535BA3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105" r="7323"/>
          <a:stretch>
            <a:fillRect/>
          </a:stretch>
        </p:blipFill>
        <p:spPr>
          <a:xfrm>
            <a:off x="6074756" y="1806572"/>
            <a:ext cx="5907312" cy="449394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E34A0C-6FBC-DDC9-C8E3-5B717CF956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4F78B4-0D84-D6A1-8FD7-AB76372F7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Experimental Data from EAST Facility: Shot 56 - 22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5F47C1-56F3-9C11-56CE-679C735B9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337015"/>
              </p:ext>
            </p:extLst>
          </p:nvPr>
        </p:nvGraphicFramePr>
        <p:xfrm>
          <a:off x="209929" y="969941"/>
          <a:ext cx="11772139" cy="7454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96457">
                  <a:extLst>
                    <a:ext uri="{9D8B030D-6E8A-4147-A177-3AD203B41FA5}">
                      <a16:colId xmlns:a16="http://schemas.microsoft.com/office/drawing/2014/main" val="3758719861"/>
                    </a:ext>
                  </a:extLst>
                </a:gridCol>
                <a:gridCol w="5692901">
                  <a:extLst>
                    <a:ext uri="{9D8B030D-6E8A-4147-A177-3AD203B41FA5}">
                      <a16:colId xmlns:a16="http://schemas.microsoft.com/office/drawing/2014/main" val="3176269852"/>
                    </a:ext>
                  </a:extLst>
                </a:gridCol>
                <a:gridCol w="1395098">
                  <a:extLst>
                    <a:ext uri="{9D8B030D-6E8A-4147-A177-3AD203B41FA5}">
                      <a16:colId xmlns:a16="http://schemas.microsoft.com/office/drawing/2014/main" val="982923400"/>
                    </a:ext>
                  </a:extLst>
                </a:gridCol>
                <a:gridCol w="2587683">
                  <a:extLst>
                    <a:ext uri="{9D8B030D-6E8A-4147-A177-3AD203B41FA5}">
                      <a16:colId xmlns:a16="http://schemas.microsoft.com/office/drawing/2014/main" val="185660593"/>
                    </a:ext>
                  </a:extLst>
                </a:gridCol>
              </a:tblGrid>
              <a:tr h="37270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Test gas composition (%v/v)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 (Pa)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/>
                        <a:t>U</a:t>
                      </a:r>
                      <a:r>
                        <a:rPr lang="en-US" b="0" baseline="-25000" dirty="0" err="1"/>
                        <a:t>shock</a:t>
                      </a:r>
                      <a:r>
                        <a:rPr lang="en-US" b="0" dirty="0"/>
                        <a:t> (km/s)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981"/>
                  </a:ext>
                </a:extLst>
              </a:tr>
              <a:tr h="3727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EAST 56 - 22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89% H</a:t>
                      </a:r>
                      <a:r>
                        <a:rPr lang="en-US" b="0" baseline="-25000" dirty="0"/>
                        <a:t>2</a:t>
                      </a:r>
                      <a:r>
                        <a:rPr lang="en-US" b="0" dirty="0"/>
                        <a:t> / 11% He / 0% CH</a:t>
                      </a:r>
                      <a:r>
                        <a:rPr lang="en-US" b="0" baseline="-25000" dirty="0"/>
                        <a:t>4</a:t>
                      </a:r>
                      <a:endParaRPr lang="en-US" b="0" i="0" baseline="-2500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68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27.66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82294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5BBF40B9-A7EF-CD62-57CE-D7AE06F9B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29" y="1737657"/>
            <a:ext cx="5606230" cy="449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283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495C0-CA5D-4B9D-2D2B-8A9DE5E19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ED69825-ACE4-DBE3-E577-73A23F3A8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1715355"/>
            <a:ext cx="4539958" cy="45312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10B573-D1BE-3407-12CD-C3D19FCE2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040" y="1715355"/>
            <a:ext cx="4539958" cy="453121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477032-F3A0-B7C4-6F92-F5F1C32BCA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00189D-5460-C102-6B7F-19F4430E4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EAST Shot 56 – 22 Visible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380304C-0226-28F2-32C1-D148395E0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325752"/>
              </p:ext>
            </p:extLst>
          </p:nvPr>
        </p:nvGraphicFramePr>
        <p:xfrm>
          <a:off x="209929" y="969941"/>
          <a:ext cx="11772139" cy="7454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96457">
                  <a:extLst>
                    <a:ext uri="{9D8B030D-6E8A-4147-A177-3AD203B41FA5}">
                      <a16:colId xmlns:a16="http://schemas.microsoft.com/office/drawing/2014/main" val="3758719861"/>
                    </a:ext>
                  </a:extLst>
                </a:gridCol>
                <a:gridCol w="5692901">
                  <a:extLst>
                    <a:ext uri="{9D8B030D-6E8A-4147-A177-3AD203B41FA5}">
                      <a16:colId xmlns:a16="http://schemas.microsoft.com/office/drawing/2014/main" val="3176269852"/>
                    </a:ext>
                  </a:extLst>
                </a:gridCol>
                <a:gridCol w="1395098">
                  <a:extLst>
                    <a:ext uri="{9D8B030D-6E8A-4147-A177-3AD203B41FA5}">
                      <a16:colId xmlns:a16="http://schemas.microsoft.com/office/drawing/2014/main" val="982923400"/>
                    </a:ext>
                  </a:extLst>
                </a:gridCol>
                <a:gridCol w="2587683">
                  <a:extLst>
                    <a:ext uri="{9D8B030D-6E8A-4147-A177-3AD203B41FA5}">
                      <a16:colId xmlns:a16="http://schemas.microsoft.com/office/drawing/2014/main" val="185660593"/>
                    </a:ext>
                  </a:extLst>
                </a:gridCol>
              </a:tblGrid>
              <a:tr h="37270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Test gas composition (%v/v)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 (Pa)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/>
                        <a:t>U</a:t>
                      </a:r>
                      <a:r>
                        <a:rPr lang="en-US" b="0" baseline="-25000" dirty="0" err="1"/>
                        <a:t>shock</a:t>
                      </a:r>
                      <a:r>
                        <a:rPr lang="en-US" b="0" dirty="0"/>
                        <a:t> (km/s)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981"/>
                  </a:ext>
                </a:extLst>
              </a:tr>
              <a:tr h="3727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EAST 56 - 22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89% H</a:t>
                      </a:r>
                      <a:r>
                        <a:rPr lang="en-US" b="0" baseline="-25000" dirty="0"/>
                        <a:t>2</a:t>
                      </a:r>
                      <a:r>
                        <a:rPr lang="en-US" b="0" dirty="0"/>
                        <a:t> / 11% He / 0% CH</a:t>
                      </a:r>
                      <a:r>
                        <a:rPr lang="en-US" b="0" baseline="-25000" dirty="0"/>
                        <a:t>4</a:t>
                      </a:r>
                      <a:endParaRPr lang="en-US" b="0" i="0" baseline="-2500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68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27.66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8229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87B124-D765-010A-E62C-8FFF549C475E}"/>
              </a:ext>
            </a:extLst>
          </p:cNvPr>
          <p:cNvSpPr txBox="1"/>
          <p:nvPr/>
        </p:nvSpPr>
        <p:spPr>
          <a:xfrm>
            <a:off x="118690" y="5996877"/>
            <a:ext cx="118633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[12] Cruden, B.A. and Bogdanoff, D.W, “Shock Radiation Tests for Saturn and Uranus Entry Probes,” Journal of Spacecraft and Rockets, Vol. 54, No. 6, 2017, p.</a:t>
            </a:r>
            <a:r>
              <a:rPr lang="en-US" sz="1000" dirty="0"/>
              <a:t> </a:t>
            </a:r>
            <a:r>
              <a:rPr lang="en-US" sz="1000" i="1" dirty="0"/>
              <a:t>1246-1257. https://doi.org/10.2514/1.A33891.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34677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ADFDA4-2FE7-F88B-6DD7-0740C5479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040" y="1715355"/>
            <a:ext cx="4539958" cy="45312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8E8F41-E802-F39F-EC04-40215B07D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332" y="1715355"/>
            <a:ext cx="4539958" cy="453121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84FE2-2BD9-E574-CA75-70BD17DA39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1BC1E7-C3DA-3739-43A7-F262F844D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EAST Shot 56 – 22 VUV and IR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F06A584B-7DE8-EDCB-2721-367154A04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176406"/>
              </p:ext>
            </p:extLst>
          </p:nvPr>
        </p:nvGraphicFramePr>
        <p:xfrm>
          <a:off x="209929" y="969941"/>
          <a:ext cx="11772139" cy="7454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96457">
                  <a:extLst>
                    <a:ext uri="{9D8B030D-6E8A-4147-A177-3AD203B41FA5}">
                      <a16:colId xmlns:a16="http://schemas.microsoft.com/office/drawing/2014/main" val="3758719861"/>
                    </a:ext>
                  </a:extLst>
                </a:gridCol>
                <a:gridCol w="5692901">
                  <a:extLst>
                    <a:ext uri="{9D8B030D-6E8A-4147-A177-3AD203B41FA5}">
                      <a16:colId xmlns:a16="http://schemas.microsoft.com/office/drawing/2014/main" val="3176269852"/>
                    </a:ext>
                  </a:extLst>
                </a:gridCol>
                <a:gridCol w="1395098">
                  <a:extLst>
                    <a:ext uri="{9D8B030D-6E8A-4147-A177-3AD203B41FA5}">
                      <a16:colId xmlns:a16="http://schemas.microsoft.com/office/drawing/2014/main" val="982923400"/>
                    </a:ext>
                  </a:extLst>
                </a:gridCol>
                <a:gridCol w="2587683">
                  <a:extLst>
                    <a:ext uri="{9D8B030D-6E8A-4147-A177-3AD203B41FA5}">
                      <a16:colId xmlns:a16="http://schemas.microsoft.com/office/drawing/2014/main" val="185660593"/>
                    </a:ext>
                  </a:extLst>
                </a:gridCol>
              </a:tblGrid>
              <a:tr h="37270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Test gas composition (%v/v)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 (Pa)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/>
                        <a:t>U</a:t>
                      </a:r>
                      <a:r>
                        <a:rPr lang="en-US" b="0" baseline="-25000" dirty="0" err="1"/>
                        <a:t>shock</a:t>
                      </a:r>
                      <a:r>
                        <a:rPr lang="en-US" b="0" dirty="0"/>
                        <a:t> (km/s)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981"/>
                  </a:ext>
                </a:extLst>
              </a:tr>
              <a:tr h="3727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EAST 56 - 22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89% H</a:t>
                      </a:r>
                      <a:r>
                        <a:rPr lang="en-US" b="0" baseline="-25000" dirty="0"/>
                        <a:t>2</a:t>
                      </a:r>
                      <a:r>
                        <a:rPr lang="en-US" b="0" dirty="0"/>
                        <a:t> / 11% He / 0% CH</a:t>
                      </a:r>
                      <a:r>
                        <a:rPr lang="en-US" b="0" baseline="-25000" dirty="0"/>
                        <a:t>4</a:t>
                      </a:r>
                      <a:endParaRPr lang="en-US" b="0" i="0" baseline="-2500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68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27.66</a:t>
                      </a:r>
                      <a:endParaRPr lang="en-US" b="0" i="0" dirty="0">
                        <a:latin typeface="Fira Sans Light" panose="020B04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8229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B336A32-4474-77A0-D46E-C050D27922CA}"/>
              </a:ext>
            </a:extLst>
          </p:cNvPr>
          <p:cNvSpPr txBox="1"/>
          <p:nvPr/>
        </p:nvSpPr>
        <p:spPr>
          <a:xfrm>
            <a:off x="118690" y="5996877"/>
            <a:ext cx="118633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[12] Cruden, B.A. and Bogdanoff, D.W, “Shock Radiation Tests for Saturn and Uranus Entry Probes,” Journal of Spacecraft and Rockets, Vol. 54, No. 6, 2017, p.</a:t>
            </a:r>
            <a:r>
              <a:rPr lang="en-US" sz="1000" dirty="0"/>
              <a:t> </a:t>
            </a:r>
            <a:r>
              <a:rPr lang="en-US" sz="1000" i="1" dirty="0"/>
              <a:t>1246-1257. https://doi.org/10.2514/1.A33891.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20945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6C880-1237-BBC5-06B6-C23D3187D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9D77D3-D038-E1F2-1D74-7B06BFA871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B42D16-5899-C0A9-1181-76FAD7A4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Spectral Features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D5E9F2-C8E2-A7D2-DA08-F8E03BD0D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14" y="1065666"/>
            <a:ext cx="11253971" cy="472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867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8F7CB-301B-8233-BCA7-8BA71C7E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F8C1AD37-52ED-BCF8-DED0-F2FC3C2CA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52180"/>
            <a:ext cx="5986250" cy="43536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D97011-77B9-5BCF-8467-7849EAE23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43" y="1218688"/>
            <a:ext cx="5986257" cy="44206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0941B1-EAFD-40D9-CB65-B58BDF3F73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592F7F-F455-DC8C-3C57-EB9E7640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EAST Shot 56 – 22 Visible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9B4782-F577-7848-58AE-BE928BBB0594}"/>
                  </a:ext>
                </a:extLst>
              </p:cNvPr>
              <p:cNvSpPr txBox="1"/>
              <p:nvPr/>
            </p:nvSpPr>
            <p:spPr>
              <a:xfrm>
                <a:off x="4244178" y="1347910"/>
                <a:ext cx="11045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9B4782-F577-7848-58AE-BE928BBB0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178" y="1347910"/>
                <a:ext cx="1104581" cy="307777"/>
              </a:xfrm>
              <a:prstGeom prst="rect">
                <a:avLst/>
              </a:prstGeom>
              <a:blipFill>
                <a:blip r:embed="rId4"/>
                <a:stretch>
                  <a:fillRect l="-2299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A20FF8-2FA5-E3C7-A53C-50B1B164E170}"/>
                  </a:ext>
                </a:extLst>
              </p:cNvPr>
              <p:cNvSpPr txBox="1"/>
              <p:nvPr/>
            </p:nvSpPr>
            <p:spPr>
              <a:xfrm>
                <a:off x="3566555" y="3291392"/>
                <a:ext cx="1095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A20FF8-2FA5-E3C7-A53C-50B1B164E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555" y="3291392"/>
                <a:ext cx="1095986" cy="307777"/>
              </a:xfrm>
              <a:prstGeom prst="rect">
                <a:avLst/>
              </a:prstGeom>
              <a:blipFill>
                <a:blip r:embed="rId5"/>
                <a:stretch>
                  <a:fillRect l="-1136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2E0560-2D69-92F5-844A-7761C2B57F5F}"/>
                  </a:ext>
                </a:extLst>
              </p:cNvPr>
              <p:cNvSpPr txBox="1"/>
              <p:nvPr/>
            </p:nvSpPr>
            <p:spPr>
              <a:xfrm>
                <a:off x="3018562" y="4127295"/>
                <a:ext cx="1095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2E0560-2D69-92F5-844A-7761C2B5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8562" y="4127295"/>
                <a:ext cx="1095986" cy="307777"/>
              </a:xfrm>
              <a:prstGeom prst="rect">
                <a:avLst/>
              </a:prstGeom>
              <a:blipFill>
                <a:blip r:embed="rId6"/>
                <a:stretch>
                  <a:fillRect l="-1149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F3F595-E8AD-84A0-45B5-E570378359D3}"/>
                  </a:ext>
                </a:extLst>
              </p:cNvPr>
              <p:cNvSpPr txBox="1"/>
              <p:nvPr/>
            </p:nvSpPr>
            <p:spPr>
              <a:xfrm>
                <a:off x="2338390" y="3543414"/>
                <a:ext cx="1095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𝜖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F3F595-E8AD-84A0-45B5-E57037835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390" y="3543414"/>
                <a:ext cx="1095986" cy="307777"/>
              </a:xfrm>
              <a:prstGeom prst="rect">
                <a:avLst/>
              </a:prstGeom>
              <a:blipFill>
                <a:blip r:embed="rId7"/>
                <a:stretch>
                  <a:fillRect l="-2299" t="-3846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C15541-75CE-7D8D-0DA3-13AC24D83FC6}"/>
              </a:ext>
            </a:extLst>
          </p:cNvPr>
          <p:cNvCxnSpPr>
            <a:cxnSpLocks/>
          </p:cNvCxnSpPr>
          <p:nvPr/>
        </p:nvCxnSpPr>
        <p:spPr>
          <a:xfrm>
            <a:off x="4033342" y="3573181"/>
            <a:ext cx="0" cy="2098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C7A8F52-F808-11A1-9530-071D86BAE6EB}"/>
              </a:ext>
            </a:extLst>
          </p:cNvPr>
          <p:cNvCxnSpPr>
            <a:cxnSpLocks/>
          </p:cNvCxnSpPr>
          <p:nvPr/>
        </p:nvCxnSpPr>
        <p:spPr>
          <a:xfrm>
            <a:off x="3400214" y="4402733"/>
            <a:ext cx="0" cy="2098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BE0CAA9-4BD3-E132-ED8A-9B12147F64FB}"/>
              </a:ext>
            </a:extLst>
          </p:cNvPr>
          <p:cNvCxnSpPr>
            <a:cxnSpLocks/>
          </p:cNvCxnSpPr>
          <p:nvPr/>
        </p:nvCxnSpPr>
        <p:spPr>
          <a:xfrm>
            <a:off x="2894296" y="3817738"/>
            <a:ext cx="101964" cy="3639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7D4B62F-3830-CCF5-B496-58AA310032BA}"/>
              </a:ext>
            </a:extLst>
          </p:cNvPr>
          <p:cNvCxnSpPr>
            <a:cxnSpLocks/>
          </p:cNvCxnSpPr>
          <p:nvPr/>
        </p:nvCxnSpPr>
        <p:spPr>
          <a:xfrm>
            <a:off x="5268462" y="1501799"/>
            <a:ext cx="2195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290B18A-0BC0-44A2-7216-69A1105428E1}"/>
                  </a:ext>
                </a:extLst>
              </p:cNvPr>
              <p:cNvSpPr txBox="1"/>
              <p:nvPr/>
            </p:nvSpPr>
            <p:spPr>
              <a:xfrm>
                <a:off x="1735369" y="3794324"/>
                <a:ext cx="1095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290B18A-0BC0-44A2-7216-69A110542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369" y="3794324"/>
                <a:ext cx="1095986" cy="307777"/>
              </a:xfrm>
              <a:prstGeom prst="rect">
                <a:avLst/>
              </a:prstGeom>
              <a:blipFill>
                <a:blip r:embed="rId8"/>
                <a:stretch>
                  <a:fillRect l="-2299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5FEF5FD-B817-BF50-DF3D-D21298A97E0B}"/>
              </a:ext>
            </a:extLst>
          </p:cNvPr>
          <p:cNvCxnSpPr>
            <a:cxnSpLocks/>
          </p:cNvCxnSpPr>
          <p:nvPr/>
        </p:nvCxnSpPr>
        <p:spPr>
          <a:xfrm>
            <a:off x="2609504" y="4102101"/>
            <a:ext cx="0" cy="5104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BEC4C9-2659-79EA-6E2F-74306E444F7F}"/>
                  </a:ext>
                </a:extLst>
              </p:cNvPr>
              <p:cNvSpPr txBox="1"/>
              <p:nvPr/>
            </p:nvSpPr>
            <p:spPr>
              <a:xfrm>
                <a:off x="1411024" y="4033198"/>
                <a:ext cx="10959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𝜂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BEC4C9-2659-79EA-6E2F-74306E444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024" y="4033198"/>
                <a:ext cx="1095986" cy="307777"/>
              </a:xfrm>
              <a:prstGeom prst="rect">
                <a:avLst/>
              </a:prstGeom>
              <a:blipFill>
                <a:blip r:embed="rId9"/>
                <a:stretch>
                  <a:fillRect l="-1136" t="-4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E3FB791-26BF-3B07-D462-620C0E7A0828}"/>
              </a:ext>
            </a:extLst>
          </p:cNvPr>
          <p:cNvCxnSpPr>
            <a:cxnSpLocks/>
          </p:cNvCxnSpPr>
          <p:nvPr/>
        </p:nvCxnSpPr>
        <p:spPr>
          <a:xfrm>
            <a:off x="2182883" y="4340975"/>
            <a:ext cx="155507" cy="2908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1EB82A3-1391-12A0-C22A-0288DCB1E197}"/>
                  </a:ext>
                </a:extLst>
              </p:cNvPr>
              <p:cNvSpPr txBox="1"/>
              <p:nvPr/>
            </p:nvSpPr>
            <p:spPr>
              <a:xfrm>
                <a:off x="9125854" y="1321991"/>
                <a:ext cx="11045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Balmer-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1EB82A3-1391-12A0-C22A-0288DCB1E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854" y="1321991"/>
                <a:ext cx="1104581" cy="307777"/>
              </a:xfrm>
              <a:prstGeom prst="rect">
                <a:avLst/>
              </a:prstGeom>
              <a:blipFill>
                <a:blip r:embed="rId10"/>
                <a:stretch>
                  <a:fillRect l="-1136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ABCB80D-3540-C7B6-1D5A-609192CD007A}"/>
              </a:ext>
            </a:extLst>
          </p:cNvPr>
          <p:cNvCxnSpPr>
            <a:cxnSpLocks/>
          </p:cNvCxnSpPr>
          <p:nvPr/>
        </p:nvCxnSpPr>
        <p:spPr>
          <a:xfrm>
            <a:off x="9678145" y="1629768"/>
            <a:ext cx="0" cy="2098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AE0EE10-83DF-0DFC-857D-95A24520CA7B}"/>
              </a:ext>
            </a:extLst>
          </p:cNvPr>
          <p:cNvSpPr/>
          <p:nvPr/>
        </p:nvSpPr>
        <p:spPr>
          <a:xfrm>
            <a:off x="264295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Blue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A36948-5FDD-624E-5BEB-125FDE0BBEF7}"/>
              </a:ext>
            </a:extLst>
          </p:cNvPr>
          <p:cNvSpPr/>
          <p:nvPr/>
        </p:nvSpPr>
        <p:spPr>
          <a:xfrm>
            <a:off x="890052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6884055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78F75-3A1C-E1A7-6BF0-793DFA777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590D122-7DF5-5FC1-34A4-B57C729FA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1" y="1218688"/>
            <a:ext cx="6047629" cy="44206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E595F1-EBED-EF38-AF42-EE2DA4C6C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18688"/>
            <a:ext cx="5934740" cy="44206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3A14BD-1B68-0ED7-026B-CD4A8826EF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72F240-FE2F-675E-8E9B-11B80E6B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EAST Shot 56 – 22 VUV and IR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3C3EF0-4611-EDFA-5EDD-AC342AA556FF}"/>
                  </a:ext>
                </a:extLst>
              </p:cNvPr>
              <p:cNvSpPr txBox="1"/>
              <p:nvPr/>
            </p:nvSpPr>
            <p:spPr>
              <a:xfrm>
                <a:off x="1306208" y="3275110"/>
                <a:ext cx="23948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Lyman-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3C3EF0-4611-EDFA-5EDD-AC342AA55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08" y="3275110"/>
                <a:ext cx="2394896" cy="307777"/>
              </a:xfrm>
              <a:prstGeom prst="rect">
                <a:avLst/>
              </a:prstGeom>
              <a:blipFill>
                <a:blip r:embed="rId5"/>
                <a:stretch>
                  <a:fillRect l="-526" t="-3846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B3448A-35A1-7DD1-3997-11A731A3887C}"/>
                  </a:ext>
                </a:extLst>
              </p:cNvPr>
              <p:cNvSpPr txBox="1"/>
              <p:nvPr/>
            </p:nvSpPr>
            <p:spPr>
              <a:xfrm>
                <a:off x="7743907" y="1490628"/>
                <a:ext cx="11566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Paschen-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B3448A-35A1-7DD1-3997-11A731A38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907" y="1490628"/>
                <a:ext cx="1156620" cy="307777"/>
              </a:xfrm>
              <a:prstGeom prst="rect">
                <a:avLst/>
              </a:prstGeom>
              <a:blipFill>
                <a:blip r:embed="rId6"/>
                <a:stretch>
                  <a:fillRect l="-1087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F41EF-4792-7A73-76B8-8B301DFBF648}"/>
                  </a:ext>
                </a:extLst>
              </p:cNvPr>
              <p:cNvSpPr txBox="1"/>
              <p:nvPr/>
            </p:nvSpPr>
            <p:spPr>
              <a:xfrm>
                <a:off x="8228989" y="2730503"/>
                <a:ext cx="11566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Paschen-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F41EF-4792-7A73-76B8-8B301DFBF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989" y="2730503"/>
                <a:ext cx="1156620" cy="307777"/>
              </a:xfrm>
              <a:prstGeom prst="rect">
                <a:avLst/>
              </a:prstGeom>
              <a:blipFill>
                <a:blip r:embed="rId7"/>
                <a:stretch>
                  <a:fillRect l="-2174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907235-A0C3-9007-8B67-B42932FA6EFD}"/>
              </a:ext>
            </a:extLst>
          </p:cNvPr>
          <p:cNvCxnSpPr>
            <a:cxnSpLocks/>
          </p:cNvCxnSpPr>
          <p:nvPr/>
        </p:nvCxnSpPr>
        <p:spPr>
          <a:xfrm>
            <a:off x="1723071" y="3560585"/>
            <a:ext cx="0" cy="2098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FE0E30C-2455-AE5B-4F96-2205728392C6}"/>
              </a:ext>
            </a:extLst>
          </p:cNvPr>
          <p:cNvCxnSpPr>
            <a:cxnSpLocks/>
          </p:cNvCxnSpPr>
          <p:nvPr/>
        </p:nvCxnSpPr>
        <p:spPr>
          <a:xfrm>
            <a:off x="8807299" y="2998243"/>
            <a:ext cx="0" cy="2098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69799B9-DCDB-0CB0-21B9-78E18C79B9F9}"/>
              </a:ext>
            </a:extLst>
          </p:cNvPr>
          <p:cNvCxnSpPr>
            <a:cxnSpLocks/>
          </p:cNvCxnSpPr>
          <p:nvPr/>
        </p:nvCxnSpPr>
        <p:spPr>
          <a:xfrm flipH="1">
            <a:off x="7521115" y="1644517"/>
            <a:ext cx="2227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83CA7A5-F72E-F119-394E-97DCE4CBEEDD}"/>
              </a:ext>
            </a:extLst>
          </p:cNvPr>
          <p:cNvSpPr txBox="1"/>
          <p:nvPr/>
        </p:nvSpPr>
        <p:spPr>
          <a:xfrm>
            <a:off x="3701104" y="3275110"/>
            <a:ext cx="2394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Lyman-Werner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B2E19FE-38FB-526C-B754-B00256F76A25}"/>
              </a:ext>
            </a:extLst>
          </p:cNvPr>
          <p:cNvSpPr/>
          <p:nvPr/>
        </p:nvSpPr>
        <p:spPr>
          <a:xfrm>
            <a:off x="264295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VUV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D93AAFE-93DE-8B89-8753-7EC538BD7BAA}"/>
              </a:ext>
            </a:extLst>
          </p:cNvPr>
          <p:cNvSpPr/>
          <p:nvPr/>
        </p:nvSpPr>
        <p:spPr>
          <a:xfrm>
            <a:off x="890052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IR</a:t>
            </a:r>
          </a:p>
        </p:txBody>
      </p:sp>
    </p:spTree>
    <p:extLst>
      <p:ext uri="{BB962C8B-B14F-4D97-AF65-F5344CB8AC3E}">
        <p14:creationId xmlns:p14="http://schemas.microsoft.com/office/powerpoint/2010/main" val="20331226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5C531F-5B03-3BDE-8705-CFF67BE03C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5E09AE-59E6-7618-03FA-0BAA953D5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UQ Results for Visible Regions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D9BED0-94D8-9101-DE7D-A8708A5DB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957" y="998961"/>
            <a:ext cx="6003693" cy="46449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E7FA44-B18F-8D0B-1F1D-18FEC02FB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7" y="1116828"/>
            <a:ext cx="6076901" cy="4561601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571015C-6B06-C2A4-1A2E-1571DE6C17AD}"/>
              </a:ext>
            </a:extLst>
          </p:cNvPr>
          <p:cNvSpPr/>
          <p:nvPr/>
        </p:nvSpPr>
        <p:spPr>
          <a:xfrm>
            <a:off x="264295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Blue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812754F-A919-8460-9429-A3204F4952B0}"/>
              </a:ext>
            </a:extLst>
          </p:cNvPr>
          <p:cNvSpPr/>
          <p:nvPr/>
        </p:nvSpPr>
        <p:spPr>
          <a:xfrm>
            <a:off x="890052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16629735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C47985-EB02-A305-DE81-A72FDCAA4F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A12F83-0D49-9E0D-11DB-009E1262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UQ Results for VUV and IR Regions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8A13D25-F36C-0EBB-39B8-C39C33D1A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7" y="1148867"/>
            <a:ext cx="6035873" cy="45602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5C3B65-3842-778D-576B-0C49B99E7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777" y="1180688"/>
            <a:ext cx="6035873" cy="4496619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4A46D06-0724-07D1-3A2B-6DAB18942B2F}"/>
              </a:ext>
            </a:extLst>
          </p:cNvPr>
          <p:cNvSpPr/>
          <p:nvPr/>
        </p:nvSpPr>
        <p:spPr>
          <a:xfrm>
            <a:off x="264295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VUV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8BA95BD-FD30-805A-E39A-1A4C32070D47}"/>
              </a:ext>
            </a:extLst>
          </p:cNvPr>
          <p:cNvSpPr/>
          <p:nvPr/>
        </p:nvSpPr>
        <p:spPr>
          <a:xfrm>
            <a:off x="890052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IR</a:t>
            </a:r>
          </a:p>
        </p:txBody>
      </p:sp>
    </p:spTree>
    <p:extLst>
      <p:ext uri="{BB962C8B-B14F-4D97-AF65-F5344CB8AC3E}">
        <p14:creationId xmlns:p14="http://schemas.microsoft.com/office/powerpoint/2010/main" val="3490579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BAF1FB-C37F-C606-31A9-B9812202E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794712-D363-3A55-C393-0A852193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Sobol’ Indices for Integrated Radiance Visible Region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1D24FBB-C5C1-75C9-C210-DF98889D3ED2}"/>
              </a:ext>
            </a:extLst>
          </p:cNvPr>
          <p:cNvSpPr/>
          <p:nvPr/>
        </p:nvSpPr>
        <p:spPr>
          <a:xfrm>
            <a:off x="264295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Blue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F0D5A5C-53DB-4491-A990-9C32A44585D6}"/>
              </a:ext>
            </a:extLst>
          </p:cNvPr>
          <p:cNvSpPr/>
          <p:nvPr/>
        </p:nvSpPr>
        <p:spPr>
          <a:xfrm>
            <a:off x="890052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Red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F61EC91-FFD4-CAE2-6595-454486220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9" y="993196"/>
            <a:ext cx="6030650" cy="45885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831BFB7-B1E5-7CD6-826E-9FB44C3B6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993196"/>
            <a:ext cx="6030650" cy="458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488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227C9-BCE6-EE9F-2946-9DA3B1A32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9567F6-942A-9415-E953-509D5EB692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9CD4D8-5E98-9F8B-6245-65ABC6DBC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Sobol’ Indices for Integrated Radiance VUV &amp; IR Regions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6F24BA6-EDF9-21F2-45EF-104D17C6CAF0}"/>
              </a:ext>
            </a:extLst>
          </p:cNvPr>
          <p:cNvSpPr/>
          <p:nvPr/>
        </p:nvSpPr>
        <p:spPr>
          <a:xfrm>
            <a:off x="264295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VUV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2EF4011-C64D-F3C7-E19F-78634D1E7F2A}"/>
              </a:ext>
            </a:extLst>
          </p:cNvPr>
          <p:cNvSpPr/>
          <p:nvPr/>
        </p:nvSpPr>
        <p:spPr>
          <a:xfrm>
            <a:off x="8900527" y="5778853"/>
            <a:ext cx="1297031" cy="459096"/>
          </a:xfrm>
          <a:prstGeom prst="roundRect">
            <a:avLst/>
          </a:prstGeom>
          <a:solidFill>
            <a:srgbClr val="B2B3B2"/>
          </a:solidFill>
          <a:ln w="28575">
            <a:solidFill>
              <a:srgbClr val="B2B3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87007E-6A84-B4B3-FFB2-804EC7547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993195"/>
            <a:ext cx="6030649" cy="45885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94A95A-0876-FE3C-ABC3-005E6F7E1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8" y="993195"/>
            <a:ext cx="6030652" cy="458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363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7EB6C-8E31-32B5-78AB-FB3293F6A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569AEF-CDC9-28B3-8106-8DEBB8B2DB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85" y="1123054"/>
            <a:ext cx="11331630" cy="461189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There is an existing gap in simulations and experiments for predicting the aerothermal environment for H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/He/CH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systems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Mixed UQ framework is presented to investigate this gap that includes: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Epistemic uncertainties from chemical kinetic rate parameters within computational modeling tools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Aleatory uncertainties from experimental conditions in shock tube experiments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T6 Stalker Tunnel at the University of Oxford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EAST Facility at NASA Ames Research Center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Sobol’ indices are computed which help identify which parameters most contribute to uncertainty in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QoIs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(integrated radiance and spectral radiance at certain spectral features)</a:t>
            </a:r>
          </a:p>
          <a:p>
            <a:pPr marL="39370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A7C2D3-B843-315B-0D7F-DE5CB900A5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993B79-AA73-BEE1-C6ED-595C7C247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</p:spPr>
        <p:txBody>
          <a:bodyPr/>
          <a:lstStyle/>
          <a:p>
            <a:r>
              <a:rPr lang="en-US" dirty="0">
                <a:latin typeface="+mn-lt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7133706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7C313-F9A4-90C6-D6BF-734EBAAC7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4847C2-D831-31BB-5DFC-008C0148D1A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85" y="1241751"/>
            <a:ext cx="11331630" cy="437449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T6 Stalker Tunnel: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Uncertainty in spectral radiance predictions are mostly dominated by experimentally measured velocity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Formation of CH and C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also contribute to uncertainty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Formation of C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contribution is higher at spectral features from C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Swan band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NASA EAST Facility: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Uncertainty is dominated by hydrogen ionization reactions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 CH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 the freestream for this condition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Experimental uncertainty is not the dominant effect on uncertainty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Well-suited to solve the inverse problem</a:t>
            </a:r>
          </a:p>
          <a:p>
            <a:pPr marL="39370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C0BBD4-3678-0681-F522-80ED683556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ECB3640-E311-D66B-DD39-5BEDF8BE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</p:spPr>
        <p:txBody>
          <a:bodyPr/>
          <a:lstStyle/>
          <a:p>
            <a:r>
              <a:rPr lang="en-US" dirty="0">
                <a:latin typeface="+mn-lt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3428464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36644-078F-1CB6-1628-4544DAA07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E325A6-6DB4-80E0-D413-395FAE6FE5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0" y="1291967"/>
            <a:ext cx="12192000" cy="461189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Reduce uncertainty in parameters with highest Sobol’ indices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Statistical calibration of kinetic rate uncertainty</a:t>
            </a:r>
          </a:p>
          <a:p>
            <a:r>
              <a:rPr lang="en-US" dirty="0">
                <a:latin typeface="+mn-lt"/>
                <a:cs typeface="Calibri" panose="020F0502020204030204" pitchFamily="34" charset="0"/>
              </a:rPr>
              <a:t>Mixed UQ framework can be applied to many experimental facilities/conditions</a:t>
            </a:r>
          </a:p>
          <a:p>
            <a:pPr lvl="1"/>
            <a:r>
              <a:rPr lang="en-US" dirty="0">
                <a:latin typeface="+mn-lt"/>
                <a:cs typeface="Calibri" panose="020F0502020204030204" pitchFamily="34" charset="0"/>
              </a:rPr>
              <a:t>Can help identify which data is suitable for Bayesian inference</a:t>
            </a:r>
          </a:p>
          <a:p>
            <a:pPr lvl="1"/>
            <a:r>
              <a:rPr lang="en-US" dirty="0">
                <a:latin typeface="+mn-lt"/>
                <a:cs typeface="Calibri" panose="020F0502020204030204" pitchFamily="34" charset="0"/>
              </a:rPr>
              <a:t>Can be used to identify critical facility uncertainties that may limit utility of existing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05464-A19C-603E-C243-CA2388222F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7F598C6-3005-9CB8-3FC5-C105F559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0" y="122570"/>
            <a:ext cx="10515600" cy="527590"/>
          </a:xfrm>
        </p:spPr>
        <p:txBody>
          <a:bodyPr/>
          <a:lstStyle/>
          <a:p>
            <a:r>
              <a:rPr lang="en-US" dirty="0">
                <a:latin typeface="+mn-lt"/>
              </a:rPr>
              <a:t>Future Work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B74DC1F-E5DD-2664-9ECA-8525033DBE19}"/>
              </a:ext>
            </a:extLst>
          </p:cNvPr>
          <p:cNvSpPr/>
          <p:nvPr/>
        </p:nvSpPr>
        <p:spPr>
          <a:xfrm>
            <a:off x="2517865" y="3954484"/>
            <a:ext cx="7156269" cy="15152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Helps investigate existing gap between simulations and experiments for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/He/CH</a:t>
            </a:r>
            <a:r>
              <a:rPr lang="en-US" sz="24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19282510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3529E9-D000-07E2-9596-0AD36A1A88B3}"/>
              </a:ext>
            </a:extLst>
          </p:cNvPr>
          <p:cNvSpPr txBox="1"/>
          <p:nvPr/>
        </p:nvSpPr>
        <p:spPr>
          <a:xfrm>
            <a:off x="6566641" y="2629532"/>
            <a:ext cx="56253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Questions?</a:t>
            </a:r>
          </a:p>
          <a:p>
            <a:pPr algn="ctr"/>
            <a:endParaRPr lang="en-US" sz="1000" b="1" dirty="0">
              <a:solidFill>
                <a:schemeClr val="bg1"/>
              </a:solidFill>
            </a:endParaRP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Email: </a:t>
            </a:r>
            <a:r>
              <a:rPr lang="en-US" sz="2400" b="1" dirty="0" err="1">
                <a:solidFill>
                  <a:schemeClr val="bg1"/>
                </a:solidFill>
              </a:rPr>
              <a:t>cate.leszcz@colorado.edu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B8F49E8-A1B5-FB7E-50C1-05A8A800F862}"/>
              </a:ext>
            </a:extLst>
          </p:cNvPr>
          <p:cNvCxnSpPr>
            <a:cxnSpLocks/>
          </p:cNvCxnSpPr>
          <p:nvPr/>
        </p:nvCxnSpPr>
        <p:spPr>
          <a:xfrm>
            <a:off x="6566647" y="591670"/>
            <a:ext cx="0" cy="5983941"/>
          </a:xfrm>
          <a:prstGeom prst="line">
            <a:avLst/>
          </a:prstGeom>
          <a:ln w="44450">
            <a:solidFill>
              <a:srgbClr val="CFB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FA3B272-AA12-AA15-020E-B40D8DE73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713" y="2743689"/>
            <a:ext cx="1341042" cy="1341042"/>
          </a:xfrm>
          <a:prstGeom prst="rect">
            <a:avLst/>
          </a:prstGeom>
        </p:spPr>
      </p:pic>
      <p:pic>
        <p:nvPicPr>
          <p:cNvPr id="11" name="Picture 10" descr="A logo of a globe with a gold cogwheel&#10;&#10;AI-generated content may be incorrect.">
            <a:extLst>
              <a:ext uri="{FF2B5EF4-FFF2-40B4-BE49-F238E27FC236}">
                <a16:creationId xmlns:a16="http://schemas.microsoft.com/office/drawing/2014/main" id="{2598A878-33A9-5214-6237-7AD2E04DB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230" y="1909393"/>
            <a:ext cx="803529" cy="8035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6BB5EF-EE92-B162-6BCA-DFAF2EECE141}"/>
              </a:ext>
            </a:extLst>
          </p:cNvPr>
          <p:cNvSpPr txBox="1"/>
          <p:nvPr/>
        </p:nvSpPr>
        <p:spPr>
          <a:xfrm>
            <a:off x="513235" y="352836"/>
            <a:ext cx="59032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Acknowledgments</a:t>
            </a:r>
          </a:p>
          <a:p>
            <a:pPr algn="ctr"/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Funding: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NSF GRFP 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The Smead Program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Helpful Conversations: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Dr. Tim Aiken 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5545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1B2C0-2C12-56E5-10DA-117298202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BFE87B-4AA6-FA48-14BF-3BF5C6890910}"/>
              </a:ext>
            </a:extLst>
          </p:cNvPr>
          <p:cNvSpPr txBox="1"/>
          <p:nvPr/>
        </p:nvSpPr>
        <p:spPr>
          <a:xfrm>
            <a:off x="0" y="284422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Backup Slides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050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E1C5AA-40D9-FB74-AEB6-E4B5D90C29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F63DA0-60CE-E649-B27A-6916F890A553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6E5A9B-F79E-4F6D-8E5F-1718EB76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Energy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8765F-E71E-0031-5337-2CC045B53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638" y="905653"/>
            <a:ext cx="2140525" cy="5264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D964CA-FECE-33D6-6154-A689D2122A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2" t="5487" r="92" b="-588"/>
          <a:stretch>
            <a:fillRect/>
          </a:stretch>
        </p:blipFill>
        <p:spPr>
          <a:xfrm>
            <a:off x="4908586" y="853402"/>
            <a:ext cx="2135746" cy="2112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5C05B1-E5F2-BDB8-CB3C-B1C2D013F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754" y="840338"/>
            <a:ext cx="2136594" cy="380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67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FB87C"/>
      </a:accent1>
      <a:accent2>
        <a:srgbClr val="000000"/>
      </a:accent2>
      <a:accent3>
        <a:srgbClr val="56595C"/>
      </a:accent3>
      <a:accent4>
        <a:srgbClr val="A2A3A3"/>
      </a:accent4>
      <a:accent5>
        <a:srgbClr val="000000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5875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8BF2BBA-4559-3E43-A78D-C5F4790319E0}">
  <we:reference id="1f4df590-35fc-4b16-a239-39709f9d8a74" version="1.0.0.1" store="EXCatalog" storeType="EXCatalog"/>
  <we:alternateReferences>
    <we:reference id="WA104381063" version="1.0.0.1" store="en-US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3ded8b1b-070d-4629-82e4-c0b019f46057}" enabled="0" method="" siteId="{3ded8b1b-070d-4629-82e4-c0b019f4605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376833</TotalTime>
  <Words>2562</Words>
  <Application>Microsoft Macintosh PowerPoint</Application>
  <PresentationFormat>Widescreen</PresentationFormat>
  <Paragraphs>384</Paragraphs>
  <Slides>54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Cambria Math</vt:lpstr>
      <vt:lpstr>Fira Sans ExtraLight</vt:lpstr>
      <vt:lpstr>Fira Sans Light</vt:lpstr>
      <vt:lpstr>Fira Sans</vt:lpstr>
      <vt:lpstr>Fira Sans Medium</vt:lpstr>
      <vt:lpstr>Times New Roman</vt:lpstr>
      <vt:lpstr>Calibri</vt:lpstr>
      <vt:lpstr>Office Theme</vt:lpstr>
      <vt:lpstr>1_Custom Design</vt:lpstr>
      <vt:lpstr>Characterization of Spectral Radiance Uncertainties for Ice Giant Entry Simulations and Experiments</vt:lpstr>
      <vt:lpstr>Mission to Ice Giant Planets</vt:lpstr>
      <vt:lpstr>Aerothermal Environment of Ice Giant Planets</vt:lpstr>
      <vt:lpstr>Nonequilibrium Chemical Kinetics Solver</vt:lpstr>
      <vt:lpstr>Nonequilibrium Chemical Kinetics + Radiation Solver</vt:lpstr>
      <vt:lpstr>Experimental Data from Oxford T6 Stalker Tunnel</vt:lpstr>
      <vt:lpstr>Peak Nonequilibrium Spectral Radiance</vt:lpstr>
      <vt:lpstr>Peak Nonequilibrium Spectral Radiance</vt:lpstr>
      <vt:lpstr>Mixed UQ Framework</vt:lpstr>
      <vt:lpstr>Uncertain Parameters</vt:lpstr>
      <vt:lpstr>Epistemic Uncertain Parameters</vt:lpstr>
      <vt:lpstr>Aleatory Uncertain Parameters</vt:lpstr>
      <vt:lpstr>Mixed UQ Nested Loop</vt:lpstr>
      <vt:lpstr>Polynomial Chaos Expansion</vt:lpstr>
      <vt:lpstr>Sobol’ Indices</vt:lpstr>
      <vt:lpstr>Mixed UQ Problem Setup</vt:lpstr>
      <vt:lpstr>Baseline Case Results</vt:lpstr>
      <vt:lpstr>Baseline Case Temperatures</vt:lpstr>
      <vt:lpstr>T6 B Baseline Case</vt:lpstr>
      <vt:lpstr>T6 C Baseline Case</vt:lpstr>
      <vt:lpstr>Spectral Features</vt:lpstr>
      <vt:lpstr>Spectral Features</vt:lpstr>
      <vt:lpstr>Spectral Features</vt:lpstr>
      <vt:lpstr>Spectral Features</vt:lpstr>
      <vt:lpstr>Spectral Features</vt:lpstr>
      <vt:lpstr>Spectral Features</vt:lpstr>
      <vt:lpstr>Mixed UQ Results</vt:lpstr>
      <vt:lpstr>Peak Spectral Radiance Comparisons for T6 B</vt:lpstr>
      <vt:lpstr>Sobol’ Indices for Integrated Radiance (T6 B)</vt:lpstr>
      <vt:lpstr>Peak Spectral Radiance Comparisons for T6 B</vt:lpstr>
      <vt:lpstr>Sobol’ Indices for Spectral Radiance at 430 nm (T6 B)</vt:lpstr>
      <vt:lpstr>Peak Spectral Radiance Comparisons for T6 C</vt:lpstr>
      <vt:lpstr>Sobol’ Indices for Integrated Radiance for T6 C</vt:lpstr>
      <vt:lpstr>Peak Spectral Radiance Comparisons for T6 C</vt:lpstr>
      <vt:lpstr>Sobol’ Indices for Spectral Radiance at 430 nm for T6 C</vt:lpstr>
      <vt:lpstr>Peak Spectral Radiance Comparisons for T6 C</vt:lpstr>
      <vt:lpstr>Sobol’ Indices for Spectral Radiance at 514 nm for T6 C</vt:lpstr>
      <vt:lpstr>Data from NASA EAST Facility</vt:lpstr>
      <vt:lpstr>Experimental Data from EAST Facility: Shot 56 - 22</vt:lpstr>
      <vt:lpstr>EAST Shot 56 – 22 Visible</vt:lpstr>
      <vt:lpstr>EAST Shot 56 – 22 VUV and IR</vt:lpstr>
      <vt:lpstr>Spectral Features</vt:lpstr>
      <vt:lpstr>EAST Shot 56 – 22 Visible</vt:lpstr>
      <vt:lpstr>EAST Shot 56 – 22 VUV and IR</vt:lpstr>
      <vt:lpstr>UQ Results for Visible Regions</vt:lpstr>
      <vt:lpstr>UQ Results for VUV and IR Regions</vt:lpstr>
      <vt:lpstr>Sobol’ Indices for Integrated Radiance Visible Region</vt:lpstr>
      <vt:lpstr>Sobol’ Indices for Integrated Radiance VUV &amp; IR Regions</vt:lpstr>
      <vt:lpstr>Summary</vt:lpstr>
      <vt:lpstr>Conclusions</vt:lpstr>
      <vt:lpstr>Future Work</vt:lpstr>
      <vt:lpstr>PowerPoint Presentation</vt:lpstr>
      <vt:lpstr>PowerPoint Presentation</vt:lpstr>
      <vt:lpstr>Electronic Energy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Monroe, Kalvin</dc:creator>
  <cp:lastModifiedBy>Cate Leszcz</cp:lastModifiedBy>
  <cp:revision>28</cp:revision>
  <dcterms:created xsi:type="dcterms:W3CDTF">2022-10-31T05:28:53Z</dcterms:created>
  <dcterms:modified xsi:type="dcterms:W3CDTF">2026-09-22T09:26:37Z</dcterms:modified>
</cp:coreProperties>
</file>