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2C_BC48FEA8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8" r:id="rId3"/>
    <p:sldId id="296" r:id="rId4"/>
    <p:sldId id="297" r:id="rId5"/>
    <p:sldId id="299" r:id="rId6"/>
    <p:sldId id="298" r:id="rId7"/>
    <p:sldId id="289" r:id="rId8"/>
    <p:sldId id="261" r:id="rId9"/>
    <p:sldId id="286" r:id="rId10"/>
    <p:sldId id="295" r:id="rId11"/>
    <p:sldId id="301" r:id="rId12"/>
    <p:sldId id="300" r:id="rId13"/>
    <p:sldId id="273" r:id="rId14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D84FE3-6D89-580B-899F-F3FF7F36606F}" name="Dario Sabbagh" initials="DS" userId="S::dario.sabbagh@ingv.it::50c68da0-a8ee-4333-a2a0-82ac7c5fb9a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iha Klaï" initials="" lastIdx="7" clrIdx="0"/>
  <p:cmAuthor id="2" name="Alice Michel" initials="" lastIdx="9" clrIdx="1"/>
  <p:cmAuthor id="3" name="MKR2" initials="" lastIdx="1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F4F"/>
    <a:srgbClr val="412A87"/>
    <a:srgbClr val="FF00FF"/>
    <a:srgbClr val="3399FF"/>
    <a:srgbClr val="8197A6"/>
    <a:srgbClr val="FFFFFF"/>
    <a:srgbClr val="009BDB"/>
    <a:srgbClr val="00CCFF"/>
    <a:srgbClr val="003249"/>
    <a:srgbClr val="1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FBAC1-9DDE-4214-ABC3-E2633593E361}" v="71" dt="2026-03-27T11:02:07.734"/>
    <p1510:client id="{A9E41D04-FFE8-4D02-A9F5-20D316AD76BC}" v="196" dt="2026-03-26T15:52:13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3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320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o Sabbagh" userId="50c68da0-a8ee-4333-a2a0-82ac7c5fb9a3" providerId="ADAL" clId="{9FD4D165-61EC-4138-AAC3-1CE58C9C099C}"/>
    <pc:docChg chg="undo custSel modSld">
      <pc:chgData name="Dario Sabbagh" userId="50c68da0-a8ee-4333-a2a0-82ac7c5fb9a3" providerId="ADAL" clId="{9FD4D165-61EC-4138-AAC3-1CE58C9C099C}" dt="2026-03-27T11:04:26.185" v="582" actId="14100"/>
      <pc:docMkLst>
        <pc:docMk/>
      </pc:docMkLst>
      <pc:sldChg chg="addSp delSp modSp mod">
        <pc:chgData name="Dario Sabbagh" userId="50c68da0-a8ee-4333-a2a0-82ac7c5fb9a3" providerId="ADAL" clId="{9FD4D165-61EC-4138-AAC3-1CE58C9C099C}" dt="2026-03-27T10:53:20.103" v="341" actId="1036"/>
        <pc:sldMkLst>
          <pc:docMk/>
          <pc:sldMk cId="0" sldId="256"/>
        </pc:sldMkLst>
        <pc:spChg chg="mod">
          <ac:chgData name="Dario Sabbagh" userId="50c68da0-a8ee-4333-a2a0-82ac7c5fb9a3" providerId="ADAL" clId="{9FD4D165-61EC-4138-AAC3-1CE58C9C099C}" dt="2026-03-27T10:45:48.896" v="142" actId="1076"/>
          <ac:spMkLst>
            <pc:docMk/>
            <pc:sldMk cId="0" sldId="256"/>
            <ac:spMk id="2" creationId="{00000000-0000-0000-0000-000000000000}"/>
          </ac:spMkLst>
        </pc:spChg>
        <pc:spChg chg="add del mod">
          <ac:chgData name="Dario Sabbagh" userId="50c68da0-a8ee-4333-a2a0-82ac7c5fb9a3" providerId="ADAL" clId="{9FD4D165-61EC-4138-AAC3-1CE58C9C099C}" dt="2026-03-27T10:49:45.556" v="202" actId="478"/>
          <ac:spMkLst>
            <pc:docMk/>
            <pc:sldMk cId="0" sldId="256"/>
            <ac:spMk id="4" creationId="{8350131E-9685-2F90-B6E1-7050587CE343}"/>
          </ac:spMkLst>
        </pc:spChg>
        <pc:spChg chg="add mod">
          <ac:chgData name="Dario Sabbagh" userId="50c68da0-a8ee-4333-a2a0-82ac7c5fb9a3" providerId="ADAL" clId="{9FD4D165-61EC-4138-AAC3-1CE58C9C099C}" dt="2026-03-27T10:53:20.103" v="341" actId="1036"/>
          <ac:spMkLst>
            <pc:docMk/>
            <pc:sldMk cId="0" sldId="256"/>
            <ac:spMk id="6" creationId="{4575B825-E0DB-EC7B-01BC-8D4270EE7518}"/>
          </ac:spMkLst>
        </pc:spChg>
        <pc:picChg chg="add mod">
          <ac:chgData name="Dario Sabbagh" userId="50c68da0-a8ee-4333-a2a0-82ac7c5fb9a3" providerId="ADAL" clId="{9FD4D165-61EC-4138-AAC3-1CE58C9C099C}" dt="2026-03-27T10:49:55.704" v="204" actId="14100"/>
          <ac:picMkLst>
            <pc:docMk/>
            <pc:sldMk cId="0" sldId="256"/>
            <ac:picMk id="1026" creationId="{E4B85C11-2E2E-76DF-1A85-3135597818C5}"/>
          </ac:picMkLst>
        </pc:picChg>
      </pc:sldChg>
      <pc:sldChg chg="modSp mod">
        <pc:chgData name="Dario Sabbagh" userId="50c68da0-a8ee-4333-a2a0-82ac7c5fb9a3" providerId="ADAL" clId="{9FD4D165-61EC-4138-AAC3-1CE58C9C099C}" dt="2026-03-27T10:37:09.556" v="56" actId="207"/>
        <pc:sldMkLst>
          <pc:docMk/>
          <pc:sldMk cId="1460699325" sldId="261"/>
        </pc:sldMkLst>
        <pc:spChg chg="mod">
          <ac:chgData name="Dario Sabbagh" userId="50c68da0-a8ee-4333-a2a0-82ac7c5fb9a3" providerId="ADAL" clId="{9FD4D165-61EC-4138-AAC3-1CE58C9C099C}" dt="2026-03-27T10:37:09.556" v="56" actId="207"/>
          <ac:spMkLst>
            <pc:docMk/>
            <pc:sldMk cId="1460699325" sldId="261"/>
            <ac:spMk id="7" creationId="{D2ADF3C4-E544-66C3-EB6B-1A6832E6E9AC}"/>
          </ac:spMkLst>
        </pc:spChg>
      </pc:sldChg>
      <pc:sldChg chg="addSp modSp mod">
        <pc:chgData name="Dario Sabbagh" userId="50c68da0-a8ee-4333-a2a0-82ac7c5fb9a3" providerId="ADAL" clId="{9FD4D165-61EC-4138-AAC3-1CE58C9C099C}" dt="2026-03-27T11:04:26.185" v="582" actId="14100"/>
        <pc:sldMkLst>
          <pc:docMk/>
          <pc:sldMk cId="991600971" sldId="273"/>
        </pc:sldMkLst>
        <pc:spChg chg="mod">
          <ac:chgData name="Dario Sabbagh" userId="50c68da0-a8ee-4333-a2a0-82ac7c5fb9a3" providerId="ADAL" clId="{9FD4D165-61EC-4138-AAC3-1CE58C9C099C}" dt="2026-03-27T11:00:55.266" v="511" actId="1076"/>
          <ac:spMkLst>
            <pc:docMk/>
            <pc:sldMk cId="991600971" sldId="273"/>
            <ac:spMk id="2" creationId="{00000000-0000-0000-0000-000000000000}"/>
          </ac:spMkLst>
        </pc:spChg>
        <pc:spChg chg="add mod">
          <ac:chgData name="Dario Sabbagh" userId="50c68da0-a8ee-4333-a2a0-82ac7c5fb9a3" providerId="ADAL" clId="{9FD4D165-61EC-4138-AAC3-1CE58C9C099C}" dt="2026-03-27T11:04:18.778" v="580" actId="14100"/>
          <ac:spMkLst>
            <pc:docMk/>
            <pc:sldMk cId="991600971" sldId="273"/>
            <ac:spMk id="3" creationId="{A883523F-1751-6A27-FD92-6E588064DE08}"/>
          </ac:spMkLst>
        </pc:spChg>
        <pc:picChg chg="mod">
          <ac:chgData name="Dario Sabbagh" userId="50c68da0-a8ee-4333-a2a0-82ac7c5fb9a3" providerId="ADAL" clId="{9FD4D165-61EC-4138-AAC3-1CE58C9C099C}" dt="2026-03-27T11:04:26.185" v="582" actId="14100"/>
          <ac:picMkLst>
            <pc:docMk/>
            <pc:sldMk cId="991600971" sldId="273"/>
            <ac:picMk id="17" creationId="{9884813A-1F41-3501-1C43-9F2CB10F7477}"/>
          </ac:picMkLst>
        </pc:picChg>
        <pc:picChg chg="mod">
          <ac:chgData name="Dario Sabbagh" userId="50c68da0-a8ee-4333-a2a0-82ac7c5fb9a3" providerId="ADAL" clId="{9FD4D165-61EC-4138-AAC3-1CE58C9C099C}" dt="2026-03-27T10:55:42.057" v="399" actId="1037"/>
          <ac:picMkLst>
            <pc:docMk/>
            <pc:sldMk cId="991600971" sldId="273"/>
            <ac:picMk id="27" creationId="{68900EE2-8A50-FD06-72D5-81A813501EFD}"/>
          </ac:picMkLst>
        </pc:picChg>
        <pc:picChg chg="mod">
          <ac:chgData name="Dario Sabbagh" userId="50c68da0-a8ee-4333-a2a0-82ac7c5fb9a3" providerId="ADAL" clId="{9FD4D165-61EC-4138-AAC3-1CE58C9C099C}" dt="2026-03-27T11:04:22.438" v="581" actId="14100"/>
          <ac:picMkLst>
            <pc:docMk/>
            <pc:sldMk cId="991600971" sldId="273"/>
            <ac:picMk id="31" creationId="{0303F3F6-2845-FA89-4136-6C4E2CA0305C}"/>
          </ac:picMkLst>
        </pc:picChg>
      </pc:sldChg>
      <pc:sldChg chg="modSp mod">
        <pc:chgData name="Dario Sabbagh" userId="50c68da0-a8ee-4333-a2a0-82ac7c5fb9a3" providerId="ADAL" clId="{9FD4D165-61EC-4138-AAC3-1CE58C9C099C}" dt="2026-03-27T10:51:38.875" v="288" actId="20577"/>
        <pc:sldMkLst>
          <pc:docMk/>
          <pc:sldMk cId="2001686040" sldId="286"/>
        </pc:sldMkLst>
        <pc:spChg chg="mod">
          <ac:chgData name="Dario Sabbagh" userId="50c68da0-a8ee-4333-a2a0-82ac7c5fb9a3" providerId="ADAL" clId="{9FD4D165-61EC-4138-AAC3-1CE58C9C099C}" dt="2026-03-27T10:51:38.875" v="288" actId="20577"/>
          <ac:spMkLst>
            <pc:docMk/>
            <pc:sldMk cId="2001686040" sldId="286"/>
            <ac:spMk id="7" creationId="{1541D614-51C8-8C9D-BA1A-7A6687E87C69}"/>
          </ac:spMkLst>
        </pc:spChg>
        <pc:spChg chg="mod">
          <ac:chgData name="Dario Sabbagh" userId="50c68da0-a8ee-4333-a2a0-82ac7c5fb9a3" providerId="ADAL" clId="{9FD4D165-61EC-4138-AAC3-1CE58C9C099C}" dt="2026-03-27T10:51:21.047" v="279" actId="1036"/>
          <ac:spMkLst>
            <pc:docMk/>
            <pc:sldMk cId="2001686040" sldId="286"/>
            <ac:spMk id="9" creationId="{00000000-0000-0000-0000-000000000000}"/>
          </ac:spMkLst>
        </pc:spChg>
        <pc:spChg chg="mod">
          <ac:chgData name="Dario Sabbagh" userId="50c68da0-a8ee-4333-a2a0-82ac7c5fb9a3" providerId="ADAL" clId="{9FD4D165-61EC-4138-AAC3-1CE58C9C099C}" dt="2026-03-27T10:38:47.679" v="114" actId="400"/>
          <ac:spMkLst>
            <pc:docMk/>
            <pc:sldMk cId="2001686040" sldId="286"/>
            <ac:spMk id="10" creationId="{53F37E13-C062-16F0-055A-3674D2822F38}"/>
          </ac:spMkLst>
        </pc:spChg>
        <pc:spChg chg="mod">
          <ac:chgData name="Dario Sabbagh" userId="50c68da0-a8ee-4333-a2a0-82ac7c5fb9a3" providerId="ADAL" clId="{9FD4D165-61EC-4138-AAC3-1CE58C9C099C}" dt="2026-03-27T10:51:21.047" v="279" actId="1036"/>
          <ac:spMkLst>
            <pc:docMk/>
            <pc:sldMk cId="2001686040" sldId="286"/>
            <ac:spMk id="13" creationId="{00000000-0000-0000-0000-000000000000}"/>
          </ac:spMkLst>
        </pc:spChg>
      </pc:sldChg>
      <pc:sldChg chg="modSp mod">
        <pc:chgData name="Dario Sabbagh" userId="50c68da0-a8ee-4333-a2a0-82ac7c5fb9a3" providerId="ADAL" clId="{9FD4D165-61EC-4138-AAC3-1CE58C9C099C}" dt="2026-03-27T10:38:29.984" v="110" actId="1037"/>
        <pc:sldMkLst>
          <pc:docMk/>
          <pc:sldMk cId="32769894" sldId="289"/>
        </pc:sldMkLst>
        <pc:spChg chg="mod">
          <ac:chgData name="Dario Sabbagh" userId="50c68da0-a8ee-4333-a2a0-82ac7c5fb9a3" providerId="ADAL" clId="{9FD4D165-61EC-4138-AAC3-1CE58C9C099C}" dt="2026-03-27T10:38:29.984" v="110" actId="1037"/>
          <ac:spMkLst>
            <pc:docMk/>
            <pc:sldMk cId="32769894" sldId="289"/>
            <ac:spMk id="6" creationId="{2038A3CE-839A-94BD-AD79-30BD5D915E83}"/>
          </ac:spMkLst>
        </pc:spChg>
        <pc:spChg chg="mod">
          <ac:chgData name="Dario Sabbagh" userId="50c68da0-a8ee-4333-a2a0-82ac7c5fb9a3" providerId="ADAL" clId="{9FD4D165-61EC-4138-AAC3-1CE58C9C099C}" dt="2026-03-27T10:38:29.984" v="110" actId="1037"/>
          <ac:spMkLst>
            <pc:docMk/>
            <pc:sldMk cId="32769894" sldId="289"/>
            <ac:spMk id="7" creationId="{3146C923-25C5-9268-8045-AA1AF3937241}"/>
          </ac:spMkLst>
        </pc:spChg>
        <pc:picChg chg="mod">
          <ac:chgData name="Dario Sabbagh" userId="50c68da0-a8ee-4333-a2a0-82ac7c5fb9a3" providerId="ADAL" clId="{9FD4D165-61EC-4138-AAC3-1CE58C9C099C}" dt="2026-03-27T10:38:29.984" v="110" actId="1037"/>
          <ac:picMkLst>
            <pc:docMk/>
            <pc:sldMk cId="32769894" sldId="289"/>
            <ac:picMk id="4" creationId="{B4BA4970-E88D-14D8-7EC7-65EA794056B1}"/>
          </ac:picMkLst>
        </pc:picChg>
        <pc:picChg chg="mod">
          <ac:chgData name="Dario Sabbagh" userId="50c68da0-a8ee-4333-a2a0-82ac7c5fb9a3" providerId="ADAL" clId="{9FD4D165-61EC-4138-AAC3-1CE58C9C099C}" dt="2026-03-27T10:38:29.984" v="110" actId="1037"/>
          <ac:picMkLst>
            <pc:docMk/>
            <pc:sldMk cId="32769894" sldId="289"/>
            <ac:picMk id="5" creationId="{337FABCF-C467-D7E0-F4EA-8BB3D3A06AC0}"/>
          </ac:picMkLst>
        </pc:picChg>
      </pc:sldChg>
      <pc:sldChg chg="modSp mod">
        <pc:chgData name="Dario Sabbagh" userId="50c68da0-a8ee-4333-a2a0-82ac7c5fb9a3" providerId="ADAL" clId="{9FD4D165-61EC-4138-AAC3-1CE58C9C099C}" dt="2026-03-27T11:03:02.598" v="558" actId="20577"/>
        <pc:sldMkLst>
          <pc:docMk/>
          <pc:sldMk cId="2202971032" sldId="295"/>
        </pc:sldMkLst>
        <pc:spChg chg="mod">
          <ac:chgData name="Dario Sabbagh" userId="50c68da0-a8ee-4333-a2a0-82ac7c5fb9a3" providerId="ADAL" clId="{9FD4D165-61EC-4138-AAC3-1CE58C9C099C}" dt="2026-03-27T10:39:12.904" v="115" actId="115"/>
          <ac:spMkLst>
            <pc:docMk/>
            <pc:sldMk cId="2202971032" sldId="295"/>
            <ac:spMk id="3" creationId="{133B893B-2A0E-4CE3-6FFE-2F56A68E6B66}"/>
          </ac:spMkLst>
        </pc:spChg>
        <pc:spChg chg="mod">
          <ac:chgData name="Dario Sabbagh" userId="50c68da0-a8ee-4333-a2a0-82ac7c5fb9a3" providerId="ADAL" clId="{9FD4D165-61EC-4138-AAC3-1CE58C9C099C}" dt="2026-03-27T11:01:54.504" v="527" actId="122"/>
          <ac:spMkLst>
            <pc:docMk/>
            <pc:sldMk cId="2202971032" sldId="295"/>
            <ac:spMk id="4" creationId="{CC76B9A0-CDFE-223A-99A0-8A47C3992208}"/>
          </ac:spMkLst>
        </pc:spChg>
        <pc:spChg chg="mod">
          <ac:chgData name="Dario Sabbagh" userId="50c68da0-a8ee-4333-a2a0-82ac7c5fb9a3" providerId="ADAL" clId="{9FD4D165-61EC-4138-AAC3-1CE58C9C099C}" dt="2026-03-27T11:03:02.598" v="558" actId="20577"/>
          <ac:spMkLst>
            <pc:docMk/>
            <pc:sldMk cId="2202971032" sldId="295"/>
            <ac:spMk id="10" creationId="{00000000-0000-0000-0000-000000000000}"/>
          </ac:spMkLst>
        </pc:spChg>
        <pc:spChg chg="mod">
          <ac:chgData name="Dario Sabbagh" userId="50c68da0-a8ee-4333-a2a0-82ac7c5fb9a3" providerId="ADAL" clId="{9FD4D165-61EC-4138-AAC3-1CE58C9C099C}" dt="2026-03-27T11:01:48.759" v="526" actId="122"/>
          <ac:spMkLst>
            <pc:docMk/>
            <pc:sldMk cId="2202971032" sldId="295"/>
            <ac:spMk id="14" creationId="{00000000-0000-0000-0000-000000000000}"/>
          </ac:spMkLst>
        </pc:spChg>
      </pc:sldChg>
      <pc:sldChg chg="modSp mod">
        <pc:chgData name="Dario Sabbagh" userId="50c68da0-a8ee-4333-a2a0-82ac7c5fb9a3" providerId="ADAL" clId="{9FD4D165-61EC-4138-AAC3-1CE58C9C099C}" dt="2026-03-27T10:33:57.468" v="0" actId="20577"/>
        <pc:sldMkLst>
          <pc:docMk/>
          <pc:sldMk cId="1801777773" sldId="296"/>
        </pc:sldMkLst>
        <pc:spChg chg="mod">
          <ac:chgData name="Dario Sabbagh" userId="50c68da0-a8ee-4333-a2a0-82ac7c5fb9a3" providerId="ADAL" clId="{9FD4D165-61EC-4138-AAC3-1CE58C9C099C}" dt="2026-03-27T10:33:57.468" v="0" actId="20577"/>
          <ac:spMkLst>
            <pc:docMk/>
            <pc:sldMk cId="1801777773" sldId="296"/>
            <ac:spMk id="8" creationId="{1B64AC91-C2E6-D674-3534-113565D51743}"/>
          </ac:spMkLst>
        </pc:spChg>
      </pc:sldChg>
      <pc:sldChg chg="addSp modSp mod">
        <pc:chgData name="Dario Sabbagh" userId="50c68da0-a8ee-4333-a2a0-82ac7c5fb9a3" providerId="ADAL" clId="{9FD4D165-61EC-4138-AAC3-1CE58C9C099C}" dt="2026-03-27T10:35:00.254" v="21" actId="1038"/>
        <pc:sldMkLst>
          <pc:docMk/>
          <pc:sldMk cId="1706230495" sldId="297"/>
        </pc:sldMkLst>
        <pc:spChg chg="add mod">
          <ac:chgData name="Dario Sabbagh" userId="50c68da0-a8ee-4333-a2a0-82ac7c5fb9a3" providerId="ADAL" clId="{9FD4D165-61EC-4138-AAC3-1CE58C9C099C}" dt="2026-03-27T10:35:00.254" v="21" actId="1038"/>
          <ac:spMkLst>
            <pc:docMk/>
            <pc:sldMk cId="1706230495" sldId="297"/>
            <ac:spMk id="3" creationId="{A65305F2-A14A-1AD9-96D0-D067708A5E33}"/>
          </ac:spMkLst>
        </pc:spChg>
        <pc:spChg chg="mod">
          <ac:chgData name="Dario Sabbagh" userId="50c68da0-a8ee-4333-a2a0-82ac7c5fb9a3" providerId="ADAL" clId="{9FD4D165-61EC-4138-AAC3-1CE58C9C099C}" dt="2026-03-27T10:34:05.361" v="1" actId="207"/>
          <ac:spMkLst>
            <pc:docMk/>
            <pc:sldMk cId="1706230495" sldId="297"/>
            <ac:spMk id="5" creationId="{4865D862-43C3-2200-50EA-6D0539575FFE}"/>
          </ac:spMkLst>
        </pc:spChg>
        <pc:picChg chg="mod">
          <ac:chgData name="Dario Sabbagh" userId="50c68da0-a8ee-4333-a2a0-82ac7c5fb9a3" providerId="ADAL" clId="{9FD4D165-61EC-4138-AAC3-1CE58C9C099C}" dt="2026-03-27T10:35:00.254" v="21" actId="1038"/>
          <ac:picMkLst>
            <pc:docMk/>
            <pc:sldMk cId="1706230495" sldId="297"/>
            <ac:picMk id="7" creationId="{BB713FE8-2FFA-C5E3-F878-3FAA762E0FC8}"/>
          </ac:picMkLst>
        </pc:picChg>
      </pc:sldChg>
      <pc:sldChg chg="delSp modSp mod">
        <pc:chgData name="Dario Sabbagh" userId="50c68da0-a8ee-4333-a2a0-82ac7c5fb9a3" providerId="ADAL" clId="{9FD4D165-61EC-4138-AAC3-1CE58C9C099C}" dt="2026-03-27T10:53:12.081" v="323" actId="1076"/>
        <pc:sldMkLst>
          <pc:docMk/>
          <pc:sldMk cId="3100868676" sldId="298"/>
        </pc:sldMkLst>
        <pc:spChg chg="mod">
          <ac:chgData name="Dario Sabbagh" userId="50c68da0-a8ee-4333-a2a0-82ac7c5fb9a3" providerId="ADAL" clId="{9FD4D165-61EC-4138-AAC3-1CE58C9C099C}" dt="2026-03-27T10:36:48.069" v="53" actId="1037"/>
          <ac:spMkLst>
            <pc:docMk/>
            <pc:sldMk cId="3100868676" sldId="298"/>
            <ac:spMk id="2" creationId="{D9048A75-E17A-C88F-8274-C89B99747CA0}"/>
          </ac:spMkLst>
        </pc:spChg>
        <pc:spChg chg="mod">
          <ac:chgData name="Dario Sabbagh" userId="50c68da0-a8ee-4333-a2a0-82ac7c5fb9a3" providerId="ADAL" clId="{9FD4D165-61EC-4138-AAC3-1CE58C9C099C}" dt="2026-03-27T10:38:17.718" v="103" actId="20577"/>
          <ac:spMkLst>
            <pc:docMk/>
            <pc:sldMk cId="3100868676" sldId="298"/>
            <ac:spMk id="7" creationId="{41A1DDC3-B998-89B4-9AEA-D792E59C99E4}"/>
          </ac:spMkLst>
        </pc:spChg>
        <pc:spChg chg="mod">
          <ac:chgData name="Dario Sabbagh" userId="50c68da0-a8ee-4333-a2a0-82ac7c5fb9a3" providerId="ADAL" clId="{9FD4D165-61EC-4138-AAC3-1CE58C9C099C}" dt="2026-03-27T10:38:16.729" v="102" actId="20577"/>
          <ac:spMkLst>
            <pc:docMk/>
            <pc:sldMk cId="3100868676" sldId="298"/>
            <ac:spMk id="8" creationId="{A13B461A-2B8D-70A0-E9BD-B035AC757EF2}"/>
          </ac:spMkLst>
        </pc:spChg>
        <pc:spChg chg="mod">
          <ac:chgData name="Dario Sabbagh" userId="50c68da0-a8ee-4333-a2a0-82ac7c5fb9a3" providerId="ADAL" clId="{9FD4D165-61EC-4138-AAC3-1CE58C9C099C}" dt="2026-03-27T10:38:05.314" v="99" actId="1035"/>
          <ac:spMkLst>
            <pc:docMk/>
            <pc:sldMk cId="3100868676" sldId="298"/>
            <ac:spMk id="13" creationId="{20B289EC-30D9-D59E-7C74-249BA504BA4C}"/>
          </ac:spMkLst>
        </pc:spChg>
        <pc:spChg chg="mod">
          <ac:chgData name="Dario Sabbagh" userId="50c68da0-a8ee-4333-a2a0-82ac7c5fb9a3" providerId="ADAL" clId="{9FD4D165-61EC-4138-AAC3-1CE58C9C099C}" dt="2026-03-27T10:37:52.433" v="94" actId="207"/>
          <ac:spMkLst>
            <pc:docMk/>
            <pc:sldMk cId="3100868676" sldId="298"/>
            <ac:spMk id="14" creationId="{F521099A-80BA-CF37-BCA7-B4C1B6EC9D05}"/>
          </ac:spMkLst>
        </pc:spChg>
        <pc:spChg chg="del mod">
          <ac:chgData name="Dario Sabbagh" userId="50c68da0-a8ee-4333-a2a0-82ac7c5fb9a3" providerId="ADAL" clId="{9FD4D165-61EC-4138-AAC3-1CE58C9C099C}" dt="2026-03-27T10:52:46.450" v="317" actId="478"/>
          <ac:spMkLst>
            <pc:docMk/>
            <pc:sldMk cId="3100868676" sldId="298"/>
            <ac:spMk id="16" creationId="{E0389393-1972-7D12-B7DF-AEF305D128AA}"/>
          </ac:spMkLst>
        </pc:spChg>
        <pc:spChg chg="mod">
          <ac:chgData name="Dario Sabbagh" userId="50c68da0-a8ee-4333-a2a0-82ac7c5fb9a3" providerId="ADAL" clId="{9FD4D165-61EC-4138-AAC3-1CE58C9C099C}" dt="2026-03-27T10:53:12.081" v="323" actId="1076"/>
          <ac:spMkLst>
            <pc:docMk/>
            <pc:sldMk cId="3100868676" sldId="298"/>
            <ac:spMk id="17" creationId="{5C65E156-8515-08BA-305A-DCAC40AFEF79}"/>
          </ac:spMkLst>
        </pc:spChg>
        <pc:cxnChg chg="mod">
          <ac:chgData name="Dario Sabbagh" userId="50c68da0-a8ee-4333-a2a0-82ac7c5fb9a3" providerId="ADAL" clId="{9FD4D165-61EC-4138-AAC3-1CE58C9C099C}" dt="2026-03-27T10:38:08.014" v="101" actId="1036"/>
          <ac:cxnSpMkLst>
            <pc:docMk/>
            <pc:sldMk cId="3100868676" sldId="298"/>
            <ac:cxnSpMk id="9" creationId="{2DB8DF1B-DCEB-CB36-0D06-950EEE667DBC}"/>
          </ac:cxnSpMkLst>
        </pc:cxnChg>
      </pc:sldChg>
      <pc:sldChg chg="modSp mod">
        <pc:chgData name="Dario Sabbagh" userId="50c68da0-a8ee-4333-a2a0-82ac7c5fb9a3" providerId="ADAL" clId="{9FD4D165-61EC-4138-AAC3-1CE58C9C099C}" dt="2026-03-27T10:42:21.143" v="140" actId="1036"/>
        <pc:sldMkLst>
          <pc:docMk/>
          <pc:sldMk cId="3158900392" sldId="300"/>
        </pc:sldMkLst>
        <pc:spChg chg="mod">
          <ac:chgData name="Dario Sabbagh" userId="50c68da0-a8ee-4333-a2a0-82ac7c5fb9a3" providerId="ADAL" clId="{9FD4D165-61EC-4138-AAC3-1CE58C9C099C}" dt="2026-03-27T10:42:21.143" v="140" actId="1036"/>
          <ac:spMkLst>
            <pc:docMk/>
            <pc:sldMk cId="3158900392" sldId="300"/>
            <ac:spMk id="4" creationId="{B56DDB07-1673-7ACE-30D4-61C1DF17D1F4}"/>
          </ac:spMkLst>
        </pc:spChg>
      </pc:sldChg>
      <pc:sldChg chg="addSp delSp modSp mod">
        <pc:chgData name="Dario Sabbagh" userId="50c68da0-a8ee-4333-a2a0-82ac7c5fb9a3" providerId="ADAL" clId="{9FD4D165-61EC-4138-AAC3-1CE58C9C099C}" dt="2026-03-27T11:03:34.907" v="576" actId="20577"/>
        <pc:sldMkLst>
          <pc:docMk/>
          <pc:sldMk cId="3274711459" sldId="301"/>
        </pc:sldMkLst>
        <pc:spChg chg="mod">
          <ac:chgData name="Dario Sabbagh" userId="50c68da0-a8ee-4333-a2a0-82ac7c5fb9a3" providerId="ADAL" clId="{9FD4D165-61EC-4138-AAC3-1CE58C9C099C}" dt="2026-03-27T11:02:48.269" v="556" actId="20577"/>
          <ac:spMkLst>
            <pc:docMk/>
            <pc:sldMk cId="3274711459" sldId="301"/>
            <ac:spMk id="3" creationId="{A38B2042-F117-3DE1-A8C7-22C2467515A6}"/>
          </ac:spMkLst>
        </pc:spChg>
        <pc:spChg chg="add del mod">
          <ac:chgData name="Dario Sabbagh" userId="50c68da0-a8ee-4333-a2a0-82ac7c5fb9a3" providerId="ADAL" clId="{9FD4D165-61EC-4138-AAC3-1CE58C9C099C}" dt="2026-03-27T10:53:42.883" v="342" actId="21"/>
          <ac:spMkLst>
            <pc:docMk/>
            <pc:sldMk cId="3274711459" sldId="301"/>
            <ac:spMk id="4" creationId="{A883523F-1751-6A27-FD92-6E588064DE08}"/>
          </ac:spMkLst>
        </pc:spChg>
        <pc:spChg chg="add mod">
          <ac:chgData name="Dario Sabbagh" userId="50c68da0-a8ee-4333-a2a0-82ac7c5fb9a3" providerId="ADAL" clId="{9FD4D165-61EC-4138-AAC3-1CE58C9C099C}" dt="2026-03-27T11:03:34.907" v="576" actId="20577"/>
          <ac:spMkLst>
            <pc:docMk/>
            <pc:sldMk cId="3274711459" sldId="301"/>
            <ac:spMk id="6" creationId="{46D19FCB-AAA1-B3A2-EF93-ADD196F3F80A}"/>
          </ac:spMkLst>
        </pc:spChg>
        <pc:spChg chg="mod">
          <ac:chgData name="Dario Sabbagh" userId="50c68da0-a8ee-4333-a2a0-82ac7c5fb9a3" providerId="ADAL" clId="{9FD4D165-61EC-4138-AAC3-1CE58C9C099C}" dt="2026-03-27T10:39:30.123" v="117" actId="20577"/>
          <ac:spMkLst>
            <pc:docMk/>
            <pc:sldMk cId="3274711459" sldId="301"/>
            <ac:spMk id="9" creationId="{E25E0DB1-7628-629E-9D96-017F2CF5E4D7}"/>
          </ac:spMkLst>
        </pc:spChg>
      </pc:sldChg>
    </pc:docChg>
  </pc:docChgLst>
  <pc:docChgLst>
    <pc:chgData name="Dario Sabbagh" userId="50c68da0-a8ee-4333-a2a0-82ac7c5fb9a3" providerId="ADAL" clId="{F26922D7-B591-4E5D-AB1D-4CB11688272D}"/>
    <pc:docChg chg="undo custSel modSld">
      <pc:chgData name="Dario Sabbagh" userId="50c68da0-a8ee-4333-a2a0-82ac7c5fb9a3" providerId="ADAL" clId="{F26922D7-B591-4E5D-AB1D-4CB11688272D}" dt="2026-03-26T15:58:22.635" v="1161" actId="20577"/>
      <pc:docMkLst>
        <pc:docMk/>
      </pc:docMkLst>
      <pc:sldChg chg="addSp modSp mod">
        <pc:chgData name="Dario Sabbagh" userId="50c68da0-a8ee-4333-a2a0-82ac7c5fb9a3" providerId="ADAL" clId="{F26922D7-B591-4E5D-AB1D-4CB11688272D}" dt="2026-03-26T15:13:46.962" v="589" actId="1037"/>
        <pc:sldMkLst>
          <pc:docMk/>
          <pc:sldMk cId="1460699325" sldId="261"/>
        </pc:sldMkLst>
        <pc:spChg chg="mod">
          <ac:chgData name="Dario Sabbagh" userId="50c68da0-a8ee-4333-a2a0-82ac7c5fb9a3" providerId="ADAL" clId="{F26922D7-B591-4E5D-AB1D-4CB11688272D}" dt="2026-03-26T15:13:46.962" v="589" actId="1037"/>
          <ac:spMkLst>
            <pc:docMk/>
            <pc:sldMk cId="1460699325" sldId="261"/>
            <ac:spMk id="2" creationId="{F9B1C1E2-68A7-AF12-2624-021CC5B30518}"/>
          </ac:spMkLst>
        </pc:spChg>
        <pc:spChg chg="add mod">
          <ac:chgData name="Dario Sabbagh" userId="50c68da0-a8ee-4333-a2a0-82ac7c5fb9a3" providerId="ADAL" clId="{F26922D7-B591-4E5D-AB1D-4CB11688272D}" dt="2026-03-26T15:13:35.666" v="583" actId="1037"/>
          <ac:spMkLst>
            <pc:docMk/>
            <pc:sldMk cId="1460699325" sldId="261"/>
            <ac:spMk id="7" creationId="{D2ADF3C4-E544-66C3-EB6B-1A6832E6E9AC}"/>
          </ac:spMkLst>
        </pc:spChg>
        <pc:picChg chg="mod">
          <ac:chgData name="Dario Sabbagh" userId="50c68da0-a8ee-4333-a2a0-82ac7c5fb9a3" providerId="ADAL" clId="{F26922D7-B591-4E5D-AB1D-4CB11688272D}" dt="2026-03-26T15:09:13.060" v="561" actId="14100"/>
          <ac:picMkLst>
            <pc:docMk/>
            <pc:sldMk cId="1460699325" sldId="261"/>
            <ac:picMk id="4" creationId="{03F8AB00-6893-E253-BB8E-5C694FBF33ED}"/>
          </ac:picMkLst>
        </pc:picChg>
        <pc:picChg chg="add mod">
          <ac:chgData name="Dario Sabbagh" userId="50c68da0-a8ee-4333-a2a0-82ac7c5fb9a3" providerId="ADAL" clId="{F26922D7-B591-4E5D-AB1D-4CB11688272D}" dt="2026-03-26T15:09:05.955" v="549" actId="1035"/>
          <ac:picMkLst>
            <pc:docMk/>
            <pc:sldMk cId="1460699325" sldId="261"/>
            <ac:picMk id="6" creationId="{318E4208-5AE2-316B-8980-5CD452F05E86}"/>
          </ac:picMkLst>
        </pc:picChg>
      </pc:sldChg>
      <pc:sldChg chg="modSp mod">
        <pc:chgData name="Dario Sabbagh" userId="50c68da0-a8ee-4333-a2a0-82ac7c5fb9a3" providerId="ADAL" clId="{F26922D7-B591-4E5D-AB1D-4CB11688272D}" dt="2026-03-26T15:37:36.972" v="937" actId="14100"/>
        <pc:sldMkLst>
          <pc:docMk/>
          <pc:sldMk cId="2001686040" sldId="286"/>
        </pc:sldMkLst>
        <pc:spChg chg="mod">
          <ac:chgData name="Dario Sabbagh" userId="50c68da0-a8ee-4333-a2a0-82ac7c5fb9a3" providerId="ADAL" clId="{F26922D7-B591-4E5D-AB1D-4CB11688272D}" dt="2026-03-26T15:37:36.972" v="937" actId="14100"/>
          <ac:spMkLst>
            <pc:docMk/>
            <pc:sldMk cId="2001686040" sldId="286"/>
            <ac:spMk id="7" creationId="{1541D614-51C8-8C9D-BA1A-7A6687E87C69}"/>
          </ac:spMkLst>
        </pc:spChg>
        <pc:spChg chg="mod">
          <ac:chgData name="Dario Sabbagh" userId="50c68da0-a8ee-4333-a2a0-82ac7c5fb9a3" providerId="ADAL" clId="{F26922D7-B591-4E5D-AB1D-4CB11688272D}" dt="2026-03-26T15:37:26.076" v="935" actId="1076"/>
          <ac:spMkLst>
            <pc:docMk/>
            <pc:sldMk cId="2001686040" sldId="286"/>
            <ac:spMk id="9" creationId="{00000000-0000-0000-0000-000000000000}"/>
          </ac:spMkLst>
        </pc:spChg>
        <pc:spChg chg="mod">
          <ac:chgData name="Dario Sabbagh" userId="50c68da0-a8ee-4333-a2a0-82ac7c5fb9a3" providerId="ADAL" clId="{F26922D7-B591-4E5D-AB1D-4CB11688272D}" dt="2026-03-26T15:19:48.360" v="637" actId="400"/>
          <ac:spMkLst>
            <pc:docMk/>
            <pc:sldMk cId="2001686040" sldId="286"/>
            <ac:spMk id="10" creationId="{53F37E13-C062-16F0-055A-3674D2822F38}"/>
          </ac:spMkLst>
        </pc:spChg>
        <pc:spChg chg="mod">
          <ac:chgData name="Dario Sabbagh" userId="50c68da0-a8ee-4333-a2a0-82ac7c5fb9a3" providerId="ADAL" clId="{F26922D7-B591-4E5D-AB1D-4CB11688272D}" dt="2026-03-26T15:37:33.826" v="936" actId="1076"/>
          <ac:spMkLst>
            <pc:docMk/>
            <pc:sldMk cId="2001686040" sldId="286"/>
            <ac:spMk id="13" creationId="{00000000-0000-0000-0000-000000000000}"/>
          </ac:spMkLst>
        </pc:spChg>
      </pc:sldChg>
      <pc:sldChg chg="addSp modSp mod">
        <pc:chgData name="Dario Sabbagh" userId="50c68da0-a8ee-4333-a2a0-82ac7c5fb9a3" providerId="ADAL" clId="{F26922D7-B591-4E5D-AB1D-4CB11688272D}" dt="2026-03-26T15:14:39.560" v="599" actId="1035"/>
        <pc:sldMkLst>
          <pc:docMk/>
          <pc:sldMk cId="32769894" sldId="289"/>
        </pc:sldMkLst>
        <pc:spChg chg="add mod">
          <ac:chgData name="Dario Sabbagh" userId="50c68da0-a8ee-4333-a2a0-82ac7c5fb9a3" providerId="ADAL" clId="{F26922D7-B591-4E5D-AB1D-4CB11688272D}" dt="2026-03-26T14:59:17.211" v="331" actId="207"/>
          <ac:spMkLst>
            <pc:docMk/>
            <pc:sldMk cId="32769894" sldId="289"/>
            <ac:spMk id="6" creationId="{2038A3CE-839A-94BD-AD79-30BD5D915E83}"/>
          </ac:spMkLst>
        </pc:spChg>
        <pc:spChg chg="add mod">
          <ac:chgData name="Dario Sabbagh" userId="50c68da0-a8ee-4333-a2a0-82ac7c5fb9a3" providerId="ADAL" clId="{F26922D7-B591-4E5D-AB1D-4CB11688272D}" dt="2026-03-26T15:00:26.550" v="337" actId="6549"/>
          <ac:spMkLst>
            <pc:docMk/>
            <pc:sldMk cId="32769894" sldId="289"/>
            <ac:spMk id="7" creationId="{3146C923-25C5-9268-8045-AA1AF3937241}"/>
          </ac:spMkLst>
        </pc:spChg>
        <pc:spChg chg="mod">
          <ac:chgData name="Dario Sabbagh" userId="50c68da0-a8ee-4333-a2a0-82ac7c5fb9a3" providerId="ADAL" clId="{F26922D7-B591-4E5D-AB1D-4CB11688272D}" dt="2026-03-26T15:14:39.560" v="599" actId="1035"/>
          <ac:spMkLst>
            <pc:docMk/>
            <pc:sldMk cId="32769894" sldId="289"/>
            <ac:spMk id="9" creationId="{CACB48B8-9DA2-93FA-D657-B11531F92579}"/>
          </ac:spMkLst>
        </pc:spChg>
      </pc:sldChg>
      <pc:sldChg chg="addSp modSp mod">
        <pc:chgData name="Dario Sabbagh" userId="50c68da0-a8ee-4333-a2a0-82ac7c5fb9a3" providerId="ADAL" clId="{F26922D7-B591-4E5D-AB1D-4CB11688272D}" dt="2026-03-26T15:58:22.635" v="1161" actId="20577"/>
        <pc:sldMkLst>
          <pc:docMk/>
          <pc:sldMk cId="2202971032" sldId="295"/>
        </pc:sldMkLst>
        <pc:spChg chg="add mod">
          <ac:chgData name="Dario Sabbagh" userId="50c68da0-a8ee-4333-a2a0-82ac7c5fb9a3" providerId="ADAL" clId="{F26922D7-B591-4E5D-AB1D-4CB11688272D}" dt="2026-03-26T15:31:56.437" v="852"/>
          <ac:spMkLst>
            <pc:docMk/>
            <pc:sldMk cId="2202971032" sldId="295"/>
            <ac:spMk id="2" creationId="{3063D9BA-8E0D-8163-9E29-CB90B3AD9E1D}"/>
          </ac:spMkLst>
        </pc:spChg>
        <pc:spChg chg="mod">
          <ac:chgData name="Dario Sabbagh" userId="50c68da0-a8ee-4333-a2a0-82ac7c5fb9a3" providerId="ADAL" clId="{F26922D7-B591-4E5D-AB1D-4CB11688272D}" dt="2026-03-26T15:58:22.635" v="1161" actId="20577"/>
          <ac:spMkLst>
            <pc:docMk/>
            <pc:sldMk cId="2202971032" sldId="295"/>
            <ac:spMk id="3" creationId="{133B893B-2A0E-4CE3-6FFE-2F56A68E6B66}"/>
          </ac:spMkLst>
        </pc:spChg>
        <pc:spChg chg="add mod">
          <ac:chgData name="Dario Sabbagh" userId="50c68da0-a8ee-4333-a2a0-82ac7c5fb9a3" providerId="ADAL" clId="{F26922D7-B591-4E5D-AB1D-4CB11688272D}" dt="2026-03-26T15:45:29.236" v="1045" actId="14100"/>
          <ac:spMkLst>
            <pc:docMk/>
            <pc:sldMk cId="2202971032" sldId="295"/>
            <ac:spMk id="4" creationId="{CC76B9A0-CDFE-223A-99A0-8A47C3992208}"/>
          </ac:spMkLst>
        </pc:spChg>
        <pc:spChg chg="mod">
          <ac:chgData name="Dario Sabbagh" userId="50c68da0-a8ee-4333-a2a0-82ac7c5fb9a3" providerId="ADAL" clId="{F26922D7-B591-4E5D-AB1D-4CB11688272D}" dt="2026-03-26T15:34:39.130" v="900" actId="1076"/>
          <ac:spMkLst>
            <pc:docMk/>
            <pc:sldMk cId="2202971032" sldId="295"/>
            <ac:spMk id="8" creationId="{BFD085AB-D423-394F-D61B-ED9F8436E4D3}"/>
          </ac:spMkLst>
        </pc:spChg>
        <pc:spChg chg="mod">
          <ac:chgData name="Dario Sabbagh" userId="50c68da0-a8ee-4333-a2a0-82ac7c5fb9a3" providerId="ADAL" clId="{F26922D7-B591-4E5D-AB1D-4CB11688272D}" dt="2026-03-26T15:34:42.910" v="901" actId="1076"/>
          <ac:spMkLst>
            <pc:docMk/>
            <pc:sldMk cId="2202971032" sldId="295"/>
            <ac:spMk id="10" creationId="{00000000-0000-0000-0000-000000000000}"/>
          </ac:spMkLst>
        </pc:spChg>
        <pc:spChg chg="mod">
          <ac:chgData name="Dario Sabbagh" userId="50c68da0-a8ee-4333-a2a0-82ac7c5fb9a3" providerId="ADAL" clId="{F26922D7-B591-4E5D-AB1D-4CB11688272D}" dt="2026-03-26T15:45:46.884" v="1047" actId="207"/>
          <ac:spMkLst>
            <pc:docMk/>
            <pc:sldMk cId="2202971032" sldId="295"/>
            <ac:spMk id="14" creationId="{00000000-0000-0000-0000-000000000000}"/>
          </ac:spMkLst>
        </pc:spChg>
        <pc:picChg chg="mod">
          <ac:chgData name="Dario Sabbagh" userId="50c68da0-a8ee-4333-a2a0-82ac7c5fb9a3" providerId="ADAL" clId="{F26922D7-B591-4E5D-AB1D-4CB11688272D}" dt="2026-03-26T15:33:25.911" v="867" actId="14100"/>
          <ac:picMkLst>
            <pc:docMk/>
            <pc:sldMk cId="2202971032" sldId="295"/>
            <ac:picMk id="5" creationId="{00000000-0000-0000-0000-000000000000}"/>
          </ac:picMkLst>
        </pc:picChg>
        <pc:picChg chg="mod">
          <ac:chgData name="Dario Sabbagh" userId="50c68da0-a8ee-4333-a2a0-82ac7c5fb9a3" providerId="ADAL" clId="{F26922D7-B591-4E5D-AB1D-4CB11688272D}" dt="2026-03-26T15:44:57.396" v="1021" actId="14100"/>
          <ac:picMkLst>
            <pc:docMk/>
            <pc:sldMk cId="2202971032" sldId="295"/>
            <ac:picMk id="9" creationId="{00000000-0000-0000-0000-000000000000}"/>
          </ac:picMkLst>
        </pc:picChg>
      </pc:sldChg>
      <pc:sldChg chg="modSp mod">
        <pc:chgData name="Dario Sabbagh" userId="50c68da0-a8ee-4333-a2a0-82ac7c5fb9a3" providerId="ADAL" clId="{F26922D7-B591-4E5D-AB1D-4CB11688272D}" dt="2026-03-26T14:23:55.012" v="64" actId="20577"/>
        <pc:sldMkLst>
          <pc:docMk/>
          <pc:sldMk cId="1801777773" sldId="296"/>
        </pc:sldMkLst>
        <pc:spChg chg="mod">
          <ac:chgData name="Dario Sabbagh" userId="50c68da0-a8ee-4333-a2a0-82ac7c5fb9a3" providerId="ADAL" clId="{F26922D7-B591-4E5D-AB1D-4CB11688272D}" dt="2026-03-26T14:23:55.012" v="64" actId="20577"/>
          <ac:spMkLst>
            <pc:docMk/>
            <pc:sldMk cId="1801777773" sldId="296"/>
            <ac:spMk id="8" creationId="{1B64AC91-C2E6-D674-3534-113565D51743}"/>
          </ac:spMkLst>
        </pc:spChg>
      </pc:sldChg>
      <pc:sldChg chg="modSp mod">
        <pc:chgData name="Dario Sabbagh" userId="50c68da0-a8ee-4333-a2a0-82ac7c5fb9a3" providerId="ADAL" clId="{F26922D7-B591-4E5D-AB1D-4CB11688272D}" dt="2026-03-26T14:58:38.145" v="323" actId="207"/>
        <pc:sldMkLst>
          <pc:docMk/>
          <pc:sldMk cId="1706230495" sldId="297"/>
        </pc:sldMkLst>
        <pc:spChg chg="mod">
          <ac:chgData name="Dario Sabbagh" userId="50c68da0-a8ee-4333-a2a0-82ac7c5fb9a3" providerId="ADAL" clId="{F26922D7-B591-4E5D-AB1D-4CB11688272D}" dt="2026-03-26T14:58:38.145" v="323" actId="207"/>
          <ac:spMkLst>
            <pc:docMk/>
            <pc:sldMk cId="1706230495" sldId="297"/>
            <ac:spMk id="5" creationId="{4865D862-43C3-2200-50EA-6D0539575FFE}"/>
          </ac:spMkLst>
        </pc:spChg>
      </pc:sldChg>
      <pc:sldChg chg="addSp modSp mod modCm">
        <pc:chgData name="Dario Sabbagh" userId="50c68da0-a8ee-4333-a2a0-82ac7c5fb9a3" providerId="ADAL" clId="{F26922D7-B591-4E5D-AB1D-4CB11688272D}" dt="2026-03-26T15:56:10.138" v="1144" actId="400"/>
        <pc:sldMkLst>
          <pc:docMk/>
          <pc:sldMk cId="3100868676" sldId="298"/>
        </pc:sldMkLst>
        <pc:spChg chg="mod">
          <ac:chgData name="Dario Sabbagh" userId="50c68da0-a8ee-4333-a2a0-82ac7c5fb9a3" providerId="ADAL" clId="{F26922D7-B591-4E5D-AB1D-4CB11688272D}" dt="2026-03-26T15:56:10.138" v="1144" actId="400"/>
          <ac:spMkLst>
            <pc:docMk/>
            <pc:sldMk cId="3100868676" sldId="298"/>
            <ac:spMk id="2" creationId="{D9048A75-E17A-C88F-8274-C89B99747CA0}"/>
          </ac:spMkLst>
        </pc:spChg>
        <pc:spChg chg="mod">
          <ac:chgData name="Dario Sabbagh" userId="50c68da0-a8ee-4333-a2a0-82ac7c5fb9a3" providerId="ADAL" clId="{F26922D7-B591-4E5D-AB1D-4CB11688272D}" dt="2026-03-26T14:54:38.383" v="279" actId="207"/>
          <ac:spMkLst>
            <pc:docMk/>
            <pc:sldMk cId="3100868676" sldId="298"/>
            <ac:spMk id="7" creationId="{41A1DDC3-B998-89B4-9AEA-D792E59C99E4}"/>
          </ac:spMkLst>
        </pc:spChg>
        <pc:spChg chg="mod">
          <ac:chgData name="Dario Sabbagh" userId="50c68da0-a8ee-4333-a2a0-82ac7c5fb9a3" providerId="ADAL" clId="{F26922D7-B591-4E5D-AB1D-4CB11688272D}" dt="2026-03-26T14:54:33.674" v="277" actId="207"/>
          <ac:spMkLst>
            <pc:docMk/>
            <pc:sldMk cId="3100868676" sldId="298"/>
            <ac:spMk id="8" creationId="{A13B461A-2B8D-70A0-E9BD-B035AC757EF2}"/>
          </ac:spMkLst>
        </pc:spChg>
        <pc:spChg chg="add mod">
          <ac:chgData name="Dario Sabbagh" userId="50c68da0-a8ee-4333-a2a0-82ac7c5fb9a3" providerId="ADAL" clId="{F26922D7-B591-4E5D-AB1D-4CB11688272D}" dt="2026-03-26T14:56:47.303" v="318" actId="207"/>
          <ac:spMkLst>
            <pc:docMk/>
            <pc:sldMk cId="3100868676" sldId="298"/>
            <ac:spMk id="13" creationId="{20B289EC-30D9-D59E-7C74-249BA504BA4C}"/>
          </ac:spMkLst>
        </pc:spChg>
        <pc:spChg chg="add mod">
          <ac:chgData name="Dario Sabbagh" userId="50c68da0-a8ee-4333-a2a0-82ac7c5fb9a3" providerId="ADAL" clId="{F26922D7-B591-4E5D-AB1D-4CB11688272D}" dt="2026-03-26T14:56:47.303" v="318" actId="207"/>
          <ac:spMkLst>
            <pc:docMk/>
            <pc:sldMk cId="3100868676" sldId="298"/>
            <ac:spMk id="14" creationId="{F521099A-80BA-CF37-BCA7-B4C1B6EC9D05}"/>
          </ac:spMkLst>
        </pc:spChg>
        <pc:spChg chg="add mod">
          <ac:chgData name="Dario Sabbagh" userId="50c68da0-a8ee-4333-a2a0-82ac7c5fb9a3" providerId="ADAL" clId="{F26922D7-B591-4E5D-AB1D-4CB11688272D}" dt="2026-03-26T15:50:11.004" v="1129" actId="20577"/>
          <ac:spMkLst>
            <pc:docMk/>
            <pc:sldMk cId="3100868676" sldId="298"/>
            <ac:spMk id="16" creationId="{E0389393-1972-7D12-B7DF-AEF305D128AA}"/>
          </ac:spMkLst>
        </pc:spChg>
        <pc:spChg chg="add mod">
          <ac:chgData name="Dario Sabbagh" userId="50c68da0-a8ee-4333-a2a0-82ac7c5fb9a3" providerId="ADAL" clId="{F26922D7-B591-4E5D-AB1D-4CB11688272D}" dt="2026-03-26T15:50:22.750" v="1131" actId="1035"/>
          <ac:spMkLst>
            <pc:docMk/>
            <pc:sldMk cId="3100868676" sldId="298"/>
            <ac:spMk id="17" creationId="{5C65E156-8515-08BA-305A-DCAC40AFEF79}"/>
          </ac:spMkLst>
        </pc:spChg>
        <pc:cxnChg chg="add mod">
          <ac:chgData name="Dario Sabbagh" userId="50c68da0-a8ee-4333-a2a0-82ac7c5fb9a3" providerId="ADAL" clId="{F26922D7-B591-4E5D-AB1D-4CB11688272D}" dt="2026-03-26T14:54:13.128" v="275" actId="1036"/>
          <ac:cxnSpMkLst>
            <pc:docMk/>
            <pc:sldMk cId="3100868676" sldId="298"/>
            <ac:cxnSpMk id="9" creationId="{2DB8DF1B-DCEB-CB36-0D06-950EEE667DBC}"/>
          </ac:cxnSpMkLst>
        </pc:cxnChg>
        <pc:cxnChg chg="add mod">
          <ac:chgData name="Dario Sabbagh" userId="50c68da0-a8ee-4333-a2a0-82ac7c5fb9a3" providerId="ADAL" clId="{F26922D7-B591-4E5D-AB1D-4CB11688272D}" dt="2026-03-26T14:54:07.468" v="274" actId="1036"/>
          <ac:cxnSpMkLst>
            <pc:docMk/>
            <pc:sldMk cId="3100868676" sldId="298"/>
            <ac:cxnSpMk id="12" creationId="{1A95E150-EBCA-D500-337E-088BB39E1A20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rio Sabbagh" userId="50c68da0-a8ee-4333-a2a0-82ac7c5fb9a3" providerId="ADAL" clId="{F26922D7-B591-4E5D-AB1D-4CB11688272D}" dt="2026-03-26T15:50:11.004" v="1129" actId="20577"/>
              <pc2:cmMkLst xmlns:pc2="http://schemas.microsoft.com/office/powerpoint/2019/9/main/command">
                <pc:docMk/>
                <pc:sldMk cId="3100868676" sldId="298"/>
                <pc2:cmMk id="{FD2572E5-42A5-429B-93C8-136510EC8F55}"/>
              </pc2:cmMkLst>
            </pc226:cmChg>
          </p:ext>
        </pc:extLst>
      </pc:sldChg>
      <pc:sldChg chg="modSp mod">
        <pc:chgData name="Dario Sabbagh" userId="50c68da0-a8ee-4333-a2a0-82ac7c5fb9a3" providerId="ADAL" clId="{F26922D7-B591-4E5D-AB1D-4CB11688272D}" dt="2026-03-26T14:32:23.003" v="85" actId="13926"/>
        <pc:sldMkLst>
          <pc:docMk/>
          <pc:sldMk cId="4270519638" sldId="299"/>
        </pc:sldMkLst>
        <pc:spChg chg="mod">
          <ac:chgData name="Dario Sabbagh" userId="50c68da0-a8ee-4333-a2a0-82ac7c5fb9a3" providerId="ADAL" clId="{F26922D7-B591-4E5D-AB1D-4CB11688272D}" dt="2026-03-26T14:32:23.003" v="85" actId="13926"/>
          <ac:spMkLst>
            <pc:docMk/>
            <pc:sldMk cId="4270519638" sldId="299"/>
            <ac:spMk id="7" creationId="{81999A53-FBEC-4356-E49F-41E9A45D4771}"/>
          </ac:spMkLst>
        </pc:spChg>
      </pc:sldChg>
      <pc:sldChg chg="addSp modSp mod">
        <pc:chgData name="Dario Sabbagh" userId="50c68da0-a8ee-4333-a2a0-82ac7c5fb9a3" providerId="ADAL" clId="{F26922D7-B591-4E5D-AB1D-4CB11688272D}" dt="2026-03-26T15:42:36.379" v="997" actId="207"/>
        <pc:sldMkLst>
          <pc:docMk/>
          <pc:sldMk cId="2025615042" sldId="300"/>
        </pc:sldMkLst>
        <pc:spChg chg="add mod">
          <ac:chgData name="Dario Sabbagh" userId="50c68da0-a8ee-4333-a2a0-82ac7c5fb9a3" providerId="ADAL" clId="{F26922D7-B591-4E5D-AB1D-4CB11688272D}" dt="2026-03-26T15:42:36.379" v="997" actId="207"/>
          <ac:spMkLst>
            <pc:docMk/>
            <pc:sldMk cId="2025615042" sldId="300"/>
            <ac:spMk id="4" creationId="{6A86102A-CF84-D07B-F33D-17690BF96790}"/>
          </ac:spMkLst>
        </pc:spChg>
        <pc:spChg chg="mod">
          <ac:chgData name="Dario Sabbagh" userId="50c68da0-a8ee-4333-a2a0-82ac7c5fb9a3" providerId="ADAL" clId="{F26922D7-B591-4E5D-AB1D-4CB11688272D}" dt="2026-03-26T15:42:18.807" v="982" actId="1036"/>
          <ac:spMkLst>
            <pc:docMk/>
            <pc:sldMk cId="2025615042" sldId="300"/>
            <ac:spMk id="7" creationId="{ECA04DD6-0AC6-CD6A-DB5D-7CD1F90D8204}"/>
          </ac:spMkLst>
        </pc:spChg>
        <pc:spChg chg="mod">
          <ac:chgData name="Dario Sabbagh" userId="50c68da0-a8ee-4333-a2a0-82ac7c5fb9a3" providerId="ADAL" clId="{F26922D7-B591-4E5D-AB1D-4CB11688272D}" dt="2026-03-26T15:42:15.483" v="964" actId="1036"/>
          <ac:spMkLst>
            <pc:docMk/>
            <pc:sldMk cId="2025615042" sldId="300"/>
            <ac:spMk id="9" creationId="{33EC548C-6A19-66F1-02F2-918A7B9CC514}"/>
          </ac:spMkLst>
        </pc:spChg>
      </pc:sldChg>
    </pc:docChg>
  </pc:docChgLst>
</pc:chgInfo>
</file>

<file path=ppt/comments/modernComment_12C_BC48FE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5D0450-845C-4EF7-99F3-DCDCA2C01D26}" authorId="{9ED84FE3-6D89-580B-899F-F3FF7F36606F}" created="2026-03-26T15:43:59.4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25615042" sldId="300"/>
      <ac:spMk id="7" creationId="{ECA04DD6-0AC6-CD6A-DB5D-7CD1F90D8204}"/>
      <ac:txMk cp="158" len="88">
        <ac:context len="249" hash="383323839"/>
      </ac:txMk>
    </ac:txMkLst>
    <p188:txBody>
      <a:bodyPr/>
      <a:lstStyle/>
      <a:p>
        <a:r>
          <a:rPr lang="en-GB"/>
          <a:t>non diresti niente sul lavoro fatto al riguardo nel mio dottorato?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0AE8-396E-4B04-8EE3-4AC2CB7162E4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4340E-74C6-449B-B7E5-F1C94BAA95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01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This map shows the planned  stations of the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IonoNet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We have installed 5 receiving stations in Northern, Southern and central Italy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At the moment we have only 1 transmitting station located in the center of Italy near Rome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561C-FC0C-4391-AF5F-11FA613CF4F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599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Here is an</a:t>
            </a:r>
            <a:r>
              <a:rPr lang="en-US" baseline="0" dirty="0"/>
              <a:t> example of  a </a:t>
            </a:r>
            <a:r>
              <a:rPr lang="en-US" baseline="0" dirty="0" err="1"/>
              <a:t>verticalized</a:t>
            </a:r>
            <a:r>
              <a:rPr lang="en-US" baseline="0" dirty="0"/>
              <a:t> </a:t>
            </a:r>
            <a:r>
              <a:rPr lang="en-US" baseline="0" dirty="0" err="1"/>
              <a:t>ionogram</a:t>
            </a:r>
            <a:r>
              <a:rPr lang="en-US" baseline="0" dirty="0"/>
              <a:t> scaled by </a:t>
            </a:r>
            <a:r>
              <a:rPr lang="en-US" baseline="0" dirty="0" err="1"/>
              <a:t>Autoscala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/>
              <a:t>and comparison plots of the f0F2 parameters obtained at different stations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/>
              <a:t>All the  calculated parameters are stored in a database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/>
              <a:t>and calculated in near real time (ten minutes later the sounding time).</a:t>
            </a:r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561C-FC0C-4391-AF5F-11FA613CF4F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64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A 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/>
        </p:nvSpPr>
        <p:spPr>
          <a:xfrm>
            <a:off x="-33338" y="111125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lang="en-GB" sz="1600" b="1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Space Weather and </a:t>
            </a:r>
            <a:r>
              <a:rPr lang="en-GB" sz="1600" b="1" i="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Heliophysics</a:t>
            </a:r>
            <a:r>
              <a:rPr lang="en-GB" sz="1600" b="1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Modelling Workshop</a:t>
            </a:r>
            <a:r>
              <a:rPr lang="en-GB" sz="16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"</a:t>
            </a:r>
            <a:endParaRPr lang="it-IT" sz="1740" b="1" kern="0" cap="small" dirty="0">
              <a:solidFill>
                <a:srgbClr val="8197A6"/>
              </a:solidFill>
              <a:latin typeface="Arial" panose="020B0604020202020204"/>
            </a:endParaRPr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0" y="-215900"/>
            <a:ext cx="2093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/>
        </p:nvCxnSpPr>
        <p:spPr>
          <a:xfrm>
            <a:off x="223838" y="4106863"/>
            <a:ext cx="117348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086" y="1293341"/>
            <a:ext cx="11631828" cy="2743715"/>
          </a:xfrm>
        </p:spPr>
        <p:txBody>
          <a:bodyPr>
            <a:normAutofit/>
          </a:bodyPr>
          <a:lstStyle>
            <a:lvl1pPr>
              <a:defRPr sz="309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0930" y="4248664"/>
            <a:ext cx="5041556" cy="1666104"/>
          </a:xfrm>
        </p:spPr>
        <p:txBody>
          <a:bodyPr>
            <a:normAutofit/>
          </a:bodyPr>
          <a:lstStyle>
            <a:lvl1pPr marL="0" indent="0" algn="r">
              <a:buNone/>
              <a:defRPr sz="1740" b="1" cap="none" baseline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3000" y="6119813"/>
            <a:ext cx="1150938" cy="2936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B1C95-3CAA-4836-AA92-95DC777F83D6}" type="datetimeFigureOut">
              <a:rPr lang="en-GB"/>
              <a:pPr>
                <a:defRPr/>
              </a:pPr>
              <a:t>27/03/2026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0250" y="6453188"/>
            <a:ext cx="68580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14B03-15F2-4A19-8872-DFA9B9B33A3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4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9764"/>
            <a:ext cx="12192000" cy="45719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25825"/>
            <a:ext cx="1282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 cap="all" baseline="0">
                <a:solidFill>
                  <a:srgbClr val="0032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052736"/>
            <a:ext cx="11527126" cy="53285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660525" y="6453188"/>
            <a:ext cx="1152525" cy="2936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A9280-700C-43F7-B5B2-4F78361557F9}" type="datetimeFigureOut">
              <a:rPr lang="en-GB"/>
              <a:pPr>
                <a:defRPr/>
              </a:pPr>
              <a:t>27/03/2026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9888" y="6453188"/>
            <a:ext cx="7923212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5650" y="6453188"/>
            <a:ext cx="960438" cy="2936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2033C-63BD-499E-8269-69006738F03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6B2AD3-7392-8777-8815-BF6748E27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9" y="5950856"/>
            <a:ext cx="1306008" cy="7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3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A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175"/>
            <a:ext cx="1222375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0" y="-215900"/>
            <a:ext cx="2093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624" y="1108710"/>
            <a:ext cx="6636752" cy="1051560"/>
          </a:xfrm>
        </p:spPr>
        <p:txBody>
          <a:bodyPr>
            <a:normAutofit/>
          </a:bodyPr>
          <a:lstStyle>
            <a:lvl1pPr algn="ctr">
              <a:defRPr sz="309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789538" y="2526030"/>
            <a:ext cx="6636752" cy="2076667"/>
          </a:xfrm>
        </p:spPr>
        <p:txBody>
          <a:bodyPr>
            <a:normAutofit/>
          </a:bodyPr>
          <a:lstStyle>
            <a:lvl1pPr marL="0" indent="0" algn="ctr">
              <a:buNone/>
              <a:defRPr sz="1740" b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10033000" y="6119813"/>
            <a:ext cx="1150938" cy="2936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DBCFD-A762-4C48-B2DF-554B52203B83}" type="datetimeFigureOut">
              <a:rPr lang="en-GB"/>
              <a:pPr>
                <a:defRPr/>
              </a:pPr>
              <a:t>27/03/2026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6588" y="6453188"/>
            <a:ext cx="5681662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10B6-2B28-443A-A5C3-CCC2E1ED9A0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4997C66E-4A61-704C-9ACC-71E96D5249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4872" y="6550471"/>
            <a:ext cx="692817" cy="195814"/>
          </a:xfrm>
          <a:prstGeom prst="rect">
            <a:avLst/>
          </a:prstGeom>
          <a:solidFill>
            <a:srgbClr val="009BD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36000" bIns="3600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ea typeface="NotesEsa" charset="0"/>
                <a:cs typeface="Arial" panose="020B0604020202020204" pitchFamily="34" charset="0"/>
              </a:rPr>
              <a:t>SWESNET</a:t>
            </a:r>
          </a:p>
        </p:txBody>
      </p:sp>
    </p:spTree>
    <p:extLst>
      <p:ext uri="{BB962C8B-B14F-4D97-AF65-F5344CB8AC3E}">
        <p14:creationId xmlns:p14="http://schemas.microsoft.com/office/powerpoint/2010/main" val="5928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A905D-49AD-9417-3173-C8DCFE8BC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EAD8-DE68-453D-A142-3E1013369DF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370F8-6EDE-398D-054B-E535CCF8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98246-2E7B-7558-5818-1AF1B851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3B4A-E7C8-4EB1-8BC7-7385927F0D4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60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34963" y="274638"/>
            <a:ext cx="9890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4963" y="1052513"/>
            <a:ext cx="1084897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4963" y="6453188"/>
            <a:ext cx="1152525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97BADA2A-37D6-49D6-B129-FF2137C41902}" type="datetimeFigureOut">
              <a:rPr lang="en-GB"/>
              <a:pPr>
                <a:defRPr/>
              </a:pPr>
              <a:t>27/03/2026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2738" y="6453188"/>
            <a:ext cx="8545512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5088" y="6453188"/>
            <a:ext cx="958850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01C1FF62-8C1C-4BD0-9D47-61B7684A32E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Helvetic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46C0A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ndico.esa.int/event/617/contributions/11904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C_BC48FEA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asr.2026.01.015" TargetMode="External"/><Relationship Id="rId3" Type="http://schemas.openxmlformats.org/officeDocument/2006/relationships/image" Target="../media/image20.jpg"/><Relationship Id="rId7" Type="http://schemas.openxmlformats.org/officeDocument/2006/relationships/hyperlink" Target="https://doi.org/10.1016/j.asr.2015.12.0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hyperlink" Target="https://doi.org/10.1016/j.asr.2025.12.01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1293813"/>
            <a:ext cx="11633200" cy="2743200"/>
          </a:xfrm>
        </p:spPr>
        <p:txBody>
          <a:bodyPr rtlCol="0"/>
          <a:lstStyle/>
          <a:p>
            <a:pPr lvl="0" eaLnBrk="0" hangingPunct="0"/>
            <a:r>
              <a:rPr lang="en-GB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Regional Adaptive and Assimilative 3D Ionospheric </a:t>
            </a:r>
            <a:r>
              <a:rPr lang="en-GB" b="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Modeling</a:t>
            </a:r>
            <a:r>
              <a:rPr lang="en-GB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over Italy</a:t>
            </a:r>
            <a:endParaRPr lang="en-US" altLang="en-US" sz="3200" cap="none" dirty="0"/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21488" y="4248150"/>
            <a:ext cx="5040312" cy="1666875"/>
          </a:xfrm>
        </p:spPr>
        <p:txBody>
          <a:bodyPr/>
          <a:lstStyle/>
          <a:p>
            <a:pPr eaLnBrk="1" hangingPunct="1"/>
            <a:r>
              <a:rPr lang="en-GB" altLang="en-US" sz="1700" dirty="0"/>
              <a:t>Carlo Scotto, Dario Sabbagh</a:t>
            </a:r>
          </a:p>
          <a:p>
            <a:pPr eaLnBrk="1" hangingPunct="1"/>
            <a:r>
              <a:rPr lang="en-GB" altLang="en-US" sz="1700" dirty="0"/>
              <a:t>INGV</a:t>
            </a:r>
          </a:p>
          <a:p>
            <a:pPr eaLnBrk="1" hangingPunct="1"/>
            <a:r>
              <a:rPr lang="en-GB" altLang="en-US" sz="1700" dirty="0"/>
              <a:t>carlo.scotto@ingv.it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C3527C5-E776-46EE-47B5-D67DD826C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06" y="5915025"/>
            <a:ext cx="3550833" cy="1052698"/>
          </a:xfrm>
          <a:prstGeom prst="rect">
            <a:avLst/>
          </a:prstGeom>
        </p:spPr>
      </p:pic>
      <p:pic>
        <p:nvPicPr>
          <p:cNvPr id="1026" name="Picture 2" descr="Space Weather and Heliophysics Modelling Workshop">
            <a:extLst>
              <a:ext uri="{FF2B5EF4-FFF2-40B4-BE49-F238E27FC236}">
                <a16:creationId xmlns:a16="http://schemas.microsoft.com/office/drawing/2014/main" id="{E4B85C11-2E2E-76DF-1A85-313559781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7026" cy="229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75B825-E0DB-EC7B-01BC-8D4270EE7518}"/>
              </a:ext>
            </a:extLst>
          </p:cNvPr>
          <p:cNvSpPr txBox="1"/>
          <p:nvPr/>
        </p:nvSpPr>
        <p:spPr>
          <a:xfrm>
            <a:off x="2290075" y="1613096"/>
            <a:ext cx="218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dirty="0">
                <a:solidFill>
                  <a:schemeClr val="bg1"/>
                </a:solidFill>
                <a:effectLst/>
                <a:latin typeface="Liberation Sans"/>
              </a:rPr>
              <a:t>ESOC, Darmstadt</a:t>
            </a:r>
          </a:p>
          <a:p>
            <a:pPr algn="ctr"/>
            <a:r>
              <a:rPr lang="it-IT" sz="1400" b="1" i="0" dirty="0">
                <a:solidFill>
                  <a:schemeClr val="bg1"/>
                </a:solidFill>
                <a:effectLst/>
                <a:latin typeface="Liberation Sans"/>
              </a:rPr>
              <a:t>07–09 April 2026</a:t>
            </a:r>
            <a:endParaRPr lang="it-IT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C76B9A0-CDFE-223A-99A0-8A47C3992208}"/>
              </a:ext>
            </a:extLst>
          </p:cNvPr>
          <p:cNvSpPr/>
          <p:nvPr/>
        </p:nvSpPr>
        <p:spPr>
          <a:xfrm>
            <a:off x="1203519" y="5793597"/>
            <a:ext cx="418677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Example of verticalized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ionogram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from a short-distance oblique sounding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986" y="1068321"/>
            <a:ext cx="5772339" cy="531111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7868E6C-095C-DC61-0FDC-2708BB5718BD}"/>
              </a:ext>
            </a:extLst>
          </p:cNvPr>
          <p:cNvSpPr txBox="1">
            <a:spLocks/>
          </p:cNvSpPr>
          <p:nvPr/>
        </p:nvSpPr>
        <p:spPr>
          <a:xfrm>
            <a:off x="469447" y="597310"/>
            <a:ext cx="9389850" cy="626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4400" dirty="0">
              <a:solidFill>
                <a:srgbClr val="611942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BFD085AB-D423-394F-D61B-ED9F8436E4D3}"/>
              </a:ext>
            </a:extLst>
          </p:cNvPr>
          <p:cNvSpPr txBox="1"/>
          <p:nvPr/>
        </p:nvSpPr>
        <p:spPr>
          <a:xfrm>
            <a:off x="91438" y="822834"/>
            <a:ext cx="591457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Using the AUTOSCALA program on the verticalized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ionograms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is possible to obtain ionospheric parameters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Titolo 5"/>
          <p:cNvSpPr>
            <a:spLocks noGrp="1"/>
          </p:cNvSpPr>
          <p:nvPr>
            <p:ph type="title"/>
          </p:nvPr>
        </p:nvSpPr>
        <p:spPr>
          <a:xfrm>
            <a:off x="91438" y="432809"/>
            <a:ext cx="10387464" cy="38874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Potential OF SHORT-DISTANCE OBLIQUE SOUNDINGS (</a:t>
            </a:r>
            <a:r>
              <a:rPr lang="en-GB" sz="2400" b="1" dirty="0" err="1">
                <a:solidFill>
                  <a:srgbClr val="FF0000"/>
                </a:solidFill>
              </a:rPr>
              <a:t>IonoNet</a:t>
            </a:r>
            <a:r>
              <a:rPr lang="en-GB" sz="2400" b="1" dirty="0">
                <a:solidFill>
                  <a:srgbClr val="FF0000"/>
                </a:solidFill>
              </a:rPr>
              <a:t> ITALY)</a:t>
            </a:r>
            <a:endParaRPr lang="it-IT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185986" y="6488668"/>
            <a:ext cx="577233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Example of the foF2 parameter at different stations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B893B-2A0E-4CE3-6FFE-2F56A68E6B66}"/>
              </a:ext>
            </a:extLst>
          </p:cNvPr>
          <p:cNvSpPr txBox="1"/>
          <p:nvPr/>
        </p:nvSpPr>
        <p:spPr>
          <a:xfrm>
            <a:off x="83918" y="1410942"/>
            <a:ext cx="5922097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This data can be integrated into the 3D model.</a:t>
            </a:r>
            <a:r>
              <a:rPr lang="en-GB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inclusion of this data in the ionospheric HF maps already is part of the feasibility study.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3D9BA-8E0D-8163-9E29-CB90B3AD9E1D}"/>
              </a:ext>
            </a:extLst>
          </p:cNvPr>
          <p:cNvSpPr txBox="1"/>
          <p:nvPr/>
        </p:nvSpPr>
        <p:spPr>
          <a:xfrm>
            <a:off x="0" y="18885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19" y="2272716"/>
            <a:ext cx="4186777" cy="352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7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EAF42-ED9C-A7AF-DAE7-C3EA4228E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3B5ED-07E9-953E-D8A8-0CF0E0D06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384" y="867760"/>
            <a:ext cx="5501826" cy="5485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CFD18-60A8-47F1-E80B-D566BF3FFE40}"/>
              </a:ext>
            </a:extLst>
          </p:cNvPr>
          <p:cNvSpPr txBox="1"/>
          <p:nvPr/>
        </p:nvSpPr>
        <p:spPr>
          <a:xfrm>
            <a:off x="258607" y="1051139"/>
            <a:ext cx="4737612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Real-time MUF is obtained through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new techniques based on ML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 While verticalization is a promising approach for shorter-distance radio links 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IonoNet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–Italy), </a:t>
            </a:r>
            <a:r>
              <a:rPr lang="en-GB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further study is needed on how oblique sounding data can be integrated into the 3D model.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E0DB1-7628-629E-9D96-017F2CF5E4D7}"/>
              </a:ext>
            </a:extLst>
          </p:cNvPr>
          <p:cNvSpPr txBox="1"/>
          <p:nvPr/>
        </p:nvSpPr>
        <p:spPr>
          <a:xfrm>
            <a:off x="258607" y="2936977"/>
            <a:ext cx="473761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However, the long-distance oblique sounding data 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IonoNet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–Europe) can be used in SWESNET to: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improve MUF maps;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validate all HF products (potentially after manually validating restricted sets of oblique sounding data).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E61B2-7E67-0D94-B866-8A460CB29959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A38B2042-F117-3DE1-A8C7-22C24675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80" y="409798"/>
            <a:ext cx="10556489" cy="41749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Potential OF LONG-DISTANCE OBLIQUE SOUNDINGS (</a:t>
            </a:r>
            <a:r>
              <a:rPr lang="en-GB" sz="2400" b="1" dirty="0" err="1">
                <a:solidFill>
                  <a:srgbClr val="FF0000"/>
                </a:solidFill>
              </a:rPr>
              <a:t>IonoNet</a:t>
            </a:r>
            <a:r>
              <a:rPr lang="en-GB" sz="2400" b="1" dirty="0">
                <a:solidFill>
                  <a:srgbClr val="FF0000"/>
                </a:solidFill>
              </a:rPr>
              <a:t> EUROPE)</a:t>
            </a:r>
            <a:endParaRPr lang="it-IT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6D19FCB-AAA1-B3A2-EF93-ADD196F3F80A}"/>
              </a:ext>
            </a:extLst>
          </p:cNvPr>
          <p:cNvSpPr/>
          <p:nvPr/>
        </p:nvSpPr>
        <p:spPr>
          <a:xfrm>
            <a:off x="5255384" y="6448202"/>
            <a:ext cx="550182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Example of the MUF parameter for different soundings</a:t>
            </a:r>
          </a:p>
        </p:txBody>
      </p:sp>
    </p:spTree>
    <p:extLst>
      <p:ext uri="{BB962C8B-B14F-4D97-AF65-F5344CB8AC3E}">
        <p14:creationId xmlns:p14="http://schemas.microsoft.com/office/powerpoint/2010/main" val="327471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E3A650-F996-89B2-3C1F-52F876C4AD86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DDB07-1673-7ACE-30D4-61C1DF17D1F4}"/>
              </a:ext>
            </a:extLst>
          </p:cNvPr>
          <p:cNvSpPr txBox="1"/>
          <p:nvPr/>
        </p:nvSpPr>
        <p:spPr>
          <a:xfrm>
            <a:off x="144946" y="513454"/>
            <a:ext cx="1190210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SUMMARY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Real-Time 3D </a:t>
            </a:r>
            <a:r>
              <a:rPr lang="en-GB" sz="2400" b="1" dirty="0" err="1"/>
              <a:t>Modeling</a:t>
            </a:r>
            <a:r>
              <a:rPr lang="en-GB" sz="2400" b="1" dirty="0"/>
              <a:t>: </a:t>
            </a:r>
            <a:r>
              <a:rPr lang="en-GB" sz="2400" dirty="0"/>
              <a:t>Development of a new 3D model providing ionospheric </a:t>
            </a:r>
            <a:r>
              <a:rPr lang="en-GB" sz="2400" dirty="0" err="1"/>
              <a:t>bottomside</a:t>
            </a:r>
            <a:r>
              <a:rPr lang="en-GB" sz="2400" dirty="0"/>
              <a:t> plasma frequency over Italy. The system extends the "Adaptive Ionospheric Profiler" (AIP) from a single-location vertical profile to an entire ionospheric volume. It uses 12 free parameters to define the ionosphere's shape.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Data Assimilation: </a:t>
            </a:r>
            <a:r>
              <a:rPr lang="en-GB" sz="2400" dirty="0"/>
              <a:t>The model ingests real-time data from ionosondes in Rome, </a:t>
            </a:r>
            <a:r>
              <a:rPr lang="en-GB" sz="2400" dirty="0" err="1"/>
              <a:t>Gibilmanna</a:t>
            </a:r>
            <a:r>
              <a:rPr lang="en-GB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Possible expansion </a:t>
            </a:r>
            <a:r>
              <a:rPr lang="en-GB" sz="2400" dirty="0"/>
              <a:t>to a wider geographic area assimilating data from the </a:t>
            </a:r>
            <a:r>
              <a:rPr lang="en-GB" sz="2400" dirty="0" err="1"/>
              <a:t>IonoNet</a:t>
            </a:r>
            <a:r>
              <a:rPr lang="en-GB" sz="2400" dirty="0"/>
              <a:t> network of oblique ionosondes across Italy and Europe.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Integrating </a:t>
            </a:r>
            <a:r>
              <a:rPr lang="en-GB" sz="2400" b="1" dirty="0" err="1"/>
              <a:t>IonoNet</a:t>
            </a:r>
            <a:r>
              <a:rPr lang="en-GB" sz="2400" b="1" dirty="0"/>
              <a:t> data</a:t>
            </a:r>
            <a:r>
              <a:rPr lang="en-GB" sz="2400" dirty="0"/>
              <a:t> serves a dual purpose: expanding the reach of the 3D ionospheric model and providing a robust framework for validating SWESNET HF products.</a:t>
            </a:r>
          </a:p>
        </p:txBody>
      </p:sp>
    </p:spTree>
    <p:extLst>
      <p:ext uri="{BB962C8B-B14F-4D97-AF65-F5344CB8AC3E}">
        <p14:creationId xmlns:p14="http://schemas.microsoft.com/office/powerpoint/2010/main" val="31589003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9358" y="252256"/>
            <a:ext cx="3142550" cy="54416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Thank You !</a:t>
            </a: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D5580DC-5AD9-4882-C90B-7F6A93CDF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013" y="5631856"/>
            <a:ext cx="3550833" cy="1052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84813A-1F41-3501-1C43-9F2CB10F7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3" y="-7795"/>
            <a:ext cx="5725184" cy="44392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92F54A-CC44-A163-0F14-D106CA388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" y="3509227"/>
            <a:ext cx="4092185" cy="30691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900EE2-8A50-FD06-72D5-81A813501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4" y="3339878"/>
            <a:ext cx="4657745" cy="35181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03F3F6-2845-FA89-4136-6C4E2CA03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58" y="3484328"/>
            <a:ext cx="5054831" cy="336868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83523F-1751-6A27-FD92-6E588064DE08}"/>
              </a:ext>
            </a:extLst>
          </p:cNvPr>
          <p:cNvSpPr txBox="1"/>
          <p:nvPr/>
        </p:nvSpPr>
        <p:spPr>
          <a:xfrm>
            <a:off x="5829300" y="885400"/>
            <a:ext cx="626662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Sabbagh D., Scotto C., Sgrigna V. (2016). A </a:t>
            </a:r>
            <a:r>
              <a:rPr lang="it-IT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regional</a:t>
            </a:r>
            <a:r>
              <a:rPr lang="it-IT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adaptive</a:t>
            </a:r>
            <a:r>
              <a:rPr lang="it-IT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assimilative </a:t>
            </a:r>
            <a:r>
              <a:rPr lang="it-IT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three-dimensional</a:t>
            </a:r>
            <a:r>
              <a:rPr lang="it-IT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ionospheric</a:t>
            </a:r>
            <a:r>
              <a:rPr lang="it-IT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model. </a:t>
            </a:r>
            <a:r>
              <a:rPr lang="it-IT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</a:t>
            </a:r>
            <a:r>
              <a:rPr lang="it-IT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Space Res. 57(5): 1241-1257, </a:t>
            </a:r>
            <a:r>
              <a:rPr lang="it-IT" sz="1400" i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https://doi.org/10.1016/j.asr.2015.12.038</a:t>
            </a:r>
            <a:r>
              <a:rPr lang="it-IT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Zirizzotti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A., Scotto C. Sabbagh D. Ippolito A. (2026a).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Ionosphere parameters from verticalized oblique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ionograms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across Italy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Space Res. 77(5): 6171-6183, </a:t>
            </a:r>
            <a:r>
              <a:rPr lang="it-IT" sz="1400" i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https://doi.org/10.1016/j.asr.2026.01.015</a:t>
            </a:r>
            <a:r>
              <a:rPr lang="it-IT" sz="1400" i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en-GB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Zirizzotti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A., Sciacca U.,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Zuccheretti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E., Scotto C., Perrone L.,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Baskaradas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J.A. (2026b).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IonoNet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European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network of oblique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ionosondes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Space Res. 77(3): 3351-3366, 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https://doi.org/10.1016/j.asr.2025.12.019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GB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0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B6D663E-122F-3394-934F-9858BE5AE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F68F8C3-85B9-A7E2-E659-5A7ABB8F2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150" y="1940540"/>
            <a:ext cx="10541233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Core Objective: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new 3D model capable of providing the ionospheric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bottomside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plasma frequency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over the Italian area.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 Feature: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model ingests real-time data from various ionosondes to adapt to current ionospheric conditions.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0EAB5-C8BA-96B5-7BBB-0A25C814A8D1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</p:spTree>
    <p:extLst>
      <p:ext uri="{BB962C8B-B14F-4D97-AF65-F5344CB8AC3E}">
        <p14:creationId xmlns:p14="http://schemas.microsoft.com/office/powerpoint/2010/main" val="13194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1B64AC91-C2E6-D674-3534-113565D51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30" y="1328425"/>
            <a:ext cx="11014095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Climatology vs. Nowcasting: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Traditional empirical models like IRI (International Reference Ionosphere) represent monthly median values.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Need for Real-Time Data: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There is a growing requirement for models that use assimilative techniques to react to short-term events like geomagnetic storms.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Approach: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This model extends the "Adaptive Ionospheric Profiler“ (AIP) approach to represent an entire ionospheric volume rather than </a:t>
            </a:r>
            <a:r>
              <a:rPr kumimoji="0" lang="en-US" altLang="en-US" sz="2800" b="0" i="0" u="non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just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vertical profile above a single location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C1AF58-CA56-A401-21B8-38949E58AECF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</p:spTree>
    <p:extLst>
      <p:ext uri="{BB962C8B-B14F-4D97-AF65-F5344CB8AC3E}">
        <p14:creationId xmlns:p14="http://schemas.microsoft.com/office/powerpoint/2010/main" val="180177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4865D862-43C3-2200-50EA-6D0539575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861" y="738138"/>
            <a:ext cx="6550605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Electron Density N(h) Model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Foundation: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Based on the AIP software used by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Autoscala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automatic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ionogram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inversion.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Input: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Uses 12 free parameters to define the shape of the ionosphere (e.g., NmF2, hmF2, B0).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Approach: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Horizontal extension of AIP.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Fig. 1</a:t>
            </a:r>
            <a:r>
              <a:rPr kumimoji="0" lang="en-US" altLang="en-US" sz="2800" b="1" i="0" u="non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kumimoji="0" lang="en-US" altLang="en-US" sz="2800" b="0" i="0" u="non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llustrates the N(h) profile divided into the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bottomside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-layer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profile (A to C) and the E region/valley (C to F).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13FE8-2FFA-C5E3-F878-3FAA762E0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85" y="1586067"/>
            <a:ext cx="5309871" cy="3979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20FE5-CBFA-037B-7DE2-0E24BB6632C8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65305F2-A14A-1AD9-96D0-D067708A5E33}"/>
              </a:ext>
            </a:extLst>
          </p:cNvPr>
          <p:cNvSpPr/>
          <p:nvPr/>
        </p:nvSpPr>
        <p:spPr>
          <a:xfrm>
            <a:off x="9894408" y="1361661"/>
            <a:ext cx="2037521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23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310FF5-2B6F-FEA8-7290-34BA69BF7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4" y="1268482"/>
            <a:ext cx="3808848" cy="4582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999A53-FBEC-4356-E49F-41E9A45D4771}"/>
              </a:ext>
            </a:extLst>
          </p:cNvPr>
          <p:cNvSpPr txBox="1"/>
          <p:nvPr/>
        </p:nvSpPr>
        <p:spPr>
          <a:xfrm>
            <a:off x="4854133" y="1206045"/>
            <a:ext cx="60969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Input data: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Rome and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Gibilmanna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(Now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also La Spezia is in operation).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33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Validation: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San Vito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Normanni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14A03-D755-FB46-151A-E4E04849741D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</p:spTree>
    <p:extLst>
      <p:ext uri="{BB962C8B-B14F-4D97-AF65-F5344CB8AC3E}">
        <p14:creationId xmlns:p14="http://schemas.microsoft.com/office/powerpoint/2010/main" val="427051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478888-728D-C5D3-E3F5-43BC6EC08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08CAA-408F-70EF-CFFE-2695D3E54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62" y="595956"/>
            <a:ext cx="3858163" cy="29531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048A75-E17A-C88F-8274-C89B99747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35" y="963439"/>
            <a:ext cx="6911468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Assimilation and Adaptability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Methodology: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model determines variations (</a:t>
            </a:r>
            <a:r>
              <a:rPr kumimoji="0" lang="el-GR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from empirical base values (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[base]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3399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Optimization: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minimizes the root-mean-square (RMS) deviation between observed and modeled plasma frequency profiles at the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“input stations” (Rome and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Gibilmanna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Validation: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Against San Vito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Normanni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profiles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3D model is not “perfectly adaptive”. 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obtain different RMS at the “input stations” in different cases, and corresponding different RMS at the testing station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ACE9C-C945-5AC9-A4D3-AAA79616B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699" y="3452871"/>
            <a:ext cx="3622888" cy="2806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1DDC3-B998-89B4-9AEA-D792E59C99E4}"/>
              </a:ext>
            </a:extLst>
          </p:cNvPr>
          <p:cNvSpPr txBox="1"/>
          <p:nvPr/>
        </p:nvSpPr>
        <p:spPr>
          <a:xfrm>
            <a:off x="10572587" y="1015374"/>
            <a:ext cx="1454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adaptation</a:t>
            </a:r>
          </a:p>
          <a:p>
            <a:r>
              <a:rPr lang="en-GB" dirty="0"/>
              <a:t>at Rome and </a:t>
            </a:r>
            <a:r>
              <a:rPr lang="en-GB" dirty="0" err="1"/>
              <a:t>Gibilmanna</a:t>
            </a:r>
            <a:r>
              <a:rPr lang="en-GB" dirty="0"/>
              <a:t>.</a:t>
            </a:r>
          </a:p>
          <a:p>
            <a:r>
              <a:rPr lang="en-GB" dirty="0"/>
              <a:t>Good result at San Vito.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B461A-2B8D-70A0-E9BD-B035AC757EF2}"/>
              </a:ext>
            </a:extLst>
          </p:cNvPr>
          <p:cNvSpPr txBox="1"/>
          <p:nvPr/>
        </p:nvSpPr>
        <p:spPr>
          <a:xfrm>
            <a:off x="10512649" y="3744608"/>
            <a:ext cx="1454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Bad adaptation</a:t>
            </a:r>
          </a:p>
          <a:p>
            <a:r>
              <a:rPr lang="en-GB" dirty="0"/>
              <a:t>at Rome and </a:t>
            </a:r>
            <a:r>
              <a:rPr lang="en-GB" dirty="0" err="1"/>
              <a:t>Gibilmanna</a:t>
            </a:r>
            <a:r>
              <a:rPr lang="en-GB" dirty="0"/>
              <a:t>.</a:t>
            </a:r>
          </a:p>
          <a:p>
            <a:r>
              <a:rPr lang="en-GB" dirty="0"/>
              <a:t>Bad result at San Vito.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5C0FF-2BA6-2886-ECAA-0865ABB3D1CA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DB8DF1B-DCEB-CB36-0D06-950EEE667DBC}"/>
              </a:ext>
            </a:extLst>
          </p:cNvPr>
          <p:cNvCxnSpPr>
            <a:cxnSpLocks/>
          </p:cNvCxnSpPr>
          <p:nvPr/>
        </p:nvCxnSpPr>
        <p:spPr>
          <a:xfrm>
            <a:off x="10521274" y="3536072"/>
            <a:ext cx="339384" cy="0"/>
          </a:xfrm>
          <a:prstGeom prst="line">
            <a:avLst/>
          </a:prstGeom>
          <a:ln w="19050">
            <a:solidFill>
              <a:srgbClr val="7EC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1A95E150-EBCA-D500-337E-088BB39E1A20}"/>
              </a:ext>
            </a:extLst>
          </p:cNvPr>
          <p:cNvCxnSpPr>
            <a:cxnSpLocks/>
          </p:cNvCxnSpPr>
          <p:nvPr/>
        </p:nvCxnSpPr>
        <p:spPr>
          <a:xfrm>
            <a:off x="10521274" y="3305343"/>
            <a:ext cx="339384" cy="0"/>
          </a:xfrm>
          <a:prstGeom prst="line">
            <a:avLst/>
          </a:prstGeom>
          <a:ln w="19050">
            <a:solidFill>
              <a:srgbClr val="412A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20B289EC-30D9-D59E-7C74-249BA504BA4C}"/>
              </a:ext>
            </a:extLst>
          </p:cNvPr>
          <p:cNvSpPr txBox="1"/>
          <p:nvPr/>
        </p:nvSpPr>
        <p:spPr>
          <a:xfrm>
            <a:off x="10854383" y="3331751"/>
            <a:ext cx="78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ECF4F"/>
                </a:solidFill>
              </a:rPr>
              <a:t>model</a:t>
            </a:r>
            <a:endParaRPr lang="en-GB" dirty="0">
              <a:solidFill>
                <a:srgbClr val="7ECF4F"/>
              </a:solidFill>
              <a:highlight>
                <a:srgbClr val="00FF00"/>
              </a:highlight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F521099A-80BA-CF37-BCA7-B4C1B6EC9D05}"/>
              </a:ext>
            </a:extLst>
          </p:cNvPr>
          <p:cNvSpPr txBox="1"/>
          <p:nvPr/>
        </p:nvSpPr>
        <p:spPr>
          <a:xfrm>
            <a:off x="10854383" y="3084179"/>
            <a:ext cx="132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12A87"/>
                </a:solidFill>
              </a:rPr>
              <a:t>observation</a:t>
            </a:r>
            <a:endParaRPr lang="en-GB" dirty="0">
              <a:solidFill>
                <a:srgbClr val="412A87"/>
              </a:solidFill>
              <a:highlight>
                <a:srgbClr val="00FF00"/>
              </a:highligh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C65E156-8515-08BA-305A-DCAC40AFEF79}"/>
              </a:ext>
            </a:extLst>
          </p:cNvPr>
          <p:cNvSpPr txBox="1"/>
          <p:nvPr/>
        </p:nvSpPr>
        <p:spPr>
          <a:xfrm>
            <a:off x="2121339" y="5743307"/>
            <a:ext cx="46137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complete </a:t>
            </a:r>
            <a:r>
              <a:rPr lang="it-IT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validation</a:t>
            </a: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</a:t>
            </a: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please</a:t>
            </a: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</a:t>
            </a: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to: Sabbagh et </a:t>
            </a:r>
            <a:r>
              <a:rPr lang="it-IT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ASR, 2016.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6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DA291A-7CD6-6D48-7647-494A3C348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4970-E88D-14D8-7EC7-65EA7940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339" y="1632826"/>
            <a:ext cx="3559924" cy="3894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FABCF-C467-D7E0-F4EA-8BB3D3A06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263" y="1665184"/>
            <a:ext cx="3333947" cy="382974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CACB48B8-9DA2-93FA-D657-B11531F92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22" y="668045"/>
            <a:ext cx="5458760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Critical Frequency Mapping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Output: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software generates real-time maps for the entire region.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(Fig. 2):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map of the critical frequency foF2 over Italy, showing spatial ionospheric variations for a specific date (e.g., March 27, 2015).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(Fig. 3):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map of foF1, highlighting the structure of the lower ionospheric layers.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7E0D7F-4A8C-CB13-78FA-7E6AFDC34CF4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38A3CE-839A-94BD-AD79-30BD5D915E83}"/>
              </a:ext>
            </a:extLst>
          </p:cNvPr>
          <p:cNvSpPr txBox="1"/>
          <p:nvPr/>
        </p:nvSpPr>
        <p:spPr>
          <a:xfrm>
            <a:off x="9892638" y="1268177"/>
            <a:ext cx="941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foF1</a:t>
            </a:r>
            <a:endParaRPr lang="en-GB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46C923-25C5-9268-8045-AA1AF3937241}"/>
              </a:ext>
            </a:extLst>
          </p:cNvPr>
          <p:cNvSpPr txBox="1"/>
          <p:nvPr/>
        </p:nvSpPr>
        <p:spPr>
          <a:xfrm>
            <a:off x="6493830" y="1268177"/>
            <a:ext cx="941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foF2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76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8AB00-6893-E253-BB8E-5C694FBF3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444" y="1260133"/>
            <a:ext cx="4840562" cy="5514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EEA02E-6B01-451A-615A-C3D545ABBC2B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8E4208-5AE2-316B-8980-5CD452F05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" y="2467704"/>
            <a:ext cx="4741684" cy="4333733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2ADF3C4-E544-66C3-EB6B-1A6832E6E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888" y="554387"/>
            <a:ext cx="633795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(Fig. 5):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Displays vertical cross-sections (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latitude vs. height) at different longitudes.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1C1E2-68A7-AF12-2624-021CC5B30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3" y="554387"/>
            <a:ext cx="5880625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3D Visualization and Cross-Sections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Multi-altitude Analysis: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Provides plasma frequency maps at different fixed heights (e.g., 110 km, 180 km, and 300 km).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(Fig. 4):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Maps of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 different heights</a:t>
            </a: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69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1541D614-51C8-8C9D-BA1A-7A6687E87C69}"/>
              </a:ext>
            </a:extLst>
          </p:cNvPr>
          <p:cNvSpPr txBox="1">
            <a:spLocks/>
          </p:cNvSpPr>
          <p:nvPr/>
        </p:nvSpPr>
        <p:spPr>
          <a:xfrm>
            <a:off x="208051" y="1522037"/>
            <a:ext cx="5074546" cy="626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 err="1"/>
              <a:t>IonoNet</a:t>
            </a:r>
            <a:r>
              <a:rPr lang="en-GB" sz="4400" b="1" dirty="0"/>
              <a:t> ITALY and EUROPE</a:t>
            </a:r>
          </a:p>
          <a:p>
            <a:pPr algn="l"/>
            <a:r>
              <a:rPr lang="en-GB" sz="1800" i="1" dirty="0"/>
              <a:t>(</a:t>
            </a:r>
            <a:r>
              <a:rPr lang="en-GB" sz="1800" i="1" dirty="0" err="1"/>
              <a:t>Zirizzotti</a:t>
            </a:r>
            <a:r>
              <a:rPr lang="en-GB" sz="1800" i="1" dirty="0"/>
              <a:t> et al., ASR, 2026a, 2026b)</a:t>
            </a:r>
            <a:endParaRPr lang="it-IT" sz="1800" i="1" dirty="0">
              <a:solidFill>
                <a:srgbClr val="611942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olo 5"/>
          <p:cNvSpPr>
            <a:spLocks noGrp="1"/>
          </p:cNvSpPr>
          <p:nvPr>
            <p:ph type="title"/>
          </p:nvPr>
        </p:nvSpPr>
        <p:spPr>
          <a:xfrm>
            <a:off x="587345" y="2408795"/>
            <a:ext cx="5163005" cy="1203377"/>
          </a:xfrm>
        </p:spPr>
        <p:txBody>
          <a:bodyPr>
            <a:noAutofit/>
          </a:bodyPr>
          <a:lstStyle/>
          <a:p>
            <a:r>
              <a:rPr lang="en-GB" sz="2400" b="0" cap="none" dirty="0">
                <a:solidFill>
                  <a:schemeClr val="tx1"/>
                </a:solidFill>
                <a:ea typeface="+mn-ea"/>
              </a:rPr>
              <a:t>Further data can be assimilated into the 3D model through the </a:t>
            </a:r>
            <a:r>
              <a:rPr lang="en-GB" sz="2400" b="0" cap="none" dirty="0" err="1">
                <a:solidFill>
                  <a:schemeClr val="tx1"/>
                </a:solidFill>
                <a:ea typeface="+mn-ea"/>
              </a:rPr>
              <a:t>Iononet</a:t>
            </a:r>
            <a:r>
              <a:rPr lang="en-GB" sz="2400" b="0" cap="none" dirty="0">
                <a:solidFill>
                  <a:schemeClr val="tx1"/>
                </a:solidFill>
                <a:ea typeface="+mn-ea"/>
              </a:rPr>
              <a:t> network of oblique ionosondes</a:t>
            </a:r>
            <a:endParaRPr lang="it-IT" sz="2800" i="1" dirty="0">
              <a:solidFill>
                <a:schemeClr val="tx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87345" y="3759237"/>
            <a:ext cx="49994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Transmitters: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Montelibretti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Gibilmanna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(south), La Spezia (north).</a:t>
            </a:r>
          </a:p>
          <a:p>
            <a:r>
              <a:rPr lang="en-GB" sz="2000" b="1" dirty="0">
                <a:solidFill>
                  <a:srgbClr val="3399FF"/>
                </a:solidFill>
                <a:cs typeface="Calibri" panose="020F0502020204030204" pitchFamily="34" charset="0"/>
              </a:rPr>
              <a:t>Italian Receivers:</a:t>
            </a:r>
            <a:r>
              <a:rPr lang="en-GB" sz="2000" dirty="0">
                <a:solidFill>
                  <a:srgbClr val="3399FF"/>
                </a:solidFill>
                <a:cs typeface="Calibri" panose="020F0502020204030204" pitchFamily="34" charset="0"/>
              </a:rPr>
              <a:t> </a:t>
            </a:r>
            <a:r>
              <a:rPr lang="en-GB" sz="2000" b="1" dirty="0">
                <a:cs typeface="Calibri" panose="020F0502020204030204" pitchFamily="34" charset="0"/>
              </a:rPr>
              <a:t>Rocca di Papa, </a:t>
            </a:r>
            <a:r>
              <a:rPr lang="en-GB" sz="2000" b="1" dirty="0" err="1">
                <a:cs typeface="Calibri" panose="020F0502020204030204" pitchFamily="34" charset="0"/>
              </a:rPr>
              <a:t>Preturo</a:t>
            </a:r>
            <a:r>
              <a:rPr lang="en-GB" sz="2000" b="1" dirty="0">
                <a:cs typeface="Calibri" panose="020F0502020204030204" pitchFamily="34" charset="0"/>
              </a:rPr>
              <a:t>, </a:t>
            </a:r>
            <a:r>
              <a:rPr lang="en-GB" sz="2000" b="1" dirty="0" err="1">
                <a:cs typeface="Calibri" panose="020F0502020204030204" pitchFamily="34" charset="0"/>
              </a:rPr>
              <a:t>Duronia</a:t>
            </a:r>
            <a:r>
              <a:rPr lang="en-GB" sz="2000" b="1" dirty="0">
                <a:cs typeface="Calibri" panose="020F0502020204030204" pitchFamily="34" charset="0"/>
              </a:rPr>
              <a:t>, Lampedusa, C. </a:t>
            </a:r>
            <a:r>
              <a:rPr lang="en-GB" sz="2000" b="1" dirty="0" err="1">
                <a:cs typeface="Calibri" panose="020F0502020204030204" pitchFamily="34" charset="0"/>
              </a:rPr>
              <a:t>Tesino</a:t>
            </a:r>
            <a:endParaRPr lang="en-GB" sz="2000" b="1" dirty="0">
              <a:cs typeface="Calibri" panose="020F0502020204030204" pitchFamily="34" charset="0"/>
            </a:endParaRPr>
          </a:p>
          <a:p>
            <a:r>
              <a:rPr lang="en-GB" sz="2000" b="1" dirty="0">
                <a:solidFill>
                  <a:srgbClr val="3399FF"/>
                </a:solidFill>
                <a:cs typeface="Calibri" panose="020F0502020204030204" pitchFamily="34" charset="0"/>
              </a:rPr>
              <a:t>European Receivers: </a:t>
            </a:r>
            <a:r>
              <a:rPr lang="en-GB" sz="2000" dirty="0" err="1">
                <a:cs typeface="Calibri" panose="020F0502020204030204" pitchFamily="34" charset="0"/>
              </a:rPr>
              <a:t>Dourbes</a:t>
            </a:r>
            <a:r>
              <a:rPr lang="en-GB" sz="2000" dirty="0">
                <a:cs typeface="Calibri" panose="020F0502020204030204" pitchFamily="34" charset="0"/>
              </a:rPr>
              <a:t>, </a:t>
            </a:r>
            <a:r>
              <a:rPr lang="en-GB" sz="2000" b="1" dirty="0">
                <a:cs typeface="Calibri" panose="020F0502020204030204" pitchFamily="34" charset="0"/>
              </a:rPr>
              <a:t>Sopron</a:t>
            </a:r>
            <a:r>
              <a:rPr lang="en-GB" sz="2000" dirty="0">
                <a:cs typeface="Calibri" panose="020F0502020204030204" pitchFamily="34" charset="0"/>
              </a:rPr>
              <a:t>, </a:t>
            </a:r>
            <a:r>
              <a:rPr lang="en-GB" sz="2000" b="1" dirty="0">
                <a:cs typeface="Calibri" panose="020F0502020204030204" pitchFamily="34" charset="0"/>
              </a:rPr>
              <a:t>Paris</a:t>
            </a:r>
            <a:r>
              <a:rPr lang="en-GB" sz="2000" dirty="0">
                <a:cs typeface="Calibri" panose="020F0502020204030204" pitchFamily="34" charset="0"/>
              </a:rPr>
              <a:t>, </a:t>
            </a:r>
            <a:r>
              <a:rPr lang="en-GB" sz="2000" b="1" dirty="0">
                <a:cs typeface="Calibri" panose="020F0502020204030204" pitchFamily="34" charset="0"/>
              </a:rPr>
              <a:t>Nicosia</a:t>
            </a:r>
            <a:r>
              <a:rPr lang="en-GB" sz="2000" dirty="0">
                <a:cs typeface="Calibri" panose="020F0502020204030204" pitchFamily="34" charset="0"/>
              </a:rPr>
              <a:t>, </a:t>
            </a:r>
            <a:r>
              <a:rPr lang="en-GB" sz="2000" b="1" dirty="0">
                <a:cs typeface="Calibri" panose="020F0502020204030204" pitchFamily="34" charset="0"/>
              </a:rPr>
              <a:t>Vithi</a:t>
            </a:r>
            <a:r>
              <a:rPr lang="en-GB" sz="2000" dirty="0">
                <a:cs typeface="Calibri" panose="020F0502020204030204" pitchFamily="34" charset="0"/>
              </a:rPr>
              <a:t>, </a:t>
            </a:r>
            <a:r>
              <a:rPr lang="en-GB" sz="2000" dirty="0" err="1">
                <a:cs typeface="Calibri" panose="020F0502020204030204" pitchFamily="34" charset="0"/>
              </a:rPr>
              <a:t>Covasnia</a:t>
            </a:r>
            <a:r>
              <a:rPr lang="en-GB" sz="2000" dirty="0">
                <a:cs typeface="Calibri" panose="020F0502020204030204" pitchFamily="34" charset="0"/>
              </a:rPr>
              <a:t>, Spain (somewhere).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9FE48-6DF3-3E41-0D94-ACD5AE9EF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72" y="1835440"/>
            <a:ext cx="5842572" cy="4164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DBCAA-26D3-2545-DB32-E496461B9CB4}"/>
              </a:ext>
            </a:extLst>
          </p:cNvPr>
          <p:cNvSpPr txBox="1"/>
          <p:nvPr/>
        </p:nvSpPr>
        <p:spPr>
          <a:xfrm>
            <a:off x="6718300" y="491661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53F37E13-C062-16F0-055A-3674D2822F38}"/>
              </a:ext>
            </a:extLst>
          </p:cNvPr>
          <p:cNvSpPr txBox="1"/>
          <p:nvPr/>
        </p:nvSpPr>
        <p:spPr>
          <a:xfrm>
            <a:off x="6006457" y="100444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u="sng" dirty="0" err="1"/>
              <a:t>Vihti</a:t>
            </a:r>
            <a:r>
              <a:rPr lang="it-IT" sz="1200" b="1" u="sng" dirty="0"/>
              <a:t> (</a:t>
            </a:r>
            <a:r>
              <a:rPr lang="it-IT" sz="1200" b="1" u="sng" dirty="0" err="1"/>
              <a:t>Finland</a:t>
            </a:r>
            <a:r>
              <a:rPr lang="it-IT" sz="1200" b="1" u="sng" dirty="0"/>
              <a:t>)</a:t>
            </a:r>
            <a:r>
              <a:rPr lang="it-IT" sz="1200" b="1" dirty="0"/>
              <a:t> </a:t>
            </a:r>
            <a:r>
              <a:rPr lang="sv-SE" sz="1200" dirty="0">
                <a:cs typeface="Times New Roman" pitchFamily="18"/>
              </a:rPr>
              <a:t>Finnish Meteorological Institute (FMI)</a:t>
            </a:r>
            <a:r>
              <a:rPr lang="it-IT" sz="1200" dirty="0">
                <a:cs typeface="Times New Roman" pitchFamily="18"/>
              </a:rPr>
              <a:t> </a:t>
            </a:r>
            <a:r>
              <a:rPr lang="it-IT" sz="1200" b="1" u="sng" dirty="0"/>
              <a:t>Nicosia (Cyprus)</a:t>
            </a:r>
            <a:r>
              <a:rPr lang="it-IT" sz="1200" b="1" dirty="0"/>
              <a:t> </a:t>
            </a:r>
            <a:br>
              <a:rPr lang="en-US" sz="1200" b="1" dirty="0"/>
            </a:br>
            <a:r>
              <a:rPr lang="en-US" sz="1200" dirty="0">
                <a:cs typeface="Times New Roman" pitchFamily="18"/>
              </a:rPr>
              <a:t>Frederick University (FIT), Nicosia, </a:t>
            </a:r>
            <a:r>
              <a:rPr lang="it-IT" sz="1200" b="1" u="sng" strike="noStrike" kern="1200" cap="none" spc="0" baseline="0" dirty="0">
                <a:uFillTx/>
              </a:rPr>
              <a:t>Paris (France)</a:t>
            </a:r>
            <a:r>
              <a:rPr lang="it-IT" sz="1200" dirty="0"/>
              <a:t> </a:t>
            </a:r>
            <a:r>
              <a:rPr lang="fr-FR" sz="1200" u="none" strike="noStrike" kern="1200" cap="none" spc="0" baseline="0" dirty="0" err="1">
                <a:uFillTx/>
                <a:cs typeface="Times New Roman" pitchFamily="18"/>
              </a:rPr>
              <a:t>Universite</a:t>
            </a:r>
            <a:r>
              <a:rPr lang="fr-FR" sz="1200" u="none" strike="noStrike" kern="1200" cap="none" spc="0" baseline="0" dirty="0">
                <a:uFillTx/>
                <a:cs typeface="Times New Roman" pitchFamily="18"/>
              </a:rPr>
              <a:t>́ Paris Cité, Institut de physique</a:t>
            </a:r>
            <a:r>
              <a:rPr lang="fr-FR" sz="1200" dirty="0">
                <a:cs typeface="Times New Roman" pitchFamily="18"/>
              </a:rPr>
              <a:t> </a:t>
            </a:r>
            <a:r>
              <a:rPr lang="fr-FR" sz="1200" u="none" strike="noStrike" kern="1200" cap="none" spc="0" baseline="0" dirty="0">
                <a:uFillTx/>
                <a:cs typeface="Times New Roman" pitchFamily="18"/>
              </a:rPr>
              <a:t>du globe de Paris</a:t>
            </a:r>
            <a:r>
              <a:rPr lang="it-IT" sz="1200" u="none" strike="noStrike" kern="1200" cap="none" spc="0" baseline="0" dirty="0">
                <a:uFillTx/>
                <a:cs typeface="Times New Roman" pitchFamily="18"/>
              </a:rPr>
              <a:t> (IPGP), Paris</a:t>
            </a:r>
            <a:r>
              <a:rPr lang="it-IT" sz="1200" kern="0" dirty="0">
                <a:cs typeface="Times New Roman" pitchFamily="18"/>
              </a:rPr>
              <a:t> </a:t>
            </a:r>
            <a:r>
              <a:rPr lang="it-IT" sz="1200" b="1" u="sng" strike="noStrike" kern="1200" cap="none" spc="0" baseline="0" dirty="0" err="1">
                <a:uFillTx/>
              </a:rPr>
              <a:t>Hungary</a:t>
            </a:r>
            <a:r>
              <a:rPr lang="it-IT" sz="1200" b="1" u="sng" strike="noStrike" kern="1200" cap="none" spc="0" baseline="0" dirty="0">
                <a:uFillTx/>
              </a:rPr>
              <a:t>/Romania </a:t>
            </a:r>
            <a:r>
              <a:rPr lang="en-US" sz="1200" u="none" strike="noStrike" kern="1200" cap="none" spc="0" baseline="0" dirty="0">
                <a:uFillTx/>
              </a:rPr>
              <a:t>Institute of Earth Physics and Space Science (EPSS), Sopron(Hungary)</a:t>
            </a:r>
            <a:endParaRPr lang="en-GB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AC0CE-C62D-F383-E139-54CF637B5C91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INGV – Scotto and Sabbagh. Regional Adaptive and Assimilative 3D Ionospheric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Modeling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over Italy</a:t>
            </a:r>
          </a:p>
        </p:txBody>
      </p:sp>
    </p:spTree>
    <p:extLst>
      <p:ext uri="{BB962C8B-B14F-4D97-AF65-F5344CB8AC3E}">
        <p14:creationId xmlns:p14="http://schemas.microsoft.com/office/powerpoint/2010/main" val="2001686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snet_presentation_template.potx" id="{5BE346EF-F26C-447C-B533-7A383C445B8E}" vid="{2188EB68-B9A9-4B3A-A55C-4679390D2A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swesnet_presentation_template</Template>
  <TotalTime>0</TotalTime>
  <Words>1355</Words>
  <Application>Microsoft Office PowerPoint</Application>
  <PresentationFormat>Widescreen</PresentationFormat>
  <Paragraphs>93</Paragraphs>
  <Slides>13</Slides>
  <Notes>2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Aptos</vt:lpstr>
      <vt:lpstr>Arial</vt:lpstr>
      <vt:lpstr>Arial Black</vt:lpstr>
      <vt:lpstr>Calibri</vt:lpstr>
      <vt:lpstr>Helvetica</vt:lpstr>
      <vt:lpstr>Liberation Sans</vt:lpstr>
      <vt:lpstr>Times New Roman</vt:lpstr>
      <vt:lpstr>Office Theme</vt:lpstr>
      <vt:lpstr>Regional Adaptive and Assimilative 3D Ionospheric Modeling over Italy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Further data can be assimilated into the 3D model through the Iononet network of oblique ionosondes</vt:lpstr>
      <vt:lpstr>Potential OF SHORT-DISTANCE OBLIQUE SOUNDINGS (IonoNet ITALY)</vt:lpstr>
      <vt:lpstr>Potential OF LONG-DISTANCE OBLIQUE SOUNDINGS (IonoNet EUROPE)</vt:lpstr>
      <vt:lpstr>Presentazione standard di PowerPoint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De Grave</dc:creator>
  <cp:lastModifiedBy>Dario Sabbagh</cp:lastModifiedBy>
  <cp:revision>35</cp:revision>
  <dcterms:created xsi:type="dcterms:W3CDTF">2026-01-26T08:57:17Z</dcterms:created>
  <dcterms:modified xsi:type="dcterms:W3CDTF">2026-03-27T11:04:27Z</dcterms:modified>
</cp:coreProperties>
</file>