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22"/>
  </p:notesMasterIdLst>
  <p:handoutMasterIdLst>
    <p:handoutMasterId r:id="rId23"/>
  </p:handoutMasterIdLst>
  <p:sldIdLst>
    <p:sldId id="256" r:id="rId9"/>
    <p:sldId id="258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F06669"/>
    <a:srgbClr val="8197A6"/>
    <a:srgbClr val="F1666A"/>
    <a:srgbClr val="D9D9D9"/>
    <a:srgbClr val="053249"/>
    <a:srgbClr val="003249"/>
    <a:srgbClr val="335E6F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1" autoAdjust="0"/>
    <p:restoredTop sz="94035" autoAdjust="0"/>
  </p:normalViewPr>
  <p:slideViewPr>
    <p:cSldViewPr snapToGrid="0">
      <p:cViewPr>
        <p:scale>
          <a:sx n="75" d="100"/>
          <a:sy n="75" d="100"/>
        </p:scale>
        <p:origin x="1686" y="63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Amaya" userId="2b3498ea-e88a-4738-8cb3-24cfdff69590" providerId="ADAL" clId="{7FCC2EFF-A1BB-40D8-BEFA-F42368BFC202}"/>
    <pc:docChg chg="addSld modSld">
      <pc:chgData name="Jorge Amaya" userId="2b3498ea-e88a-4738-8cb3-24cfdff69590" providerId="ADAL" clId="{7FCC2EFF-A1BB-40D8-BEFA-F42368BFC202}" dt="2026-04-06T22:01:26.098" v="191" actId="14100"/>
      <pc:docMkLst>
        <pc:docMk/>
      </pc:docMkLst>
      <pc:sldChg chg="modSp mod">
        <pc:chgData name="Jorge Amaya" userId="2b3498ea-e88a-4738-8cb3-24cfdff69590" providerId="ADAL" clId="{7FCC2EFF-A1BB-40D8-BEFA-F42368BFC202}" dt="2026-04-06T21:57:04.462" v="122" actId="1076"/>
        <pc:sldMkLst>
          <pc:docMk/>
          <pc:sldMk cId="0" sldId="256"/>
        </pc:sldMkLst>
        <pc:spChg chg="mod">
          <ac:chgData name="Jorge Amaya" userId="2b3498ea-e88a-4738-8cb3-24cfdff69590" providerId="ADAL" clId="{7FCC2EFF-A1BB-40D8-BEFA-F42368BFC202}" dt="2026-04-06T21:57:04.462" v="122" actId="1076"/>
          <ac:spMkLst>
            <pc:docMk/>
            <pc:sldMk cId="0" sldId="256"/>
            <ac:spMk id="7" creationId="{00000000-0000-0000-0000-000000000000}"/>
          </ac:spMkLst>
        </pc:spChg>
      </pc:sldChg>
      <pc:sldChg chg="modSp">
        <pc:chgData name="Jorge Amaya" userId="2b3498ea-e88a-4738-8cb3-24cfdff69590" providerId="ADAL" clId="{7FCC2EFF-A1BB-40D8-BEFA-F42368BFC202}" dt="2026-04-06T21:48:05.518" v="9" actId="732"/>
        <pc:sldMkLst>
          <pc:docMk/>
          <pc:sldMk cId="262181023" sldId="257"/>
        </pc:sldMkLst>
        <pc:picChg chg="mod">
          <ac:chgData name="Jorge Amaya" userId="2b3498ea-e88a-4738-8cb3-24cfdff69590" providerId="ADAL" clId="{7FCC2EFF-A1BB-40D8-BEFA-F42368BFC202}" dt="2026-04-06T21:48:05.518" v="9" actId="732"/>
          <ac:picMkLst>
            <pc:docMk/>
            <pc:sldMk cId="262181023" sldId="257"/>
            <ac:picMk id="7" creationId="{EBE61623-FC1D-77A0-7B66-E7477A853A2A}"/>
          </ac:picMkLst>
        </pc:picChg>
      </pc:sldChg>
      <pc:sldChg chg="modSp">
        <pc:chgData name="Jorge Amaya" userId="2b3498ea-e88a-4738-8cb3-24cfdff69590" providerId="ADAL" clId="{7FCC2EFF-A1BB-40D8-BEFA-F42368BFC202}" dt="2026-04-06T21:47:54.935" v="8" actId="732"/>
        <pc:sldMkLst>
          <pc:docMk/>
          <pc:sldMk cId="494413380" sldId="258"/>
        </pc:sldMkLst>
        <pc:picChg chg="mod">
          <ac:chgData name="Jorge Amaya" userId="2b3498ea-e88a-4738-8cb3-24cfdff69590" providerId="ADAL" clId="{7FCC2EFF-A1BB-40D8-BEFA-F42368BFC202}" dt="2026-04-06T21:47:54.935" v="8" actId="732"/>
          <ac:picMkLst>
            <pc:docMk/>
            <pc:sldMk cId="494413380" sldId="258"/>
            <ac:picMk id="5" creationId="{22B41B55-48FE-1C9B-B094-51A70A3E62BC}"/>
          </ac:picMkLst>
        </pc:picChg>
      </pc:sldChg>
      <pc:sldChg chg="addSp modSp mod">
        <pc:chgData name="Jorge Amaya" userId="2b3498ea-e88a-4738-8cb3-24cfdff69590" providerId="ADAL" clId="{7FCC2EFF-A1BB-40D8-BEFA-F42368BFC202}" dt="2026-04-06T21:47:41.698" v="7" actId="732"/>
        <pc:sldMkLst>
          <pc:docMk/>
          <pc:sldMk cId="149455685" sldId="260"/>
        </pc:sldMkLst>
        <pc:spChg chg="add mod">
          <ac:chgData name="Jorge Amaya" userId="2b3498ea-e88a-4738-8cb3-24cfdff69590" providerId="ADAL" clId="{7FCC2EFF-A1BB-40D8-BEFA-F42368BFC202}" dt="2026-04-06T21:47:01.755" v="5" actId="207"/>
          <ac:spMkLst>
            <pc:docMk/>
            <pc:sldMk cId="149455685" sldId="260"/>
            <ac:spMk id="6" creationId="{9A8CB6A2-D296-D5F0-AAA6-CDE84485D550}"/>
          </ac:spMkLst>
        </pc:spChg>
        <pc:picChg chg="mod">
          <ac:chgData name="Jorge Amaya" userId="2b3498ea-e88a-4738-8cb3-24cfdff69590" providerId="ADAL" clId="{7FCC2EFF-A1BB-40D8-BEFA-F42368BFC202}" dt="2026-04-06T21:47:41.698" v="7" actId="732"/>
          <ac:picMkLst>
            <pc:docMk/>
            <pc:sldMk cId="149455685" sldId="260"/>
            <ac:picMk id="5" creationId="{BD30AC30-1311-4FAC-A3C6-67F275BC91EF}"/>
          </ac:picMkLst>
        </pc:picChg>
      </pc:sldChg>
      <pc:sldChg chg="addSp delSp modSp new mod">
        <pc:chgData name="Jorge Amaya" userId="2b3498ea-e88a-4738-8cb3-24cfdff69590" providerId="ADAL" clId="{7FCC2EFF-A1BB-40D8-BEFA-F42368BFC202}" dt="2026-04-06T21:51:37.377" v="42" actId="20577"/>
        <pc:sldMkLst>
          <pc:docMk/>
          <pc:sldMk cId="2461691773" sldId="261"/>
        </pc:sldMkLst>
        <pc:spChg chg="mod">
          <ac:chgData name="Jorge Amaya" userId="2b3498ea-e88a-4738-8cb3-24cfdff69590" providerId="ADAL" clId="{7FCC2EFF-A1BB-40D8-BEFA-F42368BFC202}" dt="2026-04-06T21:51:37.377" v="42" actId="20577"/>
          <ac:spMkLst>
            <pc:docMk/>
            <pc:sldMk cId="2461691773" sldId="261"/>
            <ac:spMk id="2" creationId="{20696C02-8480-97BC-6D9D-55D8013F7EB8}"/>
          </ac:spMkLst>
        </pc:spChg>
        <pc:spChg chg="add del">
          <ac:chgData name="Jorge Amaya" userId="2b3498ea-e88a-4738-8cb3-24cfdff69590" providerId="ADAL" clId="{7FCC2EFF-A1BB-40D8-BEFA-F42368BFC202}" dt="2026-04-06T21:51:23.071" v="17"/>
          <ac:spMkLst>
            <pc:docMk/>
            <pc:sldMk cId="2461691773" sldId="261"/>
            <ac:spMk id="3" creationId="{BCE43021-BB8D-4146-48ED-5B92E7A4C985}"/>
          </ac:spMkLst>
        </pc:spChg>
        <pc:graphicFrameChg chg="add mod">
          <ac:chgData name="Jorge Amaya" userId="2b3498ea-e88a-4738-8cb3-24cfdff69590" providerId="ADAL" clId="{7FCC2EFF-A1BB-40D8-BEFA-F42368BFC202}" dt="2026-04-06T21:51:23.008" v="16"/>
          <ac:graphicFrameMkLst>
            <pc:docMk/>
            <pc:sldMk cId="2461691773" sldId="261"/>
            <ac:graphicFrameMk id="4" creationId="{577C76CB-5686-051C-A88E-780DFDB890A8}"/>
          </ac:graphicFrameMkLst>
        </pc:graphicFrameChg>
        <pc:picChg chg="add mod">
          <ac:chgData name="Jorge Amaya" userId="2b3498ea-e88a-4738-8cb3-24cfdff69590" providerId="ADAL" clId="{7FCC2EFF-A1BB-40D8-BEFA-F42368BFC202}" dt="2026-04-06T21:51:23.071" v="17"/>
          <ac:picMkLst>
            <pc:docMk/>
            <pc:sldMk cId="2461691773" sldId="261"/>
            <ac:picMk id="5" creationId="{FB821D4D-17E9-CF52-E027-9465DAF88891}"/>
          </ac:picMkLst>
        </pc:picChg>
      </pc:sldChg>
      <pc:sldChg chg="addSp modSp add mod">
        <pc:chgData name="Jorge Amaya" userId="2b3498ea-e88a-4738-8cb3-24cfdff69590" providerId="ADAL" clId="{7FCC2EFF-A1BB-40D8-BEFA-F42368BFC202}" dt="2026-04-06T21:54:45.199" v="116" actId="20577"/>
        <pc:sldMkLst>
          <pc:docMk/>
          <pc:sldMk cId="1939834794" sldId="262"/>
        </pc:sldMkLst>
        <pc:spChg chg="mod">
          <ac:chgData name="Jorge Amaya" userId="2b3498ea-e88a-4738-8cb3-24cfdff69590" providerId="ADAL" clId="{7FCC2EFF-A1BB-40D8-BEFA-F42368BFC202}" dt="2026-04-06T21:54:45.199" v="116" actId="20577"/>
          <ac:spMkLst>
            <pc:docMk/>
            <pc:sldMk cId="1939834794" sldId="262"/>
            <ac:spMk id="2" creationId="{6869B718-4D0B-3268-BD13-362AAB2AA1C2}"/>
          </ac:spMkLst>
        </pc:spChg>
        <pc:spChg chg="add mod">
          <ac:chgData name="Jorge Amaya" userId="2b3498ea-e88a-4738-8cb3-24cfdff69590" providerId="ADAL" clId="{7FCC2EFF-A1BB-40D8-BEFA-F42368BFC202}" dt="2026-04-06T21:52:58.867" v="49" actId="14100"/>
          <ac:spMkLst>
            <pc:docMk/>
            <pc:sldMk cId="1939834794" sldId="262"/>
            <ac:spMk id="3" creationId="{B75CF612-8786-62C0-6A59-D369F5D7DFE3}"/>
          </ac:spMkLst>
        </pc:spChg>
        <pc:spChg chg="add mod">
          <ac:chgData name="Jorge Amaya" userId="2b3498ea-e88a-4738-8cb3-24cfdff69590" providerId="ADAL" clId="{7FCC2EFF-A1BB-40D8-BEFA-F42368BFC202}" dt="2026-04-06T21:54:03.451" v="54" actId="14100"/>
          <ac:spMkLst>
            <pc:docMk/>
            <pc:sldMk cId="1939834794" sldId="262"/>
            <ac:spMk id="4" creationId="{A59A4C36-3C83-D198-EC7E-DB6996B4F8AA}"/>
          </ac:spMkLst>
        </pc:spChg>
        <pc:spChg chg="add mod">
          <ac:chgData name="Jorge Amaya" userId="2b3498ea-e88a-4738-8cb3-24cfdff69590" providerId="ADAL" clId="{7FCC2EFF-A1BB-40D8-BEFA-F42368BFC202}" dt="2026-04-06T21:54:16.090" v="55" actId="571"/>
          <ac:spMkLst>
            <pc:docMk/>
            <pc:sldMk cId="1939834794" sldId="262"/>
            <ac:spMk id="6" creationId="{0C4BCCB6-EA4C-4F7D-F56C-568764F4C545}"/>
          </ac:spMkLst>
        </pc:spChg>
      </pc:sldChg>
      <pc:sldChg chg="addSp delSp modSp new mod">
        <pc:chgData name="Jorge Amaya" userId="2b3498ea-e88a-4738-8cb3-24cfdff69590" providerId="ADAL" clId="{7FCC2EFF-A1BB-40D8-BEFA-F42368BFC202}" dt="2026-04-06T21:58:40.563" v="124" actId="22"/>
        <pc:sldMkLst>
          <pc:docMk/>
          <pc:sldMk cId="1195219755" sldId="263"/>
        </pc:sldMkLst>
        <pc:spChg chg="del">
          <ac:chgData name="Jorge Amaya" userId="2b3498ea-e88a-4738-8cb3-24cfdff69590" providerId="ADAL" clId="{7FCC2EFF-A1BB-40D8-BEFA-F42368BFC202}" dt="2026-04-06T21:58:40.563" v="124" actId="22"/>
          <ac:spMkLst>
            <pc:docMk/>
            <pc:sldMk cId="1195219755" sldId="263"/>
            <ac:spMk id="3" creationId="{43F6CFDF-6577-1D36-12FF-71585BD53172}"/>
          </ac:spMkLst>
        </pc:spChg>
        <pc:picChg chg="add mod ord">
          <ac:chgData name="Jorge Amaya" userId="2b3498ea-e88a-4738-8cb3-24cfdff69590" providerId="ADAL" clId="{7FCC2EFF-A1BB-40D8-BEFA-F42368BFC202}" dt="2026-04-06T21:58:40.563" v="124" actId="22"/>
          <ac:picMkLst>
            <pc:docMk/>
            <pc:sldMk cId="1195219755" sldId="263"/>
            <ac:picMk id="5" creationId="{0B9FA4A3-A93F-CE74-B265-2B4DA3584BDB}"/>
          </ac:picMkLst>
        </pc:picChg>
      </pc:sldChg>
      <pc:sldChg chg="addSp delSp modSp new mod">
        <pc:chgData name="Jorge Amaya" userId="2b3498ea-e88a-4738-8cb3-24cfdff69590" providerId="ADAL" clId="{7FCC2EFF-A1BB-40D8-BEFA-F42368BFC202}" dt="2026-04-06T21:59:00.674" v="126" actId="22"/>
        <pc:sldMkLst>
          <pc:docMk/>
          <pc:sldMk cId="2526076129" sldId="264"/>
        </pc:sldMkLst>
        <pc:spChg chg="del">
          <ac:chgData name="Jorge Amaya" userId="2b3498ea-e88a-4738-8cb3-24cfdff69590" providerId="ADAL" clId="{7FCC2EFF-A1BB-40D8-BEFA-F42368BFC202}" dt="2026-04-06T21:59:00.674" v="126" actId="22"/>
          <ac:spMkLst>
            <pc:docMk/>
            <pc:sldMk cId="2526076129" sldId="264"/>
            <ac:spMk id="3" creationId="{1EE4A939-C7A6-B041-151F-D25E8B10ACEC}"/>
          </ac:spMkLst>
        </pc:spChg>
        <pc:picChg chg="add mod ord">
          <ac:chgData name="Jorge Amaya" userId="2b3498ea-e88a-4738-8cb3-24cfdff69590" providerId="ADAL" clId="{7FCC2EFF-A1BB-40D8-BEFA-F42368BFC202}" dt="2026-04-06T21:59:00.674" v="126" actId="22"/>
          <ac:picMkLst>
            <pc:docMk/>
            <pc:sldMk cId="2526076129" sldId="264"/>
            <ac:picMk id="5" creationId="{789106A6-104A-3866-A0A2-3A69BEC191C8}"/>
          </ac:picMkLst>
        </pc:picChg>
      </pc:sldChg>
      <pc:sldChg chg="addSp delSp modSp new mod">
        <pc:chgData name="Jorge Amaya" userId="2b3498ea-e88a-4738-8cb3-24cfdff69590" providerId="ADAL" clId="{7FCC2EFF-A1BB-40D8-BEFA-F42368BFC202}" dt="2026-04-06T21:59:18.851" v="128" actId="22"/>
        <pc:sldMkLst>
          <pc:docMk/>
          <pc:sldMk cId="1264936186" sldId="265"/>
        </pc:sldMkLst>
        <pc:spChg chg="del">
          <ac:chgData name="Jorge Amaya" userId="2b3498ea-e88a-4738-8cb3-24cfdff69590" providerId="ADAL" clId="{7FCC2EFF-A1BB-40D8-BEFA-F42368BFC202}" dt="2026-04-06T21:59:18.851" v="128" actId="22"/>
          <ac:spMkLst>
            <pc:docMk/>
            <pc:sldMk cId="1264936186" sldId="265"/>
            <ac:spMk id="3" creationId="{010BE063-1289-7D56-1FE6-138D82F59D6A}"/>
          </ac:spMkLst>
        </pc:spChg>
        <pc:picChg chg="add mod ord">
          <ac:chgData name="Jorge Amaya" userId="2b3498ea-e88a-4738-8cb3-24cfdff69590" providerId="ADAL" clId="{7FCC2EFF-A1BB-40D8-BEFA-F42368BFC202}" dt="2026-04-06T21:59:18.851" v="128" actId="22"/>
          <ac:picMkLst>
            <pc:docMk/>
            <pc:sldMk cId="1264936186" sldId="265"/>
            <ac:picMk id="5" creationId="{7E76F258-CF82-B93B-D347-7A08D5D817D0}"/>
          </ac:picMkLst>
        </pc:picChg>
      </pc:sldChg>
      <pc:sldChg chg="addSp modSp add mod">
        <pc:chgData name="Jorge Amaya" userId="2b3498ea-e88a-4738-8cb3-24cfdff69590" providerId="ADAL" clId="{7FCC2EFF-A1BB-40D8-BEFA-F42368BFC202}" dt="2026-04-06T22:00:32.914" v="160" actId="207"/>
        <pc:sldMkLst>
          <pc:docMk/>
          <pc:sldMk cId="2530224546" sldId="266"/>
        </pc:sldMkLst>
        <pc:spChg chg="add mod">
          <ac:chgData name="Jorge Amaya" userId="2b3498ea-e88a-4738-8cb3-24cfdff69590" providerId="ADAL" clId="{7FCC2EFF-A1BB-40D8-BEFA-F42368BFC202}" dt="2026-04-06T22:00:32.914" v="160" actId="207"/>
          <ac:spMkLst>
            <pc:docMk/>
            <pc:sldMk cId="2530224546" sldId="266"/>
            <ac:spMk id="3" creationId="{A4B44806-7CF1-24BC-5AA8-1ABFD0467315}"/>
          </ac:spMkLst>
        </pc:spChg>
        <pc:picChg chg="mod">
          <ac:chgData name="Jorge Amaya" userId="2b3498ea-e88a-4738-8cb3-24cfdff69590" providerId="ADAL" clId="{7FCC2EFF-A1BB-40D8-BEFA-F42368BFC202}" dt="2026-04-06T21:59:42.344" v="146" actId="1076"/>
          <ac:picMkLst>
            <pc:docMk/>
            <pc:sldMk cId="2530224546" sldId="266"/>
            <ac:picMk id="5" creationId="{987733FE-0BB2-6C3E-5BFA-3DFA9BD8E31C}"/>
          </ac:picMkLst>
        </pc:picChg>
      </pc:sldChg>
      <pc:sldChg chg="addSp delSp modSp new mod">
        <pc:chgData name="Jorge Amaya" userId="2b3498ea-e88a-4738-8cb3-24cfdff69590" providerId="ADAL" clId="{7FCC2EFF-A1BB-40D8-BEFA-F42368BFC202}" dt="2026-04-06T22:00:50.376" v="162" actId="22"/>
        <pc:sldMkLst>
          <pc:docMk/>
          <pc:sldMk cId="2726068845" sldId="267"/>
        </pc:sldMkLst>
        <pc:spChg chg="del">
          <ac:chgData name="Jorge Amaya" userId="2b3498ea-e88a-4738-8cb3-24cfdff69590" providerId="ADAL" clId="{7FCC2EFF-A1BB-40D8-BEFA-F42368BFC202}" dt="2026-04-06T22:00:50.376" v="162" actId="22"/>
          <ac:spMkLst>
            <pc:docMk/>
            <pc:sldMk cId="2726068845" sldId="267"/>
            <ac:spMk id="3" creationId="{8AEFBC9A-EAF1-BB9A-594B-61411E29010E}"/>
          </ac:spMkLst>
        </pc:spChg>
        <pc:picChg chg="add mod ord">
          <ac:chgData name="Jorge Amaya" userId="2b3498ea-e88a-4738-8cb3-24cfdff69590" providerId="ADAL" clId="{7FCC2EFF-A1BB-40D8-BEFA-F42368BFC202}" dt="2026-04-06T22:00:50.376" v="162" actId="22"/>
          <ac:picMkLst>
            <pc:docMk/>
            <pc:sldMk cId="2726068845" sldId="267"/>
            <ac:picMk id="5" creationId="{E7D9E2EC-04F5-2FC9-5792-2C29230E8A16}"/>
          </ac:picMkLst>
        </pc:picChg>
      </pc:sldChg>
      <pc:sldChg chg="modSp new mod">
        <pc:chgData name="Jorge Amaya" userId="2b3498ea-e88a-4738-8cb3-24cfdff69590" providerId="ADAL" clId="{7FCC2EFF-A1BB-40D8-BEFA-F42368BFC202}" dt="2026-04-06T22:01:26.098" v="191" actId="14100"/>
        <pc:sldMkLst>
          <pc:docMk/>
          <pc:sldMk cId="3076995616" sldId="268"/>
        </pc:sldMkLst>
        <pc:spChg chg="mod">
          <ac:chgData name="Jorge Amaya" userId="2b3498ea-e88a-4738-8cb3-24cfdff69590" providerId="ADAL" clId="{7FCC2EFF-A1BB-40D8-BEFA-F42368BFC202}" dt="2026-04-06T22:01:26.098" v="191" actId="14100"/>
          <ac:spMkLst>
            <pc:docMk/>
            <pc:sldMk cId="3076995616" sldId="268"/>
            <ac:spMk id="3" creationId="{E6CC4C5D-0B24-D6E6-921D-01B38AC0CE2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4/6/2026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Releasable to the Public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6454954"/>
            <a:ext cx="10424160" cy="445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5"/>
          <a:srcRect/>
          <a:stretch/>
        </p:blipFill>
        <p:spPr>
          <a:xfrm>
            <a:off x="0" y="6455664"/>
            <a:ext cx="10424160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6452251"/>
            <a:ext cx="10424160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6455664"/>
            <a:ext cx="10424160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6455664"/>
            <a:ext cx="10424160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923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0" y="6452225"/>
            <a:ext cx="10424160" cy="445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923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6455664"/>
            <a:ext cx="10424160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923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0" y="6455517"/>
            <a:ext cx="10424160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923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6455664"/>
            <a:ext cx="10424160" cy="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2806062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ESA Space Weather and Heliophysics Modelling Workshop: Participation and Mapping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4997777"/>
            <a:ext cx="512369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Amaya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06/04/2026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ESA ESOC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D4CE-EEE4-C9DE-7409-7702A33C6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76F258-CF82-B93B-D347-7A08D5D81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0048" y="1617393"/>
            <a:ext cx="11403016" cy="385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26493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C80CC-E755-5CDC-007A-D1D17CC48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0C55-1BBB-F6F6-2CCE-F1B73051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733FE-0BB2-6C3E-5BFA-3DFA9BD8E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0048" y="1617393"/>
            <a:ext cx="11403016" cy="385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B44806-7CF1-24BC-5AA8-1ABFD0467315}"/>
              </a:ext>
            </a:extLst>
          </p:cNvPr>
          <p:cNvSpPr/>
          <p:nvPr/>
        </p:nvSpPr>
        <p:spPr>
          <a:xfrm rot="20114174">
            <a:off x="2340770" y="2247806"/>
            <a:ext cx="7543800" cy="1727200"/>
          </a:xfrm>
          <a:prstGeom prst="rect">
            <a:avLst/>
          </a:prstGeom>
          <a:solidFill>
            <a:srgbClr val="F06669">
              <a:alpha val="5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CANCELLED !</a:t>
            </a:r>
          </a:p>
        </p:txBody>
      </p:sp>
    </p:spTree>
    <p:extLst>
      <p:ext uri="{BB962C8B-B14F-4D97-AF65-F5344CB8AC3E}">
        <p14:creationId xmlns:p14="http://schemas.microsoft.com/office/powerpoint/2010/main" val="253022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5BB7-3493-33CE-1591-E3F8F25B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D9E2EC-04F5-2FC9-5792-2C29230E8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90522" y="1803156"/>
            <a:ext cx="11422069" cy="348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72606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0B27753-67B6-4AE4-C8E9-8C83582A81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CC4C5D-0B24-D6E6-921D-01B38AC0C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5500" y="3351588"/>
            <a:ext cx="8626100" cy="707886"/>
          </a:xfrm>
        </p:spPr>
        <p:txBody>
          <a:bodyPr/>
          <a:lstStyle/>
          <a:p>
            <a:r>
              <a:rPr lang="en-GB" dirty="0"/>
              <a:t>Enjoy the workshop!</a:t>
            </a:r>
          </a:p>
        </p:txBody>
      </p:sp>
    </p:spTree>
    <p:extLst>
      <p:ext uri="{BB962C8B-B14F-4D97-AF65-F5344CB8AC3E}">
        <p14:creationId xmlns:p14="http://schemas.microsoft.com/office/powerpoint/2010/main" val="307699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6840-6919-B89E-E606-97689F86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Participants (in-person and online)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41B55-48FE-1C9B-B094-51A70A3E6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"/>
          <a:stretch>
            <a:fillRect/>
          </a:stretch>
        </p:blipFill>
        <p:spPr bwMode="auto">
          <a:xfrm>
            <a:off x="1358900" y="882650"/>
            <a:ext cx="950757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9441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Experts in the Sun and the Heliosphere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E61623-FC1D-77A0-7B66-E7477A853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"/>
          <a:stretch>
            <a:fillRect/>
          </a:stretch>
        </p:blipFill>
        <p:spPr bwMode="auto">
          <a:xfrm>
            <a:off x="1371600" y="882650"/>
            <a:ext cx="9485599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E7937-3D3A-E601-455C-83B30186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Experts in Planetary Environments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6BE583-37B8-E592-CB32-B05145B4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49959" y="882650"/>
            <a:ext cx="950319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94626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E5E6-10C9-3F54-0E40-DC34A3C2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and Scientific Expertise per Country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0AC30-1311-4FAC-A3C6-67F275BC9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" r="617"/>
          <a:stretch>
            <a:fillRect/>
          </a:stretch>
        </p:blipFill>
        <p:spPr bwMode="auto">
          <a:xfrm>
            <a:off x="1341119" y="882650"/>
            <a:ext cx="9486901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8CB6A2-D296-D5F0-AAA6-CDE84485D550}"/>
              </a:ext>
            </a:extLst>
          </p:cNvPr>
          <p:cNvSpPr/>
          <p:nvPr/>
        </p:nvSpPr>
        <p:spPr>
          <a:xfrm>
            <a:off x="1457325" y="2619375"/>
            <a:ext cx="323850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6C02-8480-97BC-6D9D-55D8013F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 of Expertise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821D4D-17E9-CF52-E027-9465DAF88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1581734"/>
            <a:ext cx="11764963" cy="39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07EB6-164D-8D82-A7C8-F3640ACB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B718-4D0B-3268-BD13-362AAB2A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Gaps &amp; Lower Priorities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8DD184-B6D0-A9FC-BFC0-6B2EB3AAE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1581734"/>
            <a:ext cx="11764963" cy="392948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5CF612-8786-62C0-6A59-D369F5D7DFE3}"/>
              </a:ext>
            </a:extLst>
          </p:cNvPr>
          <p:cNvSpPr/>
          <p:nvPr/>
        </p:nvSpPr>
        <p:spPr>
          <a:xfrm>
            <a:off x="6210300" y="1581734"/>
            <a:ext cx="2146300" cy="4044366"/>
          </a:xfrm>
          <a:prstGeom prst="roundRect">
            <a:avLst>
              <a:gd name="adj" fmla="val 10158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9A4C36-3C83-D198-EC7E-DB6996B4F8AA}"/>
              </a:ext>
            </a:extLst>
          </p:cNvPr>
          <p:cNvSpPr/>
          <p:nvPr/>
        </p:nvSpPr>
        <p:spPr>
          <a:xfrm>
            <a:off x="4165600" y="1581734"/>
            <a:ext cx="1079500" cy="4044366"/>
          </a:xfrm>
          <a:prstGeom prst="roundRect">
            <a:avLst>
              <a:gd name="adj" fmla="val 10158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4BCCB6-EA4C-4F7D-F56C-568764F4C545}"/>
              </a:ext>
            </a:extLst>
          </p:cNvPr>
          <p:cNvSpPr/>
          <p:nvPr/>
        </p:nvSpPr>
        <p:spPr>
          <a:xfrm>
            <a:off x="2108200" y="1581734"/>
            <a:ext cx="1079500" cy="4044366"/>
          </a:xfrm>
          <a:prstGeom prst="roundRect">
            <a:avLst>
              <a:gd name="adj" fmla="val 10158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3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4A47-EFFF-402F-B30A-C6F73793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FA4A3-A93F-CE74-B265-2B4DA3584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0048" y="1788867"/>
            <a:ext cx="11403016" cy="35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19521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A807-2E50-2BDA-5931-0E8835E8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9106A6-104A-3866-A0A2-3A69BEC19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0048" y="1793630"/>
            <a:ext cx="11403016" cy="350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526076129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4CA9832E-666F-4CC3-AD9B-0937E11E4AAE}" vid="{CBDE996B-699F-4611-8EBE-EB0AFC6FACB1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4CA9832E-666F-4CC3-AD9B-0937E11E4AAE}" vid="{55C1C860-4D8C-4EA9-A5A8-88EAF42FD2A6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4CA9832E-666F-4CC3-AD9B-0937E11E4AAE}" vid="{73A794EE-D7A4-47A0-A147-0D588C99949C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4CA9832E-666F-4CC3-AD9B-0937E11E4AAE}" vid="{85F9B432-84E4-4465-891A-84A2C936644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Releasable to the Public</Classification>
    <Issue_x0020_Date xmlns="ddc99d1b-0883-4f2c-a8e6-6d8ebaa0e5d6">2026-04-05T22:00:00+00:00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ddc99d1b-0883-4f2c-a8e6-6d8ebaa0e5d6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89</TotalTime>
  <Words>53</Words>
  <Application>Microsoft Office PowerPoint</Application>
  <PresentationFormat>Custom</PresentationFormat>
  <Paragraphs>13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Participants (in-person and online)</vt:lpstr>
      <vt:lpstr>Experts in the Sun and the Heliosphere</vt:lpstr>
      <vt:lpstr>Experts in Planetary Environments</vt:lpstr>
      <vt:lpstr>Technical and Scientific Expertise per Country</vt:lpstr>
      <vt:lpstr>Distribution of Expertise</vt:lpstr>
      <vt:lpstr>Gaps &amp; Lower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Enjoy the workshop!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Space Weather and Heliophysics Modelling Workshop: Participation and Mapping</dc:title>
  <dc:subject>ESA Space Weather and Heliophysics Modelling Workshop: Participation and Mapping</dc:subject>
  <dc:creator>Jorge Amaya</dc:creator>
  <cp:keywords/>
  <dc:description/>
  <cp:lastModifiedBy>Jorge Amaya</cp:lastModifiedBy>
  <cp:revision>1</cp:revision>
  <cp:lastPrinted>2008-08-26T16:26:23Z</cp:lastPrinted>
  <dcterms:created xsi:type="dcterms:W3CDTF">2026-04-06T20:31:48Z</dcterms:created>
  <dcterms:modified xsi:type="dcterms:W3CDTF">2026-04-06T22:01:29Z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Jorge Amaya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Releasable to the Public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>ESA ESOC</vt:lpwstr>
  </property>
  <property fmtid="{D5CDD505-2E9C-101B-9397-08002B2CF9AE}" pid="21" name="Originating Organisation">
    <vt:lpwstr>ESA Space Weather Office</vt:lpwstr>
  </property>
  <property fmtid="{D5CDD505-2E9C-101B-9397-08002B2CF9AE}" pid="22" name="Distribution">
    <vt:lpwstr/>
  </property>
  <property fmtid="{D5CDD505-2E9C-101B-9397-08002B2CF9AE}" pid="23" name="bmsSitename2">
    <vt:lpwstr>ESA ESOC</vt:lpwstr>
  </property>
  <property fmtid="{D5CDD505-2E9C-101B-9397-08002B2CF9AE}" pid="24" name="bmsAddress">
    <vt:lpwstr>Robert-Bosch-Strasse 5 - 64293 Darmstadt - Germany</vt:lpwstr>
  </property>
  <property fmtid="{D5CDD505-2E9C-101B-9397-08002B2CF9AE}" pid="25" name="bmsPlace">
    <vt:lpwstr>Darmstadt</vt:lpwstr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2026-04-05T22:00:00Z</vt:filetime>
  </property>
  <property fmtid="{D5CDD505-2E9C-101B-9397-08002B2CF9AE}" pid="30" name="Organisational_x0020_entity">
    <vt:lpwstr>ESA Space Weather Office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