
<file path=[Content_Types].xml><?xml version="1.0" encoding="utf-8"?>
<Types xmlns="http://schemas.openxmlformats.org/package/2006/content-types">
  <Default Extension="avi" ContentType="video/x-msvideo"/>
  <Default Extension="emf" ContentType="image/x-emf"/>
  <Default Extension="gif" ContentType="image/gif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slideLayouts/slideLayout13.xml" ContentType="application/vnd.openxmlformats-officedocument.presentationml.slideLayout+xml"/>
  <Override PartName="/ppt/theme/theme13.xml" ContentType="application/vnd.openxmlformats-officedocument.theme+xml"/>
  <Override PartName="/ppt/slideLayouts/slideLayout14.xml" ContentType="application/vnd.openxmlformats-officedocument.presentationml.slideLayout+xml"/>
  <Override PartName="/ppt/theme/theme14.xml" ContentType="application/vnd.openxmlformats-officedocument.theme+xml"/>
  <Override PartName="/ppt/slideLayouts/slideLayout15.xml" ContentType="application/vnd.openxmlformats-officedocument.presentationml.slideLayout+xml"/>
  <Override PartName="/ppt/theme/theme15.xml" ContentType="application/vnd.openxmlformats-officedocument.theme+xml"/>
  <Override PartName="/ppt/slideLayouts/slideLayout16.xml" ContentType="application/vnd.openxmlformats-officedocument.presentationml.slideLayout+xml"/>
  <Override PartName="/ppt/theme/theme16.xml" ContentType="application/vnd.openxmlformats-officedocument.theme+xml"/>
  <Override PartName="/ppt/slideLayouts/slideLayout17.xml" ContentType="application/vnd.openxmlformats-officedocument.presentationml.slideLayout+xml"/>
  <Override PartName="/ppt/theme/theme17.xml" ContentType="application/vnd.openxmlformats-officedocument.theme+xml"/>
  <Override PartName="/ppt/slideLayouts/slideLayout18.xml" ContentType="application/vnd.openxmlformats-officedocument.presentationml.slideLayout+xml"/>
  <Override PartName="/ppt/theme/theme18.xml" ContentType="application/vnd.openxmlformats-officedocument.theme+xml"/>
  <Override PartName="/ppt/slideLayouts/slideLayout19.xml" ContentType="application/vnd.openxmlformats-officedocument.presentationml.slideLayout+xml"/>
  <Override PartName="/ppt/theme/theme19.xml" ContentType="application/vnd.openxmlformats-officedocument.theme+xml"/>
  <Override PartName="/ppt/slideLayouts/slideLayout20.xml" ContentType="application/vnd.openxmlformats-officedocument.presentationml.slideLayout+xml"/>
  <Override PartName="/ppt/theme/theme20.xml" ContentType="application/vnd.openxmlformats-officedocument.theme+xml"/>
  <Override PartName="/ppt/slideLayouts/slideLayout21.xml" ContentType="application/vnd.openxmlformats-officedocument.presentationml.slideLayout+xml"/>
  <Override PartName="/ppt/theme/theme21.xml" ContentType="application/vnd.openxmlformats-officedocument.theme+xml"/>
  <Override PartName="/ppt/slideLayouts/slideLayout22.xml" ContentType="application/vnd.openxmlformats-officedocument.presentationml.slideLayout+xml"/>
  <Override PartName="/ppt/theme/theme22.xml" ContentType="application/vnd.openxmlformats-officedocument.theme+xml"/>
  <Override PartName="/ppt/slideLayouts/slideLayout23.xml" ContentType="application/vnd.openxmlformats-officedocument.presentationml.slideLayout+xml"/>
  <Override PartName="/ppt/theme/theme23.xml" ContentType="application/vnd.openxmlformats-officedocument.theme+xml"/>
  <Override PartName="/ppt/slideLayouts/slideLayout24.xml" ContentType="application/vnd.openxmlformats-officedocument.presentationml.slideLayout+xml"/>
  <Override PartName="/ppt/theme/theme24.xml" ContentType="application/vnd.openxmlformats-officedocument.theme+xml"/>
  <Override PartName="/ppt/slideLayouts/slideLayout25.xml" ContentType="application/vnd.openxmlformats-officedocument.presentationml.slideLayout+xml"/>
  <Override PartName="/ppt/theme/theme25.xml" ContentType="application/vnd.openxmlformats-officedocument.theme+xml"/>
  <Override PartName="/ppt/slideLayouts/slideLayout26.xml" ContentType="application/vnd.openxmlformats-officedocument.presentationml.slideLayout+xml"/>
  <Override PartName="/ppt/theme/theme26.xml" ContentType="application/vnd.openxmlformats-officedocument.theme+xml"/>
  <Override PartName="/ppt/slideLayouts/slideLayout27.xml" ContentType="application/vnd.openxmlformats-officedocument.presentationml.slideLayout+xml"/>
  <Override PartName="/ppt/theme/theme27.xml" ContentType="application/vnd.openxmlformats-officedocument.theme+xml"/>
  <Override PartName="/ppt/slideLayouts/slideLayout28.xml" ContentType="application/vnd.openxmlformats-officedocument.presentationml.slideLayout+xml"/>
  <Override PartName="/ppt/theme/theme28.xml" ContentType="application/vnd.openxmlformats-officedocument.theme+xml"/>
  <Override PartName="/ppt/slideLayouts/slideLayout29.xml" ContentType="application/vnd.openxmlformats-officedocument.presentationml.slideLayout+xml"/>
  <Override PartName="/ppt/theme/theme29.xml" ContentType="application/vnd.openxmlformats-officedocument.theme+xml"/>
  <Override PartName="/ppt/slideLayouts/slideLayout30.xml" ContentType="application/vnd.openxmlformats-officedocument.presentationml.slideLayout+xml"/>
  <Override PartName="/ppt/theme/theme30.xml" ContentType="application/vnd.openxmlformats-officedocument.theme+xml"/>
  <Override PartName="/ppt/slideLayouts/slideLayout31.xml" ContentType="application/vnd.openxmlformats-officedocument.presentationml.slideLayout+xml"/>
  <Override PartName="/ppt/theme/theme31.xml" ContentType="application/vnd.openxmlformats-officedocument.theme+xml"/>
  <Override PartName="/ppt/slideLayouts/slideLayout32.xml" ContentType="application/vnd.openxmlformats-officedocument.presentationml.slideLayout+xml"/>
  <Override PartName="/ppt/theme/theme32.xml" ContentType="application/vnd.openxmlformats-officedocument.theme+xml"/>
  <Override PartName="/ppt/slideLayouts/slideLayout33.xml" ContentType="application/vnd.openxmlformats-officedocument.presentationml.slideLayout+xml"/>
  <Override PartName="/ppt/theme/theme33.xml" ContentType="application/vnd.openxmlformats-officedocument.theme+xml"/>
  <Override PartName="/ppt/slideLayouts/slideLayout34.xml" ContentType="application/vnd.openxmlformats-officedocument.presentationml.slideLayout+xml"/>
  <Override PartName="/ppt/theme/theme34.xml" ContentType="application/vnd.openxmlformats-officedocument.theme+xml"/>
  <Override PartName="/ppt/slideLayouts/slideLayout35.xml" ContentType="application/vnd.openxmlformats-officedocument.presentationml.slideLayout+xml"/>
  <Override PartName="/ppt/theme/theme35.xml" ContentType="application/vnd.openxmlformats-officedocument.theme+xml"/>
  <Override PartName="/ppt/slideLayouts/slideLayout36.xml" ContentType="application/vnd.openxmlformats-officedocument.presentationml.slideLayout+xml"/>
  <Override PartName="/ppt/theme/theme36.xml" ContentType="application/vnd.openxmlformats-officedocument.theme+xml"/>
  <Override PartName="/ppt/slideLayouts/slideLayout37.xml" ContentType="application/vnd.openxmlformats-officedocument.presentationml.slideLayout+xml"/>
  <Override PartName="/ppt/theme/theme37.xml" ContentType="application/vnd.openxmlformats-officedocument.theme+xml"/>
  <Override PartName="/ppt/slideLayouts/slideLayout38.xml" ContentType="application/vnd.openxmlformats-officedocument.presentationml.slideLayout+xml"/>
  <Override PartName="/ppt/theme/theme38.xml" ContentType="application/vnd.openxmlformats-officedocument.theme+xml"/>
  <Override PartName="/ppt/slideLayouts/slideLayout39.xml" ContentType="application/vnd.openxmlformats-officedocument.presentationml.slideLayout+xml"/>
  <Override PartName="/ppt/theme/theme39.xml" ContentType="application/vnd.openxmlformats-officedocument.theme+xml"/>
  <Override PartName="/ppt/slideLayouts/slideLayout40.xml" ContentType="application/vnd.openxmlformats-officedocument.presentationml.slideLayout+xml"/>
  <Override PartName="/ppt/theme/theme40.xml" ContentType="application/vnd.openxmlformats-officedocument.theme+xml"/>
  <Override PartName="/ppt/slideLayouts/slideLayout41.xml" ContentType="application/vnd.openxmlformats-officedocument.presentationml.slideLayout+xml"/>
  <Override PartName="/ppt/theme/theme41.xml" ContentType="application/vnd.openxmlformats-officedocument.theme+xml"/>
  <Override PartName="/ppt/slideLayouts/slideLayout42.xml" ContentType="application/vnd.openxmlformats-officedocument.presentationml.slideLayout+xml"/>
  <Override PartName="/ppt/theme/theme42.xml" ContentType="application/vnd.openxmlformats-officedocument.theme+xml"/>
  <Override PartName="/ppt/slideLayouts/slideLayout43.xml" ContentType="application/vnd.openxmlformats-officedocument.presentationml.slideLayout+xml"/>
  <Override PartName="/ppt/theme/theme43.xml" ContentType="application/vnd.openxmlformats-officedocument.theme+xml"/>
  <Override PartName="/ppt/slideLayouts/slideLayout44.xml" ContentType="application/vnd.openxmlformats-officedocument.presentationml.slideLayout+xml"/>
  <Override PartName="/ppt/theme/theme44.xml" ContentType="application/vnd.openxmlformats-officedocument.theme+xml"/>
  <Override PartName="/ppt/slideLayouts/slideLayout45.xml" ContentType="application/vnd.openxmlformats-officedocument.presentationml.slideLayout+xml"/>
  <Override PartName="/ppt/theme/theme45.xml" ContentType="application/vnd.openxmlformats-officedocument.theme+xml"/>
  <Override PartName="/ppt/slideLayouts/slideLayout46.xml" ContentType="application/vnd.openxmlformats-officedocument.presentationml.slideLayout+xml"/>
  <Override PartName="/ppt/theme/theme46.xml" ContentType="application/vnd.openxmlformats-officedocument.theme+xml"/>
  <Override PartName="/ppt/slideLayouts/slideLayout47.xml" ContentType="application/vnd.openxmlformats-officedocument.presentationml.slideLayout+xml"/>
  <Override PartName="/ppt/theme/theme47.xml" ContentType="application/vnd.openxmlformats-officedocument.theme+xml"/>
  <Override PartName="/ppt/slideLayouts/slideLayout48.xml" ContentType="application/vnd.openxmlformats-officedocument.presentationml.slideLayout+xml"/>
  <Override PartName="/ppt/theme/theme48.xml" ContentType="application/vnd.openxmlformats-officedocument.theme+xml"/>
  <Override PartName="/ppt/slideLayouts/slideLayout49.xml" ContentType="application/vnd.openxmlformats-officedocument.presentationml.slideLayout+xml"/>
  <Override PartName="/ppt/theme/theme49.xml" ContentType="application/vnd.openxmlformats-officedocument.theme+xml"/>
  <Override PartName="/ppt/slideLayouts/slideLayout50.xml" ContentType="application/vnd.openxmlformats-officedocument.presentationml.slideLayout+xml"/>
  <Override PartName="/ppt/theme/theme50.xml" ContentType="application/vnd.openxmlformats-officedocument.theme+xml"/>
  <Override PartName="/ppt/slideLayouts/slideLayout51.xml" ContentType="application/vnd.openxmlformats-officedocument.presentationml.slideLayout+xml"/>
  <Override PartName="/ppt/theme/theme51.xml" ContentType="application/vnd.openxmlformats-officedocument.theme+xml"/>
  <Override PartName="/ppt/slideLayouts/slideLayout52.xml" ContentType="application/vnd.openxmlformats-officedocument.presentationml.slideLayout+xml"/>
  <Override PartName="/ppt/theme/theme52.xml" ContentType="application/vnd.openxmlformats-officedocument.theme+xml"/>
  <Override PartName="/ppt/slideLayouts/slideLayout53.xml" ContentType="application/vnd.openxmlformats-officedocument.presentationml.slideLayout+xml"/>
  <Override PartName="/ppt/theme/theme53.xml" ContentType="application/vnd.openxmlformats-officedocument.theme+xml"/>
  <Override PartName="/ppt/slideLayouts/slideLayout54.xml" ContentType="application/vnd.openxmlformats-officedocument.presentationml.slideLayout+xml"/>
  <Override PartName="/ppt/theme/theme54.xml" ContentType="application/vnd.openxmlformats-officedocument.theme+xml"/>
  <Override PartName="/ppt/slideLayouts/slideLayout55.xml" ContentType="application/vnd.openxmlformats-officedocument.presentationml.slideLayout+xml"/>
  <Override PartName="/ppt/theme/theme55.xml" ContentType="application/vnd.openxmlformats-officedocument.theme+xml"/>
  <Override PartName="/ppt/slideLayouts/slideLayout56.xml" ContentType="application/vnd.openxmlformats-officedocument.presentationml.slideLayout+xml"/>
  <Override PartName="/ppt/theme/theme5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7.xml" ContentType="application/vnd.openxmlformats-officedocument.theme+xml"/>
  <Override PartName="/ppt/theme/theme5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  <p:sldMasterId id="2147483670" r:id="rId12"/>
    <p:sldMasterId id="2147483672" r:id="rId13"/>
    <p:sldMasterId id="2147483674" r:id="rId14"/>
    <p:sldMasterId id="2147483676" r:id="rId15"/>
    <p:sldMasterId id="2147483678" r:id="rId16"/>
    <p:sldMasterId id="2147483680" r:id="rId17"/>
    <p:sldMasterId id="2147483682" r:id="rId18"/>
    <p:sldMasterId id="2147483684" r:id="rId19"/>
    <p:sldMasterId id="2147483686" r:id="rId20"/>
    <p:sldMasterId id="2147483688" r:id="rId21"/>
    <p:sldMasterId id="2147483690" r:id="rId22"/>
    <p:sldMasterId id="2147483692" r:id="rId23"/>
    <p:sldMasterId id="2147483694" r:id="rId24"/>
    <p:sldMasterId id="2147483696" r:id="rId25"/>
    <p:sldMasterId id="2147483700" r:id="rId26"/>
    <p:sldMasterId id="2147483702" r:id="rId27"/>
    <p:sldMasterId id="2147483704" r:id="rId28"/>
    <p:sldMasterId id="2147483706" r:id="rId29"/>
    <p:sldMasterId id="2147483708" r:id="rId30"/>
    <p:sldMasterId id="2147483710" r:id="rId31"/>
    <p:sldMasterId id="2147483712" r:id="rId32"/>
    <p:sldMasterId id="2147483714" r:id="rId33"/>
    <p:sldMasterId id="2147483716" r:id="rId34"/>
    <p:sldMasterId id="2147483718" r:id="rId35"/>
    <p:sldMasterId id="2147483720" r:id="rId36"/>
    <p:sldMasterId id="2147483722" r:id="rId37"/>
    <p:sldMasterId id="2147483724" r:id="rId38"/>
    <p:sldMasterId id="2147483726" r:id="rId39"/>
    <p:sldMasterId id="2147483728" r:id="rId40"/>
    <p:sldMasterId id="2147483730" r:id="rId41"/>
    <p:sldMasterId id="2147483732" r:id="rId42"/>
    <p:sldMasterId id="2147483734" r:id="rId43"/>
    <p:sldMasterId id="2147483736" r:id="rId44"/>
    <p:sldMasterId id="2147483738" r:id="rId45"/>
    <p:sldMasterId id="2147483740" r:id="rId46"/>
    <p:sldMasterId id="2147483742" r:id="rId47"/>
    <p:sldMasterId id="2147483744" r:id="rId48"/>
    <p:sldMasterId id="2147483746" r:id="rId49"/>
    <p:sldMasterId id="2147483748" r:id="rId50"/>
    <p:sldMasterId id="2147483750" r:id="rId51"/>
    <p:sldMasterId id="2147483752" r:id="rId52"/>
    <p:sldMasterId id="2147483754" r:id="rId53"/>
    <p:sldMasterId id="2147483756" r:id="rId54"/>
    <p:sldMasterId id="2147483758" r:id="rId55"/>
    <p:sldMasterId id="2147483760" r:id="rId56"/>
    <p:sldMasterId id="2147483762" r:id="rId57"/>
  </p:sldMasterIdLst>
  <p:notesMasterIdLst>
    <p:notesMasterId r:id="rId82"/>
  </p:notesMasterIdLst>
  <p:sldIdLst>
    <p:sldId id="256" r:id="rId58"/>
    <p:sldId id="258" r:id="rId59"/>
    <p:sldId id="315" r:id="rId60"/>
    <p:sldId id="260" r:id="rId61"/>
    <p:sldId id="687" r:id="rId62"/>
    <p:sldId id="1176" r:id="rId63"/>
    <p:sldId id="378" r:id="rId64"/>
    <p:sldId id="261" r:id="rId65"/>
    <p:sldId id="309" r:id="rId66"/>
    <p:sldId id="310" r:id="rId67"/>
    <p:sldId id="311" r:id="rId68"/>
    <p:sldId id="312" r:id="rId69"/>
    <p:sldId id="313" r:id="rId70"/>
    <p:sldId id="1174" r:id="rId71"/>
    <p:sldId id="314" r:id="rId72"/>
    <p:sldId id="1173" r:id="rId73"/>
    <p:sldId id="288" r:id="rId74"/>
    <p:sldId id="290" r:id="rId75"/>
    <p:sldId id="267" r:id="rId76"/>
    <p:sldId id="299" r:id="rId77"/>
    <p:sldId id="301" r:id="rId78"/>
    <p:sldId id="302" r:id="rId79"/>
    <p:sldId id="1177" r:id="rId80"/>
    <p:sldId id="286" r:id="rId81"/>
  </p:sldIdLst>
  <p:sldSz cx="12192000" cy="6858000"/>
  <p:notesSz cx="6858000" cy="9240838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567" autoAdjust="0"/>
    <p:restoredTop sz="86275" autoAdjust="0"/>
  </p:normalViewPr>
  <p:slideViewPr>
    <p:cSldViewPr snapToGrid="0">
      <p:cViewPr varScale="1">
        <p:scale>
          <a:sx n="85" d="100"/>
          <a:sy n="85" d="100"/>
        </p:scale>
        <p:origin x="96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3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47" Type="http://schemas.openxmlformats.org/officeDocument/2006/relationships/slideMaster" Target="slideMasters/slideMaster47.xml"/><Relationship Id="rId63" Type="http://schemas.openxmlformats.org/officeDocument/2006/relationships/slide" Target="slides/slide6.xml"/><Relationship Id="rId68" Type="http://schemas.openxmlformats.org/officeDocument/2006/relationships/slide" Target="slides/slide11.xml"/><Relationship Id="rId84" Type="http://schemas.openxmlformats.org/officeDocument/2006/relationships/viewProps" Target="viewProp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Master" Target="slideMasters/slideMaster53.xml"/><Relationship Id="rId58" Type="http://schemas.openxmlformats.org/officeDocument/2006/relationships/slide" Target="slides/slide1.xml"/><Relationship Id="rId74" Type="http://schemas.openxmlformats.org/officeDocument/2006/relationships/slide" Target="slides/slide17.xml"/><Relationship Id="rId79" Type="http://schemas.openxmlformats.org/officeDocument/2006/relationships/slide" Target="slides/slide22.xml"/><Relationship Id="rId5" Type="http://schemas.openxmlformats.org/officeDocument/2006/relationships/slideMaster" Target="slideMasters/slideMaster5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56" Type="http://schemas.openxmlformats.org/officeDocument/2006/relationships/slideMaster" Target="slideMasters/slideMaster56.xml"/><Relationship Id="rId64" Type="http://schemas.openxmlformats.org/officeDocument/2006/relationships/slide" Target="slides/slide7.xml"/><Relationship Id="rId69" Type="http://schemas.openxmlformats.org/officeDocument/2006/relationships/slide" Target="slides/slide12.xml"/><Relationship Id="rId77" Type="http://schemas.openxmlformats.org/officeDocument/2006/relationships/slide" Target="slides/slide20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15.xml"/><Relationship Id="rId80" Type="http://schemas.openxmlformats.org/officeDocument/2006/relationships/slide" Target="slides/slide23.xml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Master" Target="slideMasters/slideMaster46.xml"/><Relationship Id="rId59" Type="http://schemas.openxmlformats.org/officeDocument/2006/relationships/slide" Target="slides/slide2.xml"/><Relationship Id="rId67" Type="http://schemas.openxmlformats.org/officeDocument/2006/relationships/slide" Target="slides/slide10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54" Type="http://schemas.openxmlformats.org/officeDocument/2006/relationships/slideMaster" Target="slideMasters/slideMaster54.xml"/><Relationship Id="rId62" Type="http://schemas.openxmlformats.org/officeDocument/2006/relationships/slide" Target="slides/slide5.xml"/><Relationship Id="rId70" Type="http://schemas.openxmlformats.org/officeDocument/2006/relationships/slide" Target="slides/slide13.xml"/><Relationship Id="rId75" Type="http://schemas.openxmlformats.org/officeDocument/2006/relationships/slide" Target="slides/slide18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Master" Target="slideMasters/slideMaster49.xml"/><Relationship Id="rId57" Type="http://schemas.openxmlformats.org/officeDocument/2006/relationships/slideMaster" Target="slideMasters/slideMaster57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Master" Target="slideMasters/slideMaster44.xml"/><Relationship Id="rId52" Type="http://schemas.openxmlformats.org/officeDocument/2006/relationships/slideMaster" Target="slideMasters/slideMaster52.xml"/><Relationship Id="rId60" Type="http://schemas.openxmlformats.org/officeDocument/2006/relationships/slide" Target="slides/slide3.xml"/><Relationship Id="rId65" Type="http://schemas.openxmlformats.org/officeDocument/2006/relationships/slide" Target="slides/slide8.xml"/><Relationship Id="rId73" Type="http://schemas.openxmlformats.org/officeDocument/2006/relationships/slide" Target="slides/slide16.xml"/><Relationship Id="rId78" Type="http://schemas.openxmlformats.org/officeDocument/2006/relationships/slide" Target="slides/slide21.xml"/><Relationship Id="rId81" Type="http://schemas.openxmlformats.org/officeDocument/2006/relationships/slide" Target="slides/slide24.xml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19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" Target="slides/slide9.xml"/><Relationship Id="rId61" Type="http://schemas.openxmlformats.org/officeDocument/2006/relationships/slide" Target="slides/slide4.xml"/><Relationship Id="rId8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solidFill>
                  <a:srgbClr val="000000"/>
                </a:solidFill>
                <a:latin typeface="Calibri"/>
              </a:rPr>
              <a:t>Click to move the slide</a:t>
            </a:r>
          </a:p>
        </p:txBody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Click to edit the notes format</a:t>
            </a:r>
          </a:p>
        </p:txBody>
      </p:sp>
      <p:sp>
        <p:nvSpPr>
          <p:cNvPr id="25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alibri"/>
              </a:rPr>
              <a:t>&lt;header&gt;</a:t>
            </a:r>
          </a:p>
        </p:txBody>
      </p:sp>
      <p:sp>
        <p:nvSpPr>
          <p:cNvPr id="252" name="PlaceHolder 4"/>
          <p:cNvSpPr>
            <a:spLocks noGrp="1"/>
          </p:cNvSpPr>
          <p:nvPr>
            <p:ph type="dt" idx="5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alibri"/>
              </a:rPr>
              <a:t>&lt;date/time&gt;</a:t>
            </a:r>
          </a:p>
        </p:txBody>
      </p:sp>
      <p:sp>
        <p:nvSpPr>
          <p:cNvPr id="253" name="PlaceHolder 5"/>
          <p:cNvSpPr>
            <a:spLocks noGrp="1"/>
          </p:cNvSpPr>
          <p:nvPr>
            <p:ph type="ftr" idx="5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alibri"/>
              </a:rPr>
              <a:t>&lt;footer&gt;</a:t>
            </a:r>
          </a:p>
        </p:txBody>
      </p:sp>
      <p:sp>
        <p:nvSpPr>
          <p:cNvPr id="254" name="PlaceHolder 6"/>
          <p:cNvSpPr>
            <a:spLocks noGrp="1"/>
          </p:cNvSpPr>
          <p:nvPr>
            <p:ph type="sldNum" idx="5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buNone/>
            </a:pPr>
            <a:fld id="{E5A523CB-7A9C-47FE-87A6-66F080B25469}" type="slidenum">
              <a:rPr lang="en-US" sz="1400" b="0" strike="noStrike" spc="-1">
                <a:solidFill>
                  <a:srgbClr val="000000"/>
                </a:solidFill>
                <a:latin typeface="Calibri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58813" y="1155700"/>
            <a:ext cx="5540375" cy="3117850"/>
          </a:xfrm>
          <a:prstGeom prst="rect">
            <a:avLst/>
          </a:prstGeom>
          <a:ln w="0">
            <a:noFill/>
          </a:ln>
        </p:spPr>
      </p:sp>
      <p:sp>
        <p:nvSpPr>
          <p:cNvPr id="803" name="PlaceHolder 2"/>
          <p:cNvSpPr>
            <a:spLocks noGrp="1"/>
          </p:cNvSpPr>
          <p:nvPr>
            <p:ph type="body"/>
          </p:nvPr>
        </p:nvSpPr>
        <p:spPr>
          <a:xfrm>
            <a:off x="685800" y="4447080"/>
            <a:ext cx="5485680" cy="36378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t">
            <a:noAutofit/>
          </a:bodyPr>
          <a:lstStyle/>
          <a:p>
            <a:endParaRPr lang="en-DE" sz="2000" dirty="0"/>
          </a:p>
        </p:txBody>
      </p:sp>
      <p:sp>
        <p:nvSpPr>
          <p:cNvPr id="804" name="PlaceHolder 3"/>
          <p:cNvSpPr>
            <a:spLocks noGrp="1"/>
          </p:cNvSpPr>
          <p:nvPr>
            <p:ph type="sldNum" idx="67"/>
          </p:nvPr>
        </p:nvSpPr>
        <p:spPr>
          <a:xfrm>
            <a:off x="3884760" y="8777160"/>
            <a:ext cx="2971080" cy="46296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b">
            <a:noAutofit/>
          </a:bodyPr>
          <a:lstStyle>
            <a:lvl1pPr indent="0" algn="r" defTabSz="870120">
              <a:lnSpc>
                <a:spcPct val="100000"/>
              </a:lnSpc>
              <a:buNone/>
              <a:tabLst>
                <a:tab pos="0" algn="l"/>
              </a:tabLst>
              <a:defRPr lang="en-US" sz="1100" b="0" strike="noStrike" spc="-1">
                <a:solidFill>
                  <a:srgbClr val="000000"/>
                </a:solidFill>
                <a:latin typeface="Roboto Light"/>
              </a:defRPr>
            </a:lvl1pPr>
          </a:lstStyle>
          <a:p>
            <a:pPr indent="0" algn="r" defTabSz="870120">
              <a:lnSpc>
                <a:spcPct val="100000"/>
              </a:lnSpc>
              <a:buNone/>
              <a:tabLst>
                <a:tab pos="0" algn="l"/>
              </a:tabLst>
            </a:pPr>
            <a:fld id="{3F8D33B2-6B6F-41D4-A64E-242515DF24B0}" type="slidenum">
              <a:rPr lang="en-US" sz="1100" b="0" strike="noStrike" spc="-1">
                <a:solidFill>
                  <a:srgbClr val="000000"/>
                </a:solidFill>
                <a:latin typeface="Roboto Light"/>
              </a:rPr>
              <a:t>1</a:t>
            </a:fld>
            <a:endParaRPr lang="en-US" sz="1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3"/>
          </p:nvPr>
        </p:nvSpPr>
        <p:spPr/>
        <p:txBody>
          <a:bodyPr/>
          <a:lstStyle/>
          <a:p>
            <a:pPr indent="0" algn="r">
              <a:buNone/>
            </a:pPr>
            <a:fld id="{E5A523CB-7A9C-47FE-87A6-66F080B25469}" type="slidenum">
              <a:rPr lang="en-US" sz="1400" b="0" strike="noStrike" spc="-1" smtClean="0">
                <a:solidFill>
                  <a:srgbClr val="000000"/>
                </a:solidFill>
                <a:latin typeface="Calibri"/>
              </a:rPr>
              <a:t>2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5554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Update text/imagery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711000-04DB-4B3F-9C78-75D088F6B7C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6704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3"/>
          </p:nvPr>
        </p:nvSpPr>
        <p:spPr/>
        <p:txBody>
          <a:bodyPr/>
          <a:lstStyle/>
          <a:p>
            <a:pPr indent="0" algn="r">
              <a:buNone/>
            </a:pPr>
            <a:fld id="{E5A523CB-7A9C-47FE-87A6-66F080B25469}" type="slidenum">
              <a:rPr lang="en-US" sz="1400" b="0" strike="noStrike" spc="-1" smtClean="0">
                <a:solidFill>
                  <a:srgbClr val="000000"/>
                </a:solidFill>
                <a:latin typeface="Calibri"/>
              </a:rPr>
              <a:t>8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6572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3"/>
          </p:nvPr>
        </p:nvSpPr>
        <p:spPr/>
        <p:txBody>
          <a:bodyPr/>
          <a:lstStyle/>
          <a:p>
            <a:pPr indent="0" algn="r">
              <a:buNone/>
            </a:pPr>
            <a:fld id="{E5A523CB-7A9C-47FE-87A6-66F080B25469}" type="slidenum">
              <a:rPr lang="en-US" sz="1400" b="0" strike="noStrike" spc="-1" smtClean="0">
                <a:solidFill>
                  <a:srgbClr val="000000"/>
                </a:solidFill>
                <a:latin typeface="Calibri"/>
              </a:rPr>
              <a:t>9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3776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A6DAA-20DA-8A78-D853-A4DD23E35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313DB4-6A40-C6F9-D49C-A4C35A3617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122813-D65C-5911-A0E5-70F7CC6DBF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5940FF-743B-9167-3B91-DB185C282AA2}"/>
              </a:ext>
            </a:extLst>
          </p:cNvPr>
          <p:cNvSpPr>
            <a:spLocks noGrp="1"/>
          </p:cNvSpPr>
          <p:nvPr>
            <p:ph type="sldNum" idx="53"/>
          </p:nvPr>
        </p:nvSpPr>
        <p:spPr/>
        <p:txBody>
          <a:bodyPr/>
          <a:lstStyle/>
          <a:p>
            <a:pPr indent="0" algn="r">
              <a:buNone/>
            </a:pPr>
            <a:fld id="{E5A523CB-7A9C-47FE-87A6-66F080B25469}" type="slidenum">
              <a:rPr lang="en-US" sz="1400" b="0" strike="noStrike" spc="-1" smtClean="0">
                <a:solidFill>
                  <a:srgbClr val="000000"/>
                </a:solidFill>
                <a:latin typeface="Calibri"/>
              </a:rPr>
              <a:t>10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83629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04A5A-D934-72D4-3348-55C58940D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FB05E8-2C38-A7B2-BF8B-50370BA260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F5C4C4-5CC2-38FD-2A18-0E0B33866F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817DCA-1C93-6C58-1DB8-7FE873F59083}"/>
              </a:ext>
            </a:extLst>
          </p:cNvPr>
          <p:cNvSpPr>
            <a:spLocks noGrp="1"/>
          </p:cNvSpPr>
          <p:nvPr>
            <p:ph type="sldNum" idx="53"/>
          </p:nvPr>
        </p:nvSpPr>
        <p:spPr/>
        <p:txBody>
          <a:bodyPr/>
          <a:lstStyle/>
          <a:p>
            <a:pPr indent="0" algn="r">
              <a:buNone/>
            </a:pPr>
            <a:fld id="{E5A523CB-7A9C-47FE-87A6-66F080B25469}" type="slidenum">
              <a:rPr lang="en-US" sz="1400" b="0" strike="noStrike" spc="-1" smtClean="0">
                <a:solidFill>
                  <a:srgbClr val="000000"/>
                </a:solidFill>
                <a:latin typeface="Calibri"/>
              </a:rPr>
              <a:t>11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3288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3DBA9-19F6-21AE-B2B0-83ECD3B01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3F4FBC-54C2-2A08-9136-77673FD183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4A59EC-E7D9-5326-10CD-067F5A84AC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5DB179-FDCC-21EC-368E-7599A1469CF2}"/>
              </a:ext>
            </a:extLst>
          </p:cNvPr>
          <p:cNvSpPr>
            <a:spLocks noGrp="1"/>
          </p:cNvSpPr>
          <p:nvPr>
            <p:ph type="sldNum" idx="53"/>
          </p:nvPr>
        </p:nvSpPr>
        <p:spPr/>
        <p:txBody>
          <a:bodyPr/>
          <a:lstStyle/>
          <a:p>
            <a:pPr indent="0" algn="r">
              <a:buNone/>
            </a:pPr>
            <a:fld id="{E5A523CB-7A9C-47FE-87A6-66F080B25469}" type="slidenum">
              <a:rPr lang="en-US" sz="1400" b="0" strike="noStrike" spc="-1" smtClean="0">
                <a:solidFill>
                  <a:srgbClr val="000000"/>
                </a:solidFill>
                <a:latin typeface="Calibri"/>
              </a:rPr>
              <a:t>12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57456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B63DA-6B9F-04A3-1915-E708062E9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AD089F-70AC-845F-4667-CF1F41C820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C6ED86-CD0B-9A3F-645C-007BBC4E43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AA8A12-3296-6C86-AA89-81AB57C07C56}"/>
              </a:ext>
            </a:extLst>
          </p:cNvPr>
          <p:cNvSpPr>
            <a:spLocks noGrp="1"/>
          </p:cNvSpPr>
          <p:nvPr>
            <p:ph type="sldNum" idx="53"/>
          </p:nvPr>
        </p:nvSpPr>
        <p:spPr/>
        <p:txBody>
          <a:bodyPr/>
          <a:lstStyle/>
          <a:p>
            <a:pPr indent="0" algn="r">
              <a:buNone/>
            </a:pPr>
            <a:fld id="{E5A523CB-7A9C-47FE-87A6-66F080B25469}" type="slidenum">
              <a:rPr lang="en-US" sz="1400" b="0" strike="noStrike" spc="-1" smtClean="0">
                <a:solidFill>
                  <a:srgbClr val="000000"/>
                </a:solidFill>
                <a:latin typeface="Calibri"/>
              </a:rPr>
              <a:t>13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00449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5BEBF-E724-F04D-151C-A00705693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57C3F1-2981-9244-9EC7-A42CCA6AB3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9FF641-E2AF-33D5-8E65-17F8783E3E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6A1499-9CF8-4AF7-2277-4303EEA0B1E4}"/>
              </a:ext>
            </a:extLst>
          </p:cNvPr>
          <p:cNvSpPr>
            <a:spLocks noGrp="1"/>
          </p:cNvSpPr>
          <p:nvPr>
            <p:ph type="sldNum" idx="53"/>
          </p:nvPr>
        </p:nvSpPr>
        <p:spPr/>
        <p:txBody>
          <a:bodyPr/>
          <a:lstStyle/>
          <a:p>
            <a:pPr indent="0" algn="r">
              <a:buNone/>
            </a:pPr>
            <a:fld id="{E5A523CB-7A9C-47FE-87A6-66F080B25469}" type="slidenum">
              <a:rPr lang="en-US" sz="1400" b="0" strike="noStrike" spc="-1" smtClean="0">
                <a:solidFill>
                  <a:srgbClr val="000000"/>
                </a:solidFill>
                <a:latin typeface="Calibri"/>
              </a:rPr>
              <a:t>14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31925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8EEDB-367B-6E13-4309-7C1328992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E7AC0B-C18D-8F74-B744-84DD6F7F4A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7ACD3A-BF7F-38A6-8C16-27AD9FF7FD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DB8434-687C-D248-3A1E-72E435C11272}"/>
              </a:ext>
            </a:extLst>
          </p:cNvPr>
          <p:cNvSpPr>
            <a:spLocks noGrp="1"/>
          </p:cNvSpPr>
          <p:nvPr>
            <p:ph type="sldNum" idx="53"/>
          </p:nvPr>
        </p:nvSpPr>
        <p:spPr/>
        <p:txBody>
          <a:bodyPr/>
          <a:lstStyle/>
          <a:p>
            <a:pPr indent="0" algn="r">
              <a:buNone/>
            </a:pPr>
            <a:fld id="{E5A523CB-7A9C-47FE-87A6-66F080B25469}" type="slidenum">
              <a:rPr lang="en-US" sz="1400" b="0" strike="noStrike" spc="-1" smtClean="0">
                <a:solidFill>
                  <a:srgbClr val="000000"/>
                </a:solidFill>
                <a:latin typeface="Calibri"/>
              </a:rPr>
              <a:t>15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83123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660E0-0D5D-C74B-1897-B49FADBC4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33B4A5-5C74-E431-CDC7-3E549BDD7E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211537-F0E8-45D4-C35C-91BD4912F4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CC566D-25D5-4556-A050-908846AC04CE}"/>
              </a:ext>
            </a:extLst>
          </p:cNvPr>
          <p:cNvSpPr>
            <a:spLocks noGrp="1"/>
          </p:cNvSpPr>
          <p:nvPr>
            <p:ph type="sldNum" idx="53"/>
          </p:nvPr>
        </p:nvSpPr>
        <p:spPr/>
        <p:txBody>
          <a:bodyPr/>
          <a:lstStyle/>
          <a:p>
            <a:pPr indent="0" algn="r">
              <a:buNone/>
            </a:pPr>
            <a:fld id="{E5A523CB-7A9C-47FE-87A6-66F080B25469}" type="slidenum">
              <a:rPr lang="en-US" sz="1400" b="0" strike="noStrike" spc="-1" smtClean="0">
                <a:solidFill>
                  <a:srgbClr val="000000"/>
                </a:solidFill>
                <a:latin typeface="Calibri"/>
              </a:rPr>
              <a:t>16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26073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3"/>
          </p:nvPr>
        </p:nvSpPr>
        <p:spPr/>
        <p:txBody>
          <a:bodyPr/>
          <a:lstStyle/>
          <a:p>
            <a:pPr indent="0" algn="r">
              <a:buNone/>
            </a:pPr>
            <a:fld id="{E5A523CB-7A9C-47FE-87A6-66F080B25469}" type="slidenum">
              <a:rPr lang="en-US" sz="1400" b="0" strike="noStrike" spc="-1" smtClean="0">
                <a:solidFill>
                  <a:srgbClr val="000000"/>
                </a:solidFill>
                <a:latin typeface="Calibri"/>
              </a:rPr>
              <a:t>17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62592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3"/>
          </p:nvPr>
        </p:nvSpPr>
        <p:spPr/>
        <p:txBody>
          <a:bodyPr/>
          <a:lstStyle/>
          <a:p>
            <a:pPr indent="0" algn="r">
              <a:buNone/>
            </a:pPr>
            <a:fld id="{E5A523CB-7A9C-47FE-87A6-66F080B25469}" type="slidenum">
              <a:rPr lang="en-US" sz="1400" b="0" strike="noStrike" spc="-1" smtClean="0">
                <a:solidFill>
                  <a:srgbClr val="000000"/>
                </a:solidFill>
                <a:latin typeface="Calibri"/>
              </a:rPr>
              <a:t>18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22994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3"/>
          </p:nvPr>
        </p:nvSpPr>
        <p:spPr/>
        <p:txBody>
          <a:bodyPr/>
          <a:lstStyle/>
          <a:p>
            <a:pPr indent="0" algn="r">
              <a:buNone/>
            </a:pPr>
            <a:fld id="{E5A523CB-7A9C-47FE-87A6-66F080B25469}" type="slidenum">
              <a:rPr lang="en-US" sz="1400" b="0" strike="noStrike" spc="-1" smtClean="0">
                <a:solidFill>
                  <a:srgbClr val="000000"/>
                </a:solidFill>
                <a:latin typeface="Calibri"/>
              </a:rPr>
              <a:t>19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99177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3"/>
          </p:nvPr>
        </p:nvSpPr>
        <p:spPr/>
        <p:txBody>
          <a:bodyPr/>
          <a:lstStyle/>
          <a:p>
            <a:pPr indent="0" algn="r">
              <a:buNone/>
            </a:pPr>
            <a:fld id="{E5A523CB-7A9C-47FE-87A6-66F080B25469}" type="slidenum">
              <a:rPr lang="en-US" sz="1400" b="0" strike="noStrike" spc="-1" smtClean="0">
                <a:solidFill>
                  <a:srgbClr val="000000"/>
                </a:solidFill>
                <a:latin typeface="Calibri"/>
              </a:rPr>
              <a:t>20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8473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3"/>
          </p:nvPr>
        </p:nvSpPr>
        <p:spPr/>
        <p:txBody>
          <a:bodyPr/>
          <a:lstStyle/>
          <a:p>
            <a:pPr indent="0" algn="r">
              <a:buNone/>
            </a:pPr>
            <a:fld id="{E5A523CB-7A9C-47FE-87A6-66F080B25469}" type="slidenum">
              <a:rPr lang="en-US" sz="1400" b="0" strike="noStrike" spc="-1" smtClean="0">
                <a:solidFill>
                  <a:srgbClr val="000000"/>
                </a:solidFill>
                <a:latin typeface="Calibri"/>
              </a:rPr>
              <a:t>21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33749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3"/>
          </p:nvPr>
        </p:nvSpPr>
        <p:spPr/>
        <p:txBody>
          <a:bodyPr/>
          <a:lstStyle/>
          <a:p>
            <a:pPr indent="0" algn="r">
              <a:buNone/>
            </a:pPr>
            <a:fld id="{E5A523CB-7A9C-47FE-87A6-66F080B25469}" type="slidenum">
              <a:rPr lang="en-US" sz="1400" b="0" strike="noStrike" spc="-1" smtClean="0">
                <a:solidFill>
                  <a:srgbClr val="000000"/>
                </a:solidFill>
                <a:latin typeface="Calibri"/>
              </a:rPr>
              <a:t>22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83519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877F0-384B-0B28-4E13-82857CE5A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E5B6C2-55F8-B0BE-EA3A-A09FA8C0E7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763588"/>
            <a:ext cx="0" cy="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3E2B65-DE3A-2836-AE8A-A3879FEC73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4F1226-128C-AB98-6D2C-285BC4AB27DF}"/>
              </a:ext>
            </a:extLst>
          </p:cNvPr>
          <p:cNvSpPr>
            <a:spLocks noGrp="1"/>
          </p:cNvSpPr>
          <p:nvPr>
            <p:ph type="sldNum" idx="53"/>
          </p:nvPr>
        </p:nvSpPr>
        <p:spPr/>
        <p:txBody>
          <a:bodyPr/>
          <a:lstStyle/>
          <a:p>
            <a:pPr indent="0" algn="r">
              <a:buNone/>
            </a:pPr>
            <a:fld id="{E5A523CB-7A9C-47FE-87A6-66F080B25469}" type="slidenum">
              <a:rPr lang="en-US" sz="1400" b="0" strike="noStrike" spc="-1" smtClean="0">
                <a:solidFill>
                  <a:srgbClr val="000000"/>
                </a:solidFill>
                <a:latin typeface="Calibri"/>
              </a:rPr>
              <a:t>23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24878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58813" y="1155700"/>
            <a:ext cx="5540375" cy="3117850"/>
          </a:xfrm>
          <a:prstGeom prst="rect">
            <a:avLst/>
          </a:prstGeom>
          <a:ln w="0">
            <a:noFill/>
          </a:ln>
        </p:spPr>
      </p:sp>
      <p:sp>
        <p:nvSpPr>
          <p:cNvPr id="848" name="PlaceHolder 2"/>
          <p:cNvSpPr>
            <a:spLocks noGrp="1"/>
          </p:cNvSpPr>
          <p:nvPr>
            <p:ph type="body"/>
          </p:nvPr>
        </p:nvSpPr>
        <p:spPr>
          <a:xfrm>
            <a:off x="685800" y="4447080"/>
            <a:ext cx="5485680" cy="36378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t">
            <a:noAutofit/>
          </a:bodyPr>
          <a:lstStyle/>
          <a:p>
            <a:pPr marL="216000" indent="-216000">
              <a:buNone/>
            </a:pP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9" name="PlaceHolder 3"/>
          <p:cNvSpPr>
            <a:spLocks noGrp="1"/>
          </p:cNvSpPr>
          <p:nvPr>
            <p:ph type="sldNum" idx="82"/>
          </p:nvPr>
        </p:nvSpPr>
        <p:spPr>
          <a:xfrm>
            <a:off x="3884760" y="8777160"/>
            <a:ext cx="2971080" cy="46296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b">
            <a:noAutofit/>
          </a:bodyPr>
          <a:lstStyle>
            <a:lvl1pPr indent="0" algn="r" defTabSz="870120">
              <a:lnSpc>
                <a:spcPct val="100000"/>
              </a:lnSpc>
              <a:buNone/>
              <a:tabLst>
                <a:tab pos="0" algn="l"/>
              </a:tabLst>
              <a:defRPr lang="en-US" sz="1100" b="0" strike="noStrike" spc="-1">
                <a:solidFill>
                  <a:srgbClr val="000000"/>
                </a:solidFill>
                <a:latin typeface="Roboto Light"/>
              </a:defRPr>
            </a:lvl1pPr>
          </a:lstStyle>
          <a:p>
            <a:pPr indent="0" algn="r" defTabSz="870120">
              <a:lnSpc>
                <a:spcPct val="100000"/>
              </a:lnSpc>
              <a:buNone/>
              <a:tabLst>
                <a:tab pos="0" algn="l"/>
              </a:tabLst>
            </a:pPr>
            <a:fld id="{16958E80-EF01-4F0C-8BBF-B75171363C9A}" type="slidenum">
              <a:rPr lang="en-US" sz="1100" b="0" strike="noStrike" spc="-1">
                <a:solidFill>
                  <a:srgbClr val="000000"/>
                </a:solidFill>
                <a:latin typeface="Roboto Light"/>
              </a:rPr>
              <a:t>24</a:t>
            </a:fld>
            <a:endParaRPr lang="en-US" sz="1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57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57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57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57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57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57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57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57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57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57.xml"/><Relationship Id="rId4" Type="http://schemas.openxmlformats.org/officeDocument/2006/relationships/image" Target="../media/image9.sv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57.xml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mpany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3E45DF12-BC08-4FCC-8119-893C5A7C555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71B3780-1660-485C-B698-06146CBAB6C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ft-align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EFFE116-22C4-462A-A591-12ED6E6EA8C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Right-align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DA6A821B-C8EB-4A20-A6D6-B7E357CE28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F5017E85-889C-4BAD-A4F2-9C3734E1CCE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ree Images - 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5B50B31-EC2B-493B-93E1-99A3A7FE57D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ree Images - Left,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7"/>
          </p:nvPr>
        </p:nvSpPr>
        <p:spPr/>
        <p:txBody>
          <a:bodyPr/>
          <a:lstStyle/>
          <a:p>
            <a:fld id="{EEFC959C-4689-47C2-8CA5-7B3D99FEF15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ree Images - Right,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63ABAB64-3C94-4D36-84CD-ED57FEB6855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ix Images - Flu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DD43777E-E275-4290-A360-2A7CB22664B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ix Images - Padd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2622D3B0-7D14-4FDB-BC8B-E5EACAC8207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AABBB21C-B3F9-4018-91E6-1AC75518FBA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ix Images - Right, Padd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44F7252-B08C-4376-8FC7-5D8BD4DC567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ine Images - Right, Padd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58C8722C-3DDA-42E6-8B3E-F416325F7D2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AITh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78CDB823-AE66-4581-832D-DCFD5517717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u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5365F493-6901-453F-8AF3-5C7F54B6E27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Th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6"/>
          </p:nvPr>
        </p:nvSpPr>
        <p:spPr/>
        <p:txBody>
          <a:bodyPr/>
          <a:lstStyle/>
          <a:p>
            <a:fld id="{1B265E53-1D60-4FB4-A858-C2AF36147AC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ue Background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A5AF7BFB-4994-487E-BF27-C4FE2E9805E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ue Background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3F9EC734-BF78-4E82-B417-2D364422D6D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ackground - 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9"/>
          </p:nvPr>
        </p:nvSpPr>
        <p:spPr/>
        <p:txBody>
          <a:bodyPr/>
          <a:lstStyle/>
          <a:p>
            <a:fld id="{80767828-F5F6-4E2B-AA29-322A86D0BCB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E5AF81BE-C204-41C6-B006-58B767AF1B4E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CFFB6E6C-F72E-40F5-ABB4-F7DFAFD187B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Only - 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5C5702B7-7ED8-46ED-96AF-679C6690091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EB530384-0972-4383-A920-9D8E0782E8A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5"/>
          </p:nvPr>
        </p:nvSpPr>
        <p:spPr/>
        <p:txBody>
          <a:bodyPr/>
          <a:lstStyle/>
          <a:p>
            <a:fld id="{9CEA75DA-7FD4-4BEB-AF63-E2F3A2BA2AD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8AAC5794-A95C-42C9-8AE3-58ACB61CD91E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0CC443D3-2DE0-41D1-9F9C-26198919AA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8"/>
          </p:nvPr>
        </p:nvSpPr>
        <p:spPr/>
        <p:txBody>
          <a:bodyPr/>
          <a:lstStyle/>
          <a:p>
            <a:fld id="{17050D3B-094A-4986-88C6-0BF8D73EC97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060EF4E7-962E-475B-9F0F-5FE7B91C6D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ECF99838-03D7-495D-BCCD-E869F6F193AE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1"/>
          </p:nvPr>
        </p:nvSpPr>
        <p:spPr/>
        <p:txBody>
          <a:bodyPr/>
          <a:lstStyle/>
          <a:p>
            <a:fld id="{A78A5C84-122B-4598-901B-287D2D7D9B0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2"/>
          </p:nvPr>
        </p:nvSpPr>
        <p:spPr/>
        <p:txBody>
          <a:bodyPr/>
          <a:lstStyle/>
          <a:p>
            <a:fld id="{A650D41E-2A7B-4A76-848B-E58725D90C8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01F8081E-EC49-4274-95A0-29B6860BE03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4"/>
          </p:nvPr>
        </p:nvSpPr>
        <p:spPr/>
        <p:txBody>
          <a:bodyPr/>
          <a:lstStyle/>
          <a:p>
            <a:fld id="{55331245-1360-4637-9BAB-670B2523219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5"/>
          </p:nvPr>
        </p:nvSpPr>
        <p:spPr/>
        <p:txBody>
          <a:bodyPr/>
          <a:lstStyle/>
          <a:p>
            <a:fld id="{1592E713-5719-4985-9FEA-7E5DE3C7467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fld id="{FEF5B80D-4DDB-4891-8ADA-C7BC80F8A76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7"/>
          </p:nvPr>
        </p:nvSpPr>
        <p:spPr/>
        <p:txBody>
          <a:bodyPr/>
          <a:lstStyle/>
          <a:p>
            <a:fld id="{3CAFEDF4-1E2D-4159-88A1-538A66D58FD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8"/>
          </p:nvPr>
        </p:nvSpPr>
        <p:spPr/>
        <p:txBody>
          <a:bodyPr/>
          <a:lstStyle/>
          <a:p>
            <a:fld id="{DA094CDE-AE84-42F6-A698-668BD61A841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9"/>
          </p:nvPr>
        </p:nvSpPr>
        <p:spPr/>
        <p:txBody>
          <a:bodyPr/>
          <a:lstStyle/>
          <a:p>
            <a:fld id="{77B2D9E6-151E-47E8-85A4-3A5C9B4D292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0"/>
          </p:nvPr>
        </p:nvSpPr>
        <p:spPr/>
        <p:txBody>
          <a:bodyPr/>
          <a:lstStyle/>
          <a:p>
            <a:fld id="{D8F35517-45B7-4E14-B941-32E88207D5C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1"/>
          </p:nvPr>
        </p:nvSpPr>
        <p:spPr/>
        <p:txBody>
          <a:bodyPr/>
          <a:lstStyle/>
          <a:p>
            <a:fld id="{734F90B7-1395-447B-84A8-0846AF9AACB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3"/>
          </p:nvPr>
        </p:nvSpPr>
        <p:spPr/>
        <p:txBody>
          <a:bodyPr/>
          <a:lstStyle/>
          <a:p>
            <a:fld id="{5A7ACC32-8A50-4977-B697-8B2EC8D4FBA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4"/>
          </p:nvPr>
        </p:nvSpPr>
        <p:spPr/>
        <p:txBody>
          <a:bodyPr/>
          <a:lstStyle/>
          <a:p>
            <a:fld id="{A5B40299-78EE-41C5-BCF2-3683F03BB7E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5"/>
          </p:nvPr>
        </p:nvSpPr>
        <p:spPr/>
        <p:txBody>
          <a:bodyPr/>
          <a:lstStyle/>
          <a:p>
            <a:fld id="{6C8DB4A1-BD32-437B-A232-146DA72DCB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6"/>
          </p:nvPr>
        </p:nvSpPr>
        <p:spPr/>
        <p:txBody>
          <a:bodyPr/>
          <a:lstStyle/>
          <a:p>
            <a:fld id="{9F2A4A25-5A8D-4994-951D-5774D138F38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7"/>
          </p:nvPr>
        </p:nvSpPr>
        <p:spPr/>
        <p:txBody>
          <a:bodyPr/>
          <a:lstStyle/>
          <a:p>
            <a:fld id="{9105590D-C1A2-4E1D-B6A2-0DFEC859080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8"/>
          </p:nvPr>
        </p:nvSpPr>
        <p:spPr/>
        <p:txBody>
          <a:bodyPr/>
          <a:lstStyle/>
          <a:p>
            <a:fld id="{41568630-6EB9-43F9-AA06-7C3B78AD0DB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9"/>
          </p:nvPr>
        </p:nvSpPr>
        <p:spPr/>
        <p:txBody>
          <a:bodyPr/>
          <a:lstStyle/>
          <a:p>
            <a:fld id="{173D174E-BDE0-40D6-BD2B-6DC16C2407E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50"/>
          </p:nvPr>
        </p:nvSpPr>
        <p:spPr/>
        <p:txBody>
          <a:bodyPr/>
          <a:lstStyle/>
          <a:p>
            <a:fld id="{2E8C9820-DAB9-4284-8A8D-FF2A859A705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de-DE" sz="1800" b="0" strike="noStrike" spc="-1">
              <a:solidFill>
                <a:schemeClr val="dk1"/>
              </a:solidFill>
              <a:latin typeface="Corbe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de-DE" sz="2800" b="0" strike="noStrike" spc="-1">
              <a:solidFill>
                <a:srgbClr val="232643"/>
              </a:solidFill>
              <a:latin typeface="Corb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fld id="{CE45D48D-39F1-4C91-8CDF-792562C924A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4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4229689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1A0BDCFD-EDAB-F1BF-AABD-9E777956B4CA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4665" y="0"/>
            <a:ext cx="7569200" cy="6858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E6AD90E8-1E8A-3257-3160-C14D4D8BE61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4507" y="2899311"/>
            <a:ext cx="4562987" cy="1059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000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E547D-B71E-7AA2-B0D7-9D8171783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147" y="2630658"/>
            <a:ext cx="10515600" cy="2115822"/>
          </a:xfrm>
        </p:spPr>
        <p:txBody>
          <a:bodyPr anchor="b"/>
          <a:lstStyle>
            <a:lvl1pPr>
              <a:defRPr sz="6000" b="1">
                <a:solidFill>
                  <a:srgbClr val="0A37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F22C84-E33E-78CD-E761-44C7F2FCFA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7147" y="5419308"/>
            <a:ext cx="10515600" cy="377026"/>
          </a:xfr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rgbClr val="0A375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BEE8C80-1B51-E1BB-83E9-374DEE3A85A0}"/>
              </a:ext>
            </a:extLst>
          </p:cNvPr>
          <p:cNvCxnSpPr>
            <a:cxnSpLocks/>
          </p:cNvCxnSpPr>
          <p:nvPr userDrawn="1"/>
        </p:nvCxnSpPr>
        <p:spPr>
          <a:xfrm>
            <a:off x="277147" y="6185171"/>
            <a:ext cx="1168625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8556B7E5-8158-5812-4492-C30B72B6EFE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37919" y="672828"/>
            <a:ext cx="3470889" cy="805826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49529F3-63AD-2142-E0EB-3784931BEDC2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762750"/>
            <a:ext cx="12192000" cy="9525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63DB37D-9ED6-CF46-7EF7-84463964A8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0200" y="63627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i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1E040412-46E9-4545-AC2D-81B88879F7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E5525A7-24EA-D7D1-803C-BFB45BCEE9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93791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975C8-2C05-83B0-9389-B17B59197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289" y="258121"/>
            <a:ext cx="11439728" cy="753555"/>
          </a:xfrm>
        </p:spPr>
        <p:txBody>
          <a:bodyPr/>
          <a:lstStyle>
            <a:lvl1pPr>
              <a:defRPr>
                <a:solidFill>
                  <a:srgbClr val="0A37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6B6643A4-7FCF-0BCB-A5A6-D2DD699DD711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6762750"/>
            <a:ext cx="12192000" cy="9525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1776350-9153-8867-308E-9A157F195E4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77147" y="6415004"/>
            <a:ext cx="1122106" cy="260516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19AB3F2-1D50-9FCC-8E99-B0FBFA6977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0200" y="63627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i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1E040412-46E9-4545-AC2D-81B88879F7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64E1ABF7-D19F-A474-39A3-ADF1B9017C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5271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407E3-2D3D-B8C4-8044-E8F5A49EC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561" y="1050587"/>
            <a:ext cx="11439728" cy="5126376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rgbClr val="0A3751"/>
                </a:solidFill>
              </a:defRPr>
            </a:lvl1pPr>
            <a:lvl2pPr>
              <a:defRPr>
                <a:solidFill>
                  <a:srgbClr val="0A3751"/>
                </a:solidFill>
              </a:defRPr>
            </a:lvl2pPr>
            <a:lvl3pPr>
              <a:defRPr>
                <a:solidFill>
                  <a:srgbClr val="0A3751"/>
                </a:solidFill>
              </a:defRPr>
            </a:lvl3pPr>
            <a:lvl4pPr>
              <a:defRPr>
                <a:solidFill>
                  <a:srgbClr val="0A3751"/>
                </a:solidFill>
              </a:defRPr>
            </a:lvl4pPr>
            <a:lvl5pPr>
              <a:defRPr>
                <a:solidFill>
                  <a:srgbClr val="0A37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38B01C2-246C-B946-698C-65769BFC9ED9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6762750"/>
            <a:ext cx="12192000" cy="9525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CC6CD0FC-01CC-9582-6759-169BAB8D6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289" y="258121"/>
            <a:ext cx="11439728" cy="753555"/>
          </a:xfrm>
        </p:spPr>
        <p:txBody>
          <a:bodyPr/>
          <a:lstStyle>
            <a:lvl1pPr>
              <a:defRPr>
                <a:solidFill>
                  <a:srgbClr val="0A37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69D28A8-8E41-E396-A6D0-2C7478E45CF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77147" y="6415004"/>
            <a:ext cx="1122106" cy="260516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7EB0C9D-B280-5FFE-3F4E-4060234DA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0200" y="63627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i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1E040412-46E9-4545-AC2D-81B88879F7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84C5F07-530D-C779-3374-9AFFE970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7579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938B01C2-246C-B946-698C-65769BFC9ED9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6762750"/>
            <a:ext cx="12192000" cy="9525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CC6CD0FC-01CC-9582-6759-169BAB8D6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289" y="258121"/>
            <a:ext cx="11439728" cy="753555"/>
          </a:xfrm>
        </p:spPr>
        <p:txBody>
          <a:bodyPr/>
          <a:lstStyle>
            <a:lvl1pPr>
              <a:defRPr>
                <a:solidFill>
                  <a:srgbClr val="0A37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F7D50A8-0F7E-58D6-6DD4-1D26A96698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8289" y="1253331"/>
            <a:ext cx="5311304" cy="4602720"/>
          </a:xfrm>
        </p:spPr>
        <p:txBody>
          <a:bodyPr/>
          <a:lstStyle>
            <a:lvl1pPr>
              <a:defRPr>
                <a:solidFill>
                  <a:srgbClr val="0A3751"/>
                </a:solidFill>
              </a:defRPr>
            </a:lvl1pPr>
            <a:lvl2pPr>
              <a:defRPr>
                <a:solidFill>
                  <a:srgbClr val="0A3751"/>
                </a:solidFill>
              </a:defRPr>
            </a:lvl2pPr>
            <a:lvl3pPr>
              <a:defRPr>
                <a:solidFill>
                  <a:srgbClr val="0A3751"/>
                </a:solidFill>
              </a:defRPr>
            </a:lvl3pPr>
            <a:lvl4pPr>
              <a:defRPr>
                <a:solidFill>
                  <a:srgbClr val="0A3751"/>
                </a:solidFill>
              </a:defRPr>
            </a:lvl4pPr>
            <a:lvl5pPr>
              <a:defRPr>
                <a:solidFill>
                  <a:srgbClr val="0A37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FF07C6-2713-30A0-67ED-172DC9DF9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2704" y="1253330"/>
            <a:ext cx="5311304" cy="4602720"/>
          </a:xfrm>
        </p:spPr>
        <p:txBody>
          <a:bodyPr/>
          <a:lstStyle>
            <a:lvl1pPr>
              <a:defRPr>
                <a:solidFill>
                  <a:srgbClr val="0A3751"/>
                </a:solidFill>
              </a:defRPr>
            </a:lvl1pPr>
            <a:lvl2pPr>
              <a:defRPr>
                <a:solidFill>
                  <a:srgbClr val="0A3751"/>
                </a:solidFill>
              </a:defRPr>
            </a:lvl2pPr>
            <a:lvl3pPr>
              <a:defRPr>
                <a:solidFill>
                  <a:srgbClr val="0A3751"/>
                </a:solidFill>
              </a:defRPr>
            </a:lvl3pPr>
            <a:lvl4pPr>
              <a:defRPr>
                <a:solidFill>
                  <a:srgbClr val="0A3751"/>
                </a:solidFill>
              </a:defRPr>
            </a:lvl4pPr>
            <a:lvl5pPr>
              <a:defRPr>
                <a:solidFill>
                  <a:srgbClr val="0A37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0BE28E9-75C9-71CE-2094-B5211CA8C8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77147" y="6415004"/>
            <a:ext cx="1122106" cy="260516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8CD46C8-6EE0-1F6A-7E5E-A504C65C15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0200" y="63627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i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1E040412-46E9-4545-AC2D-81B88879F7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09EDCF1-434D-F7D8-502D-2C30A69781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6933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938B01C2-246C-B946-698C-65769BFC9ED9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6762750"/>
            <a:ext cx="12192000" cy="9525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CC6CD0FC-01CC-9582-6759-169BAB8D6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289" y="258121"/>
            <a:ext cx="11439728" cy="753555"/>
          </a:xfrm>
        </p:spPr>
        <p:txBody>
          <a:bodyPr/>
          <a:lstStyle>
            <a:lvl1pPr>
              <a:defRPr>
                <a:solidFill>
                  <a:srgbClr val="0A37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96ADC9-24B8-DFEF-CE7A-302E6D1F48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405" y="1268759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A375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ABBB0C1-6499-57C7-CD6E-64ADD67618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3405" y="2092671"/>
            <a:ext cx="5157787" cy="36845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55A2F67-1622-C66E-4C6D-A14C558C67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7920" y="1263410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A375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03F8FFA-ECC4-8DA8-226B-9B0330E933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7920" y="2130937"/>
            <a:ext cx="5183188" cy="3684588"/>
          </a:xfrm>
        </p:spPr>
        <p:txBody>
          <a:bodyPr/>
          <a:lstStyle>
            <a:lvl1pPr>
              <a:defRPr>
                <a:solidFill>
                  <a:srgbClr val="0A3751"/>
                </a:solidFill>
              </a:defRPr>
            </a:lvl1pPr>
            <a:lvl2pPr>
              <a:defRPr>
                <a:solidFill>
                  <a:srgbClr val="0A3751"/>
                </a:solidFill>
              </a:defRPr>
            </a:lvl2pPr>
            <a:lvl3pPr>
              <a:defRPr>
                <a:solidFill>
                  <a:srgbClr val="0A3751"/>
                </a:solidFill>
              </a:defRPr>
            </a:lvl3pPr>
            <a:lvl4pPr>
              <a:defRPr>
                <a:solidFill>
                  <a:srgbClr val="0A3751"/>
                </a:solidFill>
              </a:defRPr>
            </a:lvl4pPr>
            <a:lvl5pPr>
              <a:defRPr>
                <a:solidFill>
                  <a:srgbClr val="0A37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B0243E7-D186-DD16-F632-EB7D7F60825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77147" y="6415004"/>
            <a:ext cx="1122106" cy="260516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8526EC9-4E2E-1EA3-C3E7-334A4B0C61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20200" y="63627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i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1E040412-46E9-4545-AC2D-81B88879F7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F9766B2-ACDF-B80E-DACF-1ACF80428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7160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8BBA7-A280-8237-9A3A-89C1C30CB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757320"/>
            <a:ext cx="5492588" cy="1325563"/>
          </a:xfrm>
        </p:spPr>
        <p:txBody>
          <a:bodyPr anchor="t" anchorCtr="0"/>
          <a:lstStyle>
            <a:lvl1pPr>
              <a:defRPr>
                <a:solidFill>
                  <a:srgbClr val="0A37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266800B-3A64-891F-9E69-E896B86B695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7147" y="757320"/>
            <a:ext cx="5028130" cy="4888737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C7656E4-FBF0-12EB-C78A-802DEF5B0B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2303463"/>
            <a:ext cx="5492588" cy="3614737"/>
          </a:xfrm>
        </p:spPr>
        <p:txBody>
          <a:bodyPr/>
          <a:lstStyle>
            <a:lvl1pPr>
              <a:defRPr>
                <a:solidFill>
                  <a:srgbClr val="0A3751"/>
                </a:solidFill>
              </a:defRPr>
            </a:lvl1pPr>
            <a:lvl2pPr>
              <a:defRPr>
                <a:solidFill>
                  <a:srgbClr val="0A3751"/>
                </a:solidFill>
              </a:defRPr>
            </a:lvl2pPr>
            <a:lvl3pPr>
              <a:defRPr>
                <a:solidFill>
                  <a:srgbClr val="0A3751"/>
                </a:solidFill>
              </a:defRPr>
            </a:lvl3pPr>
            <a:lvl4pPr>
              <a:defRPr>
                <a:solidFill>
                  <a:srgbClr val="0A3751"/>
                </a:solidFill>
              </a:defRPr>
            </a:lvl4pPr>
            <a:lvl5pPr>
              <a:defRPr>
                <a:solidFill>
                  <a:srgbClr val="0A37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3D613D3-D81C-8CD1-8EAC-761377F96CBB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6762750"/>
            <a:ext cx="12192000" cy="9525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4AB6C10-719E-E055-8AD6-5F14DECB44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77147" y="6415004"/>
            <a:ext cx="1122106" cy="260516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BDCF5FF-520B-160B-6AD4-70FD383EEC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0200" y="63627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i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1E040412-46E9-4545-AC2D-81B88879F7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8DE042B-6D8D-ECF5-CC01-6B74C07BE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51346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A759D57-9C6F-BF4C-0D54-967FAC6919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1994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88BBA7-A280-8237-9A3A-89C1C30CB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147" y="757320"/>
            <a:ext cx="9636110" cy="705642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rgbClr val="0A37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841CEED-F4FF-D9B6-7DDC-F0E22C40E5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77147" y="6415004"/>
            <a:ext cx="1122106" cy="260516"/>
          </a:xfrm>
          <a:prstGeom prst="rect">
            <a:avLst/>
          </a:prstGeom>
        </p:spPr>
      </p:pic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19D9466C-DBF5-CC70-C91F-BF36FC96BF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7147" y="3071210"/>
            <a:ext cx="3468135" cy="371127"/>
          </a:xfr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rgbClr val="0A3751"/>
                </a:solidFill>
              </a:defRPr>
            </a:lvl1pPr>
            <a:lvl2pPr>
              <a:defRPr>
                <a:solidFill>
                  <a:srgbClr val="0A3751"/>
                </a:solidFill>
              </a:defRPr>
            </a:lvl2pPr>
            <a:lvl3pPr>
              <a:defRPr>
                <a:solidFill>
                  <a:srgbClr val="0A3751"/>
                </a:solidFill>
              </a:defRPr>
            </a:lvl3pPr>
            <a:lvl4pPr>
              <a:defRPr>
                <a:solidFill>
                  <a:srgbClr val="0A3751"/>
                </a:solidFill>
              </a:defRPr>
            </a:lvl4pPr>
            <a:lvl5pPr>
              <a:defRPr>
                <a:solidFill>
                  <a:srgbClr val="0A37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9D2AEE87-6D41-B49D-EF57-76D88EE7D0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7147" y="2398382"/>
            <a:ext cx="1351237" cy="648832"/>
          </a:xfrm>
        </p:spPr>
        <p:txBody>
          <a:bodyPr wrap="square">
            <a:spAutoFit/>
          </a:bodyPr>
          <a:lstStyle>
            <a:lvl1pPr marL="0" indent="0">
              <a:buNone/>
              <a:defRPr sz="4000" b="1">
                <a:solidFill>
                  <a:srgbClr val="EF6A22"/>
                </a:solidFill>
                <a:latin typeface="Swear Display" panose="02030502070402020203" pitchFamily="18" charset="0"/>
              </a:defRPr>
            </a:lvl1pPr>
            <a:lvl2pPr>
              <a:defRPr>
                <a:solidFill>
                  <a:srgbClr val="0A3751"/>
                </a:solidFill>
              </a:defRPr>
            </a:lvl2pPr>
            <a:lvl3pPr>
              <a:defRPr>
                <a:solidFill>
                  <a:srgbClr val="0A3751"/>
                </a:solidFill>
              </a:defRPr>
            </a:lvl3pPr>
            <a:lvl4pPr>
              <a:defRPr>
                <a:solidFill>
                  <a:srgbClr val="0A3751"/>
                </a:solidFill>
              </a:defRPr>
            </a:lvl4pPr>
            <a:lvl5pPr>
              <a:defRPr>
                <a:solidFill>
                  <a:srgbClr val="0A3751"/>
                </a:solidFill>
              </a:defRPr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A23B0C4C-950E-297C-FBB9-C429842C1E2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61933" y="3071210"/>
            <a:ext cx="3468135" cy="371127"/>
          </a:xfr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rgbClr val="0A3751"/>
                </a:solidFill>
              </a:defRPr>
            </a:lvl1pPr>
            <a:lvl2pPr>
              <a:defRPr>
                <a:solidFill>
                  <a:srgbClr val="0A3751"/>
                </a:solidFill>
              </a:defRPr>
            </a:lvl2pPr>
            <a:lvl3pPr>
              <a:defRPr>
                <a:solidFill>
                  <a:srgbClr val="0A3751"/>
                </a:solidFill>
              </a:defRPr>
            </a:lvl3pPr>
            <a:lvl4pPr>
              <a:defRPr>
                <a:solidFill>
                  <a:srgbClr val="0A3751"/>
                </a:solidFill>
              </a:defRPr>
            </a:lvl4pPr>
            <a:lvl5pPr>
              <a:defRPr>
                <a:solidFill>
                  <a:srgbClr val="0A37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9">
            <a:extLst>
              <a:ext uri="{FF2B5EF4-FFF2-40B4-BE49-F238E27FC236}">
                <a16:creationId xmlns:a16="http://schemas.microsoft.com/office/drawing/2014/main" id="{0924A160-B5E7-EFFE-E472-2BDC3EC48C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61933" y="2398382"/>
            <a:ext cx="1351237" cy="648832"/>
          </a:xfrm>
        </p:spPr>
        <p:txBody>
          <a:bodyPr wrap="square">
            <a:spAutoFit/>
          </a:bodyPr>
          <a:lstStyle>
            <a:lvl1pPr marL="0" indent="0">
              <a:buNone/>
              <a:defRPr sz="4000" b="1">
                <a:solidFill>
                  <a:srgbClr val="EF6A22"/>
                </a:solidFill>
                <a:latin typeface="Swear Display" panose="02030502070402020203" pitchFamily="18" charset="0"/>
              </a:defRPr>
            </a:lvl1pPr>
            <a:lvl2pPr>
              <a:defRPr>
                <a:solidFill>
                  <a:srgbClr val="0A3751"/>
                </a:solidFill>
              </a:defRPr>
            </a:lvl2pPr>
            <a:lvl3pPr>
              <a:defRPr>
                <a:solidFill>
                  <a:srgbClr val="0A3751"/>
                </a:solidFill>
              </a:defRPr>
            </a:lvl3pPr>
            <a:lvl4pPr>
              <a:defRPr>
                <a:solidFill>
                  <a:srgbClr val="0A3751"/>
                </a:solidFill>
              </a:defRPr>
            </a:lvl4pPr>
            <a:lvl5pPr>
              <a:defRPr>
                <a:solidFill>
                  <a:srgbClr val="0A3751"/>
                </a:solidFill>
              </a:defRPr>
            </a:lvl5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518425B7-4A84-45A6-9099-81630A9FB51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446720" y="3930015"/>
            <a:ext cx="3745280" cy="1596912"/>
          </a:xfrm>
        </p:spPr>
        <p:txBody>
          <a:bodyPr wrap="square">
            <a:spAutoFit/>
          </a:bodyPr>
          <a:lstStyle>
            <a:lvl1pPr>
              <a:defRPr sz="1800">
                <a:solidFill>
                  <a:srgbClr val="0A3751"/>
                </a:solidFill>
              </a:defRPr>
            </a:lvl1pPr>
            <a:lvl2pPr>
              <a:defRPr sz="1800">
                <a:solidFill>
                  <a:srgbClr val="0A3751"/>
                </a:solidFill>
              </a:defRPr>
            </a:lvl2pPr>
            <a:lvl3pPr>
              <a:defRPr sz="1800">
                <a:solidFill>
                  <a:srgbClr val="0A3751"/>
                </a:solidFill>
              </a:defRPr>
            </a:lvl3pPr>
            <a:lvl4pPr>
              <a:defRPr sz="1800">
                <a:solidFill>
                  <a:srgbClr val="0A3751"/>
                </a:solidFill>
              </a:defRPr>
            </a:lvl4pPr>
            <a:lvl5pPr>
              <a:defRPr sz="1800">
                <a:solidFill>
                  <a:srgbClr val="0A37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F0666E9F-7CCB-6DD2-331A-2BF2E004028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446720" y="3071210"/>
            <a:ext cx="3468135" cy="371127"/>
          </a:xfr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rgbClr val="0A3751"/>
                </a:solidFill>
              </a:defRPr>
            </a:lvl1pPr>
            <a:lvl2pPr>
              <a:defRPr>
                <a:solidFill>
                  <a:srgbClr val="0A3751"/>
                </a:solidFill>
              </a:defRPr>
            </a:lvl2pPr>
            <a:lvl3pPr>
              <a:defRPr>
                <a:solidFill>
                  <a:srgbClr val="0A3751"/>
                </a:solidFill>
              </a:defRPr>
            </a:lvl3pPr>
            <a:lvl4pPr>
              <a:defRPr>
                <a:solidFill>
                  <a:srgbClr val="0A3751"/>
                </a:solidFill>
              </a:defRPr>
            </a:lvl4pPr>
            <a:lvl5pPr>
              <a:defRPr>
                <a:solidFill>
                  <a:srgbClr val="0A37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F1D18973-DB2C-DF18-A98A-5CF8A69A819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46720" y="2398382"/>
            <a:ext cx="1351237" cy="648832"/>
          </a:xfrm>
        </p:spPr>
        <p:txBody>
          <a:bodyPr wrap="square">
            <a:spAutoFit/>
          </a:bodyPr>
          <a:lstStyle>
            <a:lvl1pPr marL="0" indent="0">
              <a:buNone/>
              <a:defRPr sz="4000" b="1">
                <a:solidFill>
                  <a:srgbClr val="EF6A22"/>
                </a:solidFill>
                <a:latin typeface="Swear Display" panose="02030502070402020203" pitchFamily="18" charset="0"/>
              </a:defRPr>
            </a:lvl1pPr>
            <a:lvl2pPr>
              <a:defRPr>
                <a:solidFill>
                  <a:srgbClr val="0A3751"/>
                </a:solidFill>
              </a:defRPr>
            </a:lvl2pPr>
            <a:lvl3pPr>
              <a:defRPr>
                <a:solidFill>
                  <a:srgbClr val="0A3751"/>
                </a:solidFill>
              </a:defRPr>
            </a:lvl3pPr>
            <a:lvl4pPr>
              <a:defRPr>
                <a:solidFill>
                  <a:srgbClr val="0A3751"/>
                </a:solidFill>
              </a:defRPr>
            </a:lvl4pPr>
            <a:lvl5pPr>
              <a:defRPr>
                <a:solidFill>
                  <a:srgbClr val="0A3751"/>
                </a:solidFill>
              </a:defRPr>
            </a:lvl5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3A2A0C5B-831F-6120-FCA5-B45E03CD814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61933" y="3930015"/>
            <a:ext cx="3745280" cy="1596912"/>
          </a:xfrm>
        </p:spPr>
        <p:txBody>
          <a:bodyPr wrap="square">
            <a:spAutoFit/>
          </a:bodyPr>
          <a:lstStyle>
            <a:lvl1pPr>
              <a:defRPr sz="1800">
                <a:solidFill>
                  <a:srgbClr val="0A3751"/>
                </a:solidFill>
              </a:defRPr>
            </a:lvl1pPr>
            <a:lvl2pPr>
              <a:defRPr sz="1800">
                <a:solidFill>
                  <a:srgbClr val="0A3751"/>
                </a:solidFill>
              </a:defRPr>
            </a:lvl2pPr>
            <a:lvl3pPr>
              <a:defRPr sz="1800">
                <a:solidFill>
                  <a:srgbClr val="0A3751"/>
                </a:solidFill>
              </a:defRPr>
            </a:lvl3pPr>
            <a:lvl4pPr>
              <a:defRPr sz="1800">
                <a:solidFill>
                  <a:srgbClr val="0A3751"/>
                </a:solidFill>
              </a:defRPr>
            </a:lvl4pPr>
            <a:lvl5pPr>
              <a:defRPr sz="1800">
                <a:solidFill>
                  <a:srgbClr val="0A37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6B0C1CE7-EF80-C930-C545-A8EB6F36B94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77146" y="3930014"/>
            <a:ext cx="3745280" cy="1596912"/>
          </a:xfrm>
        </p:spPr>
        <p:txBody>
          <a:bodyPr wrap="square">
            <a:spAutoFit/>
          </a:bodyPr>
          <a:lstStyle>
            <a:lvl1pPr>
              <a:defRPr sz="1800">
                <a:solidFill>
                  <a:srgbClr val="0A3751"/>
                </a:solidFill>
              </a:defRPr>
            </a:lvl1pPr>
            <a:lvl2pPr>
              <a:defRPr sz="1800">
                <a:solidFill>
                  <a:srgbClr val="0A3751"/>
                </a:solidFill>
              </a:defRPr>
            </a:lvl2pPr>
            <a:lvl3pPr>
              <a:defRPr sz="1800">
                <a:solidFill>
                  <a:srgbClr val="0A3751"/>
                </a:solidFill>
              </a:defRPr>
            </a:lvl3pPr>
            <a:lvl4pPr>
              <a:defRPr sz="1800">
                <a:solidFill>
                  <a:srgbClr val="0A3751"/>
                </a:solidFill>
              </a:defRPr>
            </a:lvl4pPr>
            <a:lvl5pPr>
              <a:defRPr sz="1800">
                <a:solidFill>
                  <a:srgbClr val="0A37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4B671C9-EFD1-6011-AB3B-09839C3CF2BD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762750"/>
            <a:ext cx="12192000" cy="952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402D24-B1C7-EED1-39A7-3C240F23CD63}"/>
              </a:ext>
            </a:extLst>
          </p:cNvPr>
          <p:cNvCxnSpPr/>
          <p:nvPr userDrawn="1"/>
        </p:nvCxnSpPr>
        <p:spPr>
          <a:xfrm>
            <a:off x="277146" y="1768415"/>
            <a:ext cx="11351262" cy="0"/>
          </a:xfrm>
          <a:prstGeom prst="line">
            <a:avLst/>
          </a:prstGeom>
          <a:ln>
            <a:solidFill>
              <a:srgbClr val="0A3751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F97271B-4E80-ACF6-9C5C-7A778FD740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0200" y="63627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i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1E040412-46E9-4545-AC2D-81B88879F7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2C51C7A-8E33-3AE5-D88E-9A4BDB1044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728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8BBA7-A280-8237-9A3A-89C1C30CB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147" y="757320"/>
            <a:ext cx="5492588" cy="1325563"/>
          </a:xfrm>
        </p:spPr>
        <p:txBody>
          <a:bodyPr anchor="t" anchorCtr="0"/>
          <a:lstStyle>
            <a:lvl1pPr>
              <a:defRPr>
                <a:solidFill>
                  <a:srgbClr val="0A37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266800B-3A64-891F-9E69-E896B86B695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47624"/>
            <a:ext cx="6096000" cy="6857999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7567F99-611D-7A8E-7DD4-E6E36A7D237B}"/>
              </a:ext>
            </a:extLst>
          </p:cNvPr>
          <p:cNvCxnSpPr>
            <a:cxnSpLocks/>
          </p:cNvCxnSpPr>
          <p:nvPr userDrawn="1"/>
        </p:nvCxnSpPr>
        <p:spPr>
          <a:xfrm>
            <a:off x="277147" y="6185171"/>
            <a:ext cx="549258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C7656E4-FBF0-12EB-C78A-802DEF5B0B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7147" y="2303463"/>
            <a:ext cx="5492588" cy="3614737"/>
          </a:xfrm>
        </p:spPr>
        <p:txBody>
          <a:bodyPr/>
          <a:lstStyle>
            <a:lvl1pPr>
              <a:defRPr>
                <a:solidFill>
                  <a:srgbClr val="0A3751"/>
                </a:solidFill>
              </a:defRPr>
            </a:lvl1pPr>
            <a:lvl2pPr>
              <a:defRPr>
                <a:solidFill>
                  <a:srgbClr val="0A3751"/>
                </a:solidFill>
              </a:defRPr>
            </a:lvl2pPr>
            <a:lvl3pPr>
              <a:defRPr>
                <a:solidFill>
                  <a:srgbClr val="0A3751"/>
                </a:solidFill>
              </a:defRPr>
            </a:lvl3pPr>
            <a:lvl4pPr>
              <a:defRPr>
                <a:solidFill>
                  <a:srgbClr val="0A3751"/>
                </a:solidFill>
              </a:defRPr>
            </a:lvl4pPr>
            <a:lvl5pPr>
              <a:defRPr>
                <a:solidFill>
                  <a:srgbClr val="0A375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D1EC1DA-2D1B-4445-3E69-5E5AD5688A28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6762750"/>
            <a:ext cx="12192000" cy="9525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2FB8522-334A-25C6-35FA-7E0858EDED2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77147" y="6415004"/>
            <a:ext cx="1122106" cy="260516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B642D96-E558-76EB-33D1-A3517C4D6C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0200" y="63627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i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1E040412-46E9-4545-AC2D-81B88879F7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60EFC33-1006-C101-E5A0-C981BCE835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52612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2AED66D-55AB-AD00-94EF-8B9960BDE171}"/>
              </a:ext>
            </a:extLst>
          </p:cNvPr>
          <p:cNvCxnSpPr>
            <a:cxnSpLocks/>
          </p:cNvCxnSpPr>
          <p:nvPr userDrawn="1"/>
        </p:nvCxnSpPr>
        <p:spPr>
          <a:xfrm>
            <a:off x="277147" y="6185171"/>
            <a:ext cx="11686253" cy="0"/>
          </a:xfrm>
          <a:prstGeom prst="line">
            <a:avLst/>
          </a:prstGeom>
          <a:ln w="12700">
            <a:solidFill>
              <a:srgbClr val="0A375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FA0E0D0C-4E47-A259-8E9B-3DB3A55644D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77147" y="6415004"/>
            <a:ext cx="1122106" cy="26051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193D6F6-C3A0-4253-A905-29D7818EF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224" y="1350938"/>
            <a:ext cx="9501553" cy="705642"/>
          </a:xfrm>
        </p:spPr>
        <p:txBody>
          <a:bodyPr wrap="square" anchor="t" anchorCtr="0">
            <a:spAutoFit/>
          </a:bodyPr>
          <a:lstStyle>
            <a:lvl1pPr>
              <a:defRPr>
                <a:solidFill>
                  <a:srgbClr val="0A37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39CC7C7-E595-93EC-1FE4-1CEEAEAA2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73455" y="4251524"/>
            <a:ext cx="5408545" cy="377026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000">
                <a:solidFill>
                  <a:srgbClr val="0A3751"/>
                </a:solidFill>
                <a:latin typeface="Henderson Sans Basic SemiBold" panose="02000505030000020004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D6D7A95-E8D7-4A3A-4E7D-A0E6C97507D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77462" y="4003539"/>
            <a:ext cx="1248507" cy="1250023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19706F3-A0B3-2159-83F0-3D5D308A5807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2973454" y="4726158"/>
            <a:ext cx="5408545" cy="320088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1600">
                <a:solidFill>
                  <a:srgbClr val="0A375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10AD6A5-20C9-52E8-4151-90FC4F0D64E9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762750"/>
            <a:ext cx="12192000" cy="9525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ABFD1C3A-9B08-51F0-9B3A-58ACD859196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869303"/>
            <a:ext cx="1248506" cy="1041535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87FE8C7-41FA-234D-F43A-33D832FAF1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0200" y="63627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i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1E040412-46E9-4545-AC2D-81B88879F7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8A14DE-C39C-9811-5B10-FF3E98A6D9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21936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FA88840-04D1-2E70-B269-9182D70D8F60}"/>
              </a:ext>
            </a:extLst>
          </p:cNvPr>
          <p:cNvSpPr/>
          <p:nvPr userDrawn="1"/>
        </p:nvSpPr>
        <p:spPr>
          <a:xfrm>
            <a:off x="0" y="0"/>
            <a:ext cx="4058386" cy="6858000"/>
          </a:xfrm>
          <a:prstGeom prst="rect">
            <a:avLst/>
          </a:prstGeom>
          <a:solidFill>
            <a:srgbClr val="0A37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F603F5-4C42-F75E-6363-9F41B55D75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2676" y="703490"/>
            <a:ext cx="6641123" cy="648832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A454D73-850F-E43C-515E-524A4BF2998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6762750"/>
            <a:ext cx="12192000" cy="9525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28E9149-C8CF-F299-3837-ABC018B83E4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12676" y="1754147"/>
            <a:ext cx="2414955" cy="348557"/>
          </a:xfrm>
        </p:spPr>
        <p:txBody>
          <a:bodyPr wrap="square">
            <a:spAutoFit/>
          </a:bodyPr>
          <a:lstStyle>
            <a:lvl1pPr marL="0" indent="0">
              <a:buNone/>
              <a:defRPr sz="1800">
                <a:solidFill>
                  <a:srgbClr val="0A3751"/>
                </a:solidFill>
                <a:latin typeface="Henderson Sans Basic SemiBold" panose="02000505030000020004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US Location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812B0D3-300A-00DE-3F2F-B36A27FE9650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712675" y="2208705"/>
            <a:ext cx="3001110" cy="935897"/>
          </a:xfrm>
        </p:spPr>
        <p:txBody>
          <a:bodyPr wrap="square">
            <a:spAutoFit/>
          </a:bodyPr>
          <a:lstStyle>
            <a:lvl1pPr marL="0" indent="0">
              <a:buNone/>
              <a:defRPr sz="1400">
                <a:solidFill>
                  <a:srgbClr val="0A3751"/>
                </a:solidFill>
                <a:latin typeface="Henderson Sans Basic Regular" panose="02000505030000020004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err="1">
                <a:effectLst/>
              </a:rPr>
              <a:t>ThermoAnalytics</a:t>
            </a:r>
            <a:r>
              <a:rPr lang="en-US">
                <a:effectLst/>
              </a:rPr>
              <a:t> HQ</a:t>
            </a:r>
          </a:p>
          <a:p>
            <a:pPr lvl="0"/>
            <a:r>
              <a:rPr lang="en-US">
                <a:effectLst/>
              </a:rPr>
              <a:t>23440 Airpark Blvd.</a:t>
            </a:r>
          </a:p>
          <a:p>
            <a:pPr lvl="0"/>
            <a:r>
              <a:rPr lang="en-US">
                <a:effectLst/>
              </a:rPr>
              <a:t>Calumet, MI 49913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2843543-3115-52A0-E84B-DEB3CEE8513E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8133615" y="1754147"/>
            <a:ext cx="2607654" cy="348557"/>
          </a:xfrm>
        </p:spPr>
        <p:txBody>
          <a:bodyPr wrap="square">
            <a:spAutoFit/>
          </a:bodyPr>
          <a:lstStyle>
            <a:lvl1pPr marL="0" indent="0">
              <a:buNone/>
              <a:defRPr sz="1800">
                <a:solidFill>
                  <a:srgbClr val="0A3751"/>
                </a:solidFill>
                <a:latin typeface="Henderson Sans Basic SemiBold" panose="02000505030000020004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>
                <a:effectLst/>
              </a:rPr>
              <a:t>Contact Us</a:t>
            </a:r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0F6A1E7B-B35B-1B2A-72EC-F80CB888B63B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133612" y="2208705"/>
            <a:ext cx="4020287" cy="935897"/>
          </a:xfrm>
        </p:spPr>
        <p:txBody>
          <a:bodyPr wrap="square">
            <a:spAutoFit/>
          </a:bodyPr>
          <a:lstStyle>
            <a:lvl1pPr marL="0" indent="0">
              <a:buNone/>
              <a:defRPr sz="1400">
                <a:solidFill>
                  <a:srgbClr val="0A3751"/>
                </a:solidFill>
                <a:latin typeface="Henderson Sans Basic Regular" panose="02000505030000020004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>
                <a:effectLst/>
              </a:rPr>
              <a:t>Office: +1 (906)482-9560 23440</a:t>
            </a:r>
          </a:p>
          <a:p>
            <a:pPr lvl="0"/>
            <a:r>
              <a:rPr lang="en-US">
                <a:effectLst/>
              </a:rPr>
              <a:t>???@thermoanalytics.com</a:t>
            </a:r>
          </a:p>
          <a:p>
            <a:pPr lvl="0"/>
            <a:r>
              <a:rPr lang="en-US">
                <a:effectLst/>
              </a:rPr>
              <a:t>www.thermoanalytics.com</a:t>
            </a:r>
            <a:endParaRPr lang="en-US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98081B8E-BB09-C379-5321-85C48CC662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12675" y="5843359"/>
            <a:ext cx="622301" cy="622301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F75BF4B-55C2-29DE-259B-CC1BA40548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8965" y="5843357"/>
            <a:ext cx="622302" cy="622302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77E3A991-485B-48A3-98A2-3F83A92C10A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2004" y="3048556"/>
            <a:ext cx="3277319" cy="76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24736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5271"/>
            <a:ext cx="10515600" cy="1325563"/>
          </a:xfrm>
        </p:spPr>
        <p:txBody>
          <a:bodyPr/>
          <a:lstStyle>
            <a:lvl1pPr>
              <a:defRPr b="1" i="0"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01613" indent="-228600">
              <a:buClr>
                <a:schemeClr val="accent1"/>
              </a:buClr>
              <a:buSzPct val="105000"/>
              <a:buFont typeface="Arial" charset="0"/>
              <a:buChar char="•"/>
              <a:tabLst/>
              <a:defRPr b="0" i="0">
                <a:latin typeface="Calibri Light" charset="0"/>
                <a:ea typeface="Calibri Light" charset="0"/>
                <a:cs typeface="Calibri Light" charset="0"/>
              </a:defRPr>
            </a:lvl1pPr>
            <a:lvl2pPr marL="706438" indent="-250190">
              <a:buClr>
                <a:schemeClr val="accent1"/>
              </a:buClr>
              <a:buSzPct val="105000"/>
              <a:buFont typeface="Arial" charset="0"/>
              <a:buChar char="•"/>
              <a:tabLst/>
              <a:defRPr b="0" i="0">
                <a:latin typeface="Calibri Light" charset="0"/>
                <a:ea typeface="Calibri Light" charset="0"/>
                <a:cs typeface="Calibri Light" charset="0"/>
              </a:defRPr>
            </a:lvl2pPr>
            <a:lvl3pPr marL="1073150" indent="-182880">
              <a:buClr>
                <a:schemeClr val="accent1"/>
              </a:buClr>
              <a:buSzPct val="105000"/>
              <a:buFont typeface="Arial" charset="0"/>
              <a:buChar char="•"/>
              <a:tabLst/>
              <a:defRPr b="0" i="0">
                <a:latin typeface="Calibri Light" charset="0"/>
                <a:ea typeface="Calibri Light" charset="0"/>
                <a:cs typeface="Calibri Light" charset="0"/>
              </a:defRPr>
            </a:lvl3pPr>
            <a:lvl4pPr marL="1473200" indent="-193040">
              <a:buClr>
                <a:schemeClr val="accent1"/>
              </a:buClr>
              <a:buSzPct val="105000"/>
              <a:buFont typeface="Arial" charset="0"/>
              <a:buChar char="•"/>
              <a:tabLst/>
              <a:defRPr b="0" i="0">
                <a:latin typeface="Calibri Light" charset="0"/>
                <a:ea typeface="Calibri Light" charset="0"/>
                <a:cs typeface="Calibri Light" charset="0"/>
              </a:defRPr>
            </a:lvl4pPr>
            <a:lvl5pPr marL="1931035" indent="-193675">
              <a:buClr>
                <a:schemeClr val="accent1"/>
              </a:buClr>
              <a:buSzPct val="105000"/>
              <a:buFont typeface="Arial" charset="0"/>
              <a:buChar char="•"/>
              <a:tabLst/>
              <a:defRPr b="0" i="0">
                <a:latin typeface="Calibri Light" charset="0"/>
                <a:ea typeface="Calibri Light" charset="0"/>
                <a:cs typeface="Calibri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A40D-2105-F949-920C-48B5EBE4F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160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7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8.xml"/></Relationships>
</file>

<file path=ppt/slideMasters/_rels/slideMaster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1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0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21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2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Masters/_rels/slideMaster23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.xml"/><Relationship Id="rId1" Type="http://schemas.openxmlformats.org/officeDocument/2006/relationships/slideLayout" Target="../slideLayouts/slideLayout23.xml"/></Relationships>
</file>

<file path=ppt/slideMasters/_rels/slideMaster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24.xml"/><Relationship Id="rId5" Type="http://schemas.openxmlformats.org/officeDocument/2006/relationships/hyperlink" Target="https://www.linkedin.com/company/thermoanalytics-inc-" TargetMode="External"/><Relationship Id="rId4" Type="http://schemas.openxmlformats.org/officeDocument/2006/relationships/hyperlink" Target="https://www.facebook.com/thermoanalytics" TargetMode="External"/></Relationships>
</file>

<file path=ppt/slideMasters/_rels/slideMaster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5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.png"/></Relationships>
</file>

<file path=ppt/slideMasters/_rels/slideMaster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6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png"/></Relationships>
</file>

<file path=ppt/slideMasters/_rels/slideMaster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7.xml"/><Relationship Id="rId1" Type="http://schemas.openxmlformats.org/officeDocument/2006/relationships/slideLayout" Target="../slideLayouts/slideLayout27.xml"/></Relationships>
</file>

<file path=ppt/slideMasters/_rels/slideMaster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8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.png"/></Relationships>
</file>

<file path=ppt/slideMasters/_rels/slideMaster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9.xml"/><Relationship Id="rId1" Type="http://schemas.openxmlformats.org/officeDocument/2006/relationships/slideLayout" Target="../slideLayouts/slideLayout29.xml"/></Relationships>
</file>

<file path=ppt/slideMasters/_rels/slideMaster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0.xml"/><Relationship Id="rId1" Type="http://schemas.openxmlformats.org/officeDocument/2006/relationships/slideLayout" Target="../slideLayouts/slideLayout30.xml"/></Relationships>
</file>

<file path=ppt/slideMasters/_rels/slideMaster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1.xml"/><Relationship Id="rId1" Type="http://schemas.openxmlformats.org/officeDocument/2006/relationships/slideLayout" Target="../slideLayouts/slideLayout31.xml"/></Relationships>
</file>

<file path=ppt/slideMasters/_rels/slideMaster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2.xml"/><Relationship Id="rId1" Type="http://schemas.openxmlformats.org/officeDocument/2006/relationships/slideLayout" Target="../slideLayouts/slideLayout32.xml"/></Relationships>
</file>

<file path=ppt/slideMasters/_rels/slideMaster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3.xml"/><Relationship Id="rId1" Type="http://schemas.openxmlformats.org/officeDocument/2006/relationships/slideLayout" Target="../slideLayouts/slideLayout33.xml"/></Relationships>
</file>

<file path=ppt/slideMasters/_rels/slideMaster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4.xml"/><Relationship Id="rId1" Type="http://schemas.openxmlformats.org/officeDocument/2006/relationships/slideLayout" Target="../slideLayouts/slideLayout34.xml"/></Relationships>
</file>

<file path=ppt/slideMasters/_rels/slideMaster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5.xml"/><Relationship Id="rId1" Type="http://schemas.openxmlformats.org/officeDocument/2006/relationships/slideLayout" Target="../slideLayouts/slideLayout35.xml"/></Relationships>
</file>

<file path=ppt/slideMasters/_rels/slideMaster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6.xml"/><Relationship Id="rId1" Type="http://schemas.openxmlformats.org/officeDocument/2006/relationships/slideLayout" Target="../slideLayouts/slideLayout36.xml"/></Relationships>
</file>

<file path=ppt/slideMasters/_rels/slideMaster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7.xml"/><Relationship Id="rId1" Type="http://schemas.openxmlformats.org/officeDocument/2006/relationships/slideLayout" Target="../slideLayouts/slideLayout37.xml"/></Relationships>
</file>

<file path=ppt/slideMasters/_rels/slideMaster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8.xml"/><Relationship Id="rId1" Type="http://schemas.openxmlformats.org/officeDocument/2006/relationships/slideLayout" Target="../slideLayouts/slideLayout38.xml"/></Relationships>
</file>

<file path=ppt/slideMasters/_rels/slideMaster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9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.png"/></Relationships>
</file>

<file path=ppt/slideMasters/_rels/slideMaster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40.xml"/><Relationship Id="rId1" Type="http://schemas.openxmlformats.org/officeDocument/2006/relationships/slideLayout" Target="../slideLayouts/slideLayout40.xml"/></Relationships>
</file>

<file path=ppt/slideMasters/_rels/slideMaster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41.xml"/><Relationship Id="rId1" Type="http://schemas.openxmlformats.org/officeDocument/2006/relationships/slideLayout" Target="../slideLayouts/slideLayout41.xml"/></Relationships>
</file>

<file path=ppt/slideMasters/_rels/slideMaster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42.xml"/><Relationship Id="rId1" Type="http://schemas.openxmlformats.org/officeDocument/2006/relationships/slideLayout" Target="../slideLayouts/slideLayout42.xml"/></Relationships>
</file>

<file path=ppt/slideMasters/_rels/slideMaster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43.xml"/><Relationship Id="rId1" Type="http://schemas.openxmlformats.org/officeDocument/2006/relationships/slideLayout" Target="../slideLayouts/slideLayout43.xml"/></Relationships>
</file>

<file path=ppt/slideMasters/_rels/slideMaster4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4.xml"/><Relationship Id="rId1" Type="http://schemas.openxmlformats.org/officeDocument/2006/relationships/slideLayout" Target="../slideLayouts/slideLayout44.xml"/></Relationships>
</file>

<file path=ppt/slideMasters/_rels/slideMaster45.xml.rels><?xml version="1.0" encoding="UTF-8" standalone="yes"?>
<Relationships xmlns="http://schemas.openxmlformats.org/package/2006/relationships"><Relationship Id="rId2" Type="http://schemas.openxmlformats.org/officeDocument/2006/relationships/theme" Target="../theme/theme45.xml"/><Relationship Id="rId1" Type="http://schemas.openxmlformats.org/officeDocument/2006/relationships/slideLayout" Target="../slideLayouts/slideLayout45.xml"/></Relationships>
</file>

<file path=ppt/slideMasters/_rels/slideMaster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6.xml"/><Relationship Id="rId1" Type="http://schemas.openxmlformats.org/officeDocument/2006/relationships/slideLayout" Target="../slideLayouts/slideLayout46.xml"/></Relationships>
</file>

<file path=ppt/slideMasters/_rels/slideMaster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7.xml"/><Relationship Id="rId1" Type="http://schemas.openxmlformats.org/officeDocument/2006/relationships/slideLayout" Target="../slideLayouts/slideLayout47.xml"/></Relationships>
</file>

<file path=ppt/slideMasters/_rels/slideMaster48.xml.rels><?xml version="1.0" encoding="UTF-8" standalone="yes"?>
<Relationships xmlns="http://schemas.openxmlformats.org/package/2006/relationships"><Relationship Id="rId2" Type="http://schemas.openxmlformats.org/officeDocument/2006/relationships/theme" Target="../theme/theme48.xml"/><Relationship Id="rId1" Type="http://schemas.openxmlformats.org/officeDocument/2006/relationships/slideLayout" Target="../slideLayouts/slideLayout48.xml"/></Relationships>
</file>

<file path=ppt/slideMasters/_rels/slideMaster49.xml.rels><?xml version="1.0" encoding="UTF-8" standalone="yes"?>
<Relationships xmlns="http://schemas.openxmlformats.org/package/2006/relationships"><Relationship Id="rId2" Type="http://schemas.openxmlformats.org/officeDocument/2006/relationships/theme" Target="../theme/theme49.xml"/><Relationship Id="rId1" Type="http://schemas.openxmlformats.org/officeDocument/2006/relationships/slideLayout" Target="../slideLayouts/slideLayout49.xml"/></Relationships>
</file>

<file path=ppt/slideMasters/_rels/slideMaster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50.xml"/><Relationship Id="rId1" Type="http://schemas.openxmlformats.org/officeDocument/2006/relationships/slideLayout" Target="../slideLayouts/slideLayout50.xml"/><Relationship Id="rId5" Type="http://schemas.openxmlformats.org/officeDocument/2006/relationships/hyperlink" Target="https://www.linkedin.com/company/thermoanalytics-inc-" TargetMode="External"/><Relationship Id="rId4" Type="http://schemas.openxmlformats.org/officeDocument/2006/relationships/hyperlink" Target="https://www.facebook.com/thermoanalytics" TargetMode="External"/></Relationships>
</file>

<file path=ppt/slideMasters/_rels/slideMaster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51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5.png"/></Relationships>
</file>

<file path=ppt/slideMasters/_rels/slideMaster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52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5.png"/></Relationships>
</file>

<file path=ppt/slideMasters/_rels/slideMaster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53.xml"/><Relationship Id="rId1" Type="http://schemas.openxmlformats.org/officeDocument/2006/relationships/slideLayout" Target="../slideLayouts/slideLayout53.xml"/></Relationships>
</file>

<file path=ppt/slideMasters/_rels/slideMaster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54.xml"/><Relationship Id="rId1" Type="http://schemas.openxmlformats.org/officeDocument/2006/relationships/slideLayout" Target="../slideLayouts/slideLayout54.xml"/></Relationships>
</file>

<file path=ppt/slideMasters/_rels/slideMaster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55.xml"/><Relationship Id="rId1" Type="http://schemas.openxmlformats.org/officeDocument/2006/relationships/slideLayout" Target="../slideLayouts/slideLayout55.xml"/></Relationships>
</file>

<file path=ppt/slideMasters/_rels/slideMaster56.xml.rels><?xml version="1.0" encoding="UTF-8" standalone="yes"?>
<Relationships xmlns="http://schemas.openxmlformats.org/package/2006/relationships"><Relationship Id="rId2" Type="http://schemas.openxmlformats.org/officeDocument/2006/relationships/theme" Target="../theme/theme56.xml"/><Relationship Id="rId1" Type="http://schemas.openxmlformats.org/officeDocument/2006/relationships/slideLayout" Target="../slideLayouts/slideLayout56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theme" Target="../theme/theme57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40" y="0"/>
            <a:ext cx="12188160" cy="6857280"/>
          </a:xfrm>
          <a:prstGeom prst="rect">
            <a:avLst/>
          </a:prstGeom>
          <a:gradFill rotWithShape="0">
            <a:gsLst>
              <a:gs pos="0">
                <a:srgbClr val="1A2852"/>
              </a:gs>
              <a:gs pos="81000">
                <a:srgbClr val="186E81"/>
              </a:gs>
              <a:gs pos="100000">
                <a:srgbClr val="187686"/>
              </a:gs>
            </a:gsLst>
            <a:lin ang="189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900" b="0" strike="noStrike" spc="-1">
              <a:solidFill>
                <a:schemeClr val="lt1"/>
              </a:solidFill>
              <a:latin typeface="Roboto Light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>
            <a:alphaModFix amt="75000"/>
          </a:blip>
          <a:srcRect l="2842" t="20275" r="28354" b="-1508"/>
          <a:stretch/>
        </p:blipFill>
        <p:spPr>
          <a:xfrm>
            <a:off x="1440" y="0"/>
            <a:ext cx="12188160" cy="6857280"/>
          </a:xfrm>
          <a:prstGeom prst="rect">
            <a:avLst/>
          </a:prstGeom>
          <a:ln w="0">
            <a:noFill/>
          </a:ln>
        </p:spPr>
      </p:pic>
      <p:pic>
        <p:nvPicPr>
          <p:cNvPr id="2" name="Picture 5"/>
          <p:cNvPicPr/>
          <p:nvPr/>
        </p:nvPicPr>
        <p:blipFill>
          <a:blip r:embed="rId4"/>
          <a:stretch/>
        </p:blipFill>
        <p:spPr>
          <a:xfrm>
            <a:off x="2725200" y="2447280"/>
            <a:ext cx="6740640" cy="207360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sldNum" idx="1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639DD4A-8947-4499-BB1B-868F655A82E0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5" name="Picture 4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6" name="Straight Connector 5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7" name="PlaceHolder 1"/>
          <p:cNvSpPr>
            <a:spLocks noGrp="1"/>
          </p:cNvSpPr>
          <p:nvPr>
            <p:ph type="sldNum" idx="2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DEA77E8-091B-42D6-9E11-299E5180C1B1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9" name="Picture 5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10" name="Straight Connector 6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11" name="PlaceHolder 1"/>
          <p:cNvSpPr>
            <a:spLocks noGrp="1"/>
          </p:cNvSpPr>
          <p:nvPr>
            <p:ph type="sldNum" idx="3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CED834A-0D96-437A-B122-E0C99223D472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3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13" name="Picture 5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14" name="Straight Connector 6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15" name="PlaceHolder 1"/>
          <p:cNvSpPr>
            <a:spLocks noGrp="1"/>
          </p:cNvSpPr>
          <p:nvPr>
            <p:ph type="sldNum" idx="4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9132A7E-85F5-4647-ACEE-CA3C74D42817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2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17" name="Picture 3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18" name="Straight Connector 5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19" name="PlaceHolder 1"/>
          <p:cNvSpPr>
            <a:spLocks noGrp="1"/>
          </p:cNvSpPr>
          <p:nvPr>
            <p:ph type="sldNum" idx="5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7CBA2AC-EFE2-4FD4-831E-E3E713B8D027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2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21" name="Picture 3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22" name="Straight Connector 4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23" name="PlaceHolder 1"/>
          <p:cNvSpPr>
            <a:spLocks noGrp="1"/>
          </p:cNvSpPr>
          <p:nvPr>
            <p:ph type="sldNum" idx="6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4BA3168-746E-4E64-B8FE-C4E43E010D9D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25" name="Picture 3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26" name="Straight Connector 4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27" name="PlaceHolder 1"/>
          <p:cNvSpPr>
            <a:spLocks noGrp="1"/>
          </p:cNvSpPr>
          <p:nvPr>
            <p:ph type="sldNum" idx="7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EFD7BFD-9BD0-4235-A6DE-CE45F2F150BF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29" name="Picture 3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30" name="Straight Connector 4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31" name="PlaceHolder 1"/>
          <p:cNvSpPr>
            <a:spLocks noGrp="1"/>
          </p:cNvSpPr>
          <p:nvPr>
            <p:ph type="sldNum" idx="8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93571FD-7ECA-4095-9293-DE0A484AB5B0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2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33" name="Picture 3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34" name="Straight Connector 4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35" name="PlaceHolder 1"/>
          <p:cNvSpPr>
            <a:spLocks noGrp="1"/>
          </p:cNvSpPr>
          <p:nvPr>
            <p:ph type="sldNum" idx="9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8FAE1E0-8D2F-4AB7-AEDD-6179F318E0B6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2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37" name="Picture 3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38" name="Straight Connector 4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39" name="PlaceHolder 1"/>
          <p:cNvSpPr>
            <a:spLocks noGrp="1"/>
          </p:cNvSpPr>
          <p:nvPr>
            <p:ph type="sldNum" idx="10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96BD7D1-F93F-4460-AC5F-EDE61393FF3D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2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41" name="Picture 3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42" name="Straight Connector 4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43" name="PlaceHolder 1"/>
          <p:cNvSpPr>
            <a:spLocks noGrp="1"/>
          </p:cNvSpPr>
          <p:nvPr>
            <p:ph type="sldNum" idx="11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49928F9-FEE1-4158-801D-08C54BE9E1A3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3"/>
          <p:cNvSpPr/>
          <p:nvPr/>
        </p:nvSpPr>
        <p:spPr>
          <a:xfrm>
            <a:off x="1440" y="0"/>
            <a:ext cx="12188160" cy="6857280"/>
          </a:xfrm>
          <a:prstGeom prst="rect">
            <a:avLst/>
          </a:prstGeom>
          <a:gradFill rotWithShape="0">
            <a:gsLst>
              <a:gs pos="0">
                <a:srgbClr val="1A2852"/>
              </a:gs>
              <a:gs pos="81000">
                <a:srgbClr val="186E81"/>
              </a:gs>
              <a:gs pos="100000">
                <a:srgbClr val="187686"/>
              </a:gs>
            </a:gsLst>
            <a:lin ang="189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900" b="0" strike="noStrike" spc="-1">
              <a:solidFill>
                <a:schemeClr val="lt1"/>
              </a:solidFill>
              <a:latin typeface="Roboto Light"/>
            </a:endParaRPr>
          </a:p>
        </p:txBody>
      </p:sp>
      <p:pic>
        <p:nvPicPr>
          <p:cNvPr id="45" name="Picture 4"/>
          <p:cNvPicPr/>
          <p:nvPr/>
        </p:nvPicPr>
        <p:blipFill>
          <a:blip r:embed="rId3">
            <a:alphaModFix amt="73000"/>
          </a:blip>
          <a:srcRect l="2842" t="20275" r="28354" b="-1508"/>
          <a:stretch/>
        </p:blipFill>
        <p:spPr>
          <a:xfrm>
            <a:off x="1440" y="0"/>
            <a:ext cx="12188160" cy="6857280"/>
          </a:xfrm>
          <a:prstGeom prst="rect">
            <a:avLst/>
          </a:prstGeom>
          <a:ln w="0">
            <a:noFill/>
          </a:ln>
        </p:spPr>
      </p:pic>
      <p:pic>
        <p:nvPicPr>
          <p:cNvPr id="46" name="Picture 6"/>
          <p:cNvPicPr/>
          <p:nvPr/>
        </p:nvPicPr>
        <p:blipFill>
          <a:blip r:embed="rId4"/>
          <a:stretch/>
        </p:blipFill>
        <p:spPr>
          <a:xfrm>
            <a:off x="3813120" y="4906800"/>
            <a:ext cx="4564800" cy="140400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2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48" name="Picture 3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49" name="Straight Connector 4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50" name="PlaceHolder 1"/>
          <p:cNvSpPr>
            <a:spLocks noGrp="1"/>
          </p:cNvSpPr>
          <p:nvPr>
            <p:ph type="sldNum" idx="12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F9A53F8-EAC0-441C-AB4B-C536C1A3E350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42"/>
          <p:cNvSpPr/>
          <p:nvPr/>
        </p:nvSpPr>
        <p:spPr>
          <a:xfrm>
            <a:off x="10075320" y="4646880"/>
            <a:ext cx="1438920" cy="14385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Roboto Light"/>
            </a:endParaRPr>
          </a:p>
        </p:txBody>
      </p:sp>
      <p:grpSp>
        <p:nvGrpSpPr>
          <p:cNvPr id="52" name="Group 2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53" name="Picture 3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54" name="Straight Connector 4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55" name="PlaceHolder 1"/>
          <p:cNvSpPr>
            <a:spLocks noGrp="1"/>
          </p:cNvSpPr>
          <p:nvPr>
            <p:ph type="sldNum" idx="13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0C5FAD7-E453-42AE-AC00-E2AE8022B3E4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3"/>
          <p:cNvSpPr/>
          <p:nvPr/>
        </p:nvSpPr>
        <p:spPr>
          <a:xfrm>
            <a:off x="0" y="295920"/>
            <a:ext cx="12189600" cy="1140480"/>
          </a:xfrm>
          <a:prstGeom prst="rect">
            <a:avLst/>
          </a:prstGeom>
          <a:gradFill rotWithShape="0">
            <a:gsLst>
              <a:gs pos="0">
                <a:srgbClr val="F0E646"/>
              </a:gs>
              <a:gs pos="68000">
                <a:srgbClr val="EF9E41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900" b="0" strike="noStrike" spc="-1">
              <a:solidFill>
                <a:schemeClr val="lt1"/>
              </a:solidFill>
              <a:latin typeface="Roboto Light"/>
            </a:endParaRPr>
          </a:p>
        </p:txBody>
      </p:sp>
      <p:sp>
        <p:nvSpPr>
          <p:cNvPr id="57" name="TextBox 6"/>
          <p:cNvSpPr/>
          <p:nvPr/>
        </p:nvSpPr>
        <p:spPr>
          <a:xfrm>
            <a:off x="2946600" y="325440"/>
            <a:ext cx="63716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3600" b="1" strike="noStrike" spc="-1">
                <a:solidFill>
                  <a:schemeClr val="lt1"/>
                </a:solidFill>
                <a:latin typeface="Arial"/>
                <a:ea typeface="Montserrat"/>
              </a:rPr>
              <a:t>TAITherm™</a:t>
            </a:r>
            <a:endParaRPr lang="en-US" sz="3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TextBox 7"/>
          <p:cNvSpPr/>
          <p:nvPr/>
        </p:nvSpPr>
        <p:spPr>
          <a:xfrm>
            <a:off x="2593800" y="785880"/>
            <a:ext cx="708912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2400" b="0" strike="noStrike" spc="-1">
                <a:solidFill>
                  <a:schemeClr val="lt1"/>
                </a:solidFill>
                <a:latin typeface="Calibri"/>
                <a:ea typeface="Montserrat"/>
              </a:rPr>
              <a:t>Thermal Simulation Software</a:t>
            </a:r>
            <a:endParaRPr lang="en-US" sz="2400" b="0" strike="noStrike" spc="-1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59" name="Group 1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60" name="Picture 4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61" name="Straight Connector 5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62" name="PlaceHolder 1"/>
          <p:cNvSpPr>
            <a:spLocks noGrp="1"/>
          </p:cNvSpPr>
          <p:nvPr>
            <p:ph type="sldNum" idx="14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4E0FCD6-D9AE-46D2-8236-30D794E3E511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3"/>
          <p:cNvSpPr/>
          <p:nvPr/>
        </p:nvSpPr>
        <p:spPr>
          <a:xfrm>
            <a:off x="0" y="295920"/>
            <a:ext cx="12189600" cy="1146600"/>
          </a:xfrm>
          <a:prstGeom prst="rect">
            <a:avLst/>
          </a:prstGeom>
          <a:gradFill rotWithShape="0">
            <a:gsLst>
              <a:gs pos="4000">
                <a:srgbClr val="1B976D"/>
              </a:gs>
              <a:gs pos="100000">
                <a:srgbClr val="A2D6BA"/>
              </a:gs>
            </a:gsLst>
            <a:lin ang="36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900" b="0" strike="noStrike" spc="-1">
              <a:solidFill>
                <a:schemeClr val="lt1"/>
              </a:solidFill>
              <a:latin typeface="Roboto Light"/>
            </a:endParaRPr>
          </a:p>
        </p:txBody>
      </p:sp>
      <p:sp>
        <p:nvSpPr>
          <p:cNvPr id="64" name="TextBox 6"/>
          <p:cNvSpPr/>
          <p:nvPr/>
        </p:nvSpPr>
        <p:spPr>
          <a:xfrm>
            <a:off x="2946600" y="325440"/>
            <a:ext cx="63716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3600" b="1" strike="noStrike" spc="-1">
                <a:solidFill>
                  <a:schemeClr val="lt1"/>
                </a:solidFill>
                <a:latin typeface="Arial"/>
                <a:ea typeface="Montserrat"/>
              </a:rPr>
              <a:t>MuSES™</a:t>
            </a:r>
            <a:endParaRPr lang="en-US" sz="3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TextBox 7"/>
          <p:cNvSpPr/>
          <p:nvPr/>
        </p:nvSpPr>
        <p:spPr>
          <a:xfrm>
            <a:off x="2593800" y="785880"/>
            <a:ext cx="708912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2400" b="0" strike="noStrike" spc="-1">
                <a:solidFill>
                  <a:schemeClr val="lt1"/>
                </a:solidFill>
                <a:latin typeface="Calibri"/>
                <a:ea typeface="Montserrat"/>
              </a:rPr>
              <a:t>EO/IR Signature Simulation Software</a:t>
            </a:r>
            <a:endParaRPr lang="en-US" sz="2400" b="0" strike="noStrike" spc="-1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66" name="Group 1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67" name="Picture 4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68" name="Straight Connector 5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69" name="PlaceHolder 1"/>
          <p:cNvSpPr>
            <a:spLocks noGrp="1"/>
          </p:cNvSpPr>
          <p:nvPr>
            <p:ph type="sldNum" idx="15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299F401-50FE-4F74-98F2-BA48F21A70D0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3"/>
          <p:cNvSpPr/>
          <p:nvPr/>
        </p:nvSpPr>
        <p:spPr>
          <a:xfrm>
            <a:off x="-13680" y="289440"/>
            <a:ext cx="12203280" cy="1148760"/>
          </a:xfrm>
          <a:prstGeom prst="rect">
            <a:avLst/>
          </a:prstGeom>
          <a:solidFill>
            <a:srgbClr val="8DC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900" b="0" strike="noStrike" spc="-1">
              <a:solidFill>
                <a:schemeClr val="lt1"/>
              </a:solidFill>
              <a:latin typeface="Roboto Light"/>
            </a:endParaRPr>
          </a:p>
        </p:txBody>
      </p:sp>
      <p:sp>
        <p:nvSpPr>
          <p:cNvPr id="71" name="TextBox 4"/>
          <p:cNvSpPr/>
          <p:nvPr/>
        </p:nvSpPr>
        <p:spPr>
          <a:xfrm>
            <a:off x="2946600" y="325440"/>
            <a:ext cx="63716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3600" b="1" strike="noStrike" spc="-1">
                <a:solidFill>
                  <a:schemeClr val="lt1"/>
                </a:solidFill>
                <a:latin typeface="Arial"/>
                <a:ea typeface="Montserrat"/>
              </a:rPr>
              <a:t>CoTherm™</a:t>
            </a:r>
            <a:endParaRPr lang="en-US" sz="3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TextBox 5"/>
          <p:cNvSpPr/>
          <p:nvPr/>
        </p:nvSpPr>
        <p:spPr>
          <a:xfrm>
            <a:off x="2593800" y="785880"/>
            <a:ext cx="708912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2400" b="0" strike="noStrike" spc="-1">
                <a:solidFill>
                  <a:schemeClr val="lt1"/>
                </a:solidFill>
                <a:latin typeface="Arial"/>
                <a:ea typeface="Montserrat"/>
              </a:rPr>
              <a:t>Process Automation Software</a:t>
            </a:r>
            <a:endParaRPr lang="en-US" sz="2400" b="0" strike="noStrike" spc="-1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73" name="Group 1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74" name="Picture 6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75" name="Straight Connector 7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76" name="PlaceHolder 1"/>
          <p:cNvSpPr>
            <a:spLocks noGrp="1"/>
          </p:cNvSpPr>
          <p:nvPr>
            <p:ph type="sldNum" idx="16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EB1E559-8D80-475C-BC83-F9B121683E44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3"/>
          <p:cNvSpPr/>
          <p:nvPr/>
        </p:nvSpPr>
        <p:spPr>
          <a:xfrm>
            <a:off x="1440" y="0"/>
            <a:ext cx="5028480" cy="6857280"/>
          </a:xfrm>
          <a:prstGeom prst="rect">
            <a:avLst/>
          </a:prstGeom>
          <a:gradFill rotWithShape="0">
            <a:gsLst>
              <a:gs pos="0">
                <a:srgbClr val="186C80"/>
              </a:gs>
              <a:gs pos="31000">
                <a:srgbClr val="194968"/>
              </a:gs>
              <a:gs pos="65500">
                <a:srgbClr val="1A3158"/>
              </a:gs>
              <a:gs pos="100000">
                <a:srgbClr val="1A1F4C"/>
              </a:gs>
            </a:gsLst>
            <a:lin ang="8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9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8" name="PlaceHolder 1"/>
          <p:cNvSpPr>
            <a:spLocks noGrp="1"/>
          </p:cNvSpPr>
          <p:nvPr>
            <p:ph type="sldNum" idx="17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437C9B5-8FA3-47A8-8154-91CA742FCB38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3"/>
          <p:cNvSpPr/>
          <p:nvPr/>
        </p:nvSpPr>
        <p:spPr>
          <a:xfrm>
            <a:off x="7162920" y="0"/>
            <a:ext cx="5028480" cy="6857280"/>
          </a:xfrm>
          <a:prstGeom prst="rect">
            <a:avLst/>
          </a:prstGeom>
          <a:gradFill rotWithShape="0">
            <a:gsLst>
              <a:gs pos="0">
                <a:srgbClr val="186C80"/>
              </a:gs>
              <a:gs pos="31000">
                <a:srgbClr val="194968"/>
              </a:gs>
              <a:gs pos="65500">
                <a:srgbClr val="1A3158"/>
              </a:gs>
              <a:gs pos="100000">
                <a:srgbClr val="1A1F4C"/>
              </a:gs>
            </a:gsLst>
            <a:lin ang="8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9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0" name="PlaceHolder 1"/>
          <p:cNvSpPr>
            <a:spLocks noGrp="1"/>
          </p:cNvSpPr>
          <p:nvPr>
            <p:ph type="sldNum" idx="18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45A85C1-69ED-4377-9565-91382150086F}" type="slidenum">
              <a:rPr lang="en-US" sz="1200" b="0" strike="noStrike" spc="-1">
                <a:solidFill>
                  <a:schemeClr val="lt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5"/>
          <p:cNvSpPr/>
          <p:nvPr/>
        </p:nvSpPr>
        <p:spPr>
          <a:xfrm>
            <a:off x="1440" y="0"/>
            <a:ext cx="12188160" cy="6857280"/>
          </a:xfrm>
          <a:prstGeom prst="rect">
            <a:avLst/>
          </a:prstGeom>
          <a:gradFill rotWithShape="0">
            <a:gsLst>
              <a:gs pos="0">
                <a:srgbClr val="1A2852"/>
              </a:gs>
              <a:gs pos="81000">
                <a:srgbClr val="186E81"/>
              </a:gs>
              <a:gs pos="100000">
                <a:srgbClr val="187686"/>
              </a:gs>
            </a:gsLst>
            <a:lin ang="189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900" b="0" strike="noStrike" spc="-1">
              <a:solidFill>
                <a:schemeClr val="lt1"/>
              </a:solidFill>
              <a:latin typeface="Roboto Light"/>
            </a:endParaRPr>
          </a:p>
        </p:txBody>
      </p:sp>
      <p:pic>
        <p:nvPicPr>
          <p:cNvPr id="82" name="Picture 6"/>
          <p:cNvPicPr/>
          <p:nvPr/>
        </p:nvPicPr>
        <p:blipFill>
          <a:blip r:embed="rId3">
            <a:alphaModFix amt="75000"/>
          </a:blip>
          <a:srcRect l="2842" t="20275" r="28354" b="-1508"/>
          <a:stretch/>
        </p:blipFill>
        <p:spPr>
          <a:xfrm>
            <a:off x="1440" y="0"/>
            <a:ext cx="12188160" cy="685728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5"/>
          <p:cNvSpPr/>
          <p:nvPr/>
        </p:nvSpPr>
        <p:spPr>
          <a:xfrm>
            <a:off x="1440" y="0"/>
            <a:ext cx="12188160" cy="6857280"/>
          </a:xfrm>
          <a:prstGeom prst="rect">
            <a:avLst/>
          </a:prstGeom>
          <a:gradFill rotWithShape="0">
            <a:gsLst>
              <a:gs pos="0">
                <a:srgbClr val="1A2852"/>
              </a:gs>
              <a:gs pos="81000">
                <a:srgbClr val="186E81"/>
              </a:gs>
              <a:gs pos="100000">
                <a:srgbClr val="187686"/>
              </a:gs>
            </a:gsLst>
            <a:lin ang="189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900" b="0" strike="noStrike" spc="-1">
              <a:solidFill>
                <a:schemeClr val="lt1"/>
              </a:solidFill>
              <a:latin typeface="Roboto Light"/>
            </a:endParaRPr>
          </a:p>
        </p:txBody>
      </p:sp>
      <p:pic>
        <p:nvPicPr>
          <p:cNvPr id="84" name="Picture 6"/>
          <p:cNvPicPr/>
          <p:nvPr/>
        </p:nvPicPr>
        <p:blipFill>
          <a:blip r:embed="rId3">
            <a:alphaModFix amt="75000"/>
          </a:blip>
          <a:srcRect l="2842" t="20275" r="28354" b="-1508"/>
          <a:stretch/>
        </p:blipFill>
        <p:spPr>
          <a:xfrm>
            <a:off x="3240" y="0"/>
            <a:ext cx="12188160" cy="685728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3"/>
          <p:cNvSpPr/>
          <p:nvPr/>
        </p:nvSpPr>
        <p:spPr>
          <a:xfrm>
            <a:off x="1440" y="0"/>
            <a:ext cx="12188160" cy="6857280"/>
          </a:xfrm>
          <a:prstGeom prst="rect">
            <a:avLst/>
          </a:prstGeom>
          <a:gradFill rotWithShape="0">
            <a:gsLst>
              <a:gs pos="0">
                <a:srgbClr val="1A2852"/>
              </a:gs>
              <a:gs pos="81000">
                <a:srgbClr val="186E81"/>
              </a:gs>
              <a:gs pos="100000">
                <a:srgbClr val="187686"/>
              </a:gs>
            </a:gsLst>
            <a:lin ang="189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900" b="0" strike="noStrike" spc="-1">
              <a:solidFill>
                <a:schemeClr val="lt1"/>
              </a:solidFill>
              <a:latin typeface="Roboto Light"/>
            </a:endParaRPr>
          </a:p>
        </p:txBody>
      </p:sp>
      <p:pic>
        <p:nvPicPr>
          <p:cNvPr id="86" name="Picture 4"/>
          <p:cNvPicPr/>
          <p:nvPr/>
        </p:nvPicPr>
        <p:blipFill>
          <a:blip r:embed="rId3">
            <a:alphaModFix amt="73000"/>
          </a:blip>
          <a:srcRect l="2842" t="20275" r="28354" b="-1508"/>
          <a:stretch/>
        </p:blipFill>
        <p:spPr>
          <a:xfrm>
            <a:off x="1440" y="0"/>
            <a:ext cx="12188160" cy="6857280"/>
          </a:xfrm>
          <a:prstGeom prst="rect">
            <a:avLst/>
          </a:prstGeom>
          <a:ln w="0">
            <a:noFill/>
          </a:ln>
        </p:spPr>
      </p:pic>
      <p:pic>
        <p:nvPicPr>
          <p:cNvPr id="87" name="Picture 6"/>
          <p:cNvPicPr/>
          <p:nvPr/>
        </p:nvPicPr>
        <p:blipFill>
          <a:blip r:embed="rId4"/>
          <a:stretch/>
        </p:blipFill>
        <p:spPr>
          <a:xfrm>
            <a:off x="1147680" y="5158800"/>
            <a:ext cx="4564800" cy="1404000"/>
          </a:xfrm>
          <a:prstGeom prst="rect">
            <a:avLst/>
          </a:prstGeom>
          <a:ln w="0">
            <a:noFill/>
          </a:ln>
        </p:spPr>
      </p:pic>
      <p:pic>
        <p:nvPicPr>
          <p:cNvPr id="88" name="Picture 2"/>
          <p:cNvPicPr/>
          <p:nvPr/>
        </p:nvPicPr>
        <p:blipFill>
          <a:blip r:embed="rId5"/>
          <a:stretch/>
        </p:blipFill>
        <p:spPr>
          <a:xfrm>
            <a:off x="7179480" y="5158800"/>
            <a:ext cx="2496600" cy="1404000"/>
          </a:xfrm>
          <a:prstGeom prst="rect">
            <a:avLst/>
          </a:prstGeom>
          <a:ln w="0">
            <a:noFill/>
          </a:ln>
        </p:spPr>
      </p:pic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3"/>
          <p:cNvSpPr/>
          <p:nvPr/>
        </p:nvSpPr>
        <p:spPr>
          <a:xfrm>
            <a:off x="1440" y="0"/>
            <a:ext cx="12188160" cy="6857280"/>
          </a:xfrm>
          <a:prstGeom prst="rect">
            <a:avLst/>
          </a:prstGeom>
          <a:gradFill rotWithShape="0">
            <a:gsLst>
              <a:gs pos="0">
                <a:srgbClr val="1A2852"/>
              </a:gs>
              <a:gs pos="81000">
                <a:srgbClr val="186E81"/>
              </a:gs>
              <a:gs pos="100000">
                <a:srgbClr val="187686"/>
              </a:gs>
            </a:gsLst>
            <a:lin ang="189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900" b="0" strike="noStrike" spc="-1">
              <a:solidFill>
                <a:schemeClr val="lt1"/>
              </a:solidFill>
              <a:latin typeface="Roboto Light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sldNum" idx="19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C42FFE7-0A24-45F3-A548-38409ACE2FE7}" type="slidenum">
              <a:rPr lang="en-US" sz="1200" b="0" strike="noStrike" spc="-1">
                <a:solidFill>
                  <a:schemeClr val="lt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5"/>
          <p:cNvSpPr/>
          <p:nvPr/>
        </p:nvSpPr>
        <p:spPr>
          <a:xfrm>
            <a:off x="1440" y="0"/>
            <a:ext cx="5028480" cy="6857280"/>
          </a:xfrm>
          <a:prstGeom prst="rect">
            <a:avLst/>
          </a:prstGeom>
          <a:gradFill rotWithShape="0">
            <a:gsLst>
              <a:gs pos="0">
                <a:srgbClr val="186C80"/>
              </a:gs>
              <a:gs pos="31000">
                <a:srgbClr val="194968"/>
              </a:gs>
              <a:gs pos="65500">
                <a:srgbClr val="1A3158"/>
              </a:gs>
              <a:gs pos="100000">
                <a:srgbClr val="1A1F4C"/>
              </a:gs>
            </a:gsLst>
            <a:lin ang="8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9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94" name="Picture 6"/>
          <p:cNvPicPr/>
          <p:nvPr/>
        </p:nvPicPr>
        <p:blipFill>
          <a:blip r:embed="rId3"/>
          <a:stretch/>
        </p:blipFill>
        <p:spPr>
          <a:xfrm>
            <a:off x="167400" y="2212200"/>
            <a:ext cx="4790520" cy="1473480"/>
          </a:xfrm>
          <a:prstGeom prst="rect">
            <a:avLst/>
          </a:prstGeom>
          <a:ln w="0">
            <a:noFill/>
          </a:ln>
        </p:spPr>
      </p:pic>
      <p:grpSp>
        <p:nvGrpSpPr>
          <p:cNvPr id="95" name="Group 7"/>
          <p:cNvGrpSpPr/>
          <p:nvPr/>
        </p:nvGrpSpPr>
        <p:grpSpPr>
          <a:xfrm>
            <a:off x="5803200" y="6031800"/>
            <a:ext cx="1233000" cy="538200"/>
            <a:chOff x="5803200" y="6031800"/>
            <a:chExt cx="1233000" cy="538200"/>
          </a:xfrm>
        </p:grpSpPr>
        <p:sp>
          <p:nvSpPr>
            <p:cNvPr id="96" name="Shape 2860">
              <a:hlinkClick r:id="rId4"/>
            </p:cNvPr>
            <p:cNvSpPr/>
            <p:nvPr/>
          </p:nvSpPr>
          <p:spPr>
            <a:xfrm>
              <a:off x="5803200" y="6031800"/>
              <a:ext cx="538200" cy="538200"/>
            </a:xfrm>
            <a:custGeom>
              <a:avLst/>
              <a:gdLst>
                <a:gd name="textAreaLeft" fmla="*/ 0 w 538200"/>
                <a:gd name="textAreaRight" fmla="*/ 538920 w 538200"/>
                <a:gd name="textAreaTop" fmla="*/ 0 h 538200"/>
                <a:gd name="textAreaBottom" fmla="*/ 538920 h 538200"/>
              </a:gdLst>
              <a:ahLst/>
              <a:cxnLst/>
              <a:rect l="textAreaLeft" t="textAreaTop" r="textAreaRight" b="textAreaBottom"/>
              <a:pathLst>
                <a:path w="21600" h="21600">
                  <a:moveTo>
                    <a:pt x="11776" y="8468"/>
                  </a:moveTo>
                  <a:cubicBezTo>
                    <a:pt x="11776" y="8071"/>
                    <a:pt x="11817" y="7858"/>
                    <a:pt x="12428" y="7858"/>
                  </a:cubicBezTo>
                  <a:lnTo>
                    <a:pt x="13244" y="7858"/>
                  </a:lnTo>
                  <a:lnTo>
                    <a:pt x="13244" y="6381"/>
                  </a:lnTo>
                  <a:lnTo>
                    <a:pt x="11938" y="6381"/>
                  </a:lnTo>
                  <a:cubicBezTo>
                    <a:pt x="10369" y="6381"/>
                    <a:pt x="9816" y="7120"/>
                    <a:pt x="9816" y="8363"/>
                  </a:cubicBezTo>
                  <a:lnTo>
                    <a:pt x="9816" y="9322"/>
                  </a:lnTo>
                  <a:lnTo>
                    <a:pt x="8837" y="9322"/>
                  </a:lnTo>
                  <a:lnTo>
                    <a:pt x="8837" y="10800"/>
                  </a:lnTo>
                  <a:lnTo>
                    <a:pt x="9816" y="10800"/>
                  </a:lnTo>
                  <a:lnTo>
                    <a:pt x="9816" y="15219"/>
                  </a:lnTo>
                  <a:lnTo>
                    <a:pt x="11774" y="15219"/>
                  </a:lnTo>
                  <a:lnTo>
                    <a:pt x="11774" y="10800"/>
                  </a:lnTo>
                  <a:lnTo>
                    <a:pt x="13081" y="10800"/>
                  </a:lnTo>
                  <a:lnTo>
                    <a:pt x="13254" y="9322"/>
                  </a:lnTo>
                  <a:lnTo>
                    <a:pt x="11774" y="9322"/>
                  </a:lnTo>
                  <a:cubicBezTo>
                    <a:pt x="11774" y="9322"/>
                    <a:pt x="11776" y="8468"/>
                    <a:pt x="11776" y="8468"/>
                  </a:cubicBezTo>
                  <a:close/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8"/>
                    <a:pt x="5377" y="982"/>
                    <a:pt x="10800" y="982"/>
                  </a:cubicBezTo>
                  <a:cubicBezTo>
                    <a:pt x="16223" y="982"/>
                    <a:pt x="20618" y="5378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</a:path>
              </a:pathLst>
            </a:custGeom>
            <a:solidFill>
              <a:schemeClr val="tx2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9080" tIns="19080" rIns="19080" bIns="19080" anchor="ctr">
              <a:noAutofit/>
            </a:bodyPr>
            <a:lstStyle/>
            <a:p>
              <a:pPr defTabSz="228600">
                <a:lnSpc>
                  <a:spcPct val="100000"/>
                </a:lnSpc>
              </a:pPr>
              <a:endParaRPr lang="en-US" sz="1500" b="0" strike="noStrike" spc="-1">
                <a:solidFill>
                  <a:srgbClr val="FFFFFF"/>
                </a:solidFill>
                <a:latin typeface="Roboto Light"/>
                <a:ea typeface="Roboto Light"/>
              </a:endParaRPr>
            </a:p>
          </p:txBody>
        </p:sp>
        <p:sp>
          <p:nvSpPr>
            <p:cNvPr id="97" name="Shape 2865">
              <a:hlinkClick r:id="rId5"/>
            </p:cNvPr>
            <p:cNvSpPr/>
            <p:nvPr/>
          </p:nvSpPr>
          <p:spPr>
            <a:xfrm>
              <a:off x="6498000" y="6031800"/>
              <a:ext cx="538200" cy="538200"/>
            </a:xfrm>
            <a:custGeom>
              <a:avLst/>
              <a:gdLst>
                <a:gd name="textAreaLeft" fmla="*/ 0 w 538200"/>
                <a:gd name="textAreaRight" fmla="*/ 538920 w 538200"/>
                <a:gd name="textAreaTop" fmla="*/ 0 h 538200"/>
                <a:gd name="textAreaBottom" fmla="*/ 538920 h 538200"/>
              </a:gdLst>
              <a:ahLst/>
              <a:cxnLst/>
              <a:rect l="textAreaLeft" t="textAreaTop" r="textAreaRight" b="textAreaBottom"/>
              <a:pathLst>
                <a:path w="21600" h="2160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8"/>
                    <a:pt x="5377" y="982"/>
                    <a:pt x="10800" y="982"/>
                  </a:cubicBezTo>
                  <a:cubicBezTo>
                    <a:pt x="16223" y="982"/>
                    <a:pt x="20618" y="5378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6" y="0"/>
                    <a:pt x="0" y="4835"/>
                    <a:pt x="0" y="10800"/>
                  </a:cubicBezTo>
                  <a:cubicBezTo>
                    <a:pt x="0" y="16765"/>
                    <a:pt x="4836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moveTo>
                    <a:pt x="13430" y="9320"/>
                  </a:moveTo>
                  <a:cubicBezTo>
                    <a:pt x="11975" y="9320"/>
                    <a:pt x="11780" y="10196"/>
                    <a:pt x="11780" y="10196"/>
                  </a:cubicBezTo>
                  <a:lnTo>
                    <a:pt x="11782" y="9327"/>
                  </a:lnTo>
                  <a:lnTo>
                    <a:pt x="9818" y="9327"/>
                  </a:lnTo>
                  <a:lnTo>
                    <a:pt x="9818" y="14727"/>
                  </a:lnTo>
                  <a:lnTo>
                    <a:pt x="11782" y="14727"/>
                  </a:lnTo>
                  <a:lnTo>
                    <a:pt x="11782" y="11782"/>
                  </a:lnTo>
                  <a:cubicBezTo>
                    <a:pt x="11782" y="11782"/>
                    <a:pt x="11782" y="10793"/>
                    <a:pt x="12616" y="10793"/>
                  </a:cubicBezTo>
                  <a:cubicBezTo>
                    <a:pt x="13086" y="10793"/>
                    <a:pt x="13255" y="11232"/>
                    <a:pt x="13255" y="11782"/>
                  </a:cubicBezTo>
                  <a:lnTo>
                    <a:pt x="13255" y="14727"/>
                  </a:lnTo>
                  <a:lnTo>
                    <a:pt x="15218" y="14727"/>
                  </a:lnTo>
                  <a:lnTo>
                    <a:pt x="15218" y="11782"/>
                  </a:lnTo>
                  <a:cubicBezTo>
                    <a:pt x="15218" y="10245"/>
                    <a:pt x="14550" y="9320"/>
                    <a:pt x="13430" y="9320"/>
                  </a:cubicBezTo>
                  <a:moveTo>
                    <a:pt x="6873" y="14727"/>
                  </a:moveTo>
                  <a:lnTo>
                    <a:pt x="8829" y="14727"/>
                  </a:lnTo>
                  <a:lnTo>
                    <a:pt x="8829" y="9320"/>
                  </a:lnTo>
                  <a:lnTo>
                    <a:pt x="6873" y="9320"/>
                  </a:lnTo>
                  <a:cubicBezTo>
                    <a:pt x="6873" y="9320"/>
                    <a:pt x="6873" y="14727"/>
                    <a:pt x="6873" y="14727"/>
                  </a:cubicBezTo>
                  <a:close/>
                  <a:moveTo>
                    <a:pt x="7851" y="6873"/>
                  </a:moveTo>
                  <a:cubicBezTo>
                    <a:pt x="7311" y="6873"/>
                    <a:pt x="6873" y="7313"/>
                    <a:pt x="6873" y="7856"/>
                  </a:cubicBezTo>
                  <a:cubicBezTo>
                    <a:pt x="6873" y="8399"/>
                    <a:pt x="7311" y="8839"/>
                    <a:pt x="7851" y="8839"/>
                  </a:cubicBezTo>
                  <a:cubicBezTo>
                    <a:pt x="8391" y="8839"/>
                    <a:pt x="8829" y="8399"/>
                    <a:pt x="8829" y="7856"/>
                  </a:cubicBezTo>
                  <a:cubicBezTo>
                    <a:pt x="8829" y="7313"/>
                    <a:pt x="8391" y="6873"/>
                    <a:pt x="7851" y="6873"/>
                  </a:cubicBezTo>
                </a:path>
              </a:pathLst>
            </a:custGeom>
            <a:solidFill>
              <a:schemeClr val="tx2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9080" tIns="19080" rIns="19080" bIns="19080" anchor="ctr">
              <a:noAutofit/>
            </a:bodyPr>
            <a:lstStyle/>
            <a:p>
              <a:pPr defTabSz="228600">
                <a:lnSpc>
                  <a:spcPct val="100000"/>
                </a:lnSpc>
              </a:pPr>
              <a:endParaRPr lang="en-US" sz="1500" b="0" strike="noStrike" spc="-1">
                <a:solidFill>
                  <a:srgbClr val="FFFFFF"/>
                </a:solidFill>
                <a:latin typeface="Roboto Light"/>
                <a:ea typeface="Roboto Light"/>
              </a:endParaRPr>
            </a:p>
          </p:txBody>
        </p:sp>
      </p:grpSp>
      <p:sp>
        <p:nvSpPr>
          <p:cNvPr id="98" name="TextBox 10"/>
          <p:cNvSpPr/>
          <p:nvPr/>
        </p:nvSpPr>
        <p:spPr>
          <a:xfrm>
            <a:off x="5410080" y="2525040"/>
            <a:ext cx="285696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2"/>
                </a:solidFill>
                <a:latin typeface="Calibri"/>
                <a:ea typeface="Montserrat"/>
              </a:rPr>
              <a:t>US Location</a:t>
            </a:r>
            <a:endParaRPr lang="en-US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TextBox 11"/>
          <p:cNvSpPr/>
          <p:nvPr/>
        </p:nvSpPr>
        <p:spPr>
          <a:xfrm>
            <a:off x="5410080" y="2878200"/>
            <a:ext cx="2856960" cy="82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Calibri Light"/>
                <a:ea typeface="Roboto Light"/>
              </a:rPr>
              <a:t>ThermoAnalytics HQ</a:t>
            </a:r>
            <a:endParaRPr lang="en-US" sz="16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Calibri Light"/>
                <a:ea typeface="Roboto Light"/>
              </a:rPr>
              <a:t>23440 Airpark Blvd.</a:t>
            </a:r>
            <a:endParaRPr lang="en-US" sz="16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Calibri Light"/>
                <a:ea typeface="Roboto Light"/>
              </a:rPr>
              <a:t>Calumet, MI 49913</a:t>
            </a:r>
            <a:endParaRPr lang="en-US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" name="TextBox 13"/>
          <p:cNvSpPr/>
          <p:nvPr/>
        </p:nvSpPr>
        <p:spPr>
          <a:xfrm>
            <a:off x="6258600" y="982440"/>
            <a:ext cx="499248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700" b="1" strike="noStrike" spc="-1">
                <a:solidFill>
                  <a:schemeClr val="accent1"/>
                </a:solidFill>
                <a:latin typeface="Calibri"/>
                <a:ea typeface="Montserrat"/>
              </a:rPr>
              <a:t>Thank you</a:t>
            </a:r>
            <a:endParaRPr lang="en-US" sz="27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101" name="Straight Connector 14"/>
          <p:cNvCxnSpPr/>
          <p:nvPr/>
        </p:nvCxnSpPr>
        <p:spPr>
          <a:xfrm>
            <a:off x="7974360" y="1602720"/>
            <a:ext cx="1562040" cy="720"/>
          </a:xfrm>
          <a:prstGeom prst="straightConnector1">
            <a:avLst/>
          </a:prstGeom>
          <a:ln w="0">
            <a:solidFill>
              <a:srgbClr val="0F3C50"/>
            </a:solidFill>
          </a:ln>
        </p:spPr>
      </p:cxnSp>
      <p:sp>
        <p:nvSpPr>
          <p:cNvPr id="102" name="PlaceHolder 1"/>
          <p:cNvSpPr>
            <a:spLocks noGrp="1"/>
          </p:cNvSpPr>
          <p:nvPr>
            <p:ph type="sldNum" idx="20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13A6905-C375-4C70-9160-F900A1A97C7B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 1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104" name="Picture 5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105" name="Straight Connector 6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pic>
        <p:nvPicPr>
          <p:cNvPr id="106" name="Picture 7"/>
          <p:cNvPicPr/>
          <p:nvPr/>
        </p:nvPicPr>
        <p:blipFill>
          <a:blip r:embed="rId4"/>
          <a:stretch/>
        </p:blipFill>
        <p:spPr>
          <a:xfrm>
            <a:off x="120960" y="6463800"/>
            <a:ext cx="969840" cy="184320"/>
          </a:xfrm>
          <a:prstGeom prst="rect">
            <a:avLst/>
          </a:prstGeom>
          <a:ln w="0">
            <a:noFill/>
          </a:ln>
        </p:spPr>
      </p:pic>
      <p:sp>
        <p:nvSpPr>
          <p:cNvPr id="107" name="PlaceHolder 1"/>
          <p:cNvSpPr>
            <a:spLocks noGrp="1"/>
          </p:cNvSpPr>
          <p:nvPr>
            <p:ph type="sldNum" idx="21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F04223D-E522-46F6-8F84-DF2118239245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roup 3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118" name="Picture 4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119" name="Straight Connector 5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pic>
        <p:nvPicPr>
          <p:cNvPr id="120" name="Picture 6"/>
          <p:cNvPicPr/>
          <p:nvPr/>
        </p:nvPicPr>
        <p:blipFill>
          <a:blip r:embed="rId4"/>
          <a:stretch/>
        </p:blipFill>
        <p:spPr>
          <a:xfrm>
            <a:off x="120960" y="6463800"/>
            <a:ext cx="969840" cy="184320"/>
          </a:xfrm>
          <a:prstGeom prst="rect">
            <a:avLst/>
          </a:prstGeom>
          <a:ln w="0">
            <a:noFill/>
          </a:ln>
        </p:spPr>
      </p:pic>
      <p:sp>
        <p:nvSpPr>
          <p:cNvPr id="121" name="PlaceHolder 1"/>
          <p:cNvSpPr>
            <a:spLocks noGrp="1"/>
          </p:cNvSpPr>
          <p:nvPr>
            <p:ph type="sldNum" idx="23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2937653-BC89-4F7B-8347-866CB81E225E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roup 1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123" name="Picture 2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124" name="Straight Connector 4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125" name="PlaceHolder 1"/>
          <p:cNvSpPr>
            <a:spLocks noGrp="1"/>
          </p:cNvSpPr>
          <p:nvPr>
            <p:ph type="sldNum" idx="24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0FE6872-93D5-4B30-8F1B-EAF272756D55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3"/>
          <p:cNvSpPr/>
          <p:nvPr/>
        </p:nvSpPr>
        <p:spPr>
          <a:xfrm>
            <a:off x="1440" y="0"/>
            <a:ext cx="12188160" cy="6857280"/>
          </a:xfrm>
          <a:prstGeom prst="rect">
            <a:avLst/>
          </a:prstGeom>
          <a:gradFill rotWithShape="0">
            <a:gsLst>
              <a:gs pos="0">
                <a:srgbClr val="1A2852"/>
              </a:gs>
              <a:gs pos="81000">
                <a:srgbClr val="186E81"/>
              </a:gs>
              <a:gs pos="100000">
                <a:srgbClr val="187686"/>
              </a:gs>
            </a:gsLst>
            <a:lin ang="189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900" b="0" strike="noStrike" spc="-1">
              <a:solidFill>
                <a:schemeClr val="lt1"/>
              </a:solidFill>
              <a:latin typeface="Roboto Light"/>
            </a:endParaRPr>
          </a:p>
        </p:txBody>
      </p:sp>
      <p:pic>
        <p:nvPicPr>
          <p:cNvPr id="127" name="Picture 4"/>
          <p:cNvPicPr/>
          <p:nvPr/>
        </p:nvPicPr>
        <p:blipFill>
          <a:blip r:embed="rId3">
            <a:alphaModFix amt="75000"/>
          </a:blip>
          <a:srcRect l="2842" t="20275" r="28354" b="-1508"/>
          <a:stretch/>
        </p:blipFill>
        <p:spPr>
          <a:xfrm>
            <a:off x="1440" y="0"/>
            <a:ext cx="12188160" cy="6857280"/>
          </a:xfrm>
          <a:prstGeom prst="rect">
            <a:avLst/>
          </a:prstGeom>
          <a:ln w="0">
            <a:noFill/>
          </a:ln>
        </p:spPr>
      </p:pic>
      <p:pic>
        <p:nvPicPr>
          <p:cNvPr id="128" name="Picture 5"/>
          <p:cNvPicPr/>
          <p:nvPr/>
        </p:nvPicPr>
        <p:blipFill>
          <a:blip r:embed="rId4"/>
          <a:stretch/>
        </p:blipFill>
        <p:spPr>
          <a:xfrm>
            <a:off x="2725200" y="2447280"/>
            <a:ext cx="6740640" cy="2073600"/>
          </a:xfrm>
          <a:prstGeom prst="rect">
            <a:avLst/>
          </a:prstGeom>
          <a:ln w="0">
            <a:noFill/>
          </a:ln>
        </p:spPr>
      </p:pic>
      <p:sp>
        <p:nvSpPr>
          <p:cNvPr id="129" name="PlaceHolder 1"/>
          <p:cNvSpPr>
            <a:spLocks noGrp="1"/>
          </p:cNvSpPr>
          <p:nvPr>
            <p:ph type="sldNum" idx="25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6339EC8-21FD-4C93-8D15-555D9A299AB1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roup 2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131" name="Picture 5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132" name="Straight Connector 6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133" name="PlaceHolder 1"/>
          <p:cNvSpPr>
            <a:spLocks noGrp="1"/>
          </p:cNvSpPr>
          <p:nvPr>
            <p:ph type="sldNum" idx="26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4FEF699-5925-458E-8B1A-4C3D978657DE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roup 3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135" name="Picture 5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136" name="Straight Connector 6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137" name="PlaceHolder 1"/>
          <p:cNvSpPr>
            <a:spLocks noGrp="1"/>
          </p:cNvSpPr>
          <p:nvPr>
            <p:ph type="sldNum" idx="27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6EBB732-3E18-44B3-A583-1501532B5B9F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oup 2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139" name="Picture 3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140" name="Straight Connector 5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141" name="PlaceHolder 1"/>
          <p:cNvSpPr>
            <a:spLocks noGrp="1"/>
          </p:cNvSpPr>
          <p:nvPr>
            <p:ph type="sldNum" idx="28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C18D435-E9B1-49DF-BCF2-EBFA830EC2A3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roup 2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143" name="Picture 3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144" name="Straight Connector 4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145" name="PlaceHolder 1"/>
          <p:cNvSpPr>
            <a:spLocks noGrp="1"/>
          </p:cNvSpPr>
          <p:nvPr>
            <p:ph type="sldNum" idx="29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AF9651A-B3C1-4078-A712-DB2ACD98F33D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roup 2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147" name="Picture 3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148" name="Straight Connector 4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149" name="PlaceHolder 1"/>
          <p:cNvSpPr>
            <a:spLocks noGrp="1"/>
          </p:cNvSpPr>
          <p:nvPr>
            <p:ph type="sldNum" idx="30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7944341-2868-4D06-8044-CBB4D1C0073A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roup 2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151" name="Picture 3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152" name="Straight Connector 4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153" name="PlaceHolder 1"/>
          <p:cNvSpPr>
            <a:spLocks noGrp="1"/>
          </p:cNvSpPr>
          <p:nvPr>
            <p:ph type="sldNum" idx="31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90D8214-9B06-4F49-8127-DD9D7A8B8F6B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2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155" name="Picture 3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156" name="Straight Connector 4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157" name="PlaceHolder 1"/>
          <p:cNvSpPr>
            <a:spLocks noGrp="1"/>
          </p:cNvSpPr>
          <p:nvPr>
            <p:ph type="sldNum" idx="32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D815F90-8688-425E-90B1-A36682AEDBBC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roup 2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159" name="Picture 3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160" name="Straight Connector 4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161" name="PlaceHolder 1"/>
          <p:cNvSpPr>
            <a:spLocks noGrp="1"/>
          </p:cNvSpPr>
          <p:nvPr>
            <p:ph type="sldNum" idx="33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2EB73EA-BC75-484D-BB12-F1EE9013677C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roup 2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163" name="Picture 3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164" name="Straight Connector 4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165" name="PlaceHolder 1"/>
          <p:cNvSpPr>
            <a:spLocks noGrp="1"/>
          </p:cNvSpPr>
          <p:nvPr>
            <p:ph type="sldNum" idx="34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872C24D-2B6C-4DA5-AB97-9D7307D6849E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roup 2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167" name="Picture 3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168" name="Straight Connector 4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169" name="PlaceHolder 1"/>
          <p:cNvSpPr>
            <a:spLocks noGrp="1"/>
          </p:cNvSpPr>
          <p:nvPr>
            <p:ph type="sldNum" idx="35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7F24C30-E88B-41C2-8AAB-40506D3255F5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Rectangle 3"/>
          <p:cNvSpPr/>
          <p:nvPr/>
        </p:nvSpPr>
        <p:spPr>
          <a:xfrm>
            <a:off x="1440" y="0"/>
            <a:ext cx="12188160" cy="6857280"/>
          </a:xfrm>
          <a:prstGeom prst="rect">
            <a:avLst/>
          </a:prstGeom>
          <a:gradFill rotWithShape="0">
            <a:gsLst>
              <a:gs pos="0">
                <a:srgbClr val="1A2852"/>
              </a:gs>
              <a:gs pos="81000">
                <a:srgbClr val="186E81"/>
              </a:gs>
              <a:gs pos="100000">
                <a:srgbClr val="187686"/>
              </a:gs>
            </a:gsLst>
            <a:lin ang="189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900" b="0" strike="noStrike" spc="-1">
              <a:solidFill>
                <a:schemeClr val="lt1"/>
              </a:solidFill>
              <a:latin typeface="Roboto Light"/>
            </a:endParaRPr>
          </a:p>
        </p:txBody>
      </p:sp>
      <p:pic>
        <p:nvPicPr>
          <p:cNvPr id="171" name="Picture 4"/>
          <p:cNvPicPr/>
          <p:nvPr/>
        </p:nvPicPr>
        <p:blipFill>
          <a:blip r:embed="rId3">
            <a:alphaModFix amt="73000"/>
          </a:blip>
          <a:srcRect l="2842" t="20275" r="28354" b="-1508"/>
          <a:stretch/>
        </p:blipFill>
        <p:spPr>
          <a:xfrm>
            <a:off x="1440" y="0"/>
            <a:ext cx="12188160" cy="6857280"/>
          </a:xfrm>
          <a:prstGeom prst="rect">
            <a:avLst/>
          </a:prstGeom>
          <a:ln w="0">
            <a:noFill/>
          </a:ln>
        </p:spPr>
      </p:pic>
      <p:pic>
        <p:nvPicPr>
          <p:cNvPr id="172" name="Picture 6"/>
          <p:cNvPicPr/>
          <p:nvPr/>
        </p:nvPicPr>
        <p:blipFill>
          <a:blip r:embed="rId4"/>
          <a:stretch/>
        </p:blipFill>
        <p:spPr>
          <a:xfrm>
            <a:off x="3813120" y="4906800"/>
            <a:ext cx="4564800" cy="140400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Rectangle 42"/>
          <p:cNvSpPr/>
          <p:nvPr/>
        </p:nvSpPr>
        <p:spPr>
          <a:xfrm>
            <a:off x="10075320" y="4646880"/>
            <a:ext cx="1438920" cy="14385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Roboto Light"/>
            </a:endParaRPr>
          </a:p>
        </p:txBody>
      </p:sp>
      <p:grpSp>
        <p:nvGrpSpPr>
          <p:cNvPr id="174" name="Group 2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175" name="Picture 3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176" name="Straight Connector 4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177" name="PlaceHolder 1"/>
          <p:cNvSpPr>
            <a:spLocks noGrp="1"/>
          </p:cNvSpPr>
          <p:nvPr>
            <p:ph type="sldNum" idx="36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46DB2E8-B938-40AB-9B16-2E1223A12C03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Rectangle 3"/>
          <p:cNvSpPr/>
          <p:nvPr/>
        </p:nvSpPr>
        <p:spPr>
          <a:xfrm>
            <a:off x="0" y="295920"/>
            <a:ext cx="12189600" cy="1140480"/>
          </a:xfrm>
          <a:prstGeom prst="rect">
            <a:avLst/>
          </a:prstGeom>
          <a:gradFill rotWithShape="0">
            <a:gsLst>
              <a:gs pos="0">
                <a:srgbClr val="F0E646"/>
              </a:gs>
              <a:gs pos="68000">
                <a:srgbClr val="EF9E41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900" b="0" strike="noStrike" spc="-1">
              <a:solidFill>
                <a:schemeClr val="lt1"/>
              </a:solidFill>
              <a:latin typeface="Roboto Light"/>
            </a:endParaRPr>
          </a:p>
        </p:txBody>
      </p:sp>
      <p:sp>
        <p:nvSpPr>
          <p:cNvPr id="179" name="TextBox 6"/>
          <p:cNvSpPr/>
          <p:nvPr/>
        </p:nvSpPr>
        <p:spPr>
          <a:xfrm>
            <a:off x="2946600" y="325440"/>
            <a:ext cx="63716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3600" b="1" strike="noStrike" spc="-1">
                <a:solidFill>
                  <a:schemeClr val="lt1"/>
                </a:solidFill>
                <a:latin typeface="Arial"/>
                <a:ea typeface="Montserrat"/>
              </a:rPr>
              <a:t>TAITherm™</a:t>
            </a:r>
            <a:endParaRPr lang="en-US" sz="3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0" name="TextBox 7"/>
          <p:cNvSpPr/>
          <p:nvPr/>
        </p:nvSpPr>
        <p:spPr>
          <a:xfrm>
            <a:off x="2593800" y="785880"/>
            <a:ext cx="708912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2400" b="0" strike="noStrike" spc="-1">
                <a:solidFill>
                  <a:schemeClr val="lt1"/>
                </a:solidFill>
                <a:latin typeface="Calibri"/>
                <a:ea typeface="Montserrat"/>
              </a:rPr>
              <a:t>Thermal Simulation Software</a:t>
            </a:r>
            <a:endParaRPr lang="en-US" sz="2400" b="0" strike="noStrike" spc="-1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181" name="Group 1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182" name="Picture 4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183" name="Straight Connector 5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184" name="PlaceHolder 1"/>
          <p:cNvSpPr>
            <a:spLocks noGrp="1"/>
          </p:cNvSpPr>
          <p:nvPr>
            <p:ph type="sldNum" idx="37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B360BE4-D569-4B39-94BA-87CBCD5A55D1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Rectangle 3"/>
          <p:cNvSpPr/>
          <p:nvPr/>
        </p:nvSpPr>
        <p:spPr>
          <a:xfrm>
            <a:off x="0" y="295920"/>
            <a:ext cx="12189600" cy="1146600"/>
          </a:xfrm>
          <a:prstGeom prst="rect">
            <a:avLst/>
          </a:prstGeom>
          <a:gradFill rotWithShape="0">
            <a:gsLst>
              <a:gs pos="4000">
                <a:srgbClr val="1B976D"/>
              </a:gs>
              <a:gs pos="100000">
                <a:srgbClr val="A2D6BA"/>
              </a:gs>
            </a:gsLst>
            <a:lin ang="36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900" b="0" strike="noStrike" spc="-1">
              <a:solidFill>
                <a:schemeClr val="lt1"/>
              </a:solidFill>
              <a:latin typeface="Roboto Light"/>
            </a:endParaRPr>
          </a:p>
        </p:txBody>
      </p:sp>
      <p:sp>
        <p:nvSpPr>
          <p:cNvPr id="186" name="TextBox 6"/>
          <p:cNvSpPr/>
          <p:nvPr/>
        </p:nvSpPr>
        <p:spPr>
          <a:xfrm>
            <a:off x="2946600" y="325440"/>
            <a:ext cx="63716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3600" b="1" strike="noStrike" spc="-1">
                <a:solidFill>
                  <a:schemeClr val="lt1"/>
                </a:solidFill>
                <a:latin typeface="Arial"/>
                <a:ea typeface="Montserrat"/>
              </a:rPr>
              <a:t>MuSES™</a:t>
            </a:r>
            <a:endParaRPr lang="en-US" sz="3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7" name="TextBox 7"/>
          <p:cNvSpPr/>
          <p:nvPr/>
        </p:nvSpPr>
        <p:spPr>
          <a:xfrm>
            <a:off x="2593800" y="785880"/>
            <a:ext cx="708912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2400" b="0" strike="noStrike" spc="-1">
                <a:solidFill>
                  <a:schemeClr val="lt1"/>
                </a:solidFill>
                <a:latin typeface="Calibri"/>
                <a:ea typeface="Montserrat"/>
              </a:rPr>
              <a:t>EO/IR Signature Simulation Software</a:t>
            </a:r>
            <a:endParaRPr lang="en-US" sz="2400" b="0" strike="noStrike" spc="-1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188" name="Group 1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189" name="Picture 4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190" name="Straight Connector 5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191" name="PlaceHolder 1"/>
          <p:cNvSpPr>
            <a:spLocks noGrp="1"/>
          </p:cNvSpPr>
          <p:nvPr>
            <p:ph type="sldNum" idx="38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7C1A38B-1D5E-4368-BA85-5E1DA7D748C6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3"/>
          <p:cNvSpPr/>
          <p:nvPr/>
        </p:nvSpPr>
        <p:spPr>
          <a:xfrm>
            <a:off x="-13680" y="289440"/>
            <a:ext cx="12203280" cy="1148760"/>
          </a:xfrm>
          <a:prstGeom prst="rect">
            <a:avLst/>
          </a:prstGeom>
          <a:solidFill>
            <a:srgbClr val="8DC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900" b="0" strike="noStrike" spc="-1">
              <a:solidFill>
                <a:schemeClr val="lt1"/>
              </a:solidFill>
              <a:latin typeface="Roboto Light"/>
            </a:endParaRPr>
          </a:p>
        </p:txBody>
      </p:sp>
      <p:sp>
        <p:nvSpPr>
          <p:cNvPr id="193" name="TextBox 4"/>
          <p:cNvSpPr/>
          <p:nvPr/>
        </p:nvSpPr>
        <p:spPr>
          <a:xfrm>
            <a:off x="2946600" y="325440"/>
            <a:ext cx="63716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3600" b="1" strike="noStrike" spc="-1">
                <a:solidFill>
                  <a:schemeClr val="lt1"/>
                </a:solidFill>
                <a:latin typeface="Arial"/>
                <a:ea typeface="Montserrat"/>
              </a:rPr>
              <a:t>CoTherm™</a:t>
            </a:r>
            <a:endParaRPr lang="en-US" sz="3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4" name="TextBox 5"/>
          <p:cNvSpPr/>
          <p:nvPr/>
        </p:nvSpPr>
        <p:spPr>
          <a:xfrm>
            <a:off x="2593800" y="785880"/>
            <a:ext cx="708912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2400" b="0" strike="noStrike" spc="-1">
                <a:solidFill>
                  <a:schemeClr val="lt1"/>
                </a:solidFill>
                <a:latin typeface="Arial"/>
                <a:ea typeface="Montserrat"/>
              </a:rPr>
              <a:t>Process Automation Software</a:t>
            </a:r>
            <a:endParaRPr lang="en-US" sz="2400" b="0" strike="noStrike" spc="-1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195" name="Group 1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196" name="Picture 6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197" name="Straight Connector 7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198" name="PlaceHolder 1"/>
          <p:cNvSpPr>
            <a:spLocks noGrp="1"/>
          </p:cNvSpPr>
          <p:nvPr>
            <p:ph type="sldNum" idx="39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789EBE7-0E5A-45ED-8932-39DB92F4D51F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Rectangle 3"/>
          <p:cNvSpPr/>
          <p:nvPr/>
        </p:nvSpPr>
        <p:spPr>
          <a:xfrm>
            <a:off x="1440" y="0"/>
            <a:ext cx="5028480" cy="6857280"/>
          </a:xfrm>
          <a:prstGeom prst="rect">
            <a:avLst/>
          </a:prstGeom>
          <a:gradFill rotWithShape="0">
            <a:gsLst>
              <a:gs pos="0">
                <a:srgbClr val="186C80"/>
              </a:gs>
              <a:gs pos="31000">
                <a:srgbClr val="194968"/>
              </a:gs>
              <a:gs pos="65500">
                <a:srgbClr val="1A3158"/>
              </a:gs>
              <a:gs pos="100000">
                <a:srgbClr val="1A1F4C"/>
              </a:gs>
            </a:gsLst>
            <a:lin ang="8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9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00" name="PlaceHolder 1"/>
          <p:cNvSpPr>
            <a:spLocks noGrp="1"/>
          </p:cNvSpPr>
          <p:nvPr>
            <p:ph type="sldNum" idx="40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1FDAF5E-95DA-4D11-A281-D68505303043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Rectangle 3"/>
          <p:cNvSpPr/>
          <p:nvPr/>
        </p:nvSpPr>
        <p:spPr>
          <a:xfrm>
            <a:off x="7162920" y="0"/>
            <a:ext cx="5028480" cy="6857280"/>
          </a:xfrm>
          <a:prstGeom prst="rect">
            <a:avLst/>
          </a:prstGeom>
          <a:gradFill rotWithShape="0">
            <a:gsLst>
              <a:gs pos="0">
                <a:srgbClr val="186C80"/>
              </a:gs>
              <a:gs pos="31000">
                <a:srgbClr val="194968"/>
              </a:gs>
              <a:gs pos="65500">
                <a:srgbClr val="1A3158"/>
              </a:gs>
              <a:gs pos="100000">
                <a:srgbClr val="1A1F4C"/>
              </a:gs>
            </a:gsLst>
            <a:lin ang="8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9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02" name="PlaceHolder 1"/>
          <p:cNvSpPr>
            <a:spLocks noGrp="1"/>
          </p:cNvSpPr>
          <p:nvPr>
            <p:ph type="sldNum" idx="41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4227514-1016-4C38-A5C8-7BFED9CFB08F}" type="slidenum">
              <a:rPr lang="en-US" sz="1200" b="0" strike="noStrike" spc="-1">
                <a:solidFill>
                  <a:schemeClr val="lt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Rectangle 5"/>
          <p:cNvSpPr/>
          <p:nvPr/>
        </p:nvSpPr>
        <p:spPr>
          <a:xfrm>
            <a:off x="1440" y="0"/>
            <a:ext cx="12188160" cy="6857280"/>
          </a:xfrm>
          <a:prstGeom prst="rect">
            <a:avLst/>
          </a:prstGeom>
          <a:gradFill rotWithShape="0">
            <a:gsLst>
              <a:gs pos="0">
                <a:srgbClr val="1A2852"/>
              </a:gs>
              <a:gs pos="81000">
                <a:srgbClr val="186E81"/>
              </a:gs>
              <a:gs pos="100000">
                <a:srgbClr val="187686"/>
              </a:gs>
            </a:gsLst>
            <a:lin ang="189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900" b="0" strike="noStrike" spc="-1">
              <a:solidFill>
                <a:schemeClr val="lt1"/>
              </a:solidFill>
              <a:latin typeface="Roboto Light"/>
            </a:endParaRPr>
          </a:p>
        </p:txBody>
      </p:sp>
      <p:pic>
        <p:nvPicPr>
          <p:cNvPr id="204" name="Picture 6"/>
          <p:cNvPicPr/>
          <p:nvPr/>
        </p:nvPicPr>
        <p:blipFill>
          <a:blip r:embed="rId3">
            <a:alphaModFix amt="75000"/>
          </a:blip>
          <a:srcRect l="2842" t="20275" r="28354" b="-1508"/>
          <a:stretch/>
        </p:blipFill>
        <p:spPr>
          <a:xfrm>
            <a:off x="1440" y="0"/>
            <a:ext cx="12188160" cy="685728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Rectangle 5"/>
          <p:cNvSpPr/>
          <p:nvPr/>
        </p:nvSpPr>
        <p:spPr>
          <a:xfrm>
            <a:off x="1440" y="0"/>
            <a:ext cx="12188160" cy="6857280"/>
          </a:xfrm>
          <a:prstGeom prst="rect">
            <a:avLst/>
          </a:prstGeom>
          <a:gradFill rotWithShape="0">
            <a:gsLst>
              <a:gs pos="0">
                <a:srgbClr val="1A2852"/>
              </a:gs>
              <a:gs pos="81000">
                <a:srgbClr val="186E81"/>
              </a:gs>
              <a:gs pos="100000">
                <a:srgbClr val="187686"/>
              </a:gs>
            </a:gsLst>
            <a:lin ang="189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900" b="0" strike="noStrike" spc="-1">
              <a:solidFill>
                <a:schemeClr val="lt1"/>
              </a:solidFill>
              <a:latin typeface="Roboto Light"/>
            </a:endParaRPr>
          </a:p>
        </p:txBody>
      </p:sp>
      <p:pic>
        <p:nvPicPr>
          <p:cNvPr id="206" name="Picture 6"/>
          <p:cNvPicPr/>
          <p:nvPr/>
        </p:nvPicPr>
        <p:blipFill>
          <a:blip r:embed="rId3">
            <a:alphaModFix amt="75000"/>
          </a:blip>
          <a:srcRect l="2842" t="20275" r="28354" b="-1508"/>
          <a:stretch/>
        </p:blipFill>
        <p:spPr>
          <a:xfrm>
            <a:off x="3240" y="0"/>
            <a:ext cx="12188160" cy="685728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ftr" idx="42"/>
          </p:nvPr>
        </p:nvSpPr>
        <p:spPr>
          <a:xfrm>
            <a:off x="4038480" y="641448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1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0" strike="noStrike" spc="-1">
                <a:solidFill>
                  <a:srgbClr val="8B8B8B"/>
                </a:solidFill>
                <a:latin typeface="Calibri"/>
              </a:rPr>
              <a:t>&lt;footer&gt;</a:t>
            </a:r>
            <a:endParaRPr lang="en-US" sz="1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sldNum" idx="43"/>
          </p:nvPr>
        </p:nvSpPr>
        <p:spPr>
          <a:xfrm>
            <a:off x="915264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C1B7D7B-9A41-4A43-8E60-E5CC08AC3BD5}" type="slidenum">
              <a:rPr lang="en-US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Rectangle 3"/>
          <p:cNvSpPr/>
          <p:nvPr/>
        </p:nvSpPr>
        <p:spPr>
          <a:xfrm>
            <a:off x="1440" y="0"/>
            <a:ext cx="12188160" cy="6857280"/>
          </a:xfrm>
          <a:prstGeom prst="rect">
            <a:avLst/>
          </a:prstGeom>
          <a:gradFill rotWithShape="0">
            <a:gsLst>
              <a:gs pos="0">
                <a:srgbClr val="1A2852"/>
              </a:gs>
              <a:gs pos="81000">
                <a:srgbClr val="186E81"/>
              </a:gs>
              <a:gs pos="100000">
                <a:srgbClr val="187686"/>
              </a:gs>
            </a:gsLst>
            <a:lin ang="189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900" b="0" strike="noStrike" spc="-1">
              <a:solidFill>
                <a:schemeClr val="lt1"/>
              </a:solidFill>
              <a:latin typeface="Roboto Light"/>
            </a:endParaRPr>
          </a:p>
        </p:txBody>
      </p:sp>
      <p:sp>
        <p:nvSpPr>
          <p:cNvPr id="210" name="PlaceHolder 1"/>
          <p:cNvSpPr>
            <a:spLocks noGrp="1"/>
          </p:cNvSpPr>
          <p:nvPr>
            <p:ph type="sldNum" idx="44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502AA62-291F-4DFB-BEA2-3F3C7C450153}" type="slidenum">
              <a:rPr lang="en-US" sz="1200" b="0" strike="noStrike" spc="-1">
                <a:solidFill>
                  <a:schemeClr val="lt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212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Rectangle 5"/>
          <p:cNvSpPr/>
          <p:nvPr/>
        </p:nvSpPr>
        <p:spPr>
          <a:xfrm>
            <a:off x="1440" y="0"/>
            <a:ext cx="5028480" cy="6857280"/>
          </a:xfrm>
          <a:prstGeom prst="rect">
            <a:avLst/>
          </a:prstGeom>
          <a:gradFill rotWithShape="0">
            <a:gsLst>
              <a:gs pos="0">
                <a:srgbClr val="186C80"/>
              </a:gs>
              <a:gs pos="31000">
                <a:srgbClr val="194968"/>
              </a:gs>
              <a:gs pos="65500">
                <a:srgbClr val="1A3158"/>
              </a:gs>
              <a:gs pos="100000">
                <a:srgbClr val="1A1F4C"/>
              </a:gs>
            </a:gsLst>
            <a:lin ang="8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9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214" name="Picture 6"/>
          <p:cNvPicPr/>
          <p:nvPr/>
        </p:nvPicPr>
        <p:blipFill>
          <a:blip r:embed="rId3"/>
          <a:stretch/>
        </p:blipFill>
        <p:spPr>
          <a:xfrm>
            <a:off x="167400" y="2212200"/>
            <a:ext cx="4790520" cy="1473480"/>
          </a:xfrm>
          <a:prstGeom prst="rect">
            <a:avLst/>
          </a:prstGeom>
          <a:ln w="0">
            <a:noFill/>
          </a:ln>
        </p:spPr>
      </p:pic>
      <p:grpSp>
        <p:nvGrpSpPr>
          <p:cNvPr id="215" name="Group 7"/>
          <p:cNvGrpSpPr/>
          <p:nvPr/>
        </p:nvGrpSpPr>
        <p:grpSpPr>
          <a:xfrm>
            <a:off x="5803200" y="6031800"/>
            <a:ext cx="1233000" cy="538200"/>
            <a:chOff x="5803200" y="6031800"/>
            <a:chExt cx="1233000" cy="538200"/>
          </a:xfrm>
        </p:grpSpPr>
        <p:sp>
          <p:nvSpPr>
            <p:cNvPr id="216" name="Shape 2860">
              <a:hlinkClick r:id="rId4"/>
            </p:cNvPr>
            <p:cNvSpPr/>
            <p:nvPr/>
          </p:nvSpPr>
          <p:spPr>
            <a:xfrm>
              <a:off x="5803200" y="6031800"/>
              <a:ext cx="538200" cy="538200"/>
            </a:xfrm>
            <a:custGeom>
              <a:avLst/>
              <a:gdLst>
                <a:gd name="textAreaLeft" fmla="*/ 0 w 538200"/>
                <a:gd name="textAreaRight" fmla="*/ 538920 w 538200"/>
                <a:gd name="textAreaTop" fmla="*/ 0 h 538200"/>
                <a:gd name="textAreaBottom" fmla="*/ 538920 h 538200"/>
              </a:gdLst>
              <a:ahLst/>
              <a:cxnLst/>
              <a:rect l="textAreaLeft" t="textAreaTop" r="textAreaRight" b="textAreaBottom"/>
              <a:pathLst>
                <a:path w="21600" h="21600">
                  <a:moveTo>
                    <a:pt x="11776" y="8468"/>
                  </a:moveTo>
                  <a:cubicBezTo>
                    <a:pt x="11776" y="8071"/>
                    <a:pt x="11817" y="7858"/>
                    <a:pt x="12428" y="7858"/>
                  </a:cubicBezTo>
                  <a:lnTo>
                    <a:pt x="13244" y="7858"/>
                  </a:lnTo>
                  <a:lnTo>
                    <a:pt x="13244" y="6381"/>
                  </a:lnTo>
                  <a:lnTo>
                    <a:pt x="11938" y="6381"/>
                  </a:lnTo>
                  <a:cubicBezTo>
                    <a:pt x="10369" y="6381"/>
                    <a:pt x="9816" y="7120"/>
                    <a:pt x="9816" y="8363"/>
                  </a:cubicBezTo>
                  <a:lnTo>
                    <a:pt x="9816" y="9322"/>
                  </a:lnTo>
                  <a:lnTo>
                    <a:pt x="8837" y="9322"/>
                  </a:lnTo>
                  <a:lnTo>
                    <a:pt x="8837" y="10800"/>
                  </a:lnTo>
                  <a:lnTo>
                    <a:pt x="9816" y="10800"/>
                  </a:lnTo>
                  <a:lnTo>
                    <a:pt x="9816" y="15219"/>
                  </a:lnTo>
                  <a:lnTo>
                    <a:pt x="11774" y="15219"/>
                  </a:lnTo>
                  <a:lnTo>
                    <a:pt x="11774" y="10800"/>
                  </a:lnTo>
                  <a:lnTo>
                    <a:pt x="13081" y="10800"/>
                  </a:lnTo>
                  <a:lnTo>
                    <a:pt x="13254" y="9322"/>
                  </a:lnTo>
                  <a:lnTo>
                    <a:pt x="11774" y="9322"/>
                  </a:lnTo>
                  <a:cubicBezTo>
                    <a:pt x="11774" y="9322"/>
                    <a:pt x="11776" y="8468"/>
                    <a:pt x="11776" y="8468"/>
                  </a:cubicBezTo>
                  <a:close/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8"/>
                    <a:pt x="5377" y="982"/>
                    <a:pt x="10800" y="982"/>
                  </a:cubicBezTo>
                  <a:cubicBezTo>
                    <a:pt x="16223" y="982"/>
                    <a:pt x="20618" y="5378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</a:path>
              </a:pathLst>
            </a:custGeom>
            <a:solidFill>
              <a:schemeClr val="tx2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9080" tIns="19080" rIns="19080" bIns="19080" anchor="ctr">
              <a:noAutofit/>
            </a:bodyPr>
            <a:lstStyle/>
            <a:p>
              <a:pPr defTabSz="228600">
                <a:lnSpc>
                  <a:spcPct val="100000"/>
                </a:lnSpc>
              </a:pPr>
              <a:endParaRPr lang="en-US" sz="1500" b="0" strike="noStrike" spc="-1">
                <a:solidFill>
                  <a:srgbClr val="FFFFFF"/>
                </a:solidFill>
                <a:latin typeface="Roboto Light"/>
                <a:ea typeface="Roboto Light"/>
              </a:endParaRPr>
            </a:p>
          </p:txBody>
        </p:sp>
        <p:sp>
          <p:nvSpPr>
            <p:cNvPr id="217" name="Shape 2865">
              <a:hlinkClick r:id="rId5"/>
            </p:cNvPr>
            <p:cNvSpPr/>
            <p:nvPr/>
          </p:nvSpPr>
          <p:spPr>
            <a:xfrm>
              <a:off x="6498000" y="6031800"/>
              <a:ext cx="538200" cy="538200"/>
            </a:xfrm>
            <a:custGeom>
              <a:avLst/>
              <a:gdLst>
                <a:gd name="textAreaLeft" fmla="*/ 0 w 538200"/>
                <a:gd name="textAreaRight" fmla="*/ 538920 w 538200"/>
                <a:gd name="textAreaTop" fmla="*/ 0 h 538200"/>
                <a:gd name="textAreaBottom" fmla="*/ 538920 h 538200"/>
              </a:gdLst>
              <a:ahLst/>
              <a:cxnLst/>
              <a:rect l="textAreaLeft" t="textAreaTop" r="textAreaRight" b="textAreaBottom"/>
              <a:pathLst>
                <a:path w="21600" h="2160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8"/>
                    <a:pt x="5377" y="982"/>
                    <a:pt x="10800" y="982"/>
                  </a:cubicBezTo>
                  <a:cubicBezTo>
                    <a:pt x="16223" y="982"/>
                    <a:pt x="20618" y="5378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6" y="0"/>
                    <a:pt x="0" y="4835"/>
                    <a:pt x="0" y="10800"/>
                  </a:cubicBezTo>
                  <a:cubicBezTo>
                    <a:pt x="0" y="16765"/>
                    <a:pt x="4836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moveTo>
                    <a:pt x="13430" y="9320"/>
                  </a:moveTo>
                  <a:cubicBezTo>
                    <a:pt x="11975" y="9320"/>
                    <a:pt x="11780" y="10196"/>
                    <a:pt x="11780" y="10196"/>
                  </a:cubicBezTo>
                  <a:lnTo>
                    <a:pt x="11782" y="9327"/>
                  </a:lnTo>
                  <a:lnTo>
                    <a:pt x="9818" y="9327"/>
                  </a:lnTo>
                  <a:lnTo>
                    <a:pt x="9818" y="14727"/>
                  </a:lnTo>
                  <a:lnTo>
                    <a:pt x="11782" y="14727"/>
                  </a:lnTo>
                  <a:lnTo>
                    <a:pt x="11782" y="11782"/>
                  </a:lnTo>
                  <a:cubicBezTo>
                    <a:pt x="11782" y="11782"/>
                    <a:pt x="11782" y="10793"/>
                    <a:pt x="12616" y="10793"/>
                  </a:cubicBezTo>
                  <a:cubicBezTo>
                    <a:pt x="13086" y="10793"/>
                    <a:pt x="13255" y="11232"/>
                    <a:pt x="13255" y="11782"/>
                  </a:cubicBezTo>
                  <a:lnTo>
                    <a:pt x="13255" y="14727"/>
                  </a:lnTo>
                  <a:lnTo>
                    <a:pt x="15218" y="14727"/>
                  </a:lnTo>
                  <a:lnTo>
                    <a:pt x="15218" y="11782"/>
                  </a:lnTo>
                  <a:cubicBezTo>
                    <a:pt x="15218" y="10245"/>
                    <a:pt x="14550" y="9320"/>
                    <a:pt x="13430" y="9320"/>
                  </a:cubicBezTo>
                  <a:moveTo>
                    <a:pt x="6873" y="14727"/>
                  </a:moveTo>
                  <a:lnTo>
                    <a:pt x="8829" y="14727"/>
                  </a:lnTo>
                  <a:lnTo>
                    <a:pt x="8829" y="9320"/>
                  </a:lnTo>
                  <a:lnTo>
                    <a:pt x="6873" y="9320"/>
                  </a:lnTo>
                  <a:cubicBezTo>
                    <a:pt x="6873" y="9320"/>
                    <a:pt x="6873" y="14727"/>
                    <a:pt x="6873" y="14727"/>
                  </a:cubicBezTo>
                  <a:close/>
                  <a:moveTo>
                    <a:pt x="7851" y="6873"/>
                  </a:moveTo>
                  <a:cubicBezTo>
                    <a:pt x="7311" y="6873"/>
                    <a:pt x="6873" y="7313"/>
                    <a:pt x="6873" y="7856"/>
                  </a:cubicBezTo>
                  <a:cubicBezTo>
                    <a:pt x="6873" y="8399"/>
                    <a:pt x="7311" y="8839"/>
                    <a:pt x="7851" y="8839"/>
                  </a:cubicBezTo>
                  <a:cubicBezTo>
                    <a:pt x="8391" y="8839"/>
                    <a:pt x="8829" y="8399"/>
                    <a:pt x="8829" y="7856"/>
                  </a:cubicBezTo>
                  <a:cubicBezTo>
                    <a:pt x="8829" y="7313"/>
                    <a:pt x="8391" y="6873"/>
                    <a:pt x="7851" y="6873"/>
                  </a:cubicBezTo>
                </a:path>
              </a:pathLst>
            </a:custGeom>
            <a:solidFill>
              <a:schemeClr val="tx2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9080" tIns="19080" rIns="19080" bIns="19080" anchor="ctr">
              <a:noAutofit/>
            </a:bodyPr>
            <a:lstStyle/>
            <a:p>
              <a:pPr defTabSz="228600">
                <a:lnSpc>
                  <a:spcPct val="100000"/>
                </a:lnSpc>
              </a:pPr>
              <a:endParaRPr lang="en-US" sz="1500" b="0" strike="noStrike" spc="-1">
                <a:solidFill>
                  <a:srgbClr val="FFFFFF"/>
                </a:solidFill>
                <a:latin typeface="Roboto Light"/>
                <a:ea typeface="Roboto Light"/>
              </a:endParaRPr>
            </a:p>
          </p:txBody>
        </p:sp>
      </p:grpSp>
      <p:sp>
        <p:nvSpPr>
          <p:cNvPr id="218" name="TextBox 10"/>
          <p:cNvSpPr/>
          <p:nvPr/>
        </p:nvSpPr>
        <p:spPr>
          <a:xfrm>
            <a:off x="5410080" y="2525040"/>
            <a:ext cx="285696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600" b="1" strike="noStrike" spc="-1">
                <a:solidFill>
                  <a:schemeClr val="dk2"/>
                </a:solidFill>
                <a:latin typeface="Calibri"/>
                <a:ea typeface="Montserrat"/>
              </a:rPr>
              <a:t>US Location</a:t>
            </a:r>
            <a:endParaRPr lang="en-US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9" name="TextBox 11"/>
          <p:cNvSpPr/>
          <p:nvPr/>
        </p:nvSpPr>
        <p:spPr>
          <a:xfrm>
            <a:off x="5410080" y="2878200"/>
            <a:ext cx="2856960" cy="82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Calibri Light"/>
                <a:ea typeface="Roboto Light"/>
              </a:rPr>
              <a:t>ThermoAnalytics HQ</a:t>
            </a:r>
            <a:endParaRPr lang="en-US" sz="16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Calibri Light"/>
                <a:ea typeface="Roboto Light"/>
              </a:rPr>
              <a:t>23440 Airpark Blvd.</a:t>
            </a:r>
            <a:endParaRPr lang="en-US" sz="16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en-US" sz="1600" b="0" strike="noStrike" spc="-1">
                <a:solidFill>
                  <a:schemeClr val="dk1"/>
                </a:solidFill>
                <a:latin typeface="Calibri Light"/>
                <a:ea typeface="Roboto Light"/>
              </a:rPr>
              <a:t>Calumet, MI 49913</a:t>
            </a:r>
            <a:endParaRPr lang="en-US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0" name="TextBox 13"/>
          <p:cNvSpPr/>
          <p:nvPr/>
        </p:nvSpPr>
        <p:spPr>
          <a:xfrm>
            <a:off x="6258600" y="982440"/>
            <a:ext cx="499248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700" b="1" strike="noStrike" spc="-1">
                <a:solidFill>
                  <a:schemeClr val="accent1"/>
                </a:solidFill>
                <a:latin typeface="Calibri"/>
                <a:ea typeface="Montserrat"/>
              </a:rPr>
              <a:t>Thank you</a:t>
            </a:r>
            <a:endParaRPr lang="en-US" sz="27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221" name="Straight Connector 14"/>
          <p:cNvCxnSpPr/>
          <p:nvPr/>
        </p:nvCxnSpPr>
        <p:spPr>
          <a:xfrm>
            <a:off x="7974360" y="1602720"/>
            <a:ext cx="1562040" cy="720"/>
          </a:xfrm>
          <a:prstGeom prst="straightConnector1">
            <a:avLst/>
          </a:prstGeom>
          <a:ln w="0">
            <a:solidFill>
              <a:srgbClr val="0F3C50"/>
            </a:solidFill>
          </a:ln>
        </p:spPr>
      </p:cxnSp>
      <p:sp>
        <p:nvSpPr>
          <p:cNvPr id="222" name="PlaceHolder 1"/>
          <p:cNvSpPr>
            <a:spLocks noGrp="1"/>
          </p:cNvSpPr>
          <p:nvPr>
            <p:ph type="sldNum" idx="45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883279E-C3C4-4BC1-AABA-954E1421839B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22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" name="Group 1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226" name="Picture 5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227" name="Straight Connector 6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pic>
        <p:nvPicPr>
          <p:cNvPr id="228" name="Picture 7"/>
          <p:cNvPicPr/>
          <p:nvPr/>
        </p:nvPicPr>
        <p:blipFill>
          <a:blip r:embed="rId4"/>
          <a:stretch/>
        </p:blipFill>
        <p:spPr>
          <a:xfrm>
            <a:off x="120960" y="6463800"/>
            <a:ext cx="969840" cy="184320"/>
          </a:xfrm>
          <a:prstGeom prst="rect">
            <a:avLst/>
          </a:prstGeom>
          <a:ln w="0">
            <a:noFill/>
          </a:ln>
        </p:spPr>
      </p:pic>
      <p:sp>
        <p:nvSpPr>
          <p:cNvPr id="229" name="PlaceHolder 1"/>
          <p:cNvSpPr>
            <a:spLocks noGrp="1"/>
          </p:cNvSpPr>
          <p:nvPr>
            <p:ph type="sldNum" idx="46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D54D6F0-6F46-4A4C-8A8D-2C74FF09C6F3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231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Group 3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233" name="Picture 4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234" name="Straight Connector 5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pic>
        <p:nvPicPr>
          <p:cNvPr id="235" name="Picture 6"/>
          <p:cNvPicPr/>
          <p:nvPr/>
        </p:nvPicPr>
        <p:blipFill>
          <a:blip r:embed="rId4"/>
          <a:stretch/>
        </p:blipFill>
        <p:spPr>
          <a:xfrm>
            <a:off x="120960" y="6463800"/>
            <a:ext cx="969840" cy="184320"/>
          </a:xfrm>
          <a:prstGeom prst="rect">
            <a:avLst/>
          </a:prstGeom>
          <a:ln w="0">
            <a:noFill/>
          </a:ln>
        </p:spPr>
      </p:pic>
      <p:sp>
        <p:nvSpPr>
          <p:cNvPr id="236" name="PlaceHolder 1"/>
          <p:cNvSpPr>
            <a:spLocks noGrp="1"/>
          </p:cNvSpPr>
          <p:nvPr>
            <p:ph type="sldNum" idx="47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7A61D3A-BA65-4E01-B1EF-8A967D8212A6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7" name="Group 3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238" name="Picture 4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239" name="Straight Connector 5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240" name="PlaceHolder 1"/>
          <p:cNvSpPr>
            <a:spLocks noGrp="1"/>
          </p:cNvSpPr>
          <p:nvPr>
            <p:ph type="sldNum" idx="48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24D9B8E-0AFA-4EE6-AB5F-2DD03CDCBE38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roup 1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242" name="Picture 2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243" name="Straight Connector 4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244" name="PlaceHolder 1"/>
          <p:cNvSpPr>
            <a:spLocks noGrp="1"/>
          </p:cNvSpPr>
          <p:nvPr>
            <p:ph type="sldNum" idx="49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872E2B5-D071-4807-AF45-917AC9C6CF92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" name="Group 2"/>
          <p:cNvGrpSpPr/>
          <p:nvPr/>
        </p:nvGrpSpPr>
        <p:grpSpPr>
          <a:xfrm>
            <a:off x="370440" y="6394680"/>
            <a:ext cx="11261160" cy="342720"/>
            <a:chOff x="370440" y="6394680"/>
            <a:chExt cx="11261160" cy="342720"/>
          </a:xfrm>
        </p:grpSpPr>
        <p:pic>
          <p:nvPicPr>
            <p:cNvPr id="246" name="Picture 4"/>
            <p:cNvPicPr/>
            <p:nvPr/>
          </p:nvPicPr>
          <p:blipFill>
            <a:blip r:embed="rId3"/>
            <a:stretch/>
          </p:blipFill>
          <p:spPr>
            <a:xfrm>
              <a:off x="10593720" y="6394680"/>
              <a:ext cx="1037880" cy="318960"/>
            </a:xfrm>
            <a:prstGeom prst="rect">
              <a:avLst/>
            </a:prstGeom>
            <a:ln w="0">
              <a:noFill/>
            </a:ln>
          </p:spPr>
        </p:pic>
        <p:cxnSp>
          <p:nvCxnSpPr>
            <p:cNvPr id="247" name="Straight Connector 5"/>
            <p:cNvCxnSpPr/>
            <p:nvPr/>
          </p:nvCxnSpPr>
          <p:spPr>
            <a:xfrm>
              <a:off x="370440" y="6737040"/>
              <a:ext cx="11193480" cy="720"/>
            </a:xfrm>
            <a:prstGeom prst="straightConnector1">
              <a:avLst/>
            </a:prstGeom>
            <a:ln w="12700">
              <a:solidFill>
                <a:srgbClr val="0D3D52"/>
              </a:solidFill>
              <a:round/>
            </a:ln>
          </p:spPr>
        </p:cxnSp>
      </p:grpSp>
      <p:sp>
        <p:nvSpPr>
          <p:cNvPr id="248" name="PlaceHolder 1"/>
          <p:cNvSpPr>
            <a:spLocks noGrp="1"/>
          </p:cNvSpPr>
          <p:nvPr>
            <p:ph type="sldNum" idx="50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2D245B2-E277-40A3-9550-A1E50B95D72A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A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de-DE" sz="5400" b="0" strike="noStrike" spc="-1">
                <a:solidFill>
                  <a:srgbClr val="232643"/>
                </a:solidFill>
                <a:latin typeface="Corbel"/>
              </a:rPr>
              <a:t>Mastertitelformat bearbeiten</a:t>
            </a:r>
            <a:endParaRPr lang="de-DE" sz="5400" b="0" strike="noStrike" spc="-1">
              <a:solidFill>
                <a:schemeClr val="dk1"/>
              </a:solidFill>
              <a:latin typeface="Corbe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1119960" y="1825560"/>
            <a:ext cx="1023336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232643"/>
              </a:buClr>
              <a:buFont typeface="Arial"/>
              <a:buChar char="•"/>
            </a:pPr>
            <a:r>
              <a:rPr lang="de-DE" sz="2800" b="0" strike="noStrike" spc="-1">
                <a:solidFill>
                  <a:srgbClr val="232643"/>
                </a:solidFill>
                <a:latin typeface="Corbel"/>
              </a:rPr>
              <a:t>Mastertextformat bearbeiten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232643"/>
              </a:buClr>
              <a:buFont typeface="Arial"/>
              <a:buChar char="•"/>
            </a:pPr>
            <a:r>
              <a:rPr lang="de-DE" sz="2400" b="0" strike="noStrike" spc="-1">
                <a:solidFill>
                  <a:srgbClr val="232643"/>
                </a:solidFill>
                <a:latin typeface="Corbel"/>
              </a:rPr>
              <a:t>Zweite Ebene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232643"/>
              </a:buClr>
              <a:buFont typeface="Arial"/>
              <a:buChar char="•"/>
            </a:pPr>
            <a:r>
              <a:rPr lang="de-DE" sz="2000" b="0" strike="noStrike" spc="-1">
                <a:solidFill>
                  <a:srgbClr val="232643"/>
                </a:solidFill>
                <a:latin typeface="Corbel"/>
              </a:rPr>
              <a:t>Dritte Ebene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232643"/>
              </a:buClr>
              <a:buFont typeface="Arial"/>
              <a:buChar char="•"/>
            </a:pPr>
            <a:r>
              <a:rPr lang="de-DE" sz="1800" b="0" strike="noStrike" spc="-1">
                <a:solidFill>
                  <a:srgbClr val="232643"/>
                </a:solidFill>
                <a:latin typeface="Corbel"/>
              </a:rPr>
              <a:t>Vierte Ebene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232643"/>
              </a:buClr>
              <a:buFont typeface="Arial"/>
              <a:buChar char="•"/>
            </a:pPr>
            <a:r>
              <a:rPr lang="de-DE" sz="1800" b="0" strike="noStrike" spc="-1">
                <a:solidFill>
                  <a:srgbClr val="232643"/>
                </a:solidFill>
                <a:latin typeface="Corbel"/>
              </a:rPr>
              <a:t>Fünfte Ebene</a:t>
            </a:r>
          </a:p>
        </p:txBody>
      </p:sp>
      <p:sp>
        <p:nvSpPr>
          <p:cNvPr id="79" name="PlaceHolder 3"/>
          <p:cNvSpPr>
            <a:spLocks noGrp="1"/>
          </p:cNvSpPr>
          <p:nvPr>
            <p:ph type="dt" idx="3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de-DE" sz="1200" b="0" strike="noStrike" spc="-1">
                <a:solidFill>
                  <a:schemeClr val="dk1">
                    <a:lumMod val="93000"/>
                  </a:schemeClr>
                </a:solidFill>
                <a:latin typeface="Corbe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de-DE" sz="1200" b="0" strike="noStrike" spc="-1">
                <a:solidFill>
                  <a:schemeClr val="dk1">
                    <a:lumMod val="93000"/>
                  </a:schemeClr>
                </a:solidFill>
                <a:latin typeface="Corbel"/>
              </a:rPr>
              <a:t>&lt;date/time&gt;</a:t>
            </a:r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ftr" idx="3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de-DE" sz="1200" b="0" strike="noStrike" spc="-1">
                <a:solidFill>
                  <a:schemeClr val="dk1">
                    <a:lumMod val="93000"/>
                  </a:schemeClr>
                </a:solidFill>
                <a:latin typeface="Corbe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de-DE" sz="1200" b="0" strike="noStrike" spc="-1">
                <a:solidFill>
                  <a:schemeClr val="dk1">
                    <a:lumMod val="93000"/>
                  </a:schemeClr>
                </a:solidFill>
                <a:latin typeface="Corbel"/>
              </a:rPr>
              <a:t>&lt;footer&gt;</a:t>
            </a:r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sldNum" idx="3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strike="noStrike" spc="-1">
                <a:solidFill>
                  <a:schemeClr val="dk1">
                    <a:lumMod val="93000"/>
                  </a:schemeClr>
                </a:solidFill>
                <a:latin typeface="Corbe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23F3857-CA7D-4A04-ABC5-E20299D0C930}" type="slidenum">
              <a:rPr lang="de-DE" sz="1200" b="0" strike="noStrike" spc="-1">
                <a:solidFill>
                  <a:schemeClr val="dk1">
                    <a:lumMod val="93000"/>
                  </a:schemeClr>
                </a:solidFill>
                <a:latin typeface="Corbe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8104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E01006-EF40-E019-91FF-D667189DB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0BE102-7D78-7114-534B-897964DF0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C2236A4-220A-9BC2-4A16-F08105E11F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0200" y="63627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i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1E040412-46E9-4545-AC2D-81B88879F7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614637FF-5FB2-0BAA-0879-88D509E4CE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507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A375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A375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A375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A375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A375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A375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7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hdphoto" Target="../media/hdphoto1.wdp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5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gif"/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video" Target="../media/media1.avi"/><Relationship Id="rId16" Type="http://schemas.openxmlformats.org/officeDocument/2006/relationships/image" Target="../media/image48.png"/><Relationship Id="rId1" Type="http://schemas.microsoft.com/office/2007/relationships/media" Target="../media/media1.avi"/><Relationship Id="rId6" Type="http://schemas.openxmlformats.org/officeDocument/2006/relationships/image" Target="../media/image38.png"/><Relationship Id="rId11" Type="http://schemas.openxmlformats.org/officeDocument/2006/relationships/image" Target="../media/image43.emf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emf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1.emf"/><Relationship Id="rId14" Type="http://schemas.openxmlformats.org/officeDocument/2006/relationships/image" Target="../media/image46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9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.png"/><Relationship Id="rId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.png"/><Relationship Id="rId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13" Type="http://schemas.openxmlformats.org/officeDocument/2006/relationships/image" Target="../media/image60.png"/><Relationship Id="rId3" Type="http://schemas.microsoft.com/office/2007/relationships/media" Target="../media/media3.mp4"/><Relationship Id="rId7" Type="http://schemas.openxmlformats.org/officeDocument/2006/relationships/slideLayout" Target="../slideLayouts/slideLayout25.xml"/><Relationship Id="rId12" Type="http://schemas.openxmlformats.org/officeDocument/2006/relationships/image" Target="../media/image5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video" Target="../media/media4.mp4"/><Relationship Id="rId11" Type="http://schemas.openxmlformats.org/officeDocument/2006/relationships/image" Target="../media/image58.png"/><Relationship Id="rId5" Type="http://schemas.microsoft.com/office/2007/relationships/media" Target="../media/media4.mp4"/><Relationship Id="rId10" Type="http://schemas.openxmlformats.org/officeDocument/2006/relationships/image" Target="../media/image3.png"/><Relationship Id="rId4" Type="http://schemas.openxmlformats.org/officeDocument/2006/relationships/video" Target="../media/media3.mp4"/><Relationship Id="rId9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65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17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1.png"/><Relationship Id="rId5" Type="http://schemas.microsoft.com/office/2007/relationships/hdphoto" Target="../media/hdphoto2.wdp"/><Relationship Id="rId4" Type="http://schemas.openxmlformats.org/officeDocument/2006/relationships/image" Target="../media/image70.png"/><Relationship Id="rId9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5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79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15F564-7CC5-F13D-ED6B-11274B127C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60" name="Abgerundetes Rechteck 13"/>
          <p:cNvSpPr/>
          <p:nvPr/>
        </p:nvSpPr>
        <p:spPr>
          <a:xfrm>
            <a:off x="1297869" y="2307477"/>
            <a:ext cx="9596261" cy="447480"/>
          </a:xfrm>
          <a:prstGeom prst="roundRect">
            <a:avLst>
              <a:gd name="adj" fmla="val 8503"/>
            </a:avLst>
          </a:prstGeom>
          <a:solidFill>
            <a:srgbClr val="EEFFE2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noAutofit/>
          </a:bodyPr>
          <a:lstStyle/>
          <a:p>
            <a:pPr defTabSz="449280">
              <a:lnSpc>
                <a:spcPct val="83000"/>
              </a:lnSpc>
              <a:tabLst>
                <a:tab pos="0" algn="l"/>
              </a:tabLst>
            </a:pPr>
            <a:endParaRPr lang="de-DE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1" name="Abgerundetes Rechteck 14"/>
          <p:cNvSpPr/>
          <p:nvPr/>
        </p:nvSpPr>
        <p:spPr>
          <a:xfrm>
            <a:off x="1709854" y="2744877"/>
            <a:ext cx="8561194" cy="447480"/>
          </a:xfrm>
          <a:prstGeom prst="roundRect">
            <a:avLst>
              <a:gd name="adj" fmla="val 8503"/>
            </a:avLst>
          </a:prstGeom>
          <a:solidFill>
            <a:srgbClr val="EEFFE2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noAutofit/>
          </a:bodyPr>
          <a:lstStyle/>
          <a:p>
            <a:pPr defTabSz="449280">
              <a:lnSpc>
                <a:spcPct val="83000"/>
              </a:lnSpc>
              <a:tabLst>
                <a:tab pos="0" algn="l"/>
              </a:tabLst>
            </a:pPr>
            <a:endParaRPr lang="de-DE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2" name="Abgerundetes Rechteck 15"/>
          <p:cNvSpPr/>
          <p:nvPr/>
        </p:nvSpPr>
        <p:spPr>
          <a:xfrm>
            <a:off x="1297870" y="3182277"/>
            <a:ext cx="7501885" cy="447480"/>
          </a:xfrm>
          <a:prstGeom prst="roundRect">
            <a:avLst>
              <a:gd name="adj" fmla="val 8503"/>
            </a:avLst>
          </a:prstGeom>
          <a:solidFill>
            <a:srgbClr val="EEFFE2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noAutofit/>
          </a:bodyPr>
          <a:lstStyle/>
          <a:p>
            <a:pPr defTabSz="449280">
              <a:lnSpc>
                <a:spcPct val="83000"/>
              </a:lnSpc>
              <a:tabLst>
                <a:tab pos="0" algn="l"/>
              </a:tabLst>
            </a:pPr>
            <a:endParaRPr lang="de-DE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4" name="Textfeld 12"/>
          <p:cNvSpPr/>
          <p:nvPr/>
        </p:nvSpPr>
        <p:spPr>
          <a:xfrm>
            <a:off x="1655145" y="2269152"/>
            <a:ext cx="8881708" cy="139892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ts val="3441"/>
              </a:lnSpc>
            </a:pPr>
            <a:r>
              <a:rPr lang="en-US" sz="3200" b="0" strike="noStrike" spc="-1" dirty="0">
                <a:solidFill>
                  <a:srgbClr val="071F41"/>
                </a:solidFill>
                <a:latin typeface="Arial"/>
              </a:rPr>
              <a:t>Integrated Thermal Analysis and Battery Energy     Management of the Spacecraft Orbital Transfer and Return Vehicle Using </a:t>
            </a:r>
            <a:r>
              <a:rPr lang="en-US" sz="3200" b="0" strike="noStrike" spc="-1" dirty="0" err="1">
                <a:solidFill>
                  <a:srgbClr val="071F41"/>
                </a:solidFill>
                <a:latin typeface="Arial"/>
              </a:rPr>
              <a:t>TAITherm</a:t>
            </a:r>
            <a:endParaRPr lang="en-US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D68A663-0E90-5645-A68E-BAABCC6512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8632" y="215098"/>
            <a:ext cx="3660904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Noto Sans SC Regular" panose="020B0502040504020204" pitchFamily="34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Noto Sans SC Regular" panose="020B0502040504020204" pitchFamily="34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Noto Sans SC Regular" panose="020B0502040504020204" pitchFamily="34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Noto Sans SC Regular" panose="020B0502040504020204" pitchFamily="34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Noto Sans SC Regular" panose="020B0502040504020204" pitchFamily="34" charset="0"/>
              </a:defRPr>
            </a:lvl5pPr>
            <a:lvl6pPr marL="2514600" indent="-228600" defTabSz="449263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Noto Sans SC Regular" panose="020B0502040504020204" pitchFamily="34" charset="0"/>
              </a:defRPr>
            </a:lvl6pPr>
            <a:lvl7pPr marL="2971800" indent="-228600" defTabSz="449263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Noto Sans SC Regular" panose="020B0502040504020204" pitchFamily="34" charset="0"/>
              </a:defRPr>
            </a:lvl7pPr>
            <a:lvl8pPr marL="3429000" indent="-228600" defTabSz="449263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Noto Sans SC Regular" panose="020B0502040504020204" pitchFamily="34" charset="0"/>
              </a:defRPr>
            </a:lvl8pPr>
            <a:lvl9pPr marL="3886200" indent="-228600" defTabSz="449263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cs typeface="Noto Sans SC Regular" panose="020B0502040504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/>
            </a:pPr>
            <a:r>
              <a:rPr kumimoji="0" lang="en-US" altLang="de-DE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European Space Agency Thermal Workshop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/>
            </a:pPr>
            <a:r>
              <a:rPr lang="en-US" altLang="de-DE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kumimoji="0" lang="en-US" altLang="de-DE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-8 September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/>
            </a:pPr>
            <a:r>
              <a:rPr kumimoji="0" lang="en-US" altLang="de-DE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Noordwijk</a:t>
            </a:r>
            <a:r>
              <a:rPr kumimoji="0" lang="en-US" altLang="de-DE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Netherlands</a:t>
            </a:r>
          </a:p>
          <a:p>
            <a:pPr lvl="0" algn="r">
              <a:defRPr/>
            </a:pPr>
            <a:endParaRPr kumimoji="0" lang="en-US" altLang="de-DE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r">
              <a:defRPr/>
            </a:pPr>
            <a:r>
              <a:rPr kumimoji="0" lang="en-US" altLang="de-DE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Nagapp Pradhani</a:t>
            </a:r>
            <a:r>
              <a:rPr lang="en-US" altLang="de-DE" sz="12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de-DE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,Sacha Jelić</a:t>
            </a:r>
            <a:r>
              <a:rPr lang="en-US" altLang="de-DE" sz="12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de-DE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lvl="0" algn="r">
              <a:defRPr/>
            </a:pPr>
            <a:r>
              <a:rPr lang="en-US" altLang="de-DE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Jeffrey Hendrikse</a:t>
            </a:r>
            <a:r>
              <a:rPr lang="en-US" altLang="de-DE" sz="12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en-US" altLang="de-DE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de-DE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Eenesh</a:t>
            </a:r>
            <a:r>
              <a:rPr kumimoji="0" lang="en-US" altLang="de-DE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Chavan</a:t>
            </a:r>
            <a:r>
              <a:rPr kumimoji="0" lang="en-US" altLang="de-DE" sz="1200" b="1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en-US" altLang="de-DE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en-US" altLang="de-DE" sz="12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/>
            </a:pPr>
            <a:r>
              <a:rPr lang="en-US" altLang="de-DE" sz="12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en-US" altLang="de-DE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ATMOS Space Cargo, GmbH</a:t>
            </a:r>
          </a:p>
          <a:p>
            <a:pPr algn="r">
              <a:defRPr/>
            </a:pPr>
            <a:r>
              <a:rPr lang="en-US" altLang="de-DE" sz="12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de-DE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ThermoAnalytics, </a:t>
            </a:r>
            <a:r>
              <a:rPr lang="en-DE" altLang="de-DE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GmbH</a:t>
            </a:r>
            <a:endParaRPr lang="en-US" alt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/>
            </a:pPr>
            <a:endParaRPr kumimoji="0" lang="en-US" altLang="de-DE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144D4E-7FF5-1D85-8B5D-1A9030EC96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6191" y="5747657"/>
            <a:ext cx="3449690" cy="11103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D3F22C-F038-A931-DB8C-6933637319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64" y="508524"/>
            <a:ext cx="3660904" cy="732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EF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/>
          </p:nvPr>
        </p:nvSpPr>
        <p:spPr>
          <a:xfrm>
            <a:off x="801290" y="2879640"/>
            <a:ext cx="8406718" cy="3350160"/>
          </a:xfrm>
          <a:prstGeom prst="rect">
            <a:avLst/>
          </a:prstGeom>
          <a:noFill/>
          <a:ln w="0">
            <a:noFill/>
          </a:ln>
        </p:spPr>
        <p:txBody>
          <a:bodyPr lIns="182880" tIns="91440" rIns="182880" bIns="91440" anchor="t">
            <a:normAutofit/>
          </a:bodyPr>
          <a:lstStyle/>
          <a:p>
            <a:pPr marL="228600" indent="-228600" defTabSz="914400">
              <a:lnSpc>
                <a:spcPct val="100000"/>
              </a:lnSpc>
              <a:spcBef>
                <a:spcPts val="1199"/>
              </a:spcBef>
              <a:buClr>
                <a:srgbClr val="071F41"/>
              </a:buClr>
              <a:buFont typeface="Roboto Light"/>
              <a:buChar char="•"/>
            </a:pPr>
            <a:r>
              <a:rPr lang="en-US" sz="2400" b="0" strike="noStrike" spc="-1" dirty="0">
                <a:solidFill>
                  <a:schemeClr val="dk1"/>
                </a:solidFill>
                <a:latin typeface="+mj-lt"/>
              </a:rPr>
              <a:t>Introduction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71F41"/>
              </a:buClr>
              <a:buSzTx/>
              <a:buFont typeface="Roboto Light"/>
              <a:buChar char="•"/>
              <a:tabLst/>
              <a:defRPr/>
            </a:pPr>
            <a:r>
              <a:rPr kumimoji="0" lang="en-US" sz="2400" b="0" i="0" u="none" strike="noStrike" kern="1200" cap="none" spc="-1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Thermal simulation of Battery pack</a:t>
            </a:r>
          </a:p>
          <a:p>
            <a:pPr marL="228600" indent="-228600" defTabSz="914400">
              <a:lnSpc>
                <a:spcPct val="100000"/>
              </a:lnSpc>
              <a:spcBef>
                <a:spcPts val="1199"/>
              </a:spcBef>
              <a:buClr>
                <a:srgbClr val="071F41"/>
              </a:buClr>
              <a:buFont typeface="Roboto Light"/>
              <a:buChar char="•"/>
            </a:pPr>
            <a:r>
              <a:rPr lang="en-US" sz="2400" b="0" strike="noStrike" spc="-1" dirty="0">
                <a:solidFill>
                  <a:schemeClr val="dk1"/>
                </a:solidFill>
                <a:latin typeface="+mj-lt"/>
              </a:rPr>
              <a:t>Boundary conditions for orbital phase </a:t>
            </a:r>
            <a:endParaRPr lang="en-US" sz="2400" b="0" strike="noStrike" spc="-1" dirty="0">
              <a:solidFill>
                <a:srgbClr val="000000"/>
              </a:solidFill>
              <a:latin typeface="+mj-lt"/>
            </a:endParaRPr>
          </a:p>
          <a:p>
            <a:pPr>
              <a:lnSpc>
                <a:spcPct val="100000"/>
              </a:lnSpc>
              <a:spcBef>
                <a:spcPts val="1199"/>
              </a:spcBef>
              <a:buClr>
                <a:srgbClr val="071F41"/>
              </a:buClr>
              <a:buFont typeface="Roboto Light"/>
              <a:buChar char="•"/>
            </a:pPr>
            <a:r>
              <a:rPr lang="en-US" sz="2400" b="0" strike="noStrike" spc="-1" dirty="0">
                <a:solidFill>
                  <a:schemeClr val="dk1"/>
                </a:solidFill>
                <a:latin typeface="+mj-lt"/>
              </a:rPr>
              <a:t>Thermal simulation </a:t>
            </a:r>
            <a:r>
              <a:rPr lang="en-US" sz="2400" spc="-1" dirty="0">
                <a:solidFill>
                  <a:schemeClr val="dk1"/>
                </a:solidFill>
                <a:latin typeface="+mj-lt"/>
              </a:rPr>
              <a:t>result for orbital phase</a:t>
            </a:r>
          </a:p>
          <a:p>
            <a:pPr marL="228600" indent="-228600" defTabSz="914400">
              <a:lnSpc>
                <a:spcPct val="100000"/>
              </a:lnSpc>
              <a:spcBef>
                <a:spcPts val="1199"/>
              </a:spcBef>
              <a:buClr>
                <a:srgbClr val="071F41"/>
              </a:buClr>
              <a:buFont typeface="Roboto Light"/>
              <a:buChar char="•"/>
            </a:pPr>
            <a:r>
              <a:rPr lang="en-US" sz="2400" b="0" strike="noStrike" spc="-1" dirty="0">
                <a:solidFill>
                  <a:schemeClr val="dk1"/>
                </a:solidFill>
                <a:latin typeface="+mj-lt"/>
              </a:rPr>
              <a:t>Conclusions</a:t>
            </a:r>
            <a:endParaRPr lang="en-US" sz="2400" b="0" strike="noStrike" spc="-1" dirty="0">
              <a:solidFill>
                <a:srgbClr val="000000"/>
              </a:solidFill>
              <a:latin typeface="+mj-lt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0" name="Abgerundetes Rechteck 2"/>
          <p:cNvSpPr/>
          <p:nvPr/>
        </p:nvSpPr>
        <p:spPr>
          <a:xfrm>
            <a:off x="627051" y="2311561"/>
            <a:ext cx="2039760" cy="438120"/>
          </a:xfrm>
          <a:prstGeom prst="roundRect">
            <a:avLst>
              <a:gd name="adj" fmla="val 8503"/>
            </a:avLst>
          </a:prstGeom>
          <a:solidFill>
            <a:srgbClr val="222644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noAutofit/>
          </a:bodyPr>
          <a:lstStyle/>
          <a:p>
            <a:pPr defTabSz="449280">
              <a:lnSpc>
                <a:spcPct val="83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1" name="Rectangle 2"/>
          <p:cNvSpPr/>
          <p:nvPr/>
        </p:nvSpPr>
        <p:spPr>
          <a:xfrm>
            <a:off x="801291" y="2244961"/>
            <a:ext cx="1865520" cy="504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</a:tabLst>
            </a:pPr>
            <a:r>
              <a:rPr lang="en-US" sz="2800" spc="-1" dirty="0">
                <a:solidFill>
                  <a:srgbClr val="EEFFE2"/>
                </a:solidFill>
                <a:latin typeface="Arial"/>
              </a:rPr>
              <a:t>Agenda</a:t>
            </a:r>
            <a:endParaRPr lang="en-US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282" name="Groupe 2"/>
          <p:cNvGrpSpPr/>
          <p:nvPr/>
        </p:nvGrpSpPr>
        <p:grpSpPr>
          <a:xfrm>
            <a:off x="-250920" y="6623640"/>
            <a:ext cx="12507480" cy="264600"/>
            <a:chOff x="-250920" y="6623640"/>
            <a:chExt cx="12507480" cy="264600"/>
          </a:xfrm>
        </p:grpSpPr>
        <p:sp>
          <p:nvSpPr>
            <p:cNvPr id="283" name="Rechteck 10"/>
            <p:cNvSpPr/>
            <p:nvPr/>
          </p:nvSpPr>
          <p:spPr>
            <a:xfrm>
              <a:off x="-250920" y="6623640"/>
              <a:ext cx="12507480" cy="264600"/>
            </a:xfrm>
            <a:prstGeom prst="rect">
              <a:avLst/>
            </a:prstGeom>
            <a:solidFill>
              <a:srgbClr val="10132B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numCol="1" spcCol="0" anchor="t">
              <a:noAutofit/>
            </a:bodyPr>
            <a:lstStyle/>
            <a:p>
              <a:pPr defTabSz="449280">
                <a:lnSpc>
                  <a:spcPct val="83000"/>
                </a:lnSpc>
                <a:tabLst>
                  <a:tab pos="0" algn="l"/>
                </a:tabLst>
              </a:pPr>
              <a:endParaRPr lang="en-US" sz="1800" b="0" strike="noStrike" spc="-1" dirty="0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284" name="Grafik 11"/>
            <p:cNvPicPr/>
            <p:nvPr/>
          </p:nvPicPr>
          <p:blipFill>
            <a:blip r:embed="rId3"/>
            <a:stretch/>
          </p:blipFill>
          <p:spPr>
            <a:xfrm>
              <a:off x="11350800" y="6681600"/>
              <a:ext cx="720360" cy="1080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86" name="PlaceHolder 2"/>
          <p:cNvSpPr>
            <a:spLocks noGrp="1"/>
          </p:cNvSpPr>
          <p:nvPr>
            <p:ph type="sldNum" idx="55"/>
          </p:nvPr>
        </p:nvSpPr>
        <p:spPr>
          <a:xfrm>
            <a:off x="9328680" y="62298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939393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B45FC76-1262-4823-B197-58282D5A1710}" type="slidenum">
              <a:rPr lang="en-US" sz="1200" b="0" strike="noStrike" spc="-1">
                <a:solidFill>
                  <a:srgbClr val="939393"/>
                </a:solidFill>
                <a:latin typeface="Calibri"/>
              </a:rPr>
              <a:t>2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313F81-8FA1-598F-8C4A-9F60EA3483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277" y="0"/>
            <a:ext cx="5554481" cy="3124396"/>
          </a:xfrm>
          <a:prstGeom prst="round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2EF9FD-9A45-B6B3-27BF-129C09BAEC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79" y="6593377"/>
            <a:ext cx="924448" cy="284445"/>
          </a:xfrm>
          <a:prstGeom prst="rect">
            <a:avLst/>
          </a:prstGeom>
          <a:solidFill>
            <a:schemeClr val="bg2"/>
          </a:solidFill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7" name="Google Shape;213;p3" descr="ATMOS_FirstFlightVisual_clean.pngGoogle Shape;341;p4"/>
          <p:cNvPicPr/>
          <p:nvPr/>
        </p:nvPicPr>
        <p:blipFill>
          <a:blip r:embed="rId2"/>
          <a:srcRect l="2163" t="18711" r="24214" b="16624"/>
          <a:stretch/>
        </p:blipFill>
        <p:spPr>
          <a:xfrm>
            <a:off x="-2282040" y="-141840"/>
            <a:ext cx="14631480" cy="6857640"/>
          </a:xfrm>
          <a:prstGeom prst="rect">
            <a:avLst/>
          </a:prstGeom>
          <a:ln w="0">
            <a:noFill/>
          </a:ln>
        </p:spPr>
      </p:pic>
      <p:grpSp>
        <p:nvGrpSpPr>
          <p:cNvPr id="568" name="Google Shape;214;p3"/>
          <p:cNvGrpSpPr/>
          <p:nvPr/>
        </p:nvGrpSpPr>
        <p:grpSpPr>
          <a:xfrm>
            <a:off x="-316080" y="6603840"/>
            <a:ext cx="12507840" cy="264960"/>
            <a:chOff x="-316080" y="6603840"/>
            <a:chExt cx="12507840" cy="264960"/>
          </a:xfrm>
        </p:grpSpPr>
        <p:sp>
          <p:nvSpPr>
            <p:cNvPr id="569" name="Google Shape;215;p3"/>
            <p:cNvSpPr/>
            <p:nvPr/>
          </p:nvSpPr>
          <p:spPr>
            <a:xfrm>
              <a:off x="-316080" y="6603840"/>
              <a:ext cx="12507840" cy="264960"/>
            </a:xfrm>
            <a:prstGeom prst="rect">
              <a:avLst/>
            </a:prstGeom>
            <a:solidFill>
              <a:srgbClr val="10132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de-DE" sz="18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PP Neue Montreal Book"/>
                <a:cs typeface="+mn-cs"/>
              </a:endParaRPr>
            </a:p>
          </p:txBody>
        </p:sp>
        <p:pic>
          <p:nvPicPr>
            <p:cNvPr id="570" name="Google Shape;216;p3" descr="Google Shape;344;p4"/>
            <p:cNvPicPr/>
            <p:nvPr/>
          </p:nvPicPr>
          <p:blipFill>
            <a:blip r:embed="rId3"/>
            <a:stretch/>
          </p:blipFill>
          <p:spPr>
            <a:xfrm>
              <a:off x="11285640" y="6661800"/>
              <a:ext cx="720720" cy="108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71" name="Google Shape;217;p3"/>
          <p:cNvSpPr/>
          <p:nvPr/>
        </p:nvSpPr>
        <p:spPr>
          <a:xfrm>
            <a:off x="573840" y="803160"/>
            <a:ext cx="3395880" cy="438120"/>
          </a:xfrm>
          <a:prstGeom prst="roundRect">
            <a:avLst>
              <a:gd name="adj" fmla="val 8503"/>
            </a:avLst>
          </a:prstGeom>
          <a:solidFill>
            <a:srgbClr val="EFFAE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DE" sz="1800" b="0" i="0" u="none" strike="noStrike" kern="1200" cap="none" spc="-1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PP Neue Montreal Book"/>
              <a:cs typeface="+mn-cs"/>
            </a:endParaRPr>
          </a:p>
        </p:txBody>
      </p:sp>
      <p:sp>
        <p:nvSpPr>
          <p:cNvPr id="572" name="Google Shape;218;p3"/>
          <p:cNvSpPr/>
          <p:nvPr/>
        </p:nvSpPr>
        <p:spPr>
          <a:xfrm>
            <a:off x="1095120" y="1225800"/>
            <a:ext cx="5206320" cy="438120"/>
          </a:xfrm>
          <a:prstGeom prst="roundRect">
            <a:avLst>
              <a:gd name="adj" fmla="val 8503"/>
            </a:avLst>
          </a:prstGeom>
          <a:solidFill>
            <a:srgbClr val="EFFAE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DE" sz="1800" b="0" i="0" u="none" strike="noStrike" kern="1200" cap="none" spc="-1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PP Neue Montreal Book"/>
              <a:cs typeface="+mn-cs"/>
            </a:endParaRPr>
          </a:p>
        </p:txBody>
      </p:sp>
      <p:sp>
        <p:nvSpPr>
          <p:cNvPr id="573" name="Google Shape;219;p3"/>
          <p:cNvSpPr/>
          <p:nvPr/>
        </p:nvSpPr>
        <p:spPr>
          <a:xfrm>
            <a:off x="643680" y="1585080"/>
            <a:ext cx="3894480" cy="438120"/>
          </a:xfrm>
          <a:prstGeom prst="roundRect">
            <a:avLst>
              <a:gd name="adj" fmla="val 8503"/>
            </a:avLst>
          </a:prstGeom>
          <a:solidFill>
            <a:srgbClr val="EFFAE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DE" sz="1800" b="0" i="0" u="none" strike="noStrike" kern="1200" cap="none" spc="-1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PP Neue Montreal Book"/>
              <a:cs typeface="+mn-cs"/>
            </a:endParaRPr>
          </a:p>
        </p:txBody>
      </p:sp>
      <p:sp>
        <p:nvSpPr>
          <p:cNvPr id="574" name="Google Shape;220;p3"/>
          <p:cNvSpPr/>
          <p:nvPr/>
        </p:nvSpPr>
        <p:spPr>
          <a:xfrm>
            <a:off x="700920" y="836280"/>
            <a:ext cx="5591880" cy="1233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2800" b="0" i="0" u="none" strike="noStrike" kern="1200" cap="none" spc="-1" normalizeH="0" baseline="0" noProof="0">
                <a:ln>
                  <a:noFill/>
                </a:ln>
                <a:solidFill>
                  <a:srgbClr val="071F41"/>
                </a:solidFill>
                <a:effectLst/>
                <a:uLnTx/>
                <a:uFillTx/>
                <a:latin typeface="Arial"/>
                <a:ea typeface="PP Neue Montreal Medium"/>
                <a:cs typeface="+mn-cs"/>
              </a:rPr>
              <a:t>OUR CORE </a:t>
            </a:r>
            <a:br>
              <a:rPr kumimoji="0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</a:br>
            <a:r>
              <a:rPr kumimoji="0" lang="en-US" sz="2800" b="0" i="0" u="none" strike="noStrike" kern="1200" cap="none" spc="-1" normalizeH="0" baseline="0" noProof="0">
                <a:ln>
                  <a:noFill/>
                </a:ln>
                <a:solidFill>
                  <a:srgbClr val="071F41"/>
                </a:solidFill>
                <a:effectLst/>
                <a:uLnTx/>
                <a:uFillTx/>
                <a:latin typeface="Arial"/>
                <a:ea typeface="PP Neue Montreal Medium"/>
                <a:cs typeface="+mn-cs"/>
              </a:rPr>
              <a:t> 	TECHNOLOGY: PHOENIX   RETURN CAPSULE</a:t>
            </a:r>
            <a:endParaRPr kumimoji="0" lang="en-US" sz="28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5" name="Google Shape;221;p3"/>
          <p:cNvSpPr/>
          <p:nvPr/>
        </p:nvSpPr>
        <p:spPr>
          <a:xfrm>
            <a:off x="609840" y="2180880"/>
            <a:ext cx="3741120" cy="1188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0" i="0" u="none" strike="noStrike" kern="1200" cap="none" spc="-1" normalizeH="0" baseline="0" noProof="0">
                <a:ln>
                  <a:noFill/>
                </a:ln>
                <a:solidFill>
                  <a:srgbClr val="EFFAE7"/>
                </a:solidFill>
                <a:effectLst/>
                <a:uLnTx/>
                <a:uFillTx/>
                <a:latin typeface="Arial"/>
                <a:ea typeface="PP Neue Montreal Book"/>
                <a:cs typeface="+mn-cs"/>
              </a:rPr>
              <a:t>The PHOENIX transport capsule features a highly innovative Inflatable Heat Shield to transport and return cargo from Low Earth Orbit (LEO) to Earth. </a:t>
            </a:r>
            <a:endParaRPr kumimoji="0" lang="en-US" sz="12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0" i="0" u="none" strike="noStrike" kern="1200" cap="none" spc="-1" normalizeH="0" baseline="0" noProof="0">
                <a:ln>
                  <a:noFill/>
                </a:ln>
                <a:solidFill>
                  <a:srgbClr val="EFFAE7"/>
                </a:solidFill>
                <a:effectLst/>
                <a:uLnTx/>
                <a:uFillTx/>
                <a:latin typeface="Arial"/>
                <a:ea typeface="PP Neue Montreal Book"/>
                <a:cs typeface="+mn-cs"/>
              </a:rPr>
              <a:t>- Access to and from LEO</a:t>
            </a:r>
            <a:endParaRPr kumimoji="0" lang="en-US" sz="12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14480" marR="0" lvl="0" indent="-1144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0" i="0" u="none" strike="noStrike" kern="1200" cap="none" spc="-1" normalizeH="0" baseline="0" noProof="0">
                <a:ln>
                  <a:noFill/>
                </a:ln>
                <a:solidFill>
                  <a:srgbClr val="EFFAE7"/>
                </a:solidFill>
                <a:effectLst/>
                <a:uLnTx/>
                <a:uFillTx/>
                <a:latin typeface="Arial"/>
                <a:ea typeface="PP Neue Montreal Book"/>
                <a:cs typeface="+mn-cs"/>
              </a:rPr>
              <a:t>- Flexible Mission Duration starting at 3h </a:t>
            </a:r>
            <a:endParaRPr kumimoji="0" lang="en-US" sz="12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14480" marR="0" lvl="0" indent="-1144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0" i="0" u="none" strike="noStrike" kern="1200" cap="none" spc="-1" normalizeH="0" baseline="0" noProof="0">
                <a:ln>
                  <a:noFill/>
                </a:ln>
                <a:solidFill>
                  <a:srgbClr val="EFFAE7"/>
                </a:solidFill>
                <a:effectLst/>
                <a:uLnTx/>
                <a:uFillTx/>
                <a:latin typeface="Arial"/>
                <a:ea typeface="PP Neue Montreal Book"/>
                <a:cs typeface="+mn-cs"/>
              </a:rPr>
              <a:t>- Payload recovery after return from space</a:t>
            </a:r>
            <a:endParaRPr kumimoji="0" lang="en-US" sz="12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FA517E3-25DB-B506-BA63-3EF18D9F24D9}"/>
              </a:ext>
            </a:extLst>
          </p:cNvPr>
          <p:cNvGrpSpPr/>
          <p:nvPr/>
        </p:nvGrpSpPr>
        <p:grpSpPr>
          <a:xfrm>
            <a:off x="1095120" y="3860280"/>
            <a:ext cx="5974560" cy="2122080"/>
            <a:chOff x="641160" y="3677760"/>
            <a:chExt cx="5974560" cy="2122080"/>
          </a:xfrm>
        </p:grpSpPr>
        <p:sp>
          <p:nvSpPr>
            <p:cNvPr id="577" name="Google Shape;234;p3"/>
            <p:cNvSpPr/>
            <p:nvPr/>
          </p:nvSpPr>
          <p:spPr>
            <a:xfrm>
              <a:off x="677880" y="3677760"/>
              <a:ext cx="1228680" cy="1499400"/>
            </a:xfrm>
            <a:prstGeom prst="roundRect">
              <a:avLst>
                <a:gd name="adj" fmla="val 11484"/>
              </a:avLst>
            </a:prstGeom>
            <a:solidFill>
              <a:srgbClr val="22264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de-DE" sz="18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PP Neue Montreal Book"/>
                <a:cs typeface="+mn-cs"/>
              </a:endParaRPr>
            </a:p>
          </p:txBody>
        </p:sp>
        <p:sp>
          <p:nvSpPr>
            <p:cNvPr id="578" name="Google Shape;235;p3"/>
            <p:cNvSpPr/>
            <p:nvPr/>
          </p:nvSpPr>
          <p:spPr>
            <a:xfrm>
              <a:off x="664920" y="4631040"/>
              <a:ext cx="1254600" cy="45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en-US" sz="1200" b="0" i="0" u="none" strike="noStrike" kern="1200" cap="none" spc="-1" normalizeH="0" baseline="0" noProof="0">
                  <a:ln>
                    <a:noFill/>
                  </a:ln>
                  <a:solidFill>
                    <a:srgbClr val="EEFFE2"/>
                  </a:solidFill>
                  <a:effectLst/>
                  <a:uLnTx/>
                  <a:uFillTx/>
                  <a:latin typeface="Arial"/>
                  <a:ea typeface="PP Neue Montreal Book"/>
                  <a:cs typeface="+mn-cs"/>
                </a:rPr>
                <a:t>MASS EFFICIENCY</a:t>
              </a:r>
              <a:endParaRPr kumimoji="0" lang="en-US" sz="120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9" name="Google Shape;238;p3"/>
            <p:cNvSpPr/>
            <p:nvPr/>
          </p:nvSpPr>
          <p:spPr>
            <a:xfrm>
              <a:off x="5062680" y="3705360"/>
              <a:ext cx="1228680" cy="1499400"/>
            </a:xfrm>
            <a:prstGeom prst="roundRect">
              <a:avLst>
                <a:gd name="adj" fmla="val 13321"/>
              </a:avLst>
            </a:prstGeom>
            <a:solidFill>
              <a:srgbClr val="22264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de-DE" sz="18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PP Neue Montreal Book"/>
                <a:cs typeface="+mn-cs"/>
              </a:endParaRPr>
            </a:p>
          </p:txBody>
        </p:sp>
        <p:sp>
          <p:nvSpPr>
            <p:cNvPr id="580" name="Google Shape;239;p3"/>
            <p:cNvSpPr/>
            <p:nvPr/>
          </p:nvSpPr>
          <p:spPr>
            <a:xfrm>
              <a:off x="5022360" y="4690680"/>
              <a:ext cx="1254600" cy="45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en-US" sz="1200" b="0" i="0" u="none" strike="noStrike" kern="1200" cap="none" spc="-1" normalizeH="0" baseline="0" noProof="0" dirty="0">
                  <a:ln>
                    <a:noFill/>
                  </a:ln>
                  <a:solidFill>
                    <a:srgbClr val="EEFFE2"/>
                  </a:solidFill>
                  <a:effectLst/>
                  <a:uLnTx/>
                  <a:uFillTx/>
                  <a:latin typeface="Arial"/>
                  <a:ea typeface="PP Neue Montreal Book"/>
                  <a:cs typeface="+mn-cs"/>
                </a:rPr>
                <a:t>PRECISION</a:t>
              </a:r>
              <a:br>
                <a:rPr kumimoji="0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rbel" panose="020B0503020204020204"/>
                  <a:ea typeface="+mn-ea"/>
                  <a:cs typeface="+mn-cs"/>
                </a:rPr>
              </a:br>
              <a:r>
                <a:rPr kumimoji="0" lang="en-US" sz="1200" b="0" i="0" u="none" strike="noStrike" kern="1200" cap="none" spc="-1" normalizeH="0" baseline="0" noProof="0" dirty="0">
                  <a:ln>
                    <a:noFill/>
                  </a:ln>
                  <a:solidFill>
                    <a:srgbClr val="EEFFE2"/>
                  </a:solidFill>
                  <a:effectLst/>
                  <a:uLnTx/>
                  <a:uFillTx/>
                  <a:latin typeface="Arial"/>
                  <a:ea typeface="PP Neue Montreal Book"/>
                  <a:cs typeface="+mn-cs"/>
                </a:rPr>
                <a:t>LANDING</a:t>
              </a:r>
              <a:endParaRPr kumimoji="0" lang="en-US" sz="12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1" name="Google Shape;240;p3"/>
            <p:cNvSpPr/>
            <p:nvPr/>
          </p:nvSpPr>
          <p:spPr>
            <a:xfrm>
              <a:off x="641160" y="5200560"/>
              <a:ext cx="1254600" cy="549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en-US" sz="1000" b="0" i="0" u="none" strike="noStrike" kern="1200" cap="none" spc="-1" normalizeH="0" baseline="0" noProof="0">
                  <a:ln>
                    <a:noFill/>
                  </a:ln>
                  <a:solidFill>
                    <a:srgbClr val="EEFFE2"/>
                  </a:solidFill>
                  <a:effectLst/>
                  <a:uLnTx/>
                  <a:uFillTx/>
                  <a:latin typeface="Arial"/>
                  <a:ea typeface="PP Neue Montreal Book"/>
                  <a:cs typeface="+mn-cs"/>
                </a:rPr>
                <a:t>Up to 10x more payload for the same cost</a:t>
              </a:r>
              <a:endParaRPr kumimoji="0" lang="en-US" sz="100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2" name="Google Shape;242;p3"/>
            <p:cNvSpPr/>
            <p:nvPr/>
          </p:nvSpPr>
          <p:spPr>
            <a:xfrm>
              <a:off x="5060880" y="5250840"/>
              <a:ext cx="1554840" cy="549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en-US" sz="1000" b="0" i="0" u="none" strike="noStrike" kern="1200" cap="none" spc="-1" normalizeH="0" baseline="0" noProof="0">
                  <a:ln>
                    <a:noFill/>
                  </a:ln>
                  <a:solidFill>
                    <a:srgbClr val="EEFFE2"/>
                  </a:solidFill>
                  <a:effectLst/>
                  <a:uLnTx/>
                  <a:uFillTx/>
                  <a:latin typeface="Arial"/>
                  <a:ea typeface="PP Neue Montreal Book"/>
                  <a:cs typeface="+mn-cs"/>
                </a:rPr>
                <a:t>10x better landing accuracy than round cap parachute capsules</a:t>
              </a:r>
              <a:endParaRPr kumimoji="0" lang="en-US" sz="100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83" name="Google Shape;244;p3" descr="Google Shape;360;p4"/>
            <p:cNvPicPr/>
            <p:nvPr/>
          </p:nvPicPr>
          <p:blipFill>
            <a:blip r:embed="rId4"/>
            <a:stretch/>
          </p:blipFill>
          <p:spPr>
            <a:xfrm>
              <a:off x="5325480" y="3855480"/>
              <a:ext cx="732240" cy="732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84" name="Google Shape;245;p3" descr="Google Shape;361;p4"/>
            <p:cNvPicPr/>
            <p:nvPr/>
          </p:nvPicPr>
          <p:blipFill>
            <a:blip r:embed="rId5"/>
            <a:stretch/>
          </p:blipFill>
          <p:spPr>
            <a:xfrm>
              <a:off x="943560" y="3847680"/>
              <a:ext cx="697680" cy="6854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85" name="Google Shape;246;p3"/>
            <p:cNvSpPr/>
            <p:nvPr/>
          </p:nvSpPr>
          <p:spPr>
            <a:xfrm>
              <a:off x="2082960" y="3679200"/>
              <a:ext cx="1228680" cy="1499400"/>
            </a:xfrm>
            <a:prstGeom prst="roundRect">
              <a:avLst>
                <a:gd name="adj" fmla="val 13321"/>
              </a:avLst>
            </a:prstGeom>
            <a:solidFill>
              <a:srgbClr val="22264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de-DE" sz="18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PP Neue Montreal Book"/>
                <a:cs typeface="+mn-cs"/>
              </a:endParaRPr>
            </a:p>
          </p:txBody>
        </p:sp>
        <p:sp>
          <p:nvSpPr>
            <p:cNvPr id="586" name="Google Shape;247;p3"/>
            <p:cNvSpPr/>
            <p:nvPr/>
          </p:nvSpPr>
          <p:spPr>
            <a:xfrm>
              <a:off x="2128680" y="5240880"/>
              <a:ext cx="1184400" cy="549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en-US" sz="1000" b="0" i="0" u="none" strike="noStrike" kern="1200" cap="none" spc="-1" normalizeH="0" baseline="0" noProof="0">
                  <a:ln>
                    <a:noFill/>
                  </a:ln>
                  <a:solidFill>
                    <a:srgbClr val="EEFFE2"/>
                  </a:solidFill>
                  <a:effectLst/>
                  <a:uLnTx/>
                  <a:uFillTx/>
                  <a:latin typeface="Arial"/>
                  <a:ea typeface="PP Neue Montreal Book"/>
                  <a:cs typeface="+mn-cs"/>
                </a:rPr>
                <a:t>Remote payload control and operations</a:t>
              </a:r>
              <a:endParaRPr kumimoji="0" lang="en-US" sz="100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7" name="Google Shape;248;p3"/>
            <p:cNvSpPr/>
            <p:nvPr/>
          </p:nvSpPr>
          <p:spPr>
            <a:xfrm>
              <a:off x="3479400" y="3700800"/>
              <a:ext cx="1228680" cy="1499400"/>
            </a:xfrm>
            <a:prstGeom prst="roundRect">
              <a:avLst>
                <a:gd name="adj" fmla="val 13321"/>
              </a:avLst>
            </a:prstGeom>
            <a:solidFill>
              <a:srgbClr val="22264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de-DE" sz="18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PP Neue Montreal Book"/>
                <a:cs typeface="+mn-cs"/>
              </a:endParaRPr>
            </a:p>
          </p:txBody>
        </p:sp>
        <p:sp>
          <p:nvSpPr>
            <p:cNvPr id="588" name="Google Shape;249;p3"/>
            <p:cNvSpPr/>
            <p:nvPr/>
          </p:nvSpPr>
          <p:spPr>
            <a:xfrm>
              <a:off x="3444480" y="5233680"/>
              <a:ext cx="1238040" cy="396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en-US" sz="1000" b="0" i="0" u="none" strike="noStrike" kern="1200" cap="none" spc="-1" normalizeH="0" baseline="0" noProof="0">
                  <a:ln>
                    <a:noFill/>
                  </a:ln>
                  <a:solidFill>
                    <a:srgbClr val="EEFFE2"/>
                  </a:solidFill>
                  <a:effectLst/>
                  <a:uLnTx/>
                  <a:uFillTx/>
                  <a:latin typeface="Arial"/>
                  <a:ea typeface="PP Neue Montreal Book"/>
                  <a:cs typeface="+mn-cs"/>
                </a:rPr>
                <a:t>Sensor controlled environment</a:t>
              </a:r>
              <a:endParaRPr kumimoji="0" lang="en-US" sz="100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89" name="Google Shape;250;p3" descr="Grafik 3"/>
            <p:cNvPicPr/>
            <p:nvPr/>
          </p:nvPicPr>
          <p:blipFill>
            <a:blip r:embed="rId6"/>
            <a:stretch/>
          </p:blipFill>
          <p:spPr>
            <a:xfrm>
              <a:off x="2261520" y="3944880"/>
              <a:ext cx="815040" cy="5274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90" name="Google Shape;251;p3"/>
            <p:cNvSpPr/>
            <p:nvPr/>
          </p:nvSpPr>
          <p:spPr>
            <a:xfrm>
              <a:off x="2058840" y="4660200"/>
              <a:ext cx="1254600" cy="45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en-US" sz="1200" b="0" i="0" u="none" strike="noStrike" kern="1200" cap="none" spc="-1" normalizeH="0" baseline="0" noProof="0">
                  <a:ln>
                    <a:noFill/>
                  </a:ln>
                  <a:solidFill>
                    <a:srgbClr val="EEFFE2"/>
                  </a:solidFill>
                  <a:effectLst/>
                  <a:uLnTx/>
                  <a:uFillTx/>
                  <a:latin typeface="Arial"/>
                  <a:ea typeface="PP Neue Montreal Book"/>
                  <a:cs typeface="+mn-cs"/>
                </a:rPr>
                <a:t>DATA DOWN- </a:t>
              </a:r>
              <a:b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rbel" panose="020B0503020204020204"/>
                  <a:ea typeface="+mn-ea"/>
                  <a:cs typeface="+mn-cs"/>
                </a:rPr>
              </a:br>
              <a:r>
                <a:rPr kumimoji="0" lang="en-US" sz="1200" b="0" i="0" u="none" strike="noStrike" kern="1200" cap="none" spc="-1" normalizeH="0" baseline="0" noProof="0">
                  <a:ln>
                    <a:noFill/>
                  </a:ln>
                  <a:solidFill>
                    <a:srgbClr val="EEFFE2"/>
                  </a:solidFill>
                  <a:effectLst/>
                  <a:uLnTx/>
                  <a:uFillTx/>
                  <a:latin typeface="Arial"/>
                  <a:ea typeface="PP Neue Montreal Book"/>
                  <a:cs typeface="+mn-cs"/>
                </a:rPr>
                <a:t>&amp; UPSTREAM</a:t>
              </a:r>
              <a:endParaRPr kumimoji="0" lang="en-US" sz="120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1" name="Google Shape;252;p3"/>
            <p:cNvSpPr/>
            <p:nvPr/>
          </p:nvSpPr>
          <p:spPr>
            <a:xfrm>
              <a:off x="3463920" y="4660200"/>
              <a:ext cx="1254600" cy="45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en-US" sz="1200" b="0" i="0" u="none" strike="noStrike" kern="1200" cap="none" spc="-1" normalizeH="0" baseline="0" noProof="0">
                  <a:ln>
                    <a:noFill/>
                  </a:ln>
                  <a:solidFill>
                    <a:srgbClr val="EEFFE2"/>
                  </a:solidFill>
                  <a:effectLst/>
                  <a:uLnTx/>
                  <a:uFillTx/>
                  <a:latin typeface="Arial"/>
                  <a:ea typeface="PP Neue Montreal Book"/>
                  <a:cs typeface="+mn-cs"/>
                </a:rPr>
                <a:t>TEMPERATURE &amp; PRESSURE</a:t>
              </a:r>
              <a:endParaRPr kumimoji="0" lang="en-US" sz="120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92" name="Google Shape;253;p3" descr="Grafik 14"/>
            <p:cNvPicPr/>
            <p:nvPr/>
          </p:nvPicPr>
          <p:blipFill>
            <a:blip r:embed="rId7"/>
            <a:stretch/>
          </p:blipFill>
          <p:spPr>
            <a:xfrm>
              <a:off x="3699720" y="3903120"/>
              <a:ext cx="803160" cy="540000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593" name="Google Shape;262;p3"/>
          <p:cNvGrpSpPr/>
          <p:nvPr/>
        </p:nvGrpSpPr>
        <p:grpSpPr>
          <a:xfrm>
            <a:off x="8294400" y="721080"/>
            <a:ext cx="3591360" cy="4334400"/>
            <a:chOff x="8294400" y="721080"/>
            <a:chExt cx="3591360" cy="4334400"/>
          </a:xfrm>
        </p:grpSpPr>
        <p:pic>
          <p:nvPicPr>
            <p:cNvPr id="594" name="Google Shape;263;p3" descr="Bild"/>
            <p:cNvPicPr/>
            <p:nvPr/>
          </p:nvPicPr>
          <p:blipFill>
            <a:blip r:embed="rId8"/>
            <a:stretch/>
          </p:blipFill>
          <p:spPr>
            <a:xfrm>
              <a:off x="8660520" y="721080"/>
              <a:ext cx="2858760" cy="13863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95" name="Google Shape;264;p3" descr="Bild"/>
            <p:cNvPicPr/>
            <p:nvPr/>
          </p:nvPicPr>
          <p:blipFill>
            <a:blip r:embed="rId9"/>
            <a:stretch/>
          </p:blipFill>
          <p:spPr>
            <a:xfrm>
              <a:off x="8659080" y="2221560"/>
              <a:ext cx="2857320" cy="1385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96" name="Google Shape;265;p3" descr="Bild"/>
            <p:cNvPicPr/>
            <p:nvPr/>
          </p:nvPicPr>
          <p:blipFill>
            <a:blip r:embed="rId10"/>
            <a:stretch/>
          </p:blipFill>
          <p:spPr>
            <a:xfrm>
              <a:off x="8695800" y="3703320"/>
              <a:ext cx="2787840" cy="13521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97" name="Google Shape;266;p3"/>
            <p:cNvSpPr/>
            <p:nvPr/>
          </p:nvSpPr>
          <p:spPr>
            <a:xfrm>
              <a:off x="8739360" y="1332360"/>
              <a:ext cx="2701080" cy="289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en-US" sz="1300" b="0" i="0" u="none" strike="noStrike" kern="1200" cap="none" spc="-1" normalizeH="0" baseline="0" noProof="0">
                  <a:ln>
                    <a:noFill/>
                  </a:ln>
                  <a:solidFill>
                    <a:srgbClr val="EFFAE7"/>
                  </a:solidFill>
                  <a:effectLst/>
                  <a:uLnTx/>
                  <a:uFillTx/>
                  <a:latin typeface="Arial"/>
                  <a:ea typeface="PP Neue Montreal Book"/>
                  <a:cs typeface="+mn-cs"/>
                </a:rPr>
                <a:t>LIFE SCIENCES &amp; BIOTECH</a:t>
              </a:r>
              <a:endParaRPr kumimoji="0" lang="en-US" sz="130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8" name="Google Shape;267;p3"/>
            <p:cNvSpPr/>
            <p:nvPr/>
          </p:nvSpPr>
          <p:spPr>
            <a:xfrm>
              <a:off x="8927640" y="4214520"/>
              <a:ext cx="2324520" cy="289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en-US" sz="1300" b="0" i="0" u="none" strike="noStrike" kern="1200" cap="none" spc="-1" normalizeH="0" baseline="0" noProof="0" dirty="0">
                  <a:ln>
                    <a:noFill/>
                  </a:ln>
                  <a:solidFill>
                    <a:srgbClr val="EEFFE2"/>
                  </a:solidFill>
                  <a:effectLst/>
                  <a:uLnTx/>
                  <a:uFillTx/>
                  <a:latin typeface="Arial"/>
                  <a:ea typeface="PP Neue Montreal Book"/>
                  <a:cs typeface="+mn-cs"/>
                </a:rPr>
                <a:t>DUAL-USE CARGO</a:t>
              </a:r>
              <a:endParaRPr kumimoji="0" lang="en-US" sz="13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9" name="Google Shape;268;p3"/>
            <p:cNvSpPr/>
            <p:nvPr/>
          </p:nvSpPr>
          <p:spPr>
            <a:xfrm>
              <a:off x="8294400" y="2749320"/>
              <a:ext cx="3591360" cy="289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en-US" sz="1300" b="0" i="0" u="none" strike="noStrike" kern="1200" cap="none" spc="-1" normalizeH="0" baseline="0" noProof="0">
                  <a:ln>
                    <a:noFill/>
                  </a:ln>
                  <a:solidFill>
                    <a:srgbClr val="EFFAE7"/>
                  </a:solidFill>
                  <a:effectLst/>
                  <a:uLnTx/>
                  <a:uFillTx/>
                  <a:latin typeface="Arial"/>
                  <a:ea typeface="PP Neue Montreal Book"/>
                  <a:cs typeface="+mn-cs"/>
                </a:rPr>
                <a:t>IN-SPACE MANUFACTURING</a:t>
              </a:r>
              <a:endParaRPr kumimoji="0" lang="en-US" sz="130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00" name="Google Shape;269;p3"/>
          <p:cNvGrpSpPr/>
          <p:nvPr/>
        </p:nvGrpSpPr>
        <p:grpSpPr>
          <a:xfrm>
            <a:off x="8618760" y="5072040"/>
            <a:ext cx="2791080" cy="688265"/>
            <a:chOff x="8618760" y="5072040"/>
            <a:chExt cx="2791080" cy="688265"/>
          </a:xfrm>
        </p:grpSpPr>
        <p:sp>
          <p:nvSpPr>
            <p:cNvPr id="602" name="Google Shape;271;p3"/>
            <p:cNvSpPr/>
            <p:nvPr/>
          </p:nvSpPr>
          <p:spPr>
            <a:xfrm>
              <a:off x="8827560" y="5321520"/>
              <a:ext cx="2582280" cy="396360"/>
            </a:xfrm>
            <a:prstGeom prst="roundRect">
              <a:avLst>
                <a:gd name="adj" fmla="val 8503"/>
              </a:avLst>
            </a:prstGeom>
            <a:solidFill>
              <a:srgbClr val="EEFFE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de-DE" sz="18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PP Neue Montreal Book"/>
                <a:cs typeface="+mn-cs"/>
              </a:endParaRPr>
            </a:p>
          </p:txBody>
        </p:sp>
        <p:sp>
          <p:nvSpPr>
            <p:cNvPr id="603" name="Google Shape;272;p3"/>
            <p:cNvSpPr/>
            <p:nvPr/>
          </p:nvSpPr>
          <p:spPr>
            <a:xfrm>
              <a:off x="8618760" y="5072040"/>
              <a:ext cx="2590920" cy="688265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en-US" sz="2400" b="0" i="0" u="none" strike="noStrike" kern="1200" cap="none" spc="-1" normalizeH="0" baseline="0" noProof="0" dirty="0">
                  <a:ln>
                    <a:noFill/>
                  </a:ln>
                  <a:solidFill>
                    <a:srgbClr val="222644"/>
                  </a:solidFill>
                  <a:effectLst/>
                  <a:uLnTx/>
                  <a:uFillTx/>
                  <a:latin typeface="Arial"/>
                  <a:ea typeface="PP Neue Montreal Medium"/>
                  <a:cs typeface="+mn-cs"/>
                </a:rPr>
                <a:t> </a:t>
              </a:r>
              <a:endParaRPr kumimoji="0" lang="en-US" sz="24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en-US" sz="2400" b="0" i="0" u="none" strike="noStrike" kern="1200" cap="none" spc="-1" normalizeH="0" baseline="0" noProof="0" dirty="0">
                  <a:ln>
                    <a:noFill/>
                  </a:ln>
                  <a:solidFill>
                    <a:srgbClr val="222644"/>
                  </a:solidFill>
                  <a:effectLst/>
                  <a:uLnTx/>
                  <a:uFillTx/>
                  <a:latin typeface="Arial"/>
                  <a:ea typeface="PP Neue Montreal Medium"/>
                  <a:cs typeface="+mn-cs"/>
                </a:rPr>
                <a:t>  </a:t>
              </a:r>
              <a:r>
                <a:rPr kumimoji="0" lang="en-GB" sz="2400" b="0" i="0" u="none" strike="noStrike" kern="1200" cap="none" spc="-1" normalizeH="0" baseline="0" noProof="0" dirty="0">
                  <a:ln>
                    <a:noFill/>
                  </a:ln>
                  <a:solidFill>
                    <a:srgbClr val="222644"/>
                  </a:solidFill>
                  <a:effectLst/>
                  <a:uLnTx/>
                  <a:uFillTx/>
                  <a:latin typeface="Arial"/>
                  <a:ea typeface="PP Neue Montreal Medium"/>
                  <a:cs typeface="+mn-cs"/>
                </a:rPr>
                <a:t>     INDUSTRIES</a:t>
              </a:r>
              <a:endParaRPr kumimoji="0" lang="en-US" sz="24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607" name="Grafik 6"/>
          <p:cNvPicPr/>
          <p:nvPr/>
        </p:nvPicPr>
        <p:blipFill>
          <a:blip r:embed="rId11"/>
          <a:stretch/>
        </p:blipFill>
        <p:spPr>
          <a:xfrm>
            <a:off x="4708440" y="7135920"/>
            <a:ext cx="445320" cy="660960"/>
          </a:xfrm>
          <a:prstGeom prst="rect">
            <a:avLst/>
          </a:prstGeom>
          <a:ln w="0">
            <a:noFill/>
          </a:ln>
        </p:spPr>
      </p:pic>
      <p:pic>
        <p:nvPicPr>
          <p:cNvPr id="608" name="Grafik 11"/>
          <p:cNvPicPr/>
          <p:nvPr/>
        </p:nvPicPr>
        <p:blipFill>
          <a:blip r:embed="rId12"/>
          <a:stretch/>
        </p:blipFill>
        <p:spPr>
          <a:xfrm>
            <a:off x="5486400" y="7135920"/>
            <a:ext cx="499680" cy="6609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5546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D3261DB-BF9C-4011-8694-9EA37F752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2" y="234308"/>
            <a:ext cx="10515600" cy="1325563"/>
          </a:xfrm>
        </p:spPr>
        <p:txBody>
          <a:bodyPr anchor="t">
            <a:normAutofit/>
          </a:bodyPr>
          <a:lstStyle/>
          <a:p>
            <a:r>
              <a:rPr lang="en-US" sz="4000" b="0" dirty="0"/>
              <a:t>Introduction </a:t>
            </a:r>
            <a:r>
              <a:rPr lang="en-US" sz="4000" b="0" dirty="0" err="1"/>
              <a:t>ThermoAnalytics</a:t>
            </a:r>
            <a:endParaRPr lang="en-US" sz="4000" b="0" dirty="0"/>
          </a:p>
        </p:txBody>
      </p:sp>
      <p:pic>
        <p:nvPicPr>
          <p:cNvPr id="7" name="Grafik 5">
            <a:extLst>
              <a:ext uri="{FF2B5EF4-FFF2-40B4-BE49-F238E27FC236}">
                <a16:creationId xmlns:a16="http://schemas.microsoft.com/office/drawing/2014/main" id="{86152F3F-7A33-7389-7666-9A978751E5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5F6FF"/>
              </a:clrFrom>
              <a:clrTo>
                <a:srgbClr val="F5F6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t="13689" r="40100" b="7846"/>
          <a:stretch/>
        </p:blipFill>
        <p:spPr>
          <a:xfrm>
            <a:off x="1" y="2473161"/>
            <a:ext cx="4099870" cy="4027950"/>
          </a:xfrm>
          <a:prstGeom prst="rect">
            <a:avLst/>
          </a:prstGeom>
        </p:spPr>
      </p:pic>
      <p:sp>
        <p:nvSpPr>
          <p:cNvPr id="9" name="Rechteck 12">
            <a:extLst>
              <a:ext uri="{FF2B5EF4-FFF2-40B4-BE49-F238E27FC236}">
                <a16:creationId xmlns:a16="http://schemas.microsoft.com/office/drawing/2014/main" id="{8E13FBF6-E4E0-E9DE-8E0F-4812B0EE7651}"/>
              </a:ext>
            </a:extLst>
          </p:cNvPr>
          <p:cNvSpPr/>
          <p:nvPr/>
        </p:nvSpPr>
        <p:spPr>
          <a:xfrm>
            <a:off x="0" y="6320445"/>
            <a:ext cx="9144000" cy="538034"/>
          </a:xfrm>
          <a:prstGeom prst="rect">
            <a:avLst/>
          </a:prstGeom>
          <a:solidFill>
            <a:srgbClr val="0D3D52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Engineering Solutions for Automotive, Architecture, Aerospace &amp; Electronics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DA91F2-E628-9058-6006-7DFA158C80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640" y="2449030"/>
            <a:ext cx="7325361" cy="412051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1164F884-0724-8D6D-7335-9A9FFD7AC365}"/>
              </a:ext>
            </a:extLst>
          </p:cNvPr>
          <p:cNvGrpSpPr/>
          <p:nvPr/>
        </p:nvGrpSpPr>
        <p:grpSpPr>
          <a:xfrm>
            <a:off x="1227025" y="961054"/>
            <a:ext cx="9737950" cy="1913930"/>
            <a:chOff x="1176419" y="954868"/>
            <a:chExt cx="9737950" cy="191393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3E8EE09-D6E4-5F09-498C-8482DB581F6C}"/>
                </a:ext>
              </a:extLst>
            </p:cNvPr>
            <p:cNvGrpSpPr/>
            <p:nvPr/>
          </p:nvGrpSpPr>
          <p:grpSpPr>
            <a:xfrm>
              <a:off x="1176419" y="954868"/>
              <a:ext cx="9737950" cy="1913930"/>
              <a:chOff x="1007007" y="431800"/>
              <a:chExt cx="9737950" cy="191393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711D2419-A24C-DF61-0930-C86C403C055B}"/>
                  </a:ext>
                </a:extLst>
              </p:cNvPr>
              <p:cNvCxnSpPr/>
              <p:nvPr/>
            </p:nvCxnSpPr>
            <p:spPr>
              <a:xfrm>
                <a:off x="1838325" y="863600"/>
                <a:ext cx="8547100" cy="0"/>
              </a:xfrm>
              <a:prstGeom prst="line">
                <a:avLst/>
              </a:prstGeom>
              <a:ln w="254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806ECB61-E365-40AD-85B2-3401D2488308}"/>
                  </a:ext>
                </a:extLst>
              </p:cNvPr>
              <p:cNvGrpSpPr/>
              <p:nvPr/>
            </p:nvGrpSpPr>
            <p:grpSpPr>
              <a:xfrm>
                <a:off x="1007007" y="431800"/>
                <a:ext cx="1662635" cy="1729264"/>
                <a:chOff x="1007007" y="431800"/>
                <a:chExt cx="1662635" cy="1729264"/>
              </a:xfrm>
            </p:grpSpPr>
            <p:sp>
              <p:nvSpPr>
                <p:cNvPr id="40" name="Flowchart: Connector 39">
                  <a:extLst>
                    <a:ext uri="{FF2B5EF4-FFF2-40B4-BE49-F238E27FC236}">
                      <a16:creationId xmlns:a16="http://schemas.microsoft.com/office/drawing/2014/main" id="{145DC353-1E03-0207-003E-7B593C1CD408}"/>
                    </a:ext>
                  </a:extLst>
                </p:cNvPr>
                <p:cNvSpPr/>
                <p:nvPr/>
              </p:nvSpPr>
              <p:spPr>
                <a:xfrm>
                  <a:off x="1406525" y="431800"/>
                  <a:ext cx="863600" cy="863600"/>
                </a:xfrm>
                <a:prstGeom prst="flowChartConnector">
                  <a:avLst/>
                </a:prstGeom>
                <a:gradFill>
                  <a:gsLst>
                    <a:gs pos="100000">
                      <a:srgbClr val="F09821"/>
                    </a:gs>
                    <a:gs pos="0">
                      <a:srgbClr val="EB413A"/>
                    </a:gs>
                  </a:gsLst>
                  <a:lin ang="189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GB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TextBox 36">
                  <a:extLst>
                    <a:ext uri="{FF2B5EF4-FFF2-40B4-BE49-F238E27FC236}">
                      <a16:creationId xmlns:a16="http://schemas.microsoft.com/office/drawing/2014/main" id="{2606FE7A-2E73-B370-842C-D0BF589B259A}"/>
                    </a:ext>
                  </a:extLst>
                </p:cNvPr>
                <p:cNvSpPr txBox="1"/>
                <p:nvPr/>
              </p:nvSpPr>
              <p:spPr>
                <a:xfrm>
                  <a:off x="1007007" y="1422400"/>
                  <a:ext cx="1662635" cy="73866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GB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D3D52"/>
                      </a:solidFill>
                      <a:effectLst/>
                      <a:uLnTx/>
                      <a:uFillTx/>
                      <a:latin typeface="Aptos Display" panose="02110004020202020204"/>
                      <a:ea typeface="+mn-ea"/>
                      <a:cs typeface="Arial" panose="020B0604020202020204" pitchFamily="34" charset="0"/>
                    </a:rPr>
                    <a:t>1996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 panose="02110004020202020204"/>
                      <a:ea typeface="+mn-ea"/>
                      <a:cs typeface="Arial" panose="020B0604020202020204" pitchFamily="34" charset="0"/>
                    </a:rPr>
                    <a:t>ThermoAnalytics</a:t>
                  </a: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 panose="02110004020202020204"/>
                      <a:ea typeface="+mn-ea"/>
                      <a:cs typeface="Arial" panose="020B0604020202020204" pitchFamily="34" charset="0"/>
                    </a:rPr>
                    <a:t>, Inc.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 panose="02110004020202020204"/>
                      <a:ea typeface="+mn-ea"/>
                      <a:cs typeface="Arial" panose="020B0604020202020204" pitchFamily="34" charset="0"/>
                    </a:rPr>
                    <a:t>(TAI) founded</a:t>
                  </a: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9216B426-6A07-ECB3-5081-829316746461}"/>
                  </a:ext>
                </a:extLst>
              </p:cNvPr>
              <p:cNvGrpSpPr/>
              <p:nvPr/>
            </p:nvGrpSpPr>
            <p:grpSpPr>
              <a:xfrm>
                <a:off x="2573001" y="431800"/>
                <a:ext cx="1350050" cy="1913930"/>
                <a:chOff x="2573001" y="431800"/>
                <a:chExt cx="1350050" cy="1913930"/>
              </a:xfrm>
            </p:grpSpPr>
            <p:sp>
              <p:nvSpPr>
                <p:cNvPr id="38" name="Flowchart: Connector 37">
                  <a:extLst>
                    <a:ext uri="{FF2B5EF4-FFF2-40B4-BE49-F238E27FC236}">
                      <a16:creationId xmlns:a16="http://schemas.microsoft.com/office/drawing/2014/main" id="{E0897E43-65F2-A5A0-A592-3A3C0D03D69E}"/>
                    </a:ext>
                  </a:extLst>
                </p:cNvPr>
                <p:cNvSpPr/>
                <p:nvPr/>
              </p:nvSpPr>
              <p:spPr>
                <a:xfrm>
                  <a:off x="2816225" y="431800"/>
                  <a:ext cx="863600" cy="863600"/>
                </a:xfrm>
                <a:prstGeom prst="flowChartConnector">
                  <a:avLst/>
                </a:prstGeom>
                <a:gradFill>
                  <a:gsLst>
                    <a:gs pos="100000">
                      <a:srgbClr val="F09821"/>
                    </a:gs>
                    <a:gs pos="0">
                      <a:srgbClr val="EB413A"/>
                    </a:gs>
                  </a:gsLst>
                  <a:lin ang="189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GB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TextBox 34">
                  <a:extLst>
                    <a:ext uri="{FF2B5EF4-FFF2-40B4-BE49-F238E27FC236}">
                      <a16:creationId xmlns:a16="http://schemas.microsoft.com/office/drawing/2014/main" id="{4A6D5473-2EFF-C079-97B5-5BFE35E23C4F}"/>
                    </a:ext>
                  </a:extLst>
                </p:cNvPr>
                <p:cNvSpPr txBox="1"/>
                <p:nvPr/>
              </p:nvSpPr>
              <p:spPr>
                <a:xfrm>
                  <a:off x="2573001" y="1422400"/>
                  <a:ext cx="1350050" cy="9233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GB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D3D52"/>
                      </a:solidFill>
                      <a:effectLst/>
                      <a:uLnTx/>
                      <a:uFillTx/>
                      <a:latin typeface="Aptos Display" panose="02110004020202020204"/>
                      <a:ea typeface="+mn-ea"/>
                      <a:cs typeface="Arial" panose="020B0604020202020204" pitchFamily="34" charset="0"/>
                    </a:rPr>
                    <a:t>2002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 panose="02110004020202020204"/>
                      <a:ea typeface="+mn-ea"/>
                      <a:cs typeface="Arial" panose="020B0604020202020204" pitchFamily="34" charset="0"/>
                    </a:rPr>
                    <a:t>TAI becomes an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 panose="02110004020202020204"/>
                      <a:ea typeface="+mn-ea"/>
                      <a:cs typeface="Arial" panose="020B0604020202020204" pitchFamily="34" charset="0"/>
                    </a:rPr>
                    <a:t>employee-owned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 panose="02110004020202020204"/>
                      <a:ea typeface="+mn-ea"/>
                      <a:cs typeface="Arial" panose="020B0604020202020204" pitchFamily="34" charset="0"/>
                    </a:rPr>
                    <a:t>company</a:t>
                  </a:r>
                </a:p>
              </p:txBody>
            </p: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CDC0E736-131D-ADDD-5F5F-58AF4997B141}"/>
                  </a:ext>
                </a:extLst>
              </p:cNvPr>
              <p:cNvGrpSpPr/>
              <p:nvPr/>
            </p:nvGrpSpPr>
            <p:grpSpPr>
              <a:xfrm>
                <a:off x="4079459" y="431800"/>
                <a:ext cx="1156535" cy="1729264"/>
                <a:chOff x="4079459" y="431800"/>
                <a:chExt cx="1156535" cy="1729264"/>
              </a:xfrm>
            </p:grpSpPr>
            <p:sp>
              <p:nvSpPr>
                <p:cNvPr id="36" name="Flowchart: Connector 35">
                  <a:extLst>
                    <a:ext uri="{FF2B5EF4-FFF2-40B4-BE49-F238E27FC236}">
                      <a16:creationId xmlns:a16="http://schemas.microsoft.com/office/drawing/2014/main" id="{9D1BA941-169B-6F18-3C6B-DB55A348B36C}"/>
                    </a:ext>
                  </a:extLst>
                </p:cNvPr>
                <p:cNvSpPr/>
                <p:nvPr/>
              </p:nvSpPr>
              <p:spPr>
                <a:xfrm>
                  <a:off x="4225925" y="431800"/>
                  <a:ext cx="863600" cy="863600"/>
                </a:xfrm>
                <a:prstGeom prst="flowChartConnector">
                  <a:avLst/>
                </a:prstGeom>
                <a:gradFill>
                  <a:gsLst>
                    <a:gs pos="100000">
                      <a:srgbClr val="F09821"/>
                    </a:gs>
                    <a:gs pos="0">
                      <a:srgbClr val="EB413A"/>
                    </a:gs>
                  </a:gsLst>
                  <a:lin ang="189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GB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TextBox 32">
                  <a:extLst>
                    <a:ext uri="{FF2B5EF4-FFF2-40B4-BE49-F238E27FC236}">
                      <a16:creationId xmlns:a16="http://schemas.microsoft.com/office/drawing/2014/main" id="{AADA6E6B-5F5F-42A3-3534-7737E8979044}"/>
                    </a:ext>
                  </a:extLst>
                </p:cNvPr>
                <p:cNvSpPr txBox="1"/>
                <p:nvPr/>
              </p:nvSpPr>
              <p:spPr>
                <a:xfrm>
                  <a:off x="4079459" y="1422400"/>
                  <a:ext cx="1156535" cy="73866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GB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D3D52"/>
                      </a:solidFill>
                      <a:effectLst/>
                      <a:uLnTx/>
                      <a:uFillTx/>
                      <a:latin typeface="Aptos Display" panose="02110004020202020204"/>
                      <a:ea typeface="+mn-ea"/>
                      <a:cs typeface="Arial" panose="020B0604020202020204" pitchFamily="34" charset="0"/>
                    </a:rPr>
                    <a:t>2004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 panose="02110004020202020204"/>
                      <a:ea typeface="+mn-ea"/>
                      <a:cs typeface="Arial" panose="020B0604020202020204" pitchFamily="34" charset="0"/>
                    </a:rPr>
                    <a:t>Novi, MI office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 panose="02110004020202020204"/>
                      <a:ea typeface="+mn-ea"/>
                      <a:cs typeface="Arial" panose="020B0604020202020204" pitchFamily="34" charset="0"/>
                    </a:rPr>
                    <a:t>opens</a:t>
                  </a: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AC4C771-A437-A19A-535E-43C0BC527EE2}"/>
                  </a:ext>
                </a:extLst>
              </p:cNvPr>
              <p:cNvGrpSpPr/>
              <p:nvPr/>
            </p:nvGrpSpPr>
            <p:grpSpPr>
              <a:xfrm>
                <a:off x="5562322" y="431800"/>
                <a:ext cx="1010212" cy="1913930"/>
                <a:chOff x="5562322" y="431800"/>
                <a:chExt cx="1010212" cy="1913930"/>
              </a:xfrm>
            </p:grpSpPr>
            <p:sp>
              <p:nvSpPr>
                <p:cNvPr id="34" name="Flowchart: Connector 33">
                  <a:extLst>
                    <a:ext uri="{FF2B5EF4-FFF2-40B4-BE49-F238E27FC236}">
                      <a16:creationId xmlns:a16="http://schemas.microsoft.com/office/drawing/2014/main" id="{8F534522-ABD7-4F13-8F0A-4399E8F13D23}"/>
                    </a:ext>
                  </a:extLst>
                </p:cNvPr>
                <p:cNvSpPr/>
                <p:nvPr/>
              </p:nvSpPr>
              <p:spPr>
                <a:xfrm>
                  <a:off x="5635625" y="431800"/>
                  <a:ext cx="863600" cy="863600"/>
                </a:xfrm>
                <a:prstGeom prst="flowChartConnector">
                  <a:avLst/>
                </a:prstGeom>
                <a:gradFill>
                  <a:gsLst>
                    <a:gs pos="100000">
                      <a:srgbClr val="F09821"/>
                    </a:gs>
                    <a:gs pos="0">
                      <a:srgbClr val="EB413A"/>
                    </a:gs>
                  </a:gsLst>
                  <a:lin ang="189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GB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TextBox 30">
                  <a:extLst>
                    <a:ext uri="{FF2B5EF4-FFF2-40B4-BE49-F238E27FC236}">
                      <a16:creationId xmlns:a16="http://schemas.microsoft.com/office/drawing/2014/main" id="{9E256841-5BBF-0566-A119-5317FAD67A10}"/>
                    </a:ext>
                  </a:extLst>
                </p:cNvPr>
                <p:cNvSpPr txBox="1"/>
                <p:nvPr/>
              </p:nvSpPr>
              <p:spPr>
                <a:xfrm>
                  <a:off x="5562322" y="1422400"/>
                  <a:ext cx="1010212" cy="9233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GB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D3D52"/>
                      </a:solidFill>
                      <a:effectLst/>
                      <a:uLnTx/>
                      <a:uFillTx/>
                      <a:latin typeface="Aptos Display" panose="02110004020202020204"/>
                      <a:ea typeface="+mn-ea"/>
                      <a:cs typeface="Arial" panose="020B0604020202020204" pitchFamily="34" charset="0"/>
                    </a:rPr>
                    <a:t>2007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 panose="02110004020202020204"/>
                      <a:ea typeface="+mn-ea"/>
                      <a:cs typeface="Arial" panose="020B0604020202020204" pitchFamily="34" charset="0"/>
                    </a:rPr>
                    <a:t>Commercial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 panose="02110004020202020204"/>
                      <a:ea typeface="+mn-ea"/>
                      <a:cs typeface="Arial" panose="020B0604020202020204" pitchFamily="34" charset="0"/>
                    </a:rPr>
                    <a:t>Applications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 panose="02110004020202020204"/>
                      <a:ea typeface="+mn-ea"/>
                      <a:cs typeface="Arial" panose="020B0604020202020204" pitchFamily="34" charset="0"/>
                    </a:rPr>
                    <a:t>take off</a:t>
                  </a: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0B141E9A-A3B1-B7F6-172E-AD8D8B51950E}"/>
                  </a:ext>
                </a:extLst>
              </p:cNvPr>
              <p:cNvGrpSpPr/>
              <p:nvPr/>
            </p:nvGrpSpPr>
            <p:grpSpPr>
              <a:xfrm>
                <a:off x="6972597" y="431800"/>
                <a:ext cx="1009059" cy="1729264"/>
                <a:chOff x="6972597" y="431800"/>
                <a:chExt cx="1009059" cy="1729264"/>
              </a:xfrm>
            </p:grpSpPr>
            <p:sp>
              <p:nvSpPr>
                <p:cNvPr id="32" name="Flowchart: Connector 31">
                  <a:extLst>
                    <a:ext uri="{FF2B5EF4-FFF2-40B4-BE49-F238E27FC236}">
                      <a16:creationId xmlns:a16="http://schemas.microsoft.com/office/drawing/2014/main" id="{80C9ECB8-6CCE-7CB5-ECD6-37B3059584A5}"/>
                    </a:ext>
                  </a:extLst>
                </p:cNvPr>
                <p:cNvSpPr/>
                <p:nvPr/>
              </p:nvSpPr>
              <p:spPr>
                <a:xfrm>
                  <a:off x="7045325" y="431800"/>
                  <a:ext cx="863600" cy="863600"/>
                </a:xfrm>
                <a:prstGeom prst="flowChartConnector">
                  <a:avLst/>
                </a:prstGeom>
                <a:gradFill>
                  <a:gsLst>
                    <a:gs pos="100000">
                      <a:srgbClr val="F09821"/>
                    </a:gs>
                    <a:gs pos="0">
                      <a:srgbClr val="EB413A"/>
                    </a:gs>
                  </a:gsLst>
                  <a:lin ang="189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GB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TextBox 28">
                  <a:extLst>
                    <a:ext uri="{FF2B5EF4-FFF2-40B4-BE49-F238E27FC236}">
                      <a16:creationId xmlns:a16="http://schemas.microsoft.com/office/drawing/2014/main" id="{BBE947A0-6867-D33B-CD0E-EF21B8FC1EDE}"/>
                    </a:ext>
                  </a:extLst>
                </p:cNvPr>
                <p:cNvSpPr txBox="1"/>
                <p:nvPr/>
              </p:nvSpPr>
              <p:spPr>
                <a:xfrm>
                  <a:off x="6972597" y="1422400"/>
                  <a:ext cx="1009059" cy="73866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GB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D3D52"/>
                      </a:solidFill>
                      <a:effectLst/>
                      <a:uLnTx/>
                      <a:uFillTx/>
                      <a:latin typeface="Aptos Display" panose="02110004020202020204"/>
                      <a:ea typeface="+mn-ea"/>
                      <a:cs typeface="Arial" panose="020B0604020202020204" pitchFamily="34" charset="0"/>
                    </a:rPr>
                    <a:t>2014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 panose="02110004020202020204"/>
                      <a:ea typeface="+mn-ea"/>
                      <a:cs typeface="Arial" panose="020B0604020202020204" pitchFamily="34" charset="0"/>
                    </a:rPr>
                    <a:t>European 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 panose="02110004020202020204"/>
                      <a:ea typeface="+mn-ea"/>
                      <a:cs typeface="Arial" panose="020B0604020202020204" pitchFamily="34" charset="0"/>
                    </a:rPr>
                    <a:t>office opens</a:t>
                  </a:r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FB6D2018-EEFA-49C1-DF5A-88A979247CEE}"/>
                  </a:ext>
                </a:extLst>
              </p:cNvPr>
              <p:cNvGrpSpPr/>
              <p:nvPr/>
            </p:nvGrpSpPr>
            <p:grpSpPr>
              <a:xfrm>
                <a:off x="8382300" y="431800"/>
                <a:ext cx="1009059" cy="1729264"/>
                <a:chOff x="8382300" y="431800"/>
                <a:chExt cx="1009059" cy="1729264"/>
              </a:xfrm>
            </p:grpSpPr>
            <p:sp>
              <p:nvSpPr>
                <p:cNvPr id="30" name="Flowchart: Connector 29">
                  <a:extLst>
                    <a:ext uri="{FF2B5EF4-FFF2-40B4-BE49-F238E27FC236}">
                      <a16:creationId xmlns:a16="http://schemas.microsoft.com/office/drawing/2014/main" id="{30EDDE46-4F2F-84F3-E0EC-4C011CA822EA}"/>
                    </a:ext>
                  </a:extLst>
                </p:cNvPr>
                <p:cNvSpPr/>
                <p:nvPr/>
              </p:nvSpPr>
              <p:spPr>
                <a:xfrm>
                  <a:off x="8455025" y="431800"/>
                  <a:ext cx="863600" cy="863600"/>
                </a:xfrm>
                <a:prstGeom prst="flowChartConnector">
                  <a:avLst/>
                </a:prstGeom>
                <a:gradFill>
                  <a:gsLst>
                    <a:gs pos="100000">
                      <a:srgbClr val="F09821"/>
                    </a:gs>
                    <a:gs pos="0">
                      <a:srgbClr val="EB413A"/>
                    </a:gs>
                  </a:gsLst>
                  <a:lin ang="189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GB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1" name="TextBox 26">
                  <a:extLst>
                    <a:ext uri="{FF2B5EF4-FFF2-40B4-BE49-F238E27FC236}">
                      <a16:creationId xmlns:a16="http://schemas.microsoft.com/office/drawing/2014/main" id="{E039223B-E3AE-7AD8-E14E-70F6269E1895}"/>
                    </a:ext>
                  </a:extLst>
                </p:cNvPr>
                <p:cNvSpPr txBox="1"/>
                <p:nvPr/>
              </p:nvSpPr>
              <p:spPr>
                <a:xfrm>
                  <a:off x="8382300" y="1422400"/>
                  <a:ext cx="1009059" cy="73866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GB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D3D52"/>
                      </a:solidFill>
                      <a:effectLst/>
                      <a:uLnTx/>
                      <a:uFillTx/>
                      <a:latin typeface="Aptos Display" panose="02110004020202020204"/>
                      <a:ea typeface="+mn-ea"/>
                      <a:cs typeface="Arial" panose="020B0604020202020204" pitchFamily="34" charset="0"/>
                    </a:rPr>
                    <a:t>2023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 panose="02110004020202020204"/>
                      <a:ea typeface="+mn-ea"/>
                      <a:cs typeface="Arial" panose="020B0604020202020204" pitchFamily="34" charset="0"/>
                    </a:rPr>
                    <a:t>Asian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 panose="02110004020202020204"/>
                      <a:ea typeface="+mn-ea"/>
                      <a:cs typeface="Arial" panose="020B0604020202020204" pitchFamily="34" charset="0"/>
                    </a:rPr>
                    <a:t>office opens</a:t>
                  </a:r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90EC730D-1742-AE2C-AB78-AE6D7CBF7576}"/>
                  </a:ext>
                </a:extLst>
              </p:cNvPr>
              <p:cNvGrpSpPr/>
              <p:nvPr/>
            </p:nvGrpSpPr>
            <p:grpSpPr>
              <a:xfrm>
                <a:off x="9848109" y="431800"/>
                <a:ext cx="896848" cy="1729264"/>
                <a:chOff x="9848109" y="431800"/>
                <a:chExt cx="896848" cy="1729264"/>
              </a:xfrm>
            </p:grpSpPr>
            <p:sp>
              <p:nvSpPr>
                <p:cNvPr id="28" name="Flowchart: Connector 27">
                  <a:extLst>
                    <a:ext uri="{FF2B5EF4-FFF2-40B4-BE49-F238E27FC236}">
                      <a16:creationId xmlns:a16="http://schemas.microsoft.com/office/drawing/2014/main" id="{01B5E6CB-DB8B-0C93-99A5-A58329662EF6}"/>
                    </a:ext>
                  </a:extLst>
                </p:cNvPr>
                <p:cNvSpPr/>
                <p:nvPr/>
              </p:nvSpPr>
              <p:spPr>
                <a:xfrm>
                  <a:off x="9864725" y="431800"/>
                  <a:ext cx="863600" cy="863600"/>
                </a:xfrm>
                <a:prstGeom prst="flowChartConnector">
                  <a:avLst/>
                </a:prstGeom>
                <a:gradFill>
                  <a:gsLst>
                    <a:gs pos="100000">
                      <a:srgbClr val="F09821"/>
                    </a:gs>
                    <a:gs pos="0">
                      <a:srgbClr val="EB413A"/>
                    </a:gs>
                  </a:gsLst>
                  <a:lin ang="189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GB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TextBox 24">
                  <a:extLst>
                    <a:ext uri="{FF2B5EF4-FFF2-40B4-BE49-F238E27FC236}">
                      <a16:creationId xmlns:a16="http://schemas.microsoft.com/office/drawing/2014/main" id="{EB17B022-08D0-6EB0-2AB3-67A0E7209C7C}"/>
                    </a:ext>
                  </a:extLst>
                </p:cNvPr>
                <p:cNvSpPr txBox="1"/>
                <p:nvPr/>
              </p:nvSpPr>
              <p:spPr>
                <a:xfrm>
                  <a:off x="9848109" y="1422400"/>
                  <a:ext cx="896848" cy="73866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GB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D3D52"/>
                      </a:solidFill>
                      <a:effectLst/>
                      <a:uLnTx/>
                      <a:uFillTx/>
                      <a:latin typeface="Aptos Display" panose="02110004020202020204"/>
                      <a:ea typeface="+mn-ea"/>
                      <a:cs typeface="Arial" panose="020B0604020202020204" pitchFamily="34" charset="0"/>
                    </a:rPr>
                    <a:t>NOW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 panose="02110004020202020204"/>
                      <a:ea typeface="+mn-ea"/>
                      <a:cs typeface="Arial" panose="020B0604020202020204" pitchFamily="34" charset="0"/>
                    </a:rPr>
                    <a:t>Worldwide</a:t>
                  </a: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 panose="02110004020202020204"/>
                      <a:ea typeface="+mn-ea"/>
                      <a:cs typeface="Arial" panose="020B0604020202020204" pitchFamily="34" charset="0"/>
                    </a:rPr>
                    <a:t>presence</a:t>
                  </a:r>
                </a:p>
              </p:txBody>
            </p:sp>
          </p:grpSp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01BCE46-11AC-9F5F-77F5-89B422E1A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7004" y="1156899"/>
              <a:ext cx="521464" cy="4572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D4E7CE0-1BB1-44B7-DDD2-AFCC401D2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7351" y="1208551"/>
              <a:ext cx="580171" cy="36576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93D2064-9751-036C-9494-A6A3A9289E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2165" y="1156899"/>
              <a:ext cx="309943" cy="4572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BF28394-F52B-38A7-6D58-A905ACB18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1565" y="1156900"/>
              <a:ext cx="309943" cy="4572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3BCB1CC-67FD-E9B1-963B-80680B8D65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01265" y="1156899"/>
              <a:ext cx="309943" cy="4572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DC33A07-67FC-559B-B216-EC8472B7295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31073" y="1156899"/>
              <a:ext cx="469727" cy="4572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7771532-EADA-870D-4159-C1FC1FBFD19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15142" y="1254271"/>
              <a:ext cx="645248" cy="274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878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75712-6540-C1F3-EE46-2FFD57F47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0B58150-7817-B439-519F-49D453CAA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9197" y="251064"/>
            <a:ext cx="3079291" cy="753555"/>
          </a:xfrm>
        </p:spPr>
        <p:txBody>
          <a:bodyPr/>
          <a:lstStyle/>
          <a:p>
            <a:r>
              <a:rPr lang="en-US" dirty="0" err="1"/>
              <a:t>TAITherm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9879C3D5-51FA-992A-3284-D988ED518D6B}"/>
              </a:ext>
            </a:extLst>
          </p:cNvPr>
          <p:cNvSpPr>
            <a:spLocks noGrp="1"/>
          </p:cNvSpPr>
          <p:nvPr/>
        </p:nvSpPr>
        <p:spPr>
          <a:xfrm>
            <a:off x="564696" y="1011676"/>
            <a:ext cx="5531304" cy="5316578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Roboto Light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Roboto Light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 Light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 Light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 Light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 Light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 Light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 Light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 Light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A3751"/>
              </a:buClr>
              <a:buSzTx/>
              <a:buFont typeface="Roboto Light" panose="020B0604020202020204" pitchFamily="34" charset="0"/>
              <a:buChar char="•"/>
              <a:tabLst/>
              <a:defRPr/>
            </a:pPr>
            <a:r>
              <a:rPr kumimoji="0" lang="en-DE" sz="2000" b="1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3D Transient Thermal Simulation Software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A3751"/>
              </a:buClr>
              <a:buSzTx/>
              <a:buFont typeface="Roboto Light" panose="020B0604020202020204" pitchFamily="34" charset="0"/>
              <a:buChar char="•"/>
              <a:tabLst/>
              <a:defRPr/>
            </a:pPr>
            <a:r>
              <a:rPr kumimoji="0" lang="en-DE" sz="2000" b="1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Highly accurate multi-bounce </a:t>
            </a:r>
            <a:r>
              <a:rPr kumimoji="0" lang="en-DE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viewfactor</a:t>
            </a:r>
            <a:r>
              <a:rPr kumimoji="0" lang="en-DE" sz="2000" b="1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calculations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A3751"/>
              </a:buClr>
              <a:buSzTx/>
              <a:buFont typeface="Roboto Light" panose="020B0604020202020204" pitchFamily="34" charset="0"/>
              <a:buChar char="•"/>
              <a:tabLst/>
              <a:defRPr/>
            </a:pPr>
            <a:r>
              <a:rPr kumimoji="0" lang="en-DE" sz="2000" b="1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Supports large models with detailed geometry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A3751"/>
              </a:buClr>
              <a:buSzTx/>
              <a:buFont typeface="Roboto Light" panose="020B0604020202020204" pitchFamily="34" charset="0"/>
              <a:buChar char="•"/>
              <a:tabLst/>
              <a:defRPr/>
            </a:pPr>
            <a:r>
              <a:rPr kumimoji="0" lang="en-DE" sz="2000" b="1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Very fast runtimes even on local laptop!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A375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EEAD16B2-5356-4021-DF38-1BA9E0A04F18}"/>
              </a:ext>
            </a:extLst>
          </p:cNvPr>
          <p:cNvSpPr>
            <a:spLocks noGrp="1"/>
          </p:cNvSpPr>
          <p:nvPr/>
        </p:nvSpPr>
        <p:spPr>
          <a:xfrm>
            <a:off x="6033431" y="1004619"/>
            <a:ext cx="5603274" cy="5316578"/>
          </a:xfrm>
          <a:prstGeom prst="rect">
            <a:avLst/>
          </a:prstGeom>
        </p:spPr>
        <p:txBody>
          <a:bodyPr vert="horz" lIns="182843" tIns="91422" rIns="182843" bIns="91422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Roboto Light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Roboto Light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 Light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 Light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 Light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 Light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 Light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 Light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Roboto Light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A3751"/>
              </a:buClr>
              <a:buSzTx/>
              <a:buFont typeface="Roboto Light" panose="020B0604020202020204" pitchFamily="34" charset="0"/>
              <a:buChar char="•"/>
              <a:tabLst/>
              <a:defRPr/>
            </a:pPr>
            <a:r>
              <a:rPr kumimoji="0" lang="en-DE" sz="2000" b="1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Predicts Infra-Red Signature based on calculated temperatures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A3751"/>
              </a:buClr>
              <a:buSzTx/>
              <a:buFont typeface="Roboto Light" panose="020B0604020202020204" pitchFamily="34" charset="0"/>
              <a:buChar char="•"/>
              <a:tabLst/>
              <a:defRPr/>
            </a:pPr>
            <a:r>
              <a:rPr kumimoji="0" lang="en-DE" sz="2000" b="1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How visible is satellite for other IR camera?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A3751"/>
              </a:buClr>
              <a:buSzTx/>
              <a:buFont typeface="Roboto Light" panose="020B0604020202020204" pitchFamily="34" charset="0"/>
              <a:buChar char="•"/>
              <a:tabLst/>
              <a:defRPr/>
            </a:pPr>
            <a:r>
              <a:rPr kumimoji="0" lang="en-DE" sz="2000" b="1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Train algorithm to detect other satellites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A3751"/>
              </a:buClr>
              <a:buSzTx/>
              <a:buFont typeface="Roboto Light" panose="020B0604020202020204" pitchFamily="34" charset="0"/>
              <a:buChar char="•"/>
              <a:tabLst/>
              <a:defRPr/>
            </a:pPr>
            <a:r>
              <a:rPr kumimoji="0" lang="en-DE" sz="2000" b="1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Train algorithm for ground detection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A3751"/>
              </a:buClr>
              <a:buSzTx/>
              <a:buFont typeface="Roboto Light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A375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542BA32D-076E-4B9A-F610-F57CCC645F7C}"/>
              </a:ext>
            </a:extLst>
          </p:cNvPr>
          <p:cNvSpPr txBox="1">
            <a:spLocks/>
          </p:cNvSpPr>
          <p:nvPr/>
        </p:nvSpPr>
        <p:spPr>
          <a:xfrm>
            <a:off x="7446892" y="258120"/>
            <a:ext cx="3079291" cy="7535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A375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MuSES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A3751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EADAAF6-6993-DC5B-D547-C15FC09D4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915743" y="3295175"/>
            <a:ext cx="3362113" cy="29412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60217C-BB4F-F040-421D-9FD692F5355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575306">
            <a:off x="1843829" y="3363182"/>
            <a:ext cx="2424522" cy="295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981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115;p29">
            <a:extLst>
              <a:ext uri="{FF2B5EF4-FFF2-40B4-BE49-F238E27FC236}">
                <a16:creationId xmlns:a16="http://schemas.microsoft.com/office/drawing/2014/main" id="{D26E12EF-31BB-E4DF-3723-17CB4E89ED80}"/>
              </a:ext>
            </a:extLst>
          </p:cNvPr>
          <p:cNvCxnSpPr>
            <a:cxnSpLocks/>
          </p:cNvCxnSpPr>
          <p:nvPr/>
        </p:nvCxnSpPr>
        <p:spPr>
          <a:xfrm flipV="1">
            <a:off x="3542232" y="2860212"/>
            <a:ext cx="590401" cy="241763"/>
          </a:xfrm>
          <a:prstGeom prst="straightConnector1">
            <a:avLst/>
          </a:prstGeom>
          <a:noFill/>
          <a:ln w="25400" cap="flat" cmpd="sng">
            <a:solidFill>
              <a:schemeClr val="tx2"/>
            </a:solidFill>
            <a:prstDash val="solid"/>
            <a:round/>
            <a:headEnd type="diamond" w="med" len="med"/>
            <a:tailEnd type="none" w="med" len="med"/>
          </a:ln>
        </p:spPr>
      </p:cxnSp>
      <p:cxnSp>
        <p:nvCxnSpPr>
          <p:cNvPr id="9" name="Google Shape;115;p29">
            <a:extLst>
              <a:ext uri="{FF2B5EF4-FFF2-40B4-BE49-F238E27FC236}">
                <a16:creationId xmlns:a16="http://schemas.microsoft.com/office/drawing/2014/main" id="{DF7CFC7D-B205-E6D6-E5FC-FB7EA007A283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3955779" y="1669045"/>
            <a:ext cx="491187" cy="108908"/>
          </a:xfrm>
          <a:prstGeom prst="straightConnector1">
            <a:avLst/>
          </a:prstGeom>
          <a:noFill/>
          <a:ln w="25400" cap="flat" cmpd="sng">
            <a:solidFill>
              <a:schemeClr val="tx2"/>
            </a:solidFill>
            <a:prstDash val="solid"/>
            <a:round/>
            <a:headEnd type="diamond" w="med" len="med"/>
            <a:tailEnd type="none" w="med" len="med"/>
          </a:ln>
        </p:spPr>
      </p:cxn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0BA91F65-079C-9103-73E6-37DF3FB5C1B1}"/>
              </a:ext>
            </a:extLst>
          </p:cNvPr>
          <p:cNvSpPr/>
          <p:nvPr/>
        </p:nvSpPr>
        <p:spPr>
          <a:xfrm>
            <a:off x="541496" y="1072266"/>
            <a:ext cx="3312000" cy="1188000"/>
          </a:xfrm>
          <a:prstGeom prst="roundRect">
            <a:avLst/>
          </a:prstGeom>
          <a:noFill/>
          <a:ln w="63500">
            <a:solidFill>
              <a:srgbClr val="0A37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5CEBD7C6-AE36-1CE6-CD1A-E1309E9286C6}"/>
              </a:ext>
            </a:extLst>
          </p:cNvPr>
          <p:cNvSpPr/>
          <p:nvPr/>
        </p:nvSpPr>
        <p:spPr>
          <a:xfrm>
            <a:off x="131845" y="2493696"/>
            <a:ext cx="3312000" cy="1021115"/>
          </a:xfrm>
          <a:prstGeom prst="roundRect">
            <a:avLst/>
          </a:prstGeom>
          <a:noFill/>
          <a:ln w="63500">
            <a:solidFill>
              <a:srgbClr val="0A37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50" name="Google Shape;115;p29">
            <a:extLst>
              <a:ext uri="{FF2B5EF4-FFF2-40B4-BE49-F238E27FC236}">
                <a16:creationId xmlns:a16="http://schemas.microsoft.com/office/drawing/2014/main" id="{0B5244B5-5A71-9F77-F355-69301D7B09E4}"/>
              </a:ext>
            </a:extLst>
          </p:cNvPr>
          <p:cNvCxnSpPr>
            <a:cxnSpLocks/>
          </p:cNvCxnSpPr>
          <p:nvPr/>
        </p:nvCxnSpPr>
        <p:spPr>
          <a:xfrm flipH="1">
            <a:off x="7527611" y="1169422"/>
            <a:ext cx="954236" cy="633957"/>
          </a:xfrm>
          <a:prstGeom prst="straightConnector1">
            <a:avLst/>
          </a:prstGeom>
          <a:noFill/>
          <a:ln w="25400" cap="flat" cmpd="sng">
            <a:solidFill>
              <a:schemeClr val="tx2"/>
            </a:solidFill>
            <a:prstDash val="solid"/>
            <a:round/>
            <a:headEnd type="diamond" w="med" len="med"/>
            <a:tailEnd type="none" w="med" len="med"/>
          </a:ln>
        </p:spPr>
      </p:cxnSp>
      <p:cxnSp>
        <p:nvCxnSpPr>
          <p:cNvPr id="59" name="Google Shape;115;p29">
            <a:extLst>
              <a:ext uri="{FF2B5EF4-FFF2-40B4-BE49-F238E27FC236}">
                <a16:creationId xmlns:a16="http://schemas.microsoft.com/office/drawing/2014/main" id="{1647D2D0-33BC-CA6B-A2A7-355CCDB0744A}"/>
              </a:ext>
            </a:extLst>
          </p:cNvPr>
          <p:cNvCxnSpPr>
            <a:cxnSpLocks/>
          </p:cNvCxnSpPr>
          <p:nvPr/>
        </p:nvCxnSpPr>
        <p:spPr>
          <a:xfrm flipH="1" flipV="1">
            <a:off x="7439626" y="3519919"/>
            <a:ext cx="828323" cy="369524"/>
          </a:xfrm>
          <a:prstGeom prst="straightConnector1">
            <a:avLst/>
          </a:prstGeom>
          <a:noFill/>
          <a:ln w="25400" cap="flat" cmpd="sng">
            <a:solidFill>
              <a:schemeClr val="tx2"/>
            </a:solidFill>
            <a:prstDash val="solid"/>
            <a:round/>
            <a:headEnd type="diamond" w="med" len="med"/>
            <a:tailEnd type="none" w="med" len="med"/>
          </a:ln>
        </p:spPr>
      </p:cxnSp>
      <p:cxnSp>
        <p:nvCxnSpPr>
          <p:cNvPr id="57" name="Google Shape;115;p29">
            <a:extLst>
              <a:ext uri="{FF2B5EF4-FFF2-40B4-BE49-F238E27FC236}">
                <a16:creationId xmlns:a16="http://schemas.microsoft.com/office/drawing/2014/main" id="{F249FF19-AA03-0395-81D5-1E2B90AA277B}"/>
              </a:ext>
            </a:extLst>
          </p:cNvPr>
          <p:cNvCxnSpPr>
            <a:cxnSpLocks/>
          </p:cNvCxnSpPr>
          <p:nvPr/>
        </p:nvCxnSpPr>
        <p:spPr>
          <a:xfrm flipV="1">
            <a:off x="3523545" y="3421528"/>
            <a:ext cx="913575" cy="840481"/>
          </a:xfrm>
          <a:prstGeom prst="straightConnector1">
            <a:avLst/>
          </a:prstGeom>
          <a:noFill/>
          <a:ln w="25400" cap="flat" cmpd="sng">
            <a:solidFill>
              <a:schemeClr val="tx2"/>
            </a:solidFill>
            <a:prstDash val="solid"/>
            <a:round/>
            <a:headEnd type="diamond" w="med" len="med"/>
            <a:tailEnd type="none" w="med" len="med"/>
          </a:ln>
        </p:spPr>
      </p:cxn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B24F3931-7254-8468-4434-CDC97CCCFA07}"/>
              </a:ext>
            </a:extLst>
          </p:cNvPr>
          <p:cNvSpPr/>
          <p:nvPr/>
        </p:nvSpPr>
        <p:spPr>
          <a:xfrm>
            <a:off x="8613337" y="1998520"/>
            <a:ext cx="3312000" cy="1188000"/>
          </a:xfrm>
          <a:prstGeom prst="roundRect">
            <a:avLst/>
          </a:prstGeom>
          <a:noFill/>
          <a:ln w="63500">
            <a:solidFill>
              <a:srgbClr val="0A37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9339C7C9-6EB3-F007-6263-3B66BE8539BF}"/>
              </a:ext>
            </a:extLst>
          </p:cNvPr>
          <p:cNvSpPr/>
          <p:nvPr/>
        </p:nvSpPr>
        <p:spPr>
          <a:xfrm>
            <a:off x="8512417" y="282752"/>
            <a:ext cx="3312000" cy="1188000"/>
          </a:xfrm>
          <a:prstGeom prst="roundRect">
            <a:avLst/>
          </a:prstGeom>
          <a:noFill/>
          <a:ln w="63500">
            <a:solidFill>
              <a:srgbClr val="0A37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Space Applications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3E913F4-EB12-125D-CBA2-3F0DE3B00BF9}"/>
              </a:ext>
            </a:extLst>
          </p:cNvPr>
          <p:cNvSpPr/>
          <p:nvPr/>
        </p:nvSpPr>
        <p:spPr>
          <a:xfrm>
            <a:off x="4065822" y="1073216"/>
            <a:ext cx="3898984" cy="296645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5528302-803A-E4FF-3FDE-EB98794BBDB7}"/>
              </a:ext>
            </a:extLst>
          </p:cNvPr>
          <p:cNvSpPr/>
          <p:nvPr/>
        </p:nvSpPr>
        <p:spPr>
          <a:xfrm>
            <a:off x="4252116" y="1169422"/>
            <a:ext cx="3526396" cy="2742989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Google Shape;189;p29">
            <a:extLst>
              <a:ext uri="{FF2B5EF4-FFF2-40B4-BE49-F238E27FC236}">
                <a16:creationId xmlns:a16="http://schemas.microsoft.com/office/drawing/2014/main" id="{535140D7-6816-7D2A-D022-C7911E621250}"/>
              </a:ext>
            </a:extLst>
          </p:cNvPr>
          <p:cNvSpPr/>
          <p:nvPr/>
        </p:nvSpPr>
        <p:spPr>
          <a:xfrm rot="9943440">
            <a:off x="4728716" y="1110822"/>
            <a:ext cx="2645215" cy="2643517"/>
          </a:xfrm>
          <a:prstGeom prst="arc">
            <a:avLst>
              <a:gd name="adj1" fmla="val 15599989"/>
              <a:gd name="adj2" fmla="val 19619008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Google Shape;189;p29">
            <a:extLst>
              <a:ext uri="{FF2B5EF4-FFF2-40B4-BE49-F238E27FC236}">
                <a16:creationId xmlns:a16="http://schemas.microsoft.com/office/drawing/2014/main" id="{87EDB46F-8A62-3590-7121-B97D3EA87EE8}"/>
              </a:ext>
            </a:extLst>
          </p:cNvPr>
          <p:cNvSpPr/>
          <p:nvPr/>
        </p:nvSpPr>
        <p:spPr>
          <a:xfrm rot="20729900">
            <a:off x="4513838" y="1348697"/>
            <a:ext cx="3021934" cy="2827602"/>
          </a:xfrm>
          <a:prstGeom prst="arc">
            <a:avLst>
              <a:gd name="adj1" fmla="val 15613649"/>
              <a:gd name="adj2" fmla="val 20104328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A8A9EE-CF7A-7154-053A-C090D1B2335F}"/>
              </a:ext>
            </a:extLst>
          </p:cNvPr>
          <p:cNvSpPr txBox="1"/>
          <p:nvPr/>
        </p:nvSpPr>
        <p:spPr>
          <a:xfrm>
            <a:off x="8557641" y="2123180"/>
            <a:ext cx="1891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Infrared Signature Prediction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0E7388C-DD92-3F48-4E78-6B1A657C0F7F}"/>
              </a:ext>
            </a:extLst>
          </p:cNvPr>
          <p:cNvSpPr txBox="1"/>
          <p:nvPr/>
        </p:nvSpPr>
        <p:spPr>
          <a:xfrm>
            <a:off x="8420548" y="553825"/>
            <a:ext cx="2539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DE" sz="1800" b="1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Ground Observation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DE" sz="1800" b="1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(IR)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A375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1534C09-542B-3E16-7DFE-D645322A4BC0}"/>
              </a:ext>
            </a:extLst>
          </p:cNvPr>
          <p:cNvSpPr txBox="1"/>
          <p:nvPr/>
        </p:nvSpPr>
        <p:spPr>
          <a:xfrm>
            <a:off x="1632419" y="3973524"/>
            <a:ext cx="2067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Thermal Management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1C1F1E-B61B-2C7F-1A52-90C67B57D86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589954">
            <a:off x="4397474" y="1989327"/>
            <a:ext cx="3126829" cy="14829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3AE611-8613-DD61-CA14-72335FBD137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6" r="15095" b="1563"/>
          <a:stretch/>
        </p:blipFill>
        <p:spPr>
          <a:xfrm>
            <a:off x="10868557" y="333090"/>
            <a:ext cx="726836" cy="10674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52312D-1CF7-69CB-5CA5-6E632F22DE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68767" y="981015"/>
            <a:ext cx="339354" cy="411676"/>
          </a:xfrm>
          <a:prstGeom prst="rect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784F105-D2FE-78B6-2B6B-A3A9DD2BF97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3" r="19749" b="3607"/>
          <a:stretch/>
        </p:blipFill>
        <p:spPr>
          <a:xfrm rot="16200000">
            <a:off x="10653138" y="1956139"/>
            <a:ext cx="988244" cy="12622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6324688-BDFE-FFF7-5928-5F51C78758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350" y="1316972"/>
            <a:ext cx="1652221" cy="75502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8A69E82-7212-C2FD-A6FB-BC85438B88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8411" y="2602875"/>
            <a:ext cx="1700157" cy="73903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7034D23-92F8-86A7-B394-2B364EFEB14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b="9193"/>
          <a:stretch>
            <a:fillRect/>
          </a:stretch>
        </p:blipFill>
        <p:spPr>
          <a:xfrm rot="16200000">
            <a:off x="4826" y="4004264"/>
            <a:ext cx="1169161" cy="58331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E9CB245-873A-233E-891E-D13AA3CD1931}"/>
              </a:ext>
            </a:extLst>
          </p:cNvPr>
          <p:cNvSpPr txBox="1"/>
          <p:nvPr/>
        </p:nvSpPr>
        <p:spPr>
          <a:xfrm>
            <a:off x="1947147" y="1484379"/>
            <a:ext cx="200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PV Performance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8592313-F10C-5D63-54AA-93C872C3E4A3}"/>
              </a:ext>
            </a:extLst>
          </p:cNvPr>
          <p:cNvSpPr txBox="1"/>
          <p:nvPr/>
        </p:nvSpPr>
        <p:spPr>
          <a:xfrm>
            <a:off x="1129358" y="2990092"/>
            <a:ext cx="2539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Laser Impact</a:t>
            </a:r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631F4EC1-3BD8-D4E2-E605-6301671E65C4}"/>
              </a:ext>
            </a:extLst>
          </p:cNvPr>
          <p:cNvSpPr/>
          <p:nvPr/>
        </p:nvSpPr>
        <p:spPr>
          <a:xfrm>
            <a:off x="160987" y="3701921"/>
            <a:ext cx="3312000" cy="1188000"/>
          </a:xfrm>
          <a:prstGeom prst="roundRect">
            <a:avLst/>
          </a:prstGeom>
          <a:noFill/>
          <a:ln w="63500">
            <a:solidFill>
              <a:srgbClr val="0A37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F538BD81-B529-5CED-CC1D-C3B45B670AF1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55854"/>
          <a:stretch>
            <a:fillRect/>
          </a:stretch>
        </p:blipFill>
        <p:spPr>
          <a:xfrm>
            <a:off x="1000709" y="3886890"/>
            <a:ext cx="956317" cy="7915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7DBFBE-D437-066F-1BFB-BF1951628E0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949" y="4464793"/>
            <a:ext cx="2610859" cy="1714465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772E252-131A-D46F-AA48-6D73DD9E62AF}"/>
              </a:ext>
            </a:extLst>
          </p:cNvPr>
          <p:cNvSpPr/>
          <p:nvPr/>
        </p:nvSpPr>
        <p:spPr>
          <a:xfrm>
            <a:off x="4262752" y="4262009"/>
            <a:ext cx="3126795" cy="2389164"/>
          </a:xfrm>
          <a:prstGeom prst="roundRect">
            <a:avLst/>
          </a:prstGeom>
          <a:noFill/>
          <a:ln w="63500">
            <a:solidFill>
              <a:srgbClr val="0A37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D60F377-BDCE-36C8-521A-43F405D4900A}"/>
              </a:ext>
            </a:extLst>
          </p:cNvPr>
          <p:cNvSpPr txBox="1"/>
          <p:nvPr/>
        </p:nvSpPr>
        <p:spPr>
          <a:xfrm>
            <a:off x="4686849" y="6179258"/>
            <a:ext cx="2067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DE" sz="1800" b="1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Orbit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A375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4BEE22D-98EF-41EE-1D33-AE1F39BEB13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12" r="32092" b="4500"/>
          <a:stretch>
            <a:fillRect/>
          </a:stretch>
        </p:blipFill>
        <p:spPr>
          <a:xfrm>
            <a:off x="7835008" y="4138145"/>
            <a:ext cx="1103853" cy="2000908"/>
          </a:xfrm>
          <a:prstGeom prst="rect">
            <a:avLst/>
          </a:prstGeom>
        </p:spPr>
      </p:pic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42451D7-8382-B3F8-3FC8-2A485C3029EA}"/>
              </a:ext>
            </a:extLst>
          </p:cNvPr>
          <p:cNvSpPr/>
          <p:nvPr/>
        </p:nvSpPr>
        <p:spPr>
          <a:xfrm>
            <a:off x="7627135" y="3946404"/>
            <a:ext cx="1528881" cy="2734613"/>
          </a:xfrm>
          <a:prstGeom prst="roundRect">
            <a:avLst/>
          </a:prstGeom>
          <a:noFill/>
          <a:ln w="63500">
            <a:solidFill>
              <a:srgbClr val="0A37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E1573A4-AF6D-A2E5-F8FA-A93F18D335FD}"/>
              </a:ext>
            </a:extLst>
          </p:cNvPr>
          <p:cNvSpPr txBox="1"/>
          <p:nvPr/>
        </p:nvSpPr>
        <p:spPr>
          <a:xfrm>
            <a:off x="7448044" y="6154400"/>
            <a:ext cx="2067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DE" sz="1800" b="1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Electronics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A375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3" name="Animation4">
            <a:hlinkClick r:id="" action="ppaction://media"/>
            <a:extLst>
              <a:ext uri="{FF2B5EF4-FFF2-40B4-BE49-F238E27FC236}">
                <a16:creationId xmlns:a16="http://schemas.microsoft.com/office/drawing/2014/main" id="{D646863C-7596-14DE-EF4E-C77986AE19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562477" y="3745895"/>
            <a:ext cx="2362860" cy="128300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6B14186F-7DDE-F3DE-BE40-44E6620E6628}"/>
              </a:ext>
            </a:extLst>
          </p:cNvPr>
          <p:cNvSpPr txBox="1"/>
          <p:nvPr/>
        </p:nvSpPr>
        <p:spPr>
          <a:xfrm>
            <a:off x="9654683" y="5181917"/>
            <a:ext cx="2067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DE" sz="1800" b="1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Battery &amp; Lifetime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A375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13133F59-C801-4DAB-4015-C11651DA91FC}"/>
              </a:ext>
            </a:extLst>
          </p:cNvPr>
          <p:cNvSpPr/>
          <p:nvPr/>
        </p:nvSpPr>
        <p:spPr>
          <a:xfrm>
            <a:off x="9428142" y="3504051"/>
            <a:ext cx="2652663" cy="2234129"/>
          </a:xfrm>
          <a:prstGeom prst="roundRect">
            <a:avLst/>
          </a:prstGeom>
          <a:noFill/>
          <a:ln w="63500">
            <a:solidFill>
              <a:srgbClr val="0A37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43" name="Google Shape;115;p29">
            <a:extLst>
              <a:ext uri="{FF2B5EF4-FFF2-40B4-BE49-F238E27FC236}">
                <a16:creationId xmlns:a16="http://schemas.microsoft.com/office/drawing/2014/main" id="{98E833FF-7E58-2106-9DA2-85CDC119C46D}"/>
              </a:ext>
            </a:extLst>
          </p:cNvPr>
          <p:cNvCxnSpPr>
            <a:cxnSpLocks/>
            <a:stCxn id="22" idx="0"/>
          </p:cNvCxnSpPr>
          <p:nvPr/>
        </p:nvCxnSpPr>
        <p:spPr>
          <a:xfrm flipV="1">
            <a:off x="5826150" y="4030112"/>
            <a:ext cx="59632" cy="231897"/>
          </a:xfrm>
          <a:prstGeom prst="straightConnector1">
            <a:avLst/>
          </a:prstGeom>
          <a:noFill/>
          <a:ln w="25400" cap="flat" cmpd="sng">
            <a:solidFill>
              <a:schemeClr val="tx2"/>
            </a:solidFill>
            <a:prstDash val="solid"/>
            <a:round/>
            <a:headEnd type="diamond" w="med" len="med"/>
            <a:tailEnd type="none" w="med" len="med"/>
          </a:ln>
        </p:spPr>
      </p:cxnSp>
      <p:cxnSp>
        <p:nvCxnSpPr>
          <p:cNvPr id="49" name="Google Shape;115;p29">
            <a:extLst>
              <a:ext uri="{FF2B5EF4-FFF2-40B4-BE49-F238E27FC236}">
                <a16:creationId xmlns:a16="http://schemas.microsoft.com/office/drawing/2014/main" id="{39832D3A-0208-A6A2-861A-46835405439B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7922335" y="2528879"/>
            <a:ext cx="635306" cy="55966"/>
          </a:xfrm>
          <a:prstGeom prst="straightConnector1">
            <a:avLst/>
          </a:prstGeom>
          <a:noFill/>
          <a:ln w="25400" cap="flat" cmpd="sng">
            <a:solidFill>
              <a:schemeClr val="tx2"/>
            </a:solidFill>
            <a:prstDash val="solid"/>
            <a:round/>
            <a:headEnd type="diamond" w="med" len="med"/>
            <a:tailEnd type="none" w="med" len="med"/>
          </a:ln>
        </p:spPr>
      </p:cxnSp>
      <p:cxnSp>
        <p:nvCxnSpPr>
          <p:cNvPr id="53" name="Google Shape;115;p29">
            <a:extLst>
              <a:ext uri="{FF2B5EF4-FFF2-40B4-BE49-F238E27FC236}">
                <a16:creationId xmlns:a16="http://schemas.microsoft.com/office/drawing/2014/main" id="{B1BA9D75-E83E-3F36-3276-BA1FB98070BF}"/>
              </a:ext>
            </a:extLst>
          </p:cNvPr>
          <p:cNvCxnSpPr>
            <a:cxnSpLocks/>
          </p:cNvCxnSpPr>
          <p:nvPr/>
        </p:nvCxnSpPr>
        <p:spPr>
          <a:xfrm flipH="1" flipV="1">
            <a:off x="7785014" y="3167565"/>
            <a:ext cx="1519983" cy="556498"/>
          </a:xfrm>
          <a:prstGeom prst="straightConnector1">
            <a:avLst/>
          </a:prstGeom>
          <a:noFill/>
          <a:ln w="25400" cap="flat" cmpd="sng">
            <a:solidFill>
              <a:schemeClr val="tx2"/>
            </a:solidFill>
            <a:prstDash val="solid"/>
            <a:round/>
            <a:headEnd type="diamond" w="med" len="med"/>
            <a:tailEnd type="none" w="med" len="med"/>
          </a:ln>
        </p:spPr>
      </p:cxnSp>
      <p:pic>
        <p:nvPicPr>
          <p:cNvPr id="56" name="Picture 55">
            <a:extLst>
              <a:ext uri="{FF2B5EF4-FFF2-40B4-BE49-F238E27FC236}">
                <a16:creationId xmlns:a16="http://schemas.microsoft.com/office/drawing/2014/main" id="{E84DD08C-8C6D-3633-3713-02F60085CB9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49617" y="5050092"/>
            <a:ext cx="2494215" cy="1634408"/>
          </a:xfrm>
          <a:prstGeom prst="rect">
            <a:avLst/>
          </a:prstGeom>
        </p:spPr>
      </p:pic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481ACD42-0563-7B32-A71D-004BA5DD3BD2}"/>
              </a:ext>
            </a:extLst>
          </p:cNvPr>
          <p:cNvSpPr/>
          <p:nvPr/>
        </p:nvSpPr>
        <p:spPr>
          <a:xfrm>
            <a:off x="1481327" y="5050091"/>
            <a:ext cx="2676063" cy="1630925"/>
          </a:xfrm>
          <a:prstGeom prst="roundRect">
            <a:avLst/>
          </a:prstGeom>
          <a:noFill/>
          <a:ln w="63500">
            <a:solidFill>
              <a:srgbClr val="0A37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82DC04D-AE8A-7A58-83AC-CC0CD4002CCA}"/>
              </a:ext>
            </a:extLst>
          </p:cNvPr>
          <p:cNvSpPr txBox="1"/>
          <p:nvPr/>
        </p:nvSpPr>
        <p:spPr>
          <a:xfrm>
            <a:off x="2635433" y="6324166"/>
            <a:ext cx="2067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DE" sz="1800" b="1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Lunar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A375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66" name="Google Shape;115;p29">
            <a:extLst>
              <a:ext uri="{FF2B5EF4-FFF2-40B4-BE49-F238E27FC236}">
                <a16:creationId xmlns:a16="http://schemas.microsoft.com/office/drawing/2014/main" id="{365B1479-8816-6541-23D8-3B7470D0BF6A}"/>
              </a:ext>
            </a:extLst>
          </p:cNvPr>
          <p:cNvCxnSpPr>
            <a:cxnSpLocks/>
          </p:cNvCxnSpPr>
          <p:nvPr/>
        </p:nvCxnSpPr>
        <p:spPr>
          <a:xfrm flipV="1">
            <a:off x="3714773" y="3699935"/>
            <a:ext cx="941267" cy="1282383"/>
          </a:xfrm>
          <a:prstGeom prst="straightConnector1">
            <a:avLst/>
          </a:prstGeom>
          <a:noFill/>
          <a:ln w="25400" cap="flat" cmpd="sng">
            <a:solidFill>
              <a:schemeClr val="tx2"/>
            </a:solidFill>
            <a:prstDash val="solid"/>
            <a:round/>
            <a:headEnd type="diamond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484702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F13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sldNum" idx="58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939393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C321257-5161-4454-951C-C4014E956F11}" type="slidenum">
              <a:rPr lang="en-US" sz="1200" b="0" strike="noStrike" spc="-1">
                <a:solidFill>
                  <a:srgbClr val="939393"/>
                </a:solidFill>
                <a:latin typeface="Calibri"/>
              </a:rPr>
              <a:t>8</a:t>
            </a:fld>
            <a:endParaRPr lang="en-US" sz="1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/>
          </p:nvPr>
        </p:nvSpPr>
        <p:spPr>
          <a:xfrm>
            <a:off x="407520" y="1127301"/>
            <a:ext cx="7979444" cy="1254240"/>
          </a:xfrm>
          <a:prstGeom prst="rect">
            <a:avLst/>
          </a:prstGeom>
          <a:noFill/>
          <a:ln w="0">
            <a:noFill/>
          </a:ln>
        </p:spPr>
        <p:txBody>
          <a:bodyPr lIns="182880" tIns="91440" rIns="182880" bIns="9144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EEFFE2"/>
              </a:buClr>
              <a:buFont typeface="Roboto Light"/>
              <a:buChar char="•"/>
            </a:pPr>
            <a:r>
              <a:rPr lang="en-US" sz="1400" b="0" strike="noStrike" spc="-1" dirty="0">
                <a:solidFill>
                  <a:srgbClr val="EEFFE2"/>
                </a:solidFill>
                <a:latin typeface="Arial"/>
              </a:rPr>
              <a:t>The ATMOS IAD is a 6 m single volume toroidal inflatable structure</a:t>
            </a:r>
            <a:endParaRPr lang="en-US" sz="1400" b="0" strike="noStrike" spc="-1" dirty="0">
              <a:solidFill>
                <a:srgbClr val="FFFFFF"/>
              </a:solidFill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EEFFE2"/>
              </a:buClr>
              <a:buFont typeface="Roboto Light"/>
              <a:buChar char="•"/>
            </a:pPr>
            <a:r>
              <a:rPr lang="en-US" sz="1400" b="0" strike="noStrike" spc="-1" dirty="0">
                <a:solidFill>
                  <a:srgbClr val="EEFFE2"/>
                </a:solidFill>
                <a:latin typeface="Arial"/>
              </a:rPr>
              <a:t>It features a 770 mm radiatively cooled rigid heatshield directly below the payload bay</a:t>
            </a:r>
            <a:endParaRPr lang="en-US" sz="1400" b="0" strike="noStrike" spc="-1" dirty="0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6A79DAE-58C5-8B4F-BA84-642FC0B92E19}"/>
              </a:ext>
            </a:extLst>
          </p:cNvPr>
          <p:cNvGrpSpPr/>
          <p:nvPr/>
        </p:nvGrpSpPr>
        <p:grpSpPr>
          <a:xfrm>
            <a:off x="177634" y="138451"/>
            <a:ext cx="11784480" cy="491040"/>
            <a:chOff x="407520" y="544320"/>
            <a:chExt cx="11784480" cy="491040"/>
          </a:xfrm>
        </p:grpSpPr>
        <p:sp>
          <p:nvSpPr>
            <p:cNvPr id="321" name="Abgerundetes Rechteck 8"/>
            <p:cNvSpPr/>
            <p:nvPr/>
          </p:nvSpPr>
          <p:spPr>
            <a:xfrm>
              <a:off x="407520" y="597240"/>
              <a:ext cx="11314580" cy="438120"/>
            </a:xfrm>
            <a:prstGeom prst="roundRect">
              <a:avLst>
                <a:gd name="adj" fmla="val 8503"/>
              </a:avLst>
            </a:prstGeom>
            <a:solidFill>
              <a:srgbClr val="EEFFE2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numCol="1" spcCol="0" anchor="t">
              <a:noAutofit/>
            </a:bodyPr>
            <a:lstStyle/>
            <a:p>
              <a:pPr defTabSz="449280">
                <a:lnSpc>
                  <a:spcPct val="83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3" name="Rectangle 2"/>
            <p:cNvSpPr/>
            <p:nvPr/>
          </p:nvSpPr>
          <p:spPr>
            <a:xfrm>
              <a:off x="581400" y="544320"/>
              <a:ext cx="11610600" cy="491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tabLst>
                  <a:tab pos="0" algn="l"/>
                  <a:tab pos="449280" algn="l"/>
                  <a:tab pos="898560" algn="l"/>
                  <a:tab pos="1347840" algn="l"/>
                  <a:tab pos="1797120" algn="l"/>
                  <a:tab pos="2246400" algn="l"/>
                  <a:tab pos="2695680" algn="l"/>
                  <a:tab pos="3144960" algn="l"/>
                  <a:tab pos="3594240" algn="l"/>
                  <a:tab pos="4043520" algn="l"/>
                  <a:tab pos="4492800" algn="l"/>
                  <a:tab pos="4941720" algn="l"/>
                  <a:tab pos="5391000" algn="l"/>
                </a:tabLst>
              </a:pPr>
              <a:r>
                <a:rPr lang="en-US" sz="2800" b="0" strike="noStrike" spc="-1" dirty="0">
                  <a:solidFill>
                    <a:srgbClr val="071F41"/>
                  </a:solidFill>
                  <a:latin typeface="Arial"/>
                </a:rPr>
                <a:t>MODEL GEOMETRY FOR</a:t>
              </a:r>
              <a:r>
                <a:rPr lang="en-US" sz="2800" spc="-1" dirty="0">
                  <a:solidFill>
                    <a:srgbClr val="071F41"/>
                  </a:solidFill>
                  <a:latin typeface="Arial"/>
                </a:rPr>
                <a:t> ATMOSPHERIC RE-ENTRY SIMULATION</a:t>
              </a:r>
              <a:r>
                <a:rPr lang="en-US" sz="2800" b="0" strike="noStrike" spc="-1" dirty="0">
                  <a:solidFill>
                    <a:srgbClr val="071F41"/>
                  </a:solidFill>
                  <a:latin typeface="Arial"/>
                </a:rPr>
                <a:t> </a:t>
              </a:r>
              <a:endParaRPr lang="en-US" sz="2800" b="0" strike="noStrike" spc="-1" dirty="0">
                <a:solidFill>
                  <a:srgbClr val="FFFFFF"/>
                </a:solidFill>
                <a:latin typeface="Calibri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  <a:tab pos="449280" algn="l"/>
                  <a:tab pos="898560" algn="l"/>
                  <a:tab pos="1347840" algn="l"/>
                  <a:tab pos="1797120" algn="l"/>
                  <a:tab pos="2246400" algn="l"/>
                  <a:tab pos="2695680" algn="l"/>
                  <a:tab pos="3144960" algn="l"/>
                  <a:tab pos="3594240" algn="l"/>
                  <a:tab pos="4043520" algn="l"/>
                  <a:tab pos="4492800" algn="l"/>
                  <a:tab pos="4941720" algn="l"/>
                  <a:tab pos="5391000" algn="l"/>
                </a:tabLst>
              </a:pPr>
              <a:r>
                <a:rPr lang="en-US" sz="2800" b="0" strike="noStrike" spc="-1" dirty="0">
                  <a:solidFill>
                    <a:srgbClr val="071F41"/>
                  </a:solidFill>
                  <a:latin typeface="Arial"/>
                </a:rPr>
                <a:t>     </a:t>
              </a:r>
              <a:endParaRPr lang="en-US" sz="2800" b="0" strike="noStrike" spc="-1" dirty="0">
                <a:solidFill>
                  <a:srgbClr val="FFFFFF"/>
                </a:solidFill>
                <a:latin typeface="Calibri"/>
              </a:endParaRPr>
            </a:p>
          </p:txBody>
        </p:sp>
      </p:grpSp>
      <p:pic>
        <p:nvPicPr>
          <p:cNvPr id="324" name="Grafik 14"/>
          <p:cNvPicPr/>
          <p:nvPr/>
        </p:nvPicPr>
        <p:blipFill>
          <a:blip r:embed="rId3"/>
          <a:stretch/>
        </p:blipFill>
        <p:spPr>
          <a:xfrm>
            <a:off x="6684617" y="2473482"/>
            <a:ext cx="3118140" cy="2844900"/>
          </a:xfrm>
          <a:prstGeom prst="roundRect">
            <a:avLst/>
          </a:prstGeom>
          <a:ln w="0">
            <a:noFill/>
          </a:ln>
        </p:spPr>
      </p:pic>
      <p:pic>
        <p:nvPicPr>
          <p:cNvPr id="325" name="Grafik 15"/>
          <p:cNvPicPr/>
          <p:nvPr/>
        </p:nvPicPr>
        <p:blipFill>
          <a:blip r:embed="rId4"/>
          <a:srcRect t="7794" r="4314" b="6069"/>
          <a:stretch>
            <a:fillRect/>
          </a:stretch>
        </p:blipFill>
        <p:spPr>
          <a:xfrm>
            <a:off x="0" y="1816538"/>
            <a:ext cx="3135240" cy="2439329"/>
          </a:xfrm>
          <a:prstGeom prst="roundRect">
            <a:avLst/>
          </a:prstGeom>
          <a:ln w="0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4E2416-C9E6-8832-17A4-25F45091AB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5240" y="2104396"/>
            <a:ext cx="3532277" cy="2649208"/>
          </a:xfrm>
          <a:prstGeom prst="round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A5A0BC-45A3-4F4C-C1B4-32EE9065BC99}"/>
              </a:ext>
            </a:extLst>
          </p:cNvPr>
          <p:cNvSpPr txBox="1"/>
          <p:nvPr/>
        </p:nvSpPr>
        <p:spPr>
          <a:xfrm>
            <a:off x="39487" y="5491653"/>
            <a:ext cx="820420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b="1" dirty="0">
                <a:solidFill>
                  <a:srgbClr val="00B050"/>
                </a:solidFill>
                <a:latin typeface="+mj-lt"/>
              </a:rPr>
              <a:t>Note: This is an image of PHOENIX-1.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b="1" dirty="0">
                <a:solidFill>
                  <a:srgbClr val="00B050"/>
                </a:solidFill>
                <a:latin typeface="+mj-lt"/>
              </a:rPr>
              <a:t>PHOENIX-2(Right side) is the next version, which is currently developing.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3471DC-D3C8-6336-20BD-01A78FF8B5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2757" y="3429000"/>
            <a:ext cx="2325752" cy="26375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91EA280-E2C5-6E2B-50B0-F3FE61F00C3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79" y="6593377"/>
            <a:ext cx="924448" cy="284445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8147C213-1279-A065-ECF1-A8F5986F42C8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10489073" y="928169"/>
            <a:ext cx="1295407" cy="1106371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EFF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8674B3-4299-819A-35DD-AB0DD63A1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Abgerundetes Rechteck 1">
            <a:extLst>
              <a:ext uri="{FF2B5EF4-FFF2-40B4-BE49-F238E27FC236}">
                <a16:creationId xmlns:a16="http://schemas.microsoft.com/office/drawing/2014/main" id="{B5F1E8A7-ABF1-B7F3-5757-6EFD854C95DC}"/>
              </a:ext>
            </a:extLst>
          </p:cNvPr>
          <p:cNvSpPr/>
          <p:nvPr/>
        </p:nvSpPr>
        <p:spPr>
          <a:xfrm>
            <a:off x="175703" y="187560"/>
            <a:ext cx="8754937" cy="438120"/>
          </a:xfrm>
          <a:prstGeom prst="roundRect">
            <a:avLst>
              <a:gd name="adj" fmla="val 8503"/>
            </a:avLst>
          </a:prstGeom>
          <a:solidFill>
            <a:srgbClr val="222644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noAutofit/>
          </a:bodyPr>
          <a:lstStyle/>
          <a:p>
            <a:pPr defTabSz="449280">
              <a:lnSpc>
                <a:spcPct val="83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1" name="Rectangle 2">
            <a:extLst>
              <a:ext uri="{FF2B5EF4-FFF2-40B4-BE49-F238E27FC236}">
                <a16:creationId xmlns:a16="http://schemas.microsoft.com/office/drawing/2014/main" id="{96266E18-E1E0-E97F-1531-6E8CC8F4D80F}"/>
              </a:ext>
            </a:extLst>
          </p:cNvPr>
          <p:cNvSpPr/>
          <p:nvPr/>
        </p:nvSpPr>
        <p:spPr>
          <a:xfrm>
            <a:off x="349582" y="120960"/>
            <a:ext cx="9414177" cy="913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</a:tabLst>
            </a:pPr>
            <a:r>
              <a:rPr lang="en-US" sz="2800" spc="-1" dirty="0">
                <a:solidFill>
                  <a:srgbClr val="EEFFE2"/>
                </a:solidFill>
                <a:latin typeface="Arial"/>
              </a:rPr>
              <a:t>Local model - Battery pack Simulation, Introduction</a:t>
            </a:r>
            <a:endParaRPr lang="en-US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462" name="Groupe 2">
            <a:extLst>
              <a:ext uri="{FF2B5EF4-FFF2-40B4-BE49-F238E27FC236}">
                <a16:creationId xmlns:a16="http://schemas.microsoft.com/office/drawing/2014/main" id="{3E6FD911-8DB4-9425-51CD-4583BC159DE0}"/>
              </a:ext>
            </a:extLst>
          </p:cNvPr>
          <p:cNvGrpSpPr/>
          <p:nvPr/>
        </p:nvGrpSpPr>
        <p:grpSpPr>
          <a:xfrm>
            <a:off x="-250920" y="6623640"/>
            <a:ext cx="12507480" cy="264600"/>
            <a:chOff x="-250920" y="6623640"/>
            <a:chExt cx="12507480" cy="264600"/>
          </a:xfrm>
        </p:grpSpPr>
        <p:sp>
          <p:nvSpPr>
            <p:cNvPr id="463" name="Rechteck 12">
              <a:extLst>
                <a:ext uri="{FF2B5EF4-FFF2-40B4-BE49-F238E27FC236}">
                  <a16:creationId xmlns:a16="http://schemas.microsoft.com/office/drawing/2014/main" id="{D1FFE9A0-2D64-67ED-DF70-186D03359C82}"/>
                </a:ext>
              </a:extLst>
            </p:cNvPr>
            <p:cNvSpPr/>
            <p:nvPr/>
          </p:nvSpPr>
          <p:spPr>
            <a:xfrm>
              <a:off x="-250920" y="6623640"/>
              <a:ext cx="12507480" cy="264600"/>
            </a:xfrm>
            <a:prstGeom prst="rect">
              <a:avLst/>
            </a:prstGeom>
            <a:solidFill>
              <a:srgbClr val="10132B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numCol="1" spcCol="0" anchor="t">
              <a:noAutofit/>
            </a:bodyPr>
            <a:lstStyle/>
            <a:p>
              <a:pPr defTabSz="449280">
                <a:lnSpc>
                  <a:spcPct val="83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464" name="Grafik 13">
              <a:extLst>
                <a:ext uri="{FF2B5EF4-FFF2-40B4-BE49-F238E27FC236}">
                  <a16:creationId xmlns:a16="http://schemas.microsoft.com/office/drawing/2014/main" id="{8C4E3BBC-B7BE-3F75-CF00-F92A29472A51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11350800" y="6681600"/>
              <a:ext cx="720360" cy="1080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65" name="PlaceHolder 1">
            <a:extLst>
              <a:ext uri="{FF2B5EF4-FFF2-40B4-BE49-F238E27FC236}">
                <a16:creationId xmlns:a16="http://schemas.microsoft.com/office/drawing/2014/main" id="{4BC7A699-10D5-031C-F067-4EA1DB7E4884}"/>
              </a:ext>
            </a:extLst>
          </p:cNvPr>
          <p:cNvSpPr>
            <a:spLocks noGrp="1"/>
          </p:cNvSpPr>
          <p:nvPr>
            <p:ph type="sldNum" idx="62"/>
          </p:nvPr>
        </p:nvSpPr>
        <p:spPr>
          <a:xfrm>
            <a:off x="9328680" y="61048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939393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EF6D090-C1F0-4BB4-B7FA-8F4C0F640F77}" type="slidenum">
              <a:rPr lang="en-US" sz="1200" b="0" strike="noStrike" spc="-1">
                <a:solidFill>
                  <a:srgbClr val="939393"/>
                </a:solidFill>
                <a:latin typeface="Calibri"/>
              </a:rPr>
              <a:t>9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3ECFB5A-49CD-A980-4E86-F516FECFE3F0}"/>
              </a:ext>
            </a:extLst>
          </p:cNvPr>
          <p:cNvCxnSpPr/>
          <p:nvPr/>
        </p:nvCxnSpPr>
        <p:spPr>
          <a:xfrm>
            <a:off x="1389888" y="4594658"/>
            <a:ext cx="12893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102EF25-EA1F-879D-1FC6-B96DE2C98E6D}"/>
              </a:ext>
            </a:extLst>
          </p:cNvPr>
          <p:cNvCxnSpPr>
            <a:cxnSpLocks/>
          </p:cNvCxnSpPr>
          <p:nvPr/>
        </p:nvCxnSpPr>
        <p:spPr>
          <a:xfrm flipH="1">
            <a:off x="9217152" y="3689511"/>
            <a:ext cx="661480" cy="4936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3EC70D2E-BD04-0704-9A21-58868C2AED23}"/>
              </a:ext>
            </a:extLst>
          </p:cNvPr>
          <p:cNvSpPr txBox="1">
            <a:spLocks/>
          </p:cNvSpPr>
          <p:nvPr/>
        </p:nvSpPr>
        <p:spPr>
          <a:xfrm>
            <a:off x="175704" y="849635"/>
            <a:ext cx="11175096" cy="33944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DE" dirty="0"/>
              <a:t>Predict battery pack temperatures using </a:t>
            </a:r>
            <a:r>
              <a:rPr lang="en-DE" dirty="0" err="1"/>
              <a:t>TAITherm</a:t>
            </a:r>
            <a:r>
              <a:rPr lang="en-DE" dirty="0"/>
              <a:t> 3D Software</a:t>
            </a:r>
          </a:p>
          <a:p>
            <a:r>
              <a:rPr lang="en-DE" dirty="0"/>
              <a:t>Compare with Experiment for:</a:t>
            </a:r>
          </a:p>
          <a:p>
            <a:pPr lvl="1"/>
            <a:r>
              <a:rPr lang="en-DE" dirty="0"/>
              <a:t>50 Cycle Charge/Discharge phase</a:t>
            </a:r>
          </a:p>
          <a:p>
            <a:pPr lvl="1"/>
            <a:r>
              <a:rPr lang="en-DE" dirty="0"/>
              <a:t>Full Discharge Phase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23B3C3-A35C-8F66-9264-594A97BC45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79" y="6593377"/>
            <a:ext cx="924448" cy="284445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347288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EFF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51B9A3-5789-6DF6-0EA8-2B26C5A46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Abgerundetes Rechteck 1">
            <a:extLst>
              <a:ext uri="{FF2B5EF4-FFF2-40B4-BE49-F238E27FC236}">
                <a16:creationId xmlns:a16="http://schemas.microsoft.com/office/drawing/2014/main" id="{560D2B42-EE77-686A-0FEA-BA6AF2F01C90}"/>
              </a:ext>
            </a:extLst>
          </p:cNvPr>
          <p:cNvSpPr/>
          <p:nvPr/>
        </p:nvSpPr>
        <p:spPr>
          <a:xfrm>
            <a:off x="175703" y="187560"/>
            <a:ext cx="9702929" cy="438120"/>
          </a:xfrm>
          <a:prstGeom prst="roundRect">
            <a:avLst>
              <a:gd name="adj" fmla="val 8503"/>
            </a:avLst>
          </a:prstGeom>
          <a:solidFill>
            <a:srgbClr val="222644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noAutofit/>
          </a:bodyPr>
          <a:lstStyle/>
          <a:p>
            <a:pPr defTabSz="449280">
              <a:lnSpc>
                <a:spcPct val="83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1" name="Rectangle 2">
            <a:extLst>
              <a:ext uri="{FF2B5EF4-FFF2-40B4-BE49-F238E27FC236}">
                <a16:creationId xmlns:a16="http://schemas.microsoft.com/office/drawing/2014/main" id="{866602F1-51B7-FA54-1692-4E480585BF8B}"/>
              </a:ext>
            </a:extLst>
          </p:cNvPr>
          <p:cNvSpPr/>
          <p:nvPr/>
        </p:nvSpPr>
        <p:spPr>
          <a:xfrm>
            <a:off x="349582" y="120960"/>
            <a:ext cx="9414177" cy="913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</a:tabLst>
            </a:pPr>
            <a:r>
              <a:rPr lang="en-US" sz="2800" spc="-1" dirty="0">
                <a:solidFill>
                  <a:srgbClr val="EEFFE2"/>
                </a:solidFill>
                <a:latin typeface="Arial"/>
              </a:rPr>
              <a:t>Local model - Battery pack Experiment, Set-up</a:t>
            </a:r>
            <a:endParaRPr lang="en-US" sz="2800" spc="-1" dirty="0">
              <a:solidFill>
                <a:srgbClr val="000000"/>
              </a:solidFill>
            </a:endParaRPr>
          </a:p>
        </p:txBody>
      </p:sp>
      <p:grpSp>
        <p:nvGrpSpPr>
          <p:cNvPr id="462" name="Groupe 2">
            <a:extLst>
              <a:ext uri="{FF2B5EF4-FFF2-40B4-BE49-F238E27FC236}">
                <a16:creationId xmlns:a16="http://schemas.microsoft.com/office/drawing/2014/main" id="{8122B93C-DD0E-0EAD-C948-93D42B806202}"/>
              </a:ext>
            </a:extLst>
          </p:cNvPr>
          <p:cNvGrpSpPr/>
          <p:nvPr/>
        </p:nvGrpSpPr>
        <p:grpSpPr>
          <a:xfrm>
            <a:off x="-250920" y="6623640"/>
            <a:ext cx="12507480" cy="264600"/>
            <a:chOff x="-250920" y="6623640"/>
            <a:chExt cx="12507480" cy="264600"/>
          </a:xfrm>
        </p:grpSpPr>
        <p:sp>
          <p:nvSpPr>
            <p:cNvPr id="463" name="Rechteck 12">
              <a:extLst>
                <a:ext uri="{FF2B5EF4-FFF2-40B4-BE49-F238E27FC236}">
                  <a16:creationId xmlns:a16="http://schemas.microsoft.com/office/drawing/2014/main" id="{E75F7664-9AEC-2B63-1106-4ED31B39B0D3}"/>
                </a:ext>
              </a:extLst>
            </p:cNvPr>
            <p:cNvSpPr/>
            <p:nvPr/>
          </p:nvSpPr>
          <p:spPr>
            <a:xfrm>
              <a:off x="-250920" y="6623640"/>
              <a:ext cx="12507480" cy="264600"/>
            </a:xfrm>
            <a:prstGeom prst="rect">
              <a:avLst/>
            </a:prstGeom>
            <a:solidFill>
              <a:srgbClr val="10132B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numCol="1" spcCol="0" anchor="t">
              <a:noAutofit/>
            </a:bodyPr>
            <a:lstStyle/>
            <a:p>
              <a:pPr defTabSz="449280">
                <a:lnSpc>
                  <a:spcPct val="83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464" name="Grafik 13">
              <a:extLst>
                <a:ext uri="{FF2B5EF4-FFF2-40B4-BE49-F238E27FC236}">
                  <a16:creationId xmlns:a16="http://schemas.microsoft.com/office/drawing/2014/main" id="{1C1027AA-0667-E3B9-04A1-A42F1F82074E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11350800" y="6681600"/>
              <a:ext cx="720360" cy="1080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65" name="PlaceHolder 1">
            <a:extLst>
              <a:ext uri="{FF2B5EF4-FFF2-40B4-BE49-F238E27FC236}">
                <a16:creationId xmlns:a16="http://schemas.microsoft.com/office/drawing/2014/main" id="{EBB25FC0-8581-A540-4532-037C4AEBF070}"/>
              </a:ext>
            </a:extLst>
          </p:cNvPr>
          <p:cNvSpPr>
            <a:spLocks noGrp="1"/>
          </p:cNvSpPr>
          <p:nvPr>
            <p:ph type="sldNum" idx="62"/>
          </p:nvPr>
        </p:nvSpPr>
        <p:spPr>
          <a:xfrm>
            <a:off x="9328680" y="61048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939393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EF6D090-C1F0-4BB4-B7FA-8F4C0F640F77}" type="slidenum">
              <a:rPr lang="en-US" sz="1200" b="0" strike="noStrike" spc="-1">
                <a:solidFill>
                  <a:srgbClr val="939393"/>
                </a:solidFill>
                <a:latin typeface="Calibri"/>
              </a:rPr>
              <a:t>10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2614B93-4813-458A-A9EE-4961BAF200F8}"/>
              </a:ext>
            </a:extLst>
          </p:cNvPr>
          <p:cNvCxnSpPr/>
          <p:nvPr/>
        </p:nvCxnSpPr>
        <p:spPr>
          <a:xfrm>
            <a:off x="1389888" y="4594658"/>
            <a:ext cx="12893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F64CFC4-3323-DBC5-BB6A-C3C967A5D01E}"/>
              </a:ext>
            </a:extLst>
          </p:cNvPr>
          <p:cNvCxnSpPr>
            <a:cxnSpLocks/>
          </p:cNvCxnSpPr>
          <p:nvPr/>
        </p:nvCxnSpPr>
        <p:spPr>
          <a:xfrm flipH="1">
            <a:off x="9217152" y="3689511"/>
            <a:ext cx="661480" cy="4936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2C28B955-4405-E606-D13A-229F76975F43}"/>
              </a:ext>
            </a:extLst>
          </p:cNvPr>
          <p:cNvSpPr txBox="1">
            <a:spLocks/>
          </p:cNvSpPr>
          <p:nvPr/>
        </p:nvSpPr>
        <p:spPr>
          <a:xfrm>
            <a:off x="175704" y="849635"/>
            <a:ext cx="11175096" cy="11334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DE" dirty="0"/>
              <a:t>Vacuum chamber</a:t>
            </a:r>
          </a:p>
          <a:p>
            <a:r>
              <a:rPr lang="en-DE" dirty="0"/>
              <a:t>Ambient 25°C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E9EC03-8310-8F3E-C1D6-711A1810C8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150" y="1558548"/>
            <a:ext cx="6912010" cy="46448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C76916-05D0-3686-99AE-EB8A3C380C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79" y="6593377"/>
            <a:ext cx="924448" cy="284445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100315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EFF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6BDC41-14A1-4694-15C1-2B865E6B4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Abgerundetes Rechteck 1">
            <a:extLst>
              <a:ext uri="{FF2B5EF4-FFF2-40B4-BE49-F238E27FC236}">
                <a16:creationId xmlns:a16="http://schemas.microsoft.com/office/drawing/2014/main" id="{D7D57067-2046-663A-DDE3-033089070A7F}"/>
              </a:ext>
            </a:extLst>
          </p:cNvPr>
          <p:cNvSpPr/>
          <p:nvPr/>
        </p:nvSpPr>
        <p:spPr>
          <a:xfrm>
            <a:off x="175703" y="187560"/>
            <a:ext cx="8196137" cy="438120"/>
          </a:xfrm>
          <a:prstGeom prst="roundRect">
            <a:avLst>
              <a:gd name="adj" fmla="val 8503"/>
            </a:avLst>
          </a:prstGeom>
          <a:solidFill>
            <a:srgbClr val="222644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noAutofit/>
          </a:bodyPr>
          <a:lstStyle/>
          <a:p>
            <a:pPr defTabSz="449280">
              <a:lnSpc>
                <a:spcPct val="83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1" name="Rectangle 2">
            <a:extLst>
              <a:ext uri="{FF2B5EF4-FFF2-40B4-BE49-F238E27FC236}">
                <a16:creationId xmlns:a16="http://schemas.microsoft.com/office/drawing/2014/main" id="{62B2979B-0C47-3517-75A7-68D5D81F449F}"/>
              </a:ext>
            </a:extLst>
          </p:cNvPr>
          <p:cNvSpPr/>
          <p:nvPr/>
        </p:nvSpPr>
        <p:spPr>
          <a:xfrm>
            <a:off x="349582" y="120960"/>
            <a:ext cx="9414177" cy="913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</a:tabLst>
            </a:pPr>
            <a:r>
              <a:rPr lang="en-US" sz="2800" spc="-1" dirty="0">
                <a:solidFill>
                  <a:srgbClr val="EEFFE2"/>
                </a:solidFill>
                <a:latin typeface="Arial"/>
              </a:rPr>
              <a:t>Local model - Battery pack Experiment, Set-up</a:t>
            </a:r>
            <a:endParaRPr lang="en-US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462" name="Groupe 2">
            <a:extLst>
              <a:ext uri="{FF2B5EF4-FFF2-40B4-BE49-F238E27FC236}">
                <a16:creationId xmlns:a16="http://schemas.microsoft.com/office/drawing/2014/main" id="{C62351B5-6A3C-D9BE-F697-37349157344E}"/>
              </a:ext>
            </a:extLst>
          </p:cNvPr>
          <p:cNvGrpSpPr/>
          <p:nvPr/>
        </p:nvGrpSpPr>
        <p:grpSpPr>
          <a:xfrm>
            <a:off x="-250920" y="6623640"/>
            <a:ext cx="12507480" cy="264600"/>
            <a:chOff x="-250920" y="6623640"/>
            <a:chExt cx="12507480" cy="264600"/>
          </a:xfrm>
        </p:grpSpPr>
        <p:sp>
          <p:nvSpPr>
            <p:cNvPr id="463" name="Rechteck 12">
              <a:extLst>
                <a:ext uri="{FF2B5EF4-FFF2-40B4-BE49-F238E27FC236}">
                  <a16:creationId xmlns:a16="http://schemas.microsoft.com/office/drawing/2014/main" id="{605BB28E-5A4A-ED98-FFB4-98D6ECF00544}"/>
                </a:ext>
              </a:extLst>
            </p:cNvPr>
            <p:cNvSpPr/>
            <p:nvPr/>
          </p:nvSpPr>
          <p:spPr>
            <a:xfrm>
              <a:off x="-250920" y="6623640"/>
              <a:ext cx="12507480" cy="264600"/>
            </a:xfrm>
            <a:prstGeom prst="rect">
              <a:avLst/>
            </a:prstGeom>
            <a:solidFill>
              <a:srgbClr val="10132B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numCol="1" spcCol="0" anchor="t">
              <a:noAutofit/>
            </a:bodyPr>
            <a:lstStyle/>
            <a:p>
              <a:pPr defTabSz="449280">
                <a:lnSpc>
                  <a:spcPct val="83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464" name="Grafik 13">
              <a:extLst>
                <a:ext uri="{FF2B5EF4-FFF2-40B4-BE49-F238E27FC236}">
                  <a16:creationId xmlns:a16="http://schemas.microsoft.com/office/drawing/2014/main" id="{1394412D-CCDA-69B0-C99E-98ECA0E59D83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11350800" y="6681600"/>
              <a:ext cx="720360" cy="1080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65" name="PlaceHolder 1">
            <a:extLst>
              <a:ext uri="{FF2B5EF4-FFF2-40B4-BE49-F238E27FC236}">
                <a16:creationId xmlns:a16="http://schemas.microsoft.com/office/drawing/2014/main" id="{38DD3A0A-E79C-15FD-958D-B2F1DFDC95A4}"/>
              </a:ext>
            </a:extLst>
          </p:cNvPr>
          <p:cNvSpPr>
            <a:spLocks noGrp="1"/>
          </p:cNvSpPr>
          <p:nvPr>
            <p:ph type="sldNum" idx="62"/>
          </p:nvPr>
        </p:nvSpPr>
        <p:spPr>
          <a:xfrm>
            <a:off x="9328680" y="61048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939393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EF6D090-C1F0-4BB4-B7FA-8F4C0F640F77}" type="slidenum">
              <a:rPr lang="en-US" sz="1200" b="0" strike="noStrike" spc="-1">
                <a:solidFill>
                  <a:srgbClr val="939393"/>
                </a:solidFill>
                <a:latin typeface="Calibri"/>
              </a:rPr>
              <a:t>11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CD1BA16-FB0E-A8C7-0DD3-C3A8E3F68DF2}"/>
              </a:ext>
            </a:extLst>
          </p:cNvPr>
          <p:cNvCxnSpPr/>
          <p:nvPr/>
        </p:nvCxnSpPr>
        <p:spPr>
          <a:xfrm>
            <a:off x="1389888" y="4594658"/>
            <a:ext cx="12893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75236FD-2BC0-EFBA-3174-1721EF32386D}"/>
              </a:ext>
            </a:extLst>
          </p:cNvPr>
          <p:cNvCxnSpPr>
            <a:cxnSpLocks/>
          </p:cNvCxnSpPr>
          <p:nvPr/>
        </p:nvCxnSpPr>
        <p:spPr>
          <a:xfrm flipH="1">
            <a:off x="9217152" y="3689511"/>
            <a:ext cx="661480" cy="4936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F9B88862-3396-517F-EEAD-07CCC16A12E8}"/>
              </a:ext>
            </a:extLst>
          </p:cNvPr>
          <p:cNvSpPr txBox="1">
            <a:spLocks/>
          </p:cNvSpPr>
          <p:nvPr/>
        </p:nvSpPr>
        <p:spPr>
          <a:xfrm>
            <a:off x="175704" y="849635"/>
            <a:ext cx="11175096" cy="210670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DE" dirty="0"/>
              <a:t>Battery Pack</a:t>
            </a:r>
          </a:p>
          <a:p>
            <a:pPr lvl="1"/>
            <a:r>
              <a:rPr lang="en-DE" dirty="0"/>
              <a:t>14P8S</a:t>
            </a:r>
          </a:p>
          <a:p>
            <a:pPr lvl="1"/>
            <a:r>
              <a:rPr lang="de-DE" dirty="0"/>
              <a:t>Samsung 25R 18650 lithium-</a:t>
            </a:r>
            <a:r>
              <a:rPr lang="de-DE" dirty="0" err="1"/>
              <a:t>ion</a:t>
            </a:r>
            <a:r>
              <a:rPr lang="de-DE" dirty="0"/>
              <a:t> </a:t>
            </a:r>
            <a:r>
              <a:rPr lang="de-DE" dirty="0" err="1"/>
              <a:t>cell</a:t>
            </a:r>
            <a:r>
              <a:rPr lang="en-DE" dirty="0"/>
              <a:t>s</a:t>
            </a:r>
          </a:p>
          <a:p>
            <a:pPr lvl="1"/>
            <a:r>
              <a:rPr lang="en-DE" dirty="0"/>
              <a:t>35Ah, 1.036kWh, 28V</a:t>
            </a:r>
            <a:r>
              <a:rPr lang="de-DE" dirty="0"/>
              <a:t> </a:t>
            </a:r>
            <a:endParaRPr lang="en-DE" dirty="0"/>
          </a:p>
          <a:p>
            <a:r>
              <a:rPr lang="en-DE" dirty="0"/>
              <a:t>Phase 1: 50 Cycles</a:t>
            </a:r>
          </a:p>
          <a:p>
            <a:pPr lvl="1"/>
            <a:r>
              <a:rPr lang="en-DE" dirty="0"/>
              <a:t>Duration 6 hours</a:t>
            </a:r>
          </a:p>
          <a:p>
            <a:pPr lvl="1"/>
            <a:r>
              <a:rPr lang="en-DE" dirty="0"/>
              <a:t>Discharge 120A during 20 seconds</a:t>
            </a:r>
          </a:p>
          <a:p>
            <a:pPr lvl="1"/>
            <a:r>
              <a:rPr lang="en-DE" dirty="0"/>
              <a:t>Charge 16A during 400 seconds</a:t>
            </a:r>
          </a:p>
          <a:p>
            <a:r>
              <a:rPr lang="en-DE" dirty="0"/>
              <a:t>Phase 2: Constant Discharge</a:t>
            </a:r>
          </a:p>
          <a:p>
            <a:pPr lvl="1"/>
            <a:r>
              <a:rPr lang="en-DE" dirty="0"/>
              <a:t>Duration: </a:t>
            </a:r>
            <a:r>
              <a:rPr lang="en-DE"/>
              <a:t>1.5 hours</a:t>
            </a:r>
          </a:p>
          <a:p>
            <a:pPr lvl="1"/>
            <a:r>
              <a:rPr lang="en-DE" dirty="0"/>
              <a:t>Discharge 17.5A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E2531C-5A0A-8EAA-231F-754B6A0914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79" y="6593377"/>
            <a:ext cx="924448" cy="284445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2594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EFF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8EDF29-5185-040B-40D0-6EF3042EE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Abgerundetes Rechteck 1">
            <a:extLst>
              <a:ext uri="{FF2B5EF4-FFF2-40B4-BE49-F238E27FC236}">
                <a16:creationId xmlns:a16="http://schemas.microsoft.com/office/drawing/2014/main" id="{00BD2495-0DC8-23B8-35FF-A2976D406769}"/>
              </a:ext>
            </a:extLst>
          </p:cNvPr>
          <p:cNvSpPr/>
          <p:nvPr/>
        </p:nvSpPr>
        <p:spPr>
          <a:xfrm>
            <a:off x="175703" y="187560"/>
            <a:ext cx="10257458" cy="438120"/>
          </a:xfrm>
          <a:prstGeom prst="roundRect">
            <a:avLst>
              <a:gd name="adj" fmla="val 8503"/>
            </a:avLst>
          </a:prstGeom>
          <a:solidFill>
            <a:srgbClr val="222644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noAutofit/>
          </a:bodyPr>
          <a:lstStyle/>
          <a:p>
            <a:pPr defTabSz="449280">
              <a:lnSpc>
                <a:spcPct val="83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1" name="Rectangle 2">
            <a:extLst>
              <a:ext uri="{FF2B5EF4-FFF2-40B4-BE49-F238E27FC236}">
                <a16:creationId xmlns:a16="http://schemas.microsoft.com/office/drawing/2014/main" id="{D3ACE53A-A8BC-0D72-4E0E-01E1A5E28FD9}"/>
              </a:ext>
            </a:extLst>
          </p:cNvPr>
          <p:cNvSpPr/>
          <p:nvPr/>
        </p:nvSpPr>
        <p:spPr>
          <a:xfrm>
            <a:off x="349582" y="120960"/>
            <a:ext cx="10257458" cy="913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</a:tabLst>
            </a:pPr>
            <a:r>
              <a:rPr lang="en-US" sz="2800" spc="-1" dirty="0">
                <a:solidFill>
                  <a:srgbClr val="EEFFE2"/>
                </a:solidFill>
                <a:latin typeface="Arial"/>
              </a:rPr>
              <a:t>Local model - Battery pack Simulation, Set-up </a:t>
            </a:r>
            <a:r>
              <a:rPr lang="en-DE" sz="2800" spc="-1" dirty="0">
                <a:solidFill>
                  <a:srgbClr val="EEFFE2"/>
                </a:solidFill>
                <a:latin typeface="Arial"/>
              </a:rPr>
              <a:t>Thermal Model</a:t>
            </a:r>
            <a:endParaRPr lang="en-US" sz="2800" spc="-1" dirty="0">
              <a:solidFill>
                <a:srgbClr val="EEFFE2"/>
              </a:solidFill>
              <a:latin typeface="Arial"/>
            </a:endParaRPr>
          </a:p>
        </p:txBody>
      </p:sp>
      <p:grpSp>
        <p:nvGrpSpPr>
          <p:cNvPr id="462" name="Groupe 2">
            <a:extLst>
              <a:ext uri="{FF2B5EF4-FFF2-40B4-BE49-F238E27FC236}">
                <a16:creationId xmlns:a16="http://schemas.microsoft.com/office/drawing/2014/main" id="{8897B76C-B3B3-CD4D-7294-837C2E447C66}"/>
              </a:ext>
            </a:extLst>
          </p:cNvPr>
          <p:cNvGrpSpPr/>
          <p:nvPr/>
        </p:nvGrpSpPr>
        <p:grpSpPr>
          <a:xfrm>
            <a:off x="-250920" y="6623640"/>
            <a:ext cx="12507480" cy="264600"/>
            <a:chOff x="-250920" y="6623640"/>
            <a:chExt cx="12507480" cy="264600"/>
          </a:xfrm>
        </p:grpSpPr>
        <p:sp>
          <p:nvSpPr>
            <p:cNvPr id="463" name="Rechteck 12">
              <a:extLst>
                <a:ext uri="{FF2B5EF4-FFF2-40B4-BE49-F238E27FC236}">
                  <a16:creationId xmlns:a16="http://schemas.microsoft.com/office/drawing/2014/main" id="{6809BC90-E814-7D0B-A1D1-0BFDD3A8E7D3}"/>
                </a:ext>
              </a:extLst>
            </p:cNvPr>
            <p:cNvSpPr/>
            <p:nvPr/>
          </p:nvSpPr>
          <p:spPr>
            <a:xfrm>
              <a:off x="-250920" y="6623640"/>
              <a:ext cx="12507480" cy="264600"/>
            </a:xfrm>
            <a:prstGeom prst="rect">
              <a:avLst/>
            </a:prstGeom>
            <a:solidFill>
              <a:srgbClr val="10132B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numCol="1" spcCol="0" anchor="t">
              <a:noAutofit/>
            </a:bodyPr>
            <a:lstStyle/>
            <a:p>
              <a:pPr defTabSz="449280">
                <a:lnSpc>
                  <a:spcPct val="83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464" name="Grafik 13">
              <a:extLst>
                <a:ext uri="{FF2B5EF4-FFF2-40B4-BE49-F238E27FC236}">
                  <a16:creationId xmlns:a16="http://schemas.microsoft.com/office/drawing/2014/main" id="{B0C00CBA-F311-96B9-0F16-CA47842060DF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11350800" y="6681600"/>
              <a:ext cx="720360" cy="1080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65" name="PlaceHolder 1">
            <a:extLst>
              <a:ext uri="{FF2B5EF4-FFF2-40B4-BE49-F238E27FC236}">
                <a16:creationId xmlns:a16="http://schemas.microsoft.com/office/drawing/2014/main" id="{4D3CDCC4-7517-28BB-B2F8-1290D9D3A02B}"/>
              </a:ext>
            </a:extLst>
          </p:cNvPr>
          <p:cNvSpPr>
            <a:spLocks noGrp="1"/>
          </p:cNvSpPr>
          <p:nvPr>
            <p:ph type="sldNum" idx="62"/>
          </p:nvPr>
        </p:nvSpPr>
        <p:spPr>
          <a:xfrm>
            <a:off x="9328680" y="61048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939393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EF6D090-C1F0-4BB4-B7FA-8F4C0F640F77}" type="slidenum">
              <a:rPr lang="en-US" sz="1200" b="0" strike="noStrike" spc="-1">
                <a:solidFill>
                  <a:srgbClr val="939393"/>
                </a:solidFill>
                <a:latin typeface="Calibri"/>
              </a:rPr>
              <a:t>12</a:t>
            </a:fld>
            <a:endParaRPr lang="en-U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E66FDFE-2A6C-7A77-25E7-167EFEED6681}"/>
              </a:ext>
            </a:extLst>
          </p:cNvPr>
          <p:cNvCxnSpPr/>
          <p:nvPr/>
        </p:nvCxnSpPr>
        <p:spPr>
          <a:xfrm>
            <a:off x="1389888" y="4594658"/>
            <a:ext cx="12893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0784EDB-A4A5-8FEA-EE6E-1D93A84323B6}"/>
              </a:ext>
            </a:extLst>
          </p:cNvPr>
          <p:cNvCxnSpPr>
            <a:cxnSpLocks/>
          </p:cNvCxnSpPr>
          <p:nvPr/>
        </p:nvCxnSpPr>
        <p:spPr>
          <a:xfrm flipH="1">
            <a:off x="9217152" y="3689511"/>
            <a:ext cx="661480" cy="4936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2BC14E6E-91D4-5FE3-1C79-24D714692324}"/>
              </a:ext>
            </a:extLst>
          </p:cNvPr>
          <p:cNvSpPr txBox="1">
            <a:spLocks/>
          </p:cNvSpPr>
          <p:nvPr/>
        </p:nvSpPr>
        <p:spPr>
          <a:xfrm>
            <a:off x="175704" y="849635"/>
            <a:ext cx="11175096" cy="210670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DE" dirty="0"/>
              <a:t>52,000 elements</a:t>
            </a:r>
          </a:p>
          <a:p>
            <a:r>
              <a:rPr lang="en-DE" dirty="0"/>
              <a:t>Shell Based (Finite Difference)</a:t>
            </a:r>
          </a:p>
          <a:p>
            <a:r>
              <a:rPr lang="en-DE" dirty="0"/>
              <a:t>Duration: 7.5h</a:t>
            </a:r>
          </a:p>
          <a:p>
            <a:r>
              <a:rPr lang="en-DE" dirty="0"/>
              <a:t>Runtime on 16 procs: 20min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2DBF96-6301-7B37-BE08-E61E2767AB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40"/>
          <a:stretch>
            <a:fillRect/>
          </a:stretch>
        </p:blipFill>
        <p:spPr>
          <a:xfrm>
            <a:off x="5714110" y="1686671"/>
            <a:ext cx="6302186" cy="44299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F2DF51-B917-04D5-1B95-E45047AC12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79" y="6593377"/>
            <a:ext cx="924448" cy="284445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63441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EFF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DAFB73-2D3D-766A-5B33-4D05A25A0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Abgerundetes Rechteck 1">
            <a:extLst>
              <a:ext uri="{FF2B5EF4-FFF2-40B4-BE49-F238E27FC236}">
                <a16:creationId xmlns:a16="http://schemas.microsoft.com/office/drawing/2014/main" id="{8939E186-868B-5DB9-D030-71A77ACB674D}"/>
              </a:ext>
            </a:extLst>
          </p:cNvPr>
          <p:cNvSpPr/>
          <p:nvPr/>
        </p:nvSpPr>
        <p:spPr>
          <a:xfrm>
            <a:off x="175703" y="187560"/>
            <a:ext cx="10257458" cy="438120"/>
          </a:xfrm>
          <a:prstGeom prst="roundRect">
            <a:avLst>
              <a:gd name="adj" fmla="val 8503"/>
            </a:avLst>
          </a:prstGeom>
          <a:solidFill>
            <a:srgbClr val="222644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noAutofit/>
          </a:bodyPr>
          <a:lstStyle/>
          <a:p>
            <a:pPr defTabSz="449280">
              <a:lnSpc>
                <a:spcPct val="83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1" name="Rectangle 2">
            <a:extLst>
              <a:ext uri="{FF2B5EF4-FFF2-40B4-BE49-F238E27FC236}">
                <a16:creationId xmlns:a16="http://schemas.microsoft.com/office/drawing/2014/main" id="{B0371240-1FFB-36C9-61FB-3EAAAB29CC17}"/>
              </a:ext>
            </a:extLst>
          </p:cNvPr>
          <p:cNvSpPr/>
          <p:nvPr/>
        </p:nvSpPr>
        <p:spPr>
          <a:xfrm>
            <a:off x="349582" y="120960"/>
            <a:ext cx="10257458" cy="913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</a:tabLst>
            </a:pPr>
            <a:r>
              <a:rPr lang="en-US" sz="2800" spc="-1" dirty="0">
                <a:solidFill>
                  <a:srgbClr val="EEFFE2"/>
                </a:solidFill>
                <a:latin typeface="Arial"/>
              </a:rPr>
              <a:t>Local model - Battery pack Simulation, Results</a:t>
            </a:r>
          </a:p>
        </p:txBody>
      </p:sp>
      <p:grpSp>
        <p:nvGrpSpPr>
          <p:cNvPr id="462" name="Groupe 2">
            <a:extLst>
              <a:ext uri="{FF2B5EF4-FFF2-40B4-BE49-F238E27FC236}">
                <a16:creationId xmlns:a16="http://schemas.microsoft.com/office/drawing/2014/main" id="{E993E1D9-88C8-A788-1679-189961E845BE}"/>
              </a:ext>
            </a:extLst>
          </p:cNvPr>
          <p:cNvGrpSpPr/>
          <p:nvPr/>
        </p:nvGrpSpPr>
        <p:grpSpPr>
          <a:xfrm>
            <a:off x="-250920" y="6623640"/>
            <a:ext cx="12507480" cy="264600"/>
            <a:chOff x="-250920" y="6623640"/>
            <a:chExt cx="12507480" cy="264600"/>
          </a:xfrm>
        </p:grpSpPr>
        <p:sp>
          <p:nvSpPr>
            <p:cNvPr id="463" name="Rechteck 12">
              <a:extLst>
                <a:ext uri="{FF2B5EF4-FFF2-40B4-BE49-F238E27FC236}">
                  <a16:creationId xmlns:a16="http://schemas.microsoft.com/office/drawing/2014/main" id="{59C497D2-842C-892F-BBC2-378F19BB09B7}"/>
                </a:ext>
              </a:extLst>
            </p:cNvPr>
            <p:cNvSpPr/>
            <p:nvPr/>
          </p:nvSpPr>
          <p:spPr>
            <a:xfrm>
              <a:off x="-250920" y="6623640"/>
              <a:ext cx="12507480" cy="264600"/>
            </a:xfrm>
            <a:prstGeom prst="rect">
              <a:avLst/>
            </a:prstGeom>
            <a:solidFill>
              <a:srgbClr val="10132B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numCol="1" spcCol="0" anchor="t">
              <a:noAutofit/>
            </a:bodyPr>
            <a:lstStyle/>
            <a:p>
              <a:pPr defTabSz="449280">
                <a:lnSpc>
                  <a:spcPct val="83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464" name="Grafik 13">
              <a:extLst>
                <a:ext uri="{FF2B5EF4-FFF2-40B4-BE49-F238E27FC236}">
                  <a16:creationId xmlns:a16="http://schemas.microsoft.com/office/drawing/2014/main" id="{F09E7042-DB74-DD2D-AC7D-EF9D7A4C0E2F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11350800" y="6681600"/>
              <a:ext cx="720360" cy="1080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65" name="PlaceHolder 1">
            <a:extLst>
              <a:ext uri="{FF2B5EF4-FFF2-40B4-BE49-F238E27FC236}">
                <a16:creationId xmlns:a16="http://schemas.microsoft.com/office/drawing/2014/main" id="{B70BCCB9-8873-7629-BFF5-68C0E4CB0857}"/>
              </a:ext>
            </a:extLst>
          </p:cNvPr>
          <p:cNvSpPr>
            <a:spLocks noGrp="1"/>
          </p:cNvSpPr>
          <p:nvPr>
            <p:ph type="sldNum" idx="62"/>
          </p:nvPr>
        </p:nvSpPr>
        <p:spPr>
          <a:xfrm>
            <a:off x="9328680" y="61048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939393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EF6D090-C1F0-4BB4-B7FA-8F4C0F640F77}" type="slidenum">
              <a:rPr lang="en-US" sz="1200" b="0" strike="noStrike" spc="-1">
                <a:solidFill>
                  <a:srgbClr val="939393"/>
                </a:solidFill>
                <a:latin typeface="Calibri"/>
              </a:rPr>
              <a:t>13</a:t>
            </a:fld>
            <a:endParaRPr lang="en-U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936635B-6D0C-019F-DB78-9FFC7C21E961}"/>
              </a:ext>
            </a:extLst>
          </p:cNvPr>
          <p:cNvCxnSpPr/>
          <p:nvPr/>
        </p:nvCxnSpPr>
        <p:spPr>
          <a:xfrm>
            <a:off x="1389888" y="4594658"/>
            <a:ext cx="12893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D26543B-7B83-7230-E3D1-7A5796641440}"/>
              </a:ext>
            </a:extLst>
          </p:cNvPr>
          <p:cNvCxnSpPr>
            <a:cxnSpLocks/>
          </p:cNvCxnSpPr>
          <p:nvPr/>
        </p:nvCxnSpPr>
        <p:spPr>
          <a:xfrm flipH="1">
            <a:off x="9217152" y="3689511"/>
            <a:ext cx="661480" cy="4936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B874279-B631-1951-6DD7-0B65342EB1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5" r="13900"/>
          <a:stretch>
            <a:fillRect/>
          </a:stretch>
        </p:blipFill>
        <p:spPr>
          <a:xfrm>
            <a:off x="118872" y="1369104"/>
            <a:ext cx="5749378" cy="39410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C1E1FE-2D52-B696-8D0D-F375F9986A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6" r="13749"/>
          <a:stretch>
            <a:fillRect/>
          </a:stretch>
        </p:blipFill>
        <p:spPr>
          <a:xfrm>
            <a:off x="6323750" y="1369104"/>
            <a:ext cx="5749378" cy="394108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33FA176-77BE-1EEA-7739-3152202227EF}"/>
              </a:ext>
            </a:extLst>
          </p:cNvPr>
          <p:cNvSpPr txBox="1"/>
          <p:nvPr/>
        </p:nvSpPr>
        <p:spPr>
          <a:xfrm>
            <a:off x="2088820" y="5987654"/>
            <a:ext cx="8014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Note: Strong temperature gradients, due to radiation and conduction effects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01FD16-9BA7-7A4A-C8D8-7E507A36677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79" y="6593377"/>
            <a:ext cx="924448" cy="284445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63094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EFF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1F1762-4C8B-5299-813B-FB5300EF5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Abgerundetes Rechteck 1">
            <a:extLst>
              <a:ext uri="{FF2B5EF4-FFF2-40B4-BE49-F238E27FC236}">
                <a16:creationId xmlns:a16="http://schemas.microsoft.com/office/drawing/2014/main" id="{99BFE64C-86C3-CC71-B2BB-14B1C95C206C}"/>
              </a:ext>
            </a:extLst>
          </p:cNvPr>
          <p:cNvSpPr/>
          <p:nvPr/>
        </p:nvSpPr>
        <p:spPr>
          <a:xfrm>
            <a:off x="175703" y="187560"/>
            <a:ext cx="10257458" cy="438120"/>
          </a:xfrm>
          <a:prstGeom prst="roundRect">
            <a:avLst>
              <a:gd name="adj" fmla="val 8503"/>
            </a:avLst>
          </a:prstGeom>
          <a:solidFill>
            <a:srgbClr val="222644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noAutofit/>
          </a:bodyPr>
          <a:lstStyle/>
          <a:p>
            <a:pPr defTabSz="449280">
              <a:lnSpc>
                <a:spcPct val="83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1" name="Rectangle 2">
            <a:extLst>
              <a:ext uri="{FF2B5EF4-FFF2-40B4-BE49-F238E27FC236}">
                <a16:creationId xmlns:a16="http://schemas.microsoft.com/office/drawing/2014/main" id="{A6E947EF-6D88-6618-E819-03EB4A7A8536}"/>
              </a:ext>
            </a:extLst>
          </p:cNvPr>
          <p:cNvSpPr/>
          <p:nvPr/>
        </p:nvSpPr>
        <p:spPr>
          <a:xfrm>
            <a:off x="349582" y="120960"/>
            <a:ext cx="10257458" cy="913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</a:tabLst>
            </a:pPr>
            <a:r>
              <a:rPr lang="en-US" sz="2800" spc="-1" dirty="0">
                <a:solidFill>
                  <a:srgbClr val="EEFFE2"/>
                </a:solidFill>
                <a:latin typeface="Arial"/>
              </a:rPr>
              <a:t>Local model - Battery pack Simulation, Results</a:t>
            </a:r>
          </a:p>
        </p:txBody>
      </p:sp>
      <p:grpSp>
        <p:nvGrpSpPr>
          <p:cNvPr id="462" name="Groupe 2">
            <a:extLst>
              <a:ext uri="{FF2B5EF4-FFF2-40B4-BE49-F238E27FC236}">
                <a16:creationId xmlns:a16="http://schemas.microsoft.com/office/drawing/2014/main" id="{8C849C7C-5BDD-F91D-4D57-141256CE3C89}"/>
              </a:ext>
            </a:extLst>
          </p:cNvPr>
          <p:cNvGrpSpPr/>
          <p:nvPr/>
        </p:nvGrpSpPr>
        <p:grpSpPr>
          <a:xfrm>
            <a:off x="-250920" y="6623640"/>
            <a:ext cx="12507480" cy="264600"/>
            <a:chOff x="-250920" y="6623640"/>
            <a:chExt cx="12507480" cy="264600"/>
          </a:xfrm>
        </p:grpSpPr>
        <p:sp>
          <p:nvSpPr>
            <p:cNvPr id="463" name="Rechteck 12">
              <a:extLst>
                <a:ext uri="{FF2B5EF4-FFF2-40B4-BE49-F238E27FC236}">
                  <a16:creationId xmlns:a16="http://schemas.microsoft.com/office/drawing/2014/main" id="{BF844480-90C7-66CD-49A0-F6CEE7C34206}"/>
                </a:ext>
              </a:extLst>
            </p:cNvPr>
            <p:cNvSpPr/>
            <p:nvPr/>
          </p:nvSpPr>
          <p:spPr>
            <a:xfrm>
              <a:off x="-250920" y="6623640"/>
              <a:ext cx="12507480" cy="264600"/>
            </a:xfrm>
            <a:prstGeom prst="rect">
              <a:avLst/>
            </a:prstGeom>
            <a:solidFill>
              <a:srgbClr val="10132B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numCol="1" spcCol="0" anchor="t">
              <a:noAutofit/>
            </a:bodyPr>
            <a:lstStyle/>
            <a:p>
              <a:pPr defTabSz="449280">
                <a:lnSpc>
                  <a:spcPct val="83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464" name="Grafik 13">
              <a:extLst>
                <a:ext uri="{FF2B5EF4-FFF2-40B4-BE49-F238E27FC236}">
                  <a16:creationId xmlns:a16="http://schemas.microsoft.com/office/drawing/2014/main" id="{E98FD605-F027-9197-91D8-008EB66185BE}"/>
                </a:ext>
              </a:extLst>
            </p:cNvPr>
            <p:cNvPicPr/>
            <p:nvPr/>
          </p:nvPicPr>
          <p:blipFill>
            <a:blip r:embed="rId9"/>
            <a:stretch/>
          </p:blipFill>
          <p:spPr>
            <a:xfrm>
              <a:off x="11350800" y="6681600"/>
              <a:ext cx="720360" cy="1080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65" name="PlaceHolder 1">
            <a:extLst>
              <a:ext uri="{FF2B5EF4-FFF2-40B4-BE49-F238E27FC236}">
                <a16:creationId xmlns:a16="http://schemas.microsoft.com/office/drawing/2014/main" id="{8C962825-C5FB-A181-6057-A3914D9C07F5}"/>
              </a:ext>
            </a:extLst>
          </p:cNvPr>
          <p:cNvSpPr>
            <a:spLocks noGrp="1"/>
          </p:cNvSpPr>
          <p:nvPr>
            <p:ph type="sldNum" idx="62"/>
          </p:nvPr>
        </p:nvSpPr>
        <p:spPr>
          <a:xfrm>
            <a:off x="9328680" y="61048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939393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EF6D090-C1F0-4BB4-B7FA-8F4C0F640F77}" type="slidenum">
              <a:rPr lang="en-US" sz="1200" b="0" strike="noStrike" spc="-1">
                <a:solidFill>
                  <a:srgbClr val="939393"/>
                </a:solidFill>
                <a:latin typeface="Calibri"/>
              </a:rPr>
              <a:t>14</a:t>
            </a:fld>
            <a:endParaRPr lang="en-U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528BB17-4DA6-29F8-2E38-697BF1A734C1}"/>
              </a:ext>
            </a:extLst>
          </p:cNvPr>
          <p:cNvCxnSpPr/>
          <p:nvPr/>
        </p:nvCxnSpPr>
        <p:spPr>
          <a:xfrm>
            <a:off x="1389888" y="4594658"/>
            <a:ext cx="12893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7CEC730-7BD9-24D9-2868-720D530F18C2}"/>
              </a:ext>
            </a:extLst>
          </p:cNvPr>
          <p:cNvCxnSpPr>
            <a:cxnSpLocks/>
          </p:cNvCxnSpPr>
          <p:nvPr/>
        </p:nvCxnSpPr>
        <p:spPr>
          <a:xfrm flipH="1">
            <a:off x="9217152" y="3689511"/>
            <a:ext cx="661480" cy="4936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5139975-39FD-91CC-C145-49561299F6A3}"/>
              </a:ext>
            </a:extLst>
          </p:cNvPr>
          <p:cNvSpPr txBox="1"/>
          <p:nvPr/>
        </p:nvSpPr>
        <p:spPr>
          <a:xfrm>
            <a:off x="2088820" y="5987654"/>
            <a:ext cx="8014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Note: Strong temperature gradients, due to radiation and conduction effects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EE6174-5BC3-FFFD-C6EF-B74747F6AA2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79" y="6593377"/>
            <a:ext cx="924448" cy="284445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2" name="animation3">
            <a:hlinkClick r:id="" action="ppaction://media"/>
            <a:extLst>
              <a:ext uri="{FF2B5EF4-FFF2-40B4-BE49-F238E27FC236}">
                <a16:creationId xmlns:a16="http://schemas.microsoft.com/office/drawing/2014/main" id="{455E8CFB-1F2E-7CA2-7CCC-E724D292E1F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5500" r="10758"/>
          <a:stretch>
            <a:fillRect/>
          </a:stretch>
        </p:blipFill>
        <p:spPr>
          <a:xfrm>
            <a:off x="5104436" y="1101241"/>
            <a:ext cx="6785856" cy="3984176"/>
          </a:xfrm>
          <a:prstGeom prst="rect">
            <a:avLst/>
          </a:prstGeom>
        </p:spPr>
      </p:pic>
      <p:pic>
        <p:nvPicPr>
          <p:cNvPr id="6" name="animation4">
            <a:hlinkClick r:id="" action="ppaction://media"/>
            <a:extLst>
              <a:ext uri="{FF2B5EF4-FFF2-40B4-BE49-F238E27FC236}">
                <a16:creationId xmlns:a16="http://schemas.microsoft.com/office/drawing/2014/main" id="{EE9A1A2C-3D64-C8E9-4A6B-E114B734505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rcRect r="8186"/>
          <a:stretch>
            <a:fillRect/>
          </a:stretch>
        </p:blipFill>
        <p:spPr>
          <a:xfrm>
            <a:off x="175703" y="787951"/>
            <a:ext cx="4121977" cy="2438347"/>
          </a:xfrm>
          <a:prstGeom prst="rect">
            <a:avLst/>
          </a:prstGeom>
        </p:spPr>
      </p:pic>
      <p:pic>
        <p:nvPicPr>
          <p:cNvPr id="10" name="animation5">
            <a:hlinkClick r:id="" action="ppaction://media"/>
            <a:extLst>
              <a:ext uri="{FF2B5EF4-FFF2-40B4-BE49-F238E27FC236}">
                <a16:creationId xmlns:a16="http://schemas.microsoft.com/office/drawing/2014/main" id="{859155CD-EB59-6BF2-BAD7-0C3FEF883209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rcRect r="8186"/>
          <a:stretch>
            <a:fillRect/>
          </a:stretch>
        </p:blipFill>
        <p:spPr>
          <a:xfrm>
            <a:off x="175703" y="3415980"/>
            <a:ext cx="4121977" cy="243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06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00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004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23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EFF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80F039-1E55-6E0A-036D-58D63BF1A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051548C-A9CA-B055-237C-E5C914A4A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974" y="1411414"/>
            <a:ext cx="7114408" cy="5166832"/>
          </a:xfrm>
          <a:prstGeom prst="rect">
            <a:avLst/>
          </a:prstGeom>
        </p:spPr>
      </p:pic>
      <p:sp>
        <p:nvSpPr>
          <p:cNvPr id="459" name="Abgerundetes Rechteck 1">
            <a:extLst>
              <a:ext uri="{FF2B5EF4-FFF2-40B4-BE49-F238E27FC236}">
                <a16:creationId xmlns:a16="http://schemas.microsoft.com/office/drawing/2014/main" id="{658D472F-E20A-4B0C-1E16-1B3A752E3D31}"/>
              </a:ext>
            </a:extLst>
          </p:cNvPr>
          <p:cNvSpPr/>
          <p:nvPr/>
        </p:nvSpPr>
        <p:spPr>
          <a:xfrm>
            <a:off x="175703" y="187560"/>
            <a:ext cx="10257458" cy="438120"/>
          </a:xfrm>
          <a:prstGeom prst="roundRect">
            <a:avLst>
              <a:gd name="adj" fmla="val 8503"/>
            </a:avLst>
          </a:prstGeom>
          <a:solidFill>
            <a:srgbClr val="222644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noAutofit/>
          </a:bodyPr>
          <a:lstStyle/>
          <a:p>
            <a:pPr defTabSz="449280">
              <a:lnSpc>
                <a:spcPct val="83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1" name="Rectangle 2">
            <a:extLst>
              <a:ext uri="{FF2B5EF4-FFF2-40B4-BE49-F238E27FC236}">
                <a16:creationId xmlns:a16="http://schemas.microsoft.com/office/drawing/2014/main" id="{45BA34A2-DEB8-DD8F-9653-164AD5A75FDB}"/>
              </a:ext>
            </a:extLst>
          </p:cNvPr>
          <p:cNvSpPr/>
          <p:nvPr/>
        </p:nvSpPr>
        <p:spPr>
          <a:xfrm>
            <a:off x="349582" y="120960"/>
            <a:ext cx="10257458" cy="913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</a:tabLst>
            </a:pPr>
            <a:r>
              <a:rPr lang="en-US" sz="2800" spc="-1" dirty="0">
                <a:solidFill>
                  <a:srgbClr val="EEFFE2"/>
                </a:solidFill>
                <a:latin typeface="Arial"/>
              </a:rPr>
              <a:t>Local model - Battery pack Simulation, Results</a:t>
            </a:r>
          </a:p>
        </p:txBody>
      </p:sp>
      <p:grpSp>
        <p:nvGrpSpPr>
          <p:cNvPr id="462" name="Groupe 2">
            <a:extLst>
              <a:ext uri="{FF2B5EF4-FFF2-40B4-BE49-F238E27FC236}">
                <a16:creationId xmlns:a16="http://schemas.microsoft.com/office/drawing/2014/main" id="{F537127D-0E6D-1338-92B0-63667D778561}"/>
              </a:ext>
            </a:extLst>
          </p:cNvPr>
          <p:cNvGrpSpPr/>
          <p:nvPr/>
        </p:nvGrpSpPr>
        <p:grpSpPr>
          <a:xfrm>
            <a:off x="-250920" y="6623640"/>
            <a:ext cx="12507480" cy="264600"/>
            <a:chOff x="-250920" y="6623640"/>
            <a:chExt cx="12507480" cy="264600"/>
          </a:xfrm>
        </p:grpSpPr>
        <p:sp>
          <p:nvSpPr>
            <p:cNvPr id="463" name="Rechteck 12">
              <a:extLst>
                <a:ext uri="{FF2B5EF4-FFF2-40B4-BE49-F238E27FC236}">
                  <a16:creationId xmlns:a16="http://schemas.microsoft.com/office/drawing/2014/main" id="{D47F6486-F219-43EA-09B3-A68A5140C2C2}"/>
                </a:ext>
              </a:extLst>
            </p:cNvPr>
            <p:cNvSpPr/>
            <p:nvPr/>
          </p:nvSpPr>
          <p:spPr>
            <a:xfrm>
              <a:off x="-250920" y="6623640"/>
              <a:ext cx="12507480" cy="264600"/>
            </a:xfrm>
            <a:prstGeom prst="rect">
              <a:avLst/>
            </a:prstGeom>
            <a:solidFill>
              <a:srgbClr val="10132B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numCol="1" spcCol="0" anchor="t">
              <a:noAutofit/>
            </a:bodyPr>
            <a:lstStyle/>
            <a:p>
              <a:pPr defTabSz="449280">
                <a:lnSpc>
                  <a:spcPct val="83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464" name="Grafik 13">
              <a:extLst>
                <a:ext uri="{FF2B5EF4-FFF2-40B4-BE49-F238E27FC236}">
                  <a16:creationId xmlns:a16="http://schemas.microsoft.com/office/drawing/2014/main" id="{E1537008-B779-74E7-7B36-F2681E2C3B63}"/>
                </a:ext>
              </a:extLst>
            </p:cNvPr>
            <p:cNvPicPr/>
            <p:nvPr/>
          </p:nvPicPr>
          <p:blipFill>
            <a:blip r:embed="rId4"/>
            <a:stretch/>
          </p:blipFill>
          <p:spPr>
            <a:xfrm>
              <a:off x="11350800" y="6681600"/>
              <a:ext cx="720360" cy="1080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65" name="PlaceHolder 1">
            <a:extLst>
              <a:ext uri="{FF2B5EF4-FFF2-40B4-BE49-F238E27FC236}">
                <a16:creationId xmlns:a16="http://schemas.microsoft.com/office/drawing/2014/main" id="{FAAA8630-FADE-13F8-9E34-A2A5364ECAB5}"/>
              </a:ext>
            </a:extLst>
          </p:cNvPr>
          <p:cNvSpPr>
            <a:spLocks noGrp="1"/>
          </p:cNvSpPr>
          <p:nvPr>
            <p:ph type="sldNum" idx="62"/>
          </p:nvPr>
        </p:nvSpPr>
        <p:spPr>
          <a:xfrm>
            <a:off x="9328680" y="61048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939393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EF6D090-C1F0-4BB4-B7FA-8F4C0F640F77}" type="slidenum">
              <a:rPr lang="en-US" sz="1200" b="0" strike="noStrike" spc="-1">
                <a:solidFill>
                  <a:srgbClr val="939393"/>
                </a:solidFill>
                <a:latin typeface="Calibri"/>
              </a:rPr>
              <a:t>15</a:t>
            </a:fld>
            <a:endParaRPr lang="en-U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57CAAF5-E8E9-2149-1D56-08090F043B69}"/>
              </a:ext>
            </a:extLst>
          </p:cNvPr>
          <p:cNvCxnSpPr/>
          <p:nvPr/>
        </p:nvCxnSpPr>
        <p:spPr>
          <a:xfrm>
            <a:off x="1389888" y="4594658"/>
            <a:ext cx="12893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AC4D36D-4422-84A6-7F16-0FE833D693F5}"/>
              </a:ext>
            </a:extLst>
          </p:cNvPr>
          <p:cNvCxnSpPr>
            <a:cxnSpLocks/>
          </p:cNvCxnSpPr>
          <p:nvPr/>
        </p:nvCxnSpPr>
        <p:spPr>
          <a:xfrm flipH="1">
            <a:off x="9217152" y="3689511"/>
            <a:ext cx="661480" cy="4936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7F01E82C-F17F-E6AC-F86C-CB0EE61C86CE}"/>
              </a:ext>
            </a:extLst>
          </p:cNvPr>
          <p:cNvSpPr/>
          <p:nvPr/>
        </p:nvSpPr>
        <p:spPr>
          <a:xfrm>
            <a:off x="5749544" y="2895664"/>
            <a:ext cx="1161288" cy="1078992"/>
          </a:xfrm>
          <a:prstGeom prst="ellipse">
            <a:avLst/>
          </a:prstGeom>
          <a:noFill/>
          <a:ln w="127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FDBCE8-61FB-53DB-0F57-F081769C13E6}"/>
              </a:ext>
            </a:extLst>
          </p:cNvPr>
          <p:cNvSpPr txBox="1"/>
          <p:nvPr/>
        </p:nvSpPr>
        <p:spPr>
          <a:xfrm>
            <a:off x="8600664" y="2209189"/>
            <a:ext cx="35913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Slight deviation during discharge, likely due to uncertainty in battery characterization data or other experimental factors, like material properties or contact resistances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985A079-FA24-DBCE-47B0-90BDD594B5FD}"/>
              </a:ext>
            </a:extLst>
          </p:cNvPr>
          <p:cNvCxnSpPr>
            <a:cxnSpLocks/>
          </p:cNvCxnSpPr>
          <p:nvPr/>
        </p:nvCxnSpPr>
        <p:spPr>
          <a:xfrm flipH="1">
            <a:off x="6330188" y="2895664"/>
            <a:ext cx="1156716" cy="3383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02D3D7F-5E0F-9ED0-8C01-1B1AABADE0D0}"/>
              </a:ext>
            </a:extLst>
          </p:cNvPr>
          <p:cNvSpPr txBox="1"/>
          <p:nvPr/>
        </p:nvSpPr>
        <p:spPr>
          <a:xfrm>
            <a:off x="7783272" y="980024"/>
            <a:ext cx="2453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Reasonable agreement during cycling phase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7709D72-3DF6-614E-E9AA-9CF521D66CD2}"/>
              </a:ext>
            </a:extLst>
          </p:cNvPr>
          <p:cNvCxnSpPr>
            <a:cxnSpLocks/>
          </p:cNvCxnSpPr>
          <p:nvPr/>
        </p:nvCxnSpPr>
        <p:spPr>
          <a:xfrm flipH="1">
            <a:off x="4579112" y="1086888"/>
            <a:ext cx="3108961" cy="19093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F7EB3F7-9978-FAAF-B48F-CD5F21A2E4C7}"/>
              </a:ext>
            </a:extLst>
          </p:cNvPr>
          <p:cNvCxnSpPr>
            <a:cxnSpLocks/>
          </p:cNvCxnSpPr>
          <p:nvPr/>
        </p:nvCxnSpPr>
        <p:spPr>
          <a:xfrm flipH="1">
            <a:off x="4764176" y="1189080"/>
            <a:ext cx="3108961" cy="1909360"/>
          </a:xfrm>
          <a:prstGeom prst="straightConnector1">
            <a:avLst/>
          </a:prstGeom>
          <a:ln w="28575">
            <a:solidFill>
              <a:srgbClr val="0066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D9D8217-AFF1-DDB9-D0A6-01B627F4288B}"/>
              </a:ext>
            </a:extLst>
          </p:cNvPr>
          <p:cNvCxnSpPr>
            <a:cxnSpLocks/>
          </p:cNvCxnSpPr>
          <p:nvPr/>
        </p:nvCxnSpPr>
        <p:spPr>
          <a:xfrm flipH="1">
            <a:off x="6277090" y="2476233"/>
            <a:ext cx="2520093" cy="774228"/>
          </a:xfrm>
          <a:prstGeom prst="straightConnector1">
            <a:avLst/>
          </a:prstGeom>
          <a:ln w="28575">
            <a:solidFill>
              <a:srgbClr val="0066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59C9A0A3-3B89-DCD4-6160-F59CDDE7C8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79" y="6593377"/>
            <a:ext cx="924448" cy="284445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2840171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EFF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AF8D87-60E9-F2F1-FEA8-DB7146A29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Abgerundetes Rechteck 1">
            <a:extLst>
              <a:ext uri="{FF2B5EF4-FFF2-40B4-BE49-F238E27FC236}">
                <a16:creationId xmlns:a16="http://schemas.microsoft.com/office/drawing/2014/main" id="{A62C31D0-1A7E-6764-97C4-A3FE5DE67978}"/>
              </a:ext>
            </a:extLst>
          </p:cNvPr>
          <p:cNvSpPr/>
          <p:nvPr/>
        </p:nvSpPr>
        <p:spPr>
          <a:xfrm>
            <a:off x="175703" y="187560"/>
            <a:ext cx="10257458" cy="438120"/>
          </a:xfrm>
          <a:prstGeom prst="roundRect">
            <a:avLst>
              <a:gd name="adj" fmla="val 8503"/>
            </a:avLst>
          </a:prstGeom>
          <a:solidFill>
            <a:srgbClr val="222644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noAutofit/>
          </a:bodyPr>
          <a:lstStyle/>
          <a:p>
            <a:pPr defTabSz="449280">
              <a:lnSpc>
                <a:spcPct val="83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1" name="Rectangle 2">
            <a:extLst>
              <a:ext uri="{FF2B5EF4-FFF2-40B4-BE49-F238E27FC236}">
                <a16:creationId xmlns:a16="http://schemas.microsoft.com/office/drawing/2014/main" id="{EA9717ED-1134-A344-C166-5BF4DE27C424}"/>
              </a:ext>
            </a:extLst>
          </p:cNvPr>
          <p:cNvSpPr/>
          <p:nvPr/>
        </p:nvSpPr>
        <p:spPr>
          <a:xfrm>
            <a:off x="349582" y="120960"/>
            <a:ext cx="10257458" cy="913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</a:tabLst>
            </a:pPr>
            <a:r>
              <a:rPr lang="en-US" sz="2800" spc="-1" dirty="0">
                <a:solidFill>
                  <a:srgbClr val="EEFFE2"/>
                </a:solidFill>
                <a:latin typeface="Arial"/>
              </a:rPr>
              <a:t>Local model - Battery pack Simulation, Conclusions</a:t>
            </a:r>
          </a:p>
        </p:txBody>
      </p:sp>
      <p:grpSp>
        <p:nvGrpSpPr>
          <p:cNvPr id="462" name="Groupe 2">
            <a:extLst>
              <a:ext uri="{FF2B5EF4-FFF2-40B4-BE49-F238E27FC236}">
                <a16:creationId xmlns:a16="http://schemas.microsoft.com/office/drawing/2014/main" id="{76812A26-AD05-1CF9-A43A-C8B0C353C986}"/>
              </a:ext>
            </a:extLst>
          </p:cNvPr>
          <p:cNvGrpSpPr/>
          <p:nvPr/>
        </p:nvGrpSpPr>
        <p:grpSpPr>
          <a:xfrm>
            <a:off x="-250920" y="6623640"/>
            <a:ext cx="12507480" cy="264600"/>
            <a:chOff x="-250920" y="6623640"/>
            <a:chExt cx="12507480" cy="264600"/>
          </a:xfrm>
        </p:grpSpPr>
        <p:sp>
          <p:nvSpPr>
            <p:cNvPr id="463" name="Rechteck 12">
              <a:extLst>
                <a:ext uri="{FF2B5EF4-FFF2-40B4-BE49-F238E27FC236}">
                  <a16:creationId xmlns:a16="http://schemas.microsoft.com/office/drawing/2014/main" id="{3FAB3C63-1C1B-F175-0B44-62E8D7C0885F}"/>
                </a:ext>
              </a:extLst>
            </p:cNvPr>
            <p:cNvSpPr/>
            <p:nvPr/>
          </p:nvSpPr>
          <p:spPr>
            <a:xfrm>
              <a:off x="-250920" y="6623640"/>
              <a:ext cx="12507480" cy="264600"/>
            </a:xfrm>
            <a:prstGeom prst="rect">
              <a:avLst/>
            </a:prstGeom>
            <a:solidFill>
              <a:srgbClr val="10132B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numCol="1" spcCol="0" anchor="t">
              <a:noAutofit/>
            </a:bodyPr>
            <a:lstStyle/>
            <a:p>
              <a:pPr defTabSz="449280">
                <a:lnSpc>
                  <a:spcPct val="83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464" name="Grafik 13">
              <a:extLst>
                <a:ext uri="{FF2B5EF4-FFF2-40B4-BE49-F238E27FC236}">
                  <a16:creationId xmlns:a16="http://schemas.microsoft.com/office/drawing/2014/main" id="{593A0516-86AA-11AA-5D50-AEA2CF11B941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11350800" y="6681600"/>
              <a:ext cx="720360" cy="1080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65" name="PlaceHolder 1">
            <a:extLst>
              <a:ext uri="{FF2B5EF4-FFF2-40B4-BE49-F238E27FC236}">
                <a16:creationId xmlns:a16="http://schemas.microsoft.com/office/drawing/2014/main" id="{DE23D949-5315-FFB0-6280-9EF980FCBE84}"/>
              </a:ext>
            </a:extLst>
          </p:cNvPr>
          <p:cNvSpPr>
            <a:spLocks noGrp="1"/>
          </p:cNvSpPr>
          <p:nvPr>
            <p:ph type="sldNum" idx="62"/>
          </p:nvPr>
        </p:nvSpPr>
        <p:spPr>
          <a:xfrm>
            <a:off x="9328680" y="61048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939393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EF6D090-C1F0-4BB4-B7FA-8F4C0F640F77}" type="slidenum">
              <a:rPr lang="en-US" sz="1200" b="0" strike="noStrike" spc="-1">
                <a:solidFill>
                  <a:srgbClr val="939393"/>
                </a:solidFill>
                <a:latin typeface="Calibri"/>
              </a:rPr>
              <a:t>16</a:t>
            </a:fld>
            <a:endParaRPr lang="en-U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6CFA413-A517-2940-C09B-C1F856E2A74F}"/>
              </a:ext>
            </a:extLst>
          </p:cNvPr>
          <p:cNvCxnSpPr/>
          <p:nvPr/>
        </p:nvCxnSpPr>
        <p:spPr>
          <a:xfrm>
            <a:off x="1389888" y="4594658"/>
            <a:ext cx="12893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3C720BB-B43A-5D6B-FFC4-92EFFE337028}"/>
              </a:ext>
            </a:extLst>
          </p:cNvPr>
          <p:cNvCxnSpPr>
            <a:cxnSpLocks/>
          </p:cNvCxnSpPr>
          <p:nvPr/>
        </p:nvCxnSpPr>
        <p:spPr>
          <a:xfrm flipH="1">
            <a:off x="9217152" y="3689511"/>
            <a:ext cx="661480" cy="4936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08FE387-A6C7-A2BF-759C-476260D4BDBC}"/>
              </a:ext>
            </a:extLst>
          </p:cNvPr>
          <p:cNvCxnSpPr>
            <a:cxnSpLocks/>
          </p:cNvCxnSpPr>
          <p:nvPr/>
        </p:nvCxnSpPr>
        <p:spPr>
          <a:xfrm flipH="1">
            <a:off x="4579112" y="1086888"/>
            <a:ext cx="3108961" cy="19093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8D734859-3786-AE97-1B96-E74DF9EEBB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79" y="6593377"/>
            <a:ext cx="924448" cy="284445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424D35CD-279E-F6C9-F028-857DC38ED889}"/>
              </a:ext>
            </a:extLst>
          </p:cNvPr>
          <p:cNvSpPr txBox="1">
            <a:spLocks/>
          </p:cNvSpPr>
          <p:nvPr/>
        </p:nvSpPr>
        <p:spPr>
          <a:xfrm>
            <a:off x="408561" y="1050587"/>
            <a:ext cx="11439728" cy="51263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DE" dirty="0"/>
              <a:t>Simulated battery pack for 50 cycles followed by full discharge</a:t>
            </a:r>
          </a:p>
          <a:p>
            <a:r>
              <a:rPr lang="en-DE" dirty="0"/>
              <a:t>Results in reasonable agreement with experiment</a:t>
            </a:r>
          </a:p>
          <a:p>
            <a:r>
              <a:rPr lang="en-DE" dirty="0"/>
              <a:t>Slight deviation, due to unknown experimental parameters</a:t>
            </a:r>
          </a:p>
          <a:p>
            <a:pPr lvl="1"/>
            <a:r>
              <a:rPr lang="en-DE" dirty="0"/>
              <a:t>This requires further investigation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2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AD575-0BC4-2F40-147A-A85AF8FF4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rafik 9">
            <a:extLst>
              <a:ext uri="{FF2B5EF4-FFF2-40B4-BE49-F238E27FC236}">
                <a16:creationId xmlns:a16="http://schemas.microsoft.com/office/drawing/2014/main" id="{6023598A-B288-3E1E-DF4F-C2003FA2ADA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-1887480" y="-4340175"/>
            <a:ext cx="16788600" cy="14073840"/>
          </a:xfrm>
          <a:prstGeom prst="rect">
            <a:avLst/>
          </a:prstGeom>
          <a:ln w="0">
            <a:noFill/>
          </a:ln>
        </p:spPr>
      </p:pic>
      <p:sp>
        <p:nvSpPr>
          <p:cNvPr id="565" name="Abgerundetes Rechteck 6">
            <a:extLst>
              <a:ext uri="{FF2B5EF4-FFF2-40B4-BE49-F238E27FC236}">
                <a16:creationId xmlns:a16="http://schemas.microsoft.com/office/drawing/2014/main" id="{14477E4A-0609-F1EE-A350-D1F4D7D762C4}"/>
              </a:ext>
            </a:extLst>
          </p:cNvPr>
          <p:cNvSpPr/>
          <p:nvPr/>
        </p:nvSpPr>
        <p:spPr>
          <a:xfrm>
            <a:off x="1438560" y="2729160"/>
            <a:ext cx="5068260" cy="438120"/>
          </a:xfrm>
          <a:prstGeom prst="roundRect">
            <a:avLst>
              <a:gd name="adj" fmla="val 8503"/>
            </a:avLst>
          </a:prstGeom>
          <a:solidFill>
            <a:srgbClr val="EEFFE2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noAutofit/>
          </a:bodyPr>
          <a:lstStyle/>
          <a:p>
            <a:pPr defTabSz="449280">
              <a:lnSpc>
                <a:spcPct val="83000"/>
              </a:lnSpc>
              <a:tabLst>
                <a:tab pos="0" algn="l"/>
              </a:tabLst>
            </a:pPr>
            <a:endParaRPr lang="en-US" sz="1400" b="0" strike="noStrike" spc="-1">
              <a:solidFill>
                <a:srgbClr val="071F41"/>
              </a:solidFill>
              <a:latin typeface="Arial"/>
            </a:endParaRPr>
          </a:p>
        </p:txBody>
      </p:sp>
      <p:sp>
        <p:nvSpPr>
          <p:cNvPr id="566" name="Abgerundetes Rechteck 7">
            <a:extLst>
              <a:ext uri="{FF2B5EF4-FFF2-40B4-BE49-F238E27FC236}">
                <a16:creationId xmlns:a16="http://schemas.microsoft.com/office/drawing/2014/main" id="{6BCB1E5C-98E3-B108-9467-C48F1BB846BC}"/>
              </a:ext>
            </a:extLst>
          </p:cNvPr>
          <p:cNvSpPr/>
          <p:nvPr/>
        </p:nvSpPr>
        <p:spPr>
          <a:xfrm>
            <a:off x="1789559" y="3152160"/>
            <a:ext cx="5363715" cy="438120"/>
          </a:xfrm>
          <a:prstGeom prst="roundRect">
            <a:avLst>
              <a:gd name="adj" fmla="val 8503"/>
            </a:avLst>
          </a:prstGeom>
          <a:solidFill>
            <a:srgbClr val="EEFFE2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noAutofit/>
          </a:bodyPr>
          <a:lstStyle/>
          <a:p>
            <a:pPr defTabSz="449280">
              <a:lnSpc>
                <a:spcPct val="83000"/>
              </a:lnSpc>
              <a:tabLst>
                <a:tab pos="0" algn="l"/>
              </a:tabLst>
            </a:pPr>
            <a:endParaRPr lang="en-US" sz="1400" b="0" strike="noStrike" spc="-1">
              <a:solidFill>
                <a:srgbClr val="071F41"/>
              </a:solidFill>
              <a:latin typeface="Arial"/>
            </a:endParaRPr>
          </a:p>
        </p:txBody>
      </p:sp>
      <p:sp>
        <p:nvSpPr>
          <p:cNvPr id="568" name="Abgerundetes Rechteck 11">
            <a:extLst>
              <a:ext uri="{FF2B5EF4-FFF2-40B4-BE49-F238E27FC236}">
                <a16:creationId xmlns:a16="http://schemas.microsoft.com/office/drawing/2014/main" id="{BFC5B3F3-E7C2-8DF3-EEE2-863711B91410}"/>
              </a:ext>
            </a:extLst>
          </p:cNvPr>
          <p:cNvSpPr/>
          <p:nvPr/>
        </p:nvSpPr>
        <p:spPr>
          <a:xfrm>
            <a:off x="1438560" y="3545640"/>
            <a:ext cx="5068260" cy="438120"/>
          </a:xfrm>
          <a:prstGeom prst="roundRect">
            <a:avLst>
              <a:gd name="adj" fmla="val 8503"/>
            </a:avLst>
          </a:prstGeom>
          <a:solidFill>
            <a:srgbClr val="EEFFE2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noAutofit/>
          </a:bodyPr>
          <a:lstStyle/>
          <a:p>
            <a:pPr defTabSz="449280">
              <a:lnSpc>
                <a:spcPct val="83000"/>
              </a:lnSpc>
              <a:tabLst>
                <a:tab pos="0" algn="l"/>
              </a:tabLst>
            </a:pPr>
            <a:endParaRPr lang="en-US" sz="1400" b="0" strike="noStrike" spc="-1">
              <a:solidFill>
                <a:srgbClr val="071F41"/>
              </a:solidFill>
              <a:latin typeface="Arial"/>
            </a:endParaRPr>
          </a:p>
        </p:txBody>
      </p:sp>
      <p:sp>
        <p:nvSpPr>
          <p:cNvPr id="569" name="Rectangle 2">
            <a:extLst>
              <a:ext uri="{FF2B5EF4-FFF2-40B4-BE49-F238E27FC236}">
                <a16:creationId xmlns:a16="http://schemas.microsoft.com/office/drawing/2014/main" id="{30066D86-07BA-4FD3-FCC1-BE17D3CAB5C8}"/>
              </a:ext>
            </a:extLst>
          </p:cNvPr>
          <p:cNvSpPr/>
          <p:nvPr/>
        </p:nvSpPr>
        <p:spPr>
          <a:xfrm>
            <a:off x="1601906" y="2638965"/>
            <a:ext cx="5255913" cy="7322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</a:tabLst>
            </a:pPr>
            <a:r>
              <a:rPr lang="en-US" sz="2800" b="1" strike="noStrike" spc="-1" dirty="0" err="1">
                <a:solidFill>
                  <a:srgbClr val="071F41"/>
                </a:solidFill>
                <a:latin typeface="Arial"/>
              </a:rPr>
              <a:t>TAITherm</a:t>
            </a:r>
            <a:r>
              <a:rPr lang="en-US" sz="2800" b="1" strike="noStrike" spc="-1" dirty="0">
                <a:solidFill>
                  <a:srgbClr val="071F41"/>
                </a:solidFill>
                <a:latin typeface="Arial"/>
              </a:rPr>
              <a:t>-Predicted Results </a:t>
            </a:r>
          </a:p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</a:tabLst>
            </a:pPr>
            <a:r>
              <a:rPr lang="en-US" sz="2800" b="1" strike="noStrike" spc="-1" dirty="0">
                <a:solidFill>
                  <a:srgbClr val="071F41"/>
                </a:solidFill>
                <a:latin typeface="Arial"/>
              </a:rPr>
              <a:t>      Orbital Phase (PV, Battery &amp; Electronics Cooling)</a:t>
            </a:r>
            <a:endParaRPr lang="en-US" sz="2800" b="1" strike="noStrike" spc="-1" dirty="0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570" name="Groupe 2">
            <a:extLst>
              <a:ext uri="{FF2B5EF4-FFF2-40B4-BE49-F238E27FC236}">
                <a16:creationId xmlns:a16="http://schemas.microsoft.com/office/drawing/2014/main" id="{834968AD-856C-9C8A-DB27-854DD4BEFB10}"/>
              </a:ext>
            </a:extLst>
          </p:cNvPr>
          <p:cNvGrpSpPr/>
          <p:nvPr/>
        </p:nvGrpSpPr>
        <p:grpSpPr>
          <a:xfrm>
            <a:off x="-250920" y="6623640"/>
            <a:ext cx="12507480" cy="264600"/>
            <a:chOff x="-250920" y="6623640"/>
            <a:chExt cx="12507480" cy="264600"/>
          </a:xfrm>
        </p:grpSpPr>
        <p:sp>
          <p:nvSpPr>
            <p:cNvPr id="571" name="Rechteck 15">
              <a:extLst>
                <a:ext uri="{FF2B5EF4-FFF2-40B4-BE49-F238E27FC236}">
                  <a16:creationId xmlns:a16="http://schemas.microsoft.com/office/drawing/2014/main" id="{603D00BB-FD99-0425-FF96-5721580DE238}"/>
                </a:ext>
              </a:extLst>
            </p:cNvPr>
            <p:cNvSpPr/>
            <p:nvPr/>
          </p:nvSpPr>
          <p:spPr>
            <a:xfrm>
              <a:off x="-250920" y="6623640"/>
              <a:ext cx="12507480" cy="264600"/>
            </a:xfrm>
            <a:prstGeom prst="rect">
              <a:avLst/>
            </a:prstGeom>
            <a:solidFill>
              <a:srgbClr val="10132B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numCol="1" spcCol="0" anchor="t">
              <a:noAutofit/>
            </a:bodyPr>
            <a:lstStyle/>
            <a:p>
              <a:pPr defTabSz="449280">
                <a:lnSpc>
                  <a:spcPct val="83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572" name="Grafik 16">
              <a:extLst>
                <a:ext uri="{FF2B5EF4-FFF2-40B4-BE49-F238E27FC236}">
                  <a16:creationId xmlns:a16="http://schemas.microsoft.com/office/drawing/2014/main" id="{3A1757F3-647B-BED5-F031-6F77E09C0687}"/>
                </a:ext>
              </a:extLst>
            </p:cNvPr>
            <p:cNvPicPr/>
            <p:nvPr/>
          </p:nvPicPr>
          <p:blipFill>
            <a:blip r:embed="rId4"/>
            <a:stretch/>
          </p:blipFill>
          <p:spPr>
            <a:xfrm>
              <a:off x="11350800" y="6681600"/>
              <a:ext cx="720360" cy="1080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73" name="Slide Number Placeholder 1">
            <a:extLst>
              <a:ext uri="{FF2B5EF4-FFF2-40B4-BE49-F238E27FC236}">
                <a16:creationId xmlns:a16="http://schemas.microsoft.com/office/drawing/2014/main" id="{6A22BFFC-90B9-289E-4839-B16103E53652}"/>
              </a:ext>
            </a:extLst>
          </p:cNvPr>
          <p:cNvSpPr/>
          <p:nvPr/>
        </p:nvSpPr>
        <p:spPr>
          <a:xfrm>
            <a:off x="9328680" y="6196320"/>
            <a:ext cx="274248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 defTabSz="914400">
              <a:lnSpc>
                <a:spcPct val="100000"/>
              </a:lnSpc>
            </a:pPr>
            <a:fld id="{863EEA0E-4F45-49E5-9DDA-4CDE01F9EC28}" type="slidenum">
              <a:rPr lang="en-US" sz="1200" b="0" strike="noStrike" spc="-1">
                <a:solidFill>
                  <a:srgbClr val="939393"/>
                </a:solidFill>
                <a:latin typeface="Calibri"/>
              </a:rPr>
              <a:t>17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74" name="Grafik 18">
            <a:extLst>
              <a:ext uri="{FF2B5EF4-FFF2-40B4-BE49-F238E27FC236}">
                <a16:creationId xmlns:a16="http://schemas.microsoft.com/office/drawing/2014/main" id="{2FE8FAEF-4650-D18A-AE7B-4CFCDD943170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11127600" y="34560"/>
            <a:ext cx="943560" cy="529920"/>
          </a:xfrm>
          <a:prstGeom prst="rect">
            <a:avLst/>
          </a:prstGeom>
          <a:ln w="0">
            <a:noFill/>
          </a:ln>
        </p:spPr>
      </p:pic>
      <p:pic>
        <p:nvPicPr>
          <p:cNvPr id="4" name="Grafik 2">
            <a:extLst>
              <a:ext uri="{FF2B5EF4-FFF2-40B4-BE49-F238E27FC236}">
                <a16:creationId xmlns:a16="http://schemas.microsoft.com/office/drawing/2014/main" id="{0D84B7CE-9FA7-3847-D1AA-0F41DEB158FC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6506820" y="4175640"/>
            <a:ext cx="2328480" cy="2020680"/>
          </a:xfrm>
          <a:prstGeom prst="rect">
            <a:avLst/>
          </a:prstGeom>
          <a:ln w="0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64E2DE7-7921-145C-5AFE-04A2096861B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79" y="6593377"/>
            <a:ext cx="924448" cy="284445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195089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EFF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8674B3-4299-819A-35DD-AB0DD63A1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Abgerundetes Rechteck 1">
            <a:extLst>
              <a:ext uri="{FF2B5EF4-FFF2-40B4-BE49-F238E27FC236}">
                <a16:creationId xmlns:a16="http://schemas.microsoft.com/office/drawing/2014/main" id="{B5F1E8A7-ABF1-B7F3-5757-6EFD854C95DC}"/>
              </a:ext>
            </a:extLst>
          </p:cNvPr>
          <p:cNvSpPr/>
          <p:nvPr/>
        </p:nvSpPr>
        <p:spPr>
          <a:xfrm>
            <a:off x="175704" y="187560"/>
            <a:ext cx="4099424" cy="438120"/>
          </a:xfrm>
          <a:prstGeom prst="roundRect">
            <a:avLst>
              <a:gd name="adj" fmla="val 8503"/>
            </a:avLst>
          </a:prstGeom>
          <a:solidFill>
            <a:srgbClr val="222644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noAutofit/>
          </a:bodyPr>
          <a:lstStyle/>
          <a:p>
            <a:pPr defTabSz="449280">
              <a:lnSpc>
                <a:spcPct val="83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1" name="Rectangle 2">
            <a:extLst>
              <a:ext uri="{FF2B5EF4-FFF2-40B4-BE49-F238E27FC236}">
                <a16:creationId xmlns:a16="http://schemas.microsoft.com/office/drawing/2014/main" id="{96266E18-E1E0-E97F-1531-6E8CC8F4D80F}"/>
              </a:ext>
            </a:extLst>
          </p:cNvPr>
          <p:cNvSpPr/>
          <p:nvPr/>
        </p:nvSpPr>
        <p:spPr>
          <a:xfrm>
            <a:off x="349583" y="120960"/>
            <a:ext cx="4099425" cy="913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</a:tabLst>
            </a:pPr>
            <a:r>
              <a:rPr lang="en-US" sz="2800" spc="-1" dirty="0">
                <a:solidFill>
                  <a:srgbClr val="EEFFE2"/>
                </a:solidFill>
                <a:latin typeface="Arial"/>
              </a:rPr>
              <a:t>Orbital Set-up </a:t>
            </a:r>
            <a:endParaRPr lang="en-US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462" name="Groupe 2">
            <a:extLst>
              <a:ext uri="{FF2B5EF4-FFF2-40B4-BE49-F238E27FC236}">
                <a16:creationId xmlns:a16="http://schemas.microsoft.com/office/drawing/2014/main" id="{3E6FD911-8DB4-9425-51CD-4583BC159DE0}"/>
              </a:ext>
            </a:extLst>
          </p:cNvPr>
          <p:cNvGrpSpPr/>
          <p:nvPr/>
        </p:nvGrpSpPr>
        <p:grpSpPr>
          <a:xfrm>
            <a:off x="-250920" y="6623640"/>
            <a:ext cx="12507480" cy="264600"/>
            <a:chOff x="-250920" y="6623640"/>
            <a:chExt cx="12507480" cy="264600"/>
          </a:xfrm>
        </p:grpSpPr>
        <p:sp>
          <p:nvSpPr>
            <p:cNvPr id="463" name="Rechteck 12">
              <a:extLst>
                <a:ext uri="{FF2B5EF4-FFF2-40B4-BE49-F238E27FC236}">
                  <a16:creationId xmlns:a16="http://schemas.microsoft.com/office/drawing/2014/main" id="{D1FFE9A0-2D64-67ED-DF70-186D03359C82}"/>
                </a:ext>
              </a:extLst>
            </p:cNvPr>
            <p:cNvSpPr/>
            <p:nvPr/>
          </p:nvSpPr>
          <p:spPr>
            <a:xfrm>
              <a:off x="-250920" y="6623640"/>
              <a:ext cx="12507480" cy="264600"/>
            </a:xfrm>
            <a:prstGeom prst="rect">
              <a:avLst/>
            </a:prstGeom>
            <a:solidFill>
              <a:srgbClr val="10132B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numCol="1" spcCol="0" anchor="t">
              <a:noAutofit/>
            </a:bodyPr>
            <a:lstStyle/>
            <a:p>
              <a:pPr defTabSz="449280">
                <a:lnSpc>
                  <a:spcPct val="83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464" name="Grafik 13">
              <a:extLst>
                <a:ext uri="{FF2B5EF4-FFF2-40B4-BE49-F238E27FC236}">
                  <a16:creationId xmlns:a16="http://schemas.microsoft.com/office/drawing/2014/main" id="{8C4E3BBC-B7BE-3F75-CF00-F92A29472A51}"/>
                </a:ext>
              </a:extLst>
            </p:cNvPr>
            <p:cNvPicPr/>
            <p:nvPr/>
          </p:nvPicPr>
          <p:blipFill>
            <a:blip r:embed="rId5"/>
            <a:stretch/>
          </p:blipFill>
          <p:spPr>
            <a:xfrm>
              <a:off x="11350800" y="6681600"/>
              <a:ext cx="720360" cy="1080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65" name="PlaceHolder 1">
            <a:extLst>
              <a:ext uri="{FF2B5EF4-FFF2-40B4-BE49-F238E27FC236}">
                <a16:creationId xmlns:a16="http://schemas.microsoft.com/office/drawing/2014/main" id="{4BC7A699-10D5-031C-F067-4EA1DB7E4884}"/>
              </a:ext>
            </a:extLst>
          </p:cNvPr>
          <p:cNvSpPr>
            <a:spLocks noGrp="1"/>
          </p:cNvSpPr>
          <p:nvPr>
            <p:ph type="sldNum" idx="62"/>
          </p:nvPr>
        </p:nvSpPr>
        <p:spPr>
          <a:xfrm>
            <a:off x="9328680" y="61048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939393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EF6D090-C1F0-4BB4-B7FA-8F4C0F640F77}" type="slidenum">
              <a:rPr lang="en-US" sz="1200" b="0" strike="noStrike" spc="-1">
                <a:solidFill>
                  <a:srgbClr val="939393"/>
                </a:solidFill>
                <a:latin typeface="Calibri"/>
              </a:rPr>
              <a:t>18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3ECFB5A-49CD-A980-4E86-F516FECFE3F0}"/>
              </a:ext>
            </a:extLst>
          </p:cNvPr>
          <p:cNvCxnSpPr/>
          <p:nvPr/>
        </p:nvCxnSpPr>
        <p:spPr>
          <a:xfrm>
            <a:off x="1389888" y="4594658"/>
            <a:ext cx="12893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102EF25-EA1F-879D-1FC6-B96DE2C98E6D}"/>
              </a:ext>
            </a:extLst>
          </p:cNvPr>
          <p:cNvCxnSpPr>
            <a:cxnSpLocks/>
          </p:cNvCxnSpPr>
          <p:nvPr/>
        </p:nvCxnSpPr>
        <p:spPr>
          <a:xfrm flipH="1">
            <a:off x="9217152" y="3689511"/>
            <a:ext cx="661480" cy="4936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3EC70D2E-BD04-0704-9A21-58868C2AED23}"/>
              </a:ext>
            </a:extLst>
          </p:cNvPr>
          <p:cNvSpPr txBox="1">
            <a:spLocks/>
          </p:cNvSpPr>
          <p:nvPr/>
        </p:nvSpPr>
        <p:spPr>
          <a:xfrm>
            <a:off x="175704" y="849635"/>
            <a:ext cx="4196977" cy="33944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DE" sz="1800" dirty="0">
                <a:latin typeface="+mj-lt"/>
              </a:rPr>
              <a:t>Orbit</a:t>
            </a:r>
            <a:r>
              <a:rPr lang="en-US" sz="1800" dirty="0">
                <a:latin typeface="+mj-lt"/>
              </a:rPr>
              <a:t>al details and Load condition</a:t>
            </a:r>
            <a:endParaRPr lang="en-DE" sz="1800" dirty="0">
              <a:latin typeface="+mj-lt"/>
            </a:endParaRPr>
          </a:p>
        </p:txBody>
      </p:sp>
      <p:pic>
        <p:nvPicPr>
          <p:cNvPr id="3" name="sun_view">
            <a:hlinkClick r:id="" action="ppaction://media"/>
            <a:extLst>
              <a:ext uri="{FF2B5EF4-FFF2-40B4-BE49-F238E27FC236}">
                <a16:creationId xmlns:a16="http://schemas.microsoft.com/office/drawing/2014/main" id="{64940B72-915B-E94B-CF19-6CDE1C3C93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69531" y="97200"/>
            <a:ext cx="7701630" cy="585324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C730CA4-59B1-1F88-1979-5CD2363543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836608"/>
              </p:ext>
            </p:extLst>
          </p:nvPr>
        </p:nvGraphicFramePr>
        <p:xfrm>
          <a:off x="175703" y="1272260"/>
          <a:ext cx="3942704" cy="2910917"/>
        </p:xfrm>
        <a:graphic>
          <a:graphicData uri="http://schemas.openxmlformats.org/drawingml/2006/table">
            <a:tbl>
              <a:tblPr/>
              <a:tblGrid>
                <a:gridCol w="1676389">
                  <a:extLst>
                    <a:ext uri="{9D8B030D-6E8A-4147-A177-3AD203B41FA5}">
                      <a16:colId xmlns:a16="http://schemas.microsoft.com/office/drawing/2014/main" val="2643708435"/>
                    </a:ext>
                  </a:extLst>
                </a:gridCol>
                <a:gridCol w="2266315">
                  <a:extLst>
                    <a:ext uri="{9D8B030D-6E8A-4147-A177-3AD203B41FA5}">
                      <a16:colId xmlns:a16="http://schemas.microsoft.com/office/drawing/2014/main" val="3332976578"/>
                    </a:ext>
                  </a:extLst>
                </a:gridCol>
              </a:tblGrid>
              <a:tr h="239996">
                <a:tc gridSpan="2"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DE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Max Solar Flux s/c [SUN to Face1]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05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936304"/>
                  </a:ext>
                </a:extLst>
              </a:tr>
              <a:tr h="441283"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DE" sz="1400" kern="1200" dirty="0">
                          <a:solidFill>
                            <a:srgbClr val="0A3751"/>
                          </a:solidFill>
                          <a:latin typeface="+mj-lt"/>
                          <a:ea typeface="+mn-ea"/>
                          <a:cs typeface="+mn-cs"/>
                        </a:rPr>
                        <a:t>Hot Case1 Boundary Conditions: ON condition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F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942910"/>
                  </a:ext>
                </a:extLst>
              </a:tr>
              <a:tr h="224512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DE" sz="1400" kern="1200" dirty="0">
                          <a:solidFill>
                            <a:srgbClr val="0A3751"/>
                          </a:solidFill>
                          <a:latin typeface="+mj-lt"/>
                          <a:ea typeface="+mn-ea"/>
                          <a:cs typeface="+mn-cs"/>
                        </a:rPr>
                        <a:t>Solar Flux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DE" sz="1400" kern="1200">
                          <a:solidFill>
                            <a:srgbClr val="0A3751"/>
                          </a:solidFill>
                          <a:latin typeface="+mj-lt"/>
                          <a:ea typeface="+mn-ea"/>
                          <a:cs typeface="+mn-cs"/>
                        </a:rPr>
                        <a:t>1412.738 W/m2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380932"/>
                  </a:ext>
                </a:extLst>
              </a:tr>
              <a:tr h="224512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DE" sz="1400" kern="1200" dirty="0">
                          <a:solidFill>
                            <a:srgbClr val="0A3751"/>
                          </a:solidFill>
                          <a:latin typeface="+mj-lt"/>
                          <a:ea typeface="+mn-ea"/>
                          <a:cs typeface="+mn-cs"/>
                        </a:rPr>
                        <a:t>Albedo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DE" sz="1400" kern="1200" dirty="0">
                          <a:solidFill>
                            <a:srgbClr val="0A3751"/>
                          </a:solidFill>
                          <a:latin typeface="+mj-lt"/>
                          <a:ea typeface="+mn-ea"/>
                          <a:cs typeface="+mn-cs"/>
                        </a:rPr>
                        <a:t>0.31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6385768"/>
                  </a:ext>
                </a:extLst>
              </a:tr>
              <a:tr h="224512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DE" sz="1400" kern="1200" dirty="0">
                          <a:solidFill>
                            <a:srgbClr val="0A3751"/>
                          </a:solidFill>
                          <a:latin typeface="+mj-lt"/>
                          <a:ea typeface="+mn-ea"/>
                          <a:cs typeface="+mn-cs"/>
                        </a:rPr>
                        <a:t>Earth IR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DE" sz="1400" kern="1200" dirty="0">
                          <a:solidFill>
                            <a:srgbClr val="0A3751"/>
                          </a:solidFill>
                          <a:latin typeface="+mj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6862731"/>
                  </a:ext>
                </a:extLst>
              </a:tr>
              <a:tr h="224512">
                <a:tc gridSpan="2"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DE" sz="1400" kern="1200" dirty="0">
                          <a:solidFill>
                            <a:srgbClr val="0A3751"/>
                          </a:solidFill>
                          <a:latin typeface="+mj-lt"/>
                          <a:ea typeface="+mn-ea"/>
                          <a:cs typeface="+mn-cs"/>
                        </a:rPr>
                        <a:t> ALL System ON condition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F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880165"/>
                  </a:ext>
                </a:extLst>
              </a:tr>
              <a:tr h="441283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DE" sz="1400" kern="1200" dirty="0">
                          <a:solidFill>
                            <a:srgbClr val="0A3751"/>
                          </a:solidFill>
                          <a:latin typeface="+mj-lt"/>
                          <a:ea typeface="+mn-ea"/>
                          <a:cs typeface="+mn-cs"/>
                        </a:rPr>
                        <a:t> Internal Heat Generation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kern="1200" dirty="0">
                          <a:solidFill>
                            <a:srgbClr val="0A3751"/>
                          </a:solidFill>
                          <a:latin typeface="+mj-lt"/>
                          <a:ea typeface="+mn-ea"/>
                          <a:cs typeface="+mn-cs"/>
                        </a:rPr>
                        <a:t>70</a:t>
                      </a:r>
                      <a:r>
                        <a:rPr lang="en-DE" sz="1400" kern="1200" dirty="0">
                          <a:solidFill>
                            <a:srgbClr val="0A3751"/>
                          </a:solidFill>
                          <a:latin typeface="+mj-lt"/>
                          <a:ea typeface="+mn-ea"/>
                          <a:cs typeface="+mn-cs"/>
                        </a:rPr>
                        <a:t> W</a:t>
                      </a:r>
                      <a:r>
                        <a:rPr lang="en-US" sz="1400" kern="1200" dirty="0">
                          <a:solidFill>
                            <a:srgbClr val="0A3751"/>
                          </a:solidFill>
                          <a:latin typeface="+mj-lt"/>
                          <a:ea typeface="+mn-ea"/>
                          <a:cs typeface="+mn-cs"/>
                        </a:rPr>
                        <a:t>+ 70W payload</a:t>
                      </a:r>
                      <a:endParaRPr lang="en-DE" sz="1400" kern="1200" dirty="0">
                        <a:solidFill>
                          <a:srgbClr val="0A375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778346"/>
                  </a:ext>
                </a:extLst>
              </a:tr>
              <a:tr h="441283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DE" sz="1400" kern="1200" dirty="0">
                          <a:solidFill>
                            <a:srgbClr val="0A3751"/>
                          </a:solidFill>
                          <a:latin typeface="+mj-lt"/>
                          <a:ea typeface="+mn-ea"/>
                          <a:cs typeface="+mn-cs"/>
                        </a:rPr>
                        <a:t> Internal Heat Generation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kern="1200" dirty="0">
                          <a:solidFill>
                            <a:srgbClr val="0A3751"/>
                          </a:solidFill>
                          <a:latin typeface="+mj-lt"/>
                          <a:ea typeface="+mn-ea"/>
                          <a:cs typeface="+mn-cs"/>
                        </a:rPr>
                        <a:t>70</a:t>
                      </a:r>
                      <a:r>
                        <a:rPr lang="en-DE" sz="1400" kern="1200" dirty="0">
                          <a:solidFill>
                            <a:srgbClr val="0A3751"/>
                          </a:solidFill>
                          <a:latin typeface="+mj-lt"/>
                          <a:ea typeface="+mn-ea"/>
                          <a:cs typeface="+mn-cs"/>
                        </a:rPr>
                        <a:t> W</a:t>
                      </a:r>
                      <a:r>
                        <a:rPr lang="en-US" sz="1400" kern="1200" dirty="0">
                          <a:solidFill>
                            <a:srgbClr val="0A3751"/>
                          </a:solidFill>
                          <a:latin typeface="+mj-lt"/>
                          <a:ea typeface="+mn-ea"/>
                          <a:cs typeface="+mn-cs"/>
                        </a:rPr>
                        <a:t>+ 100W payload(peak)</a:t>
                      </a:r>
                      <a:endParaRPr lang="en-DE" sz="1400" kern="1200" dirty="0">
                        <a:solidFill>
                          <a:srgbClr val="0A375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2300611"/>
                  </a:ext>
                </a:extLst>
              </a:tr>
              <a:tr h="224512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DE" sz="1400" kern="1200" dirty="0">
                          <a:solidFill>
                            <a:srgbClr val="0A3751"/>
                          </a:solidFill>
                          <a:latin typeface="+mj-lt"/>
                          <a:ea typeface="+mn-ea"/>
                          <a:cs typeface="+mn-cs"/>
                        </a:rPr>
                        <a:t>Altitude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DE" sz="1400" kern="1200" dirty="0">
                          <a:solidFill>
                            <a:srgbClr val="0A3751"/>
                          </a:solidFill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r>
                        <a:rPr lang="en-US" sz="1400" kern="1200" dirty="0">
                          <a:solidFill>
                            <a:srgbClr val="0A3751"/>
                          </a:solidFill>
                          <a:latin typeface="+mj-lt"/>
                          <a:ea typeface="+mn-ea"/>
                          <a:cs typeface="+mn-cs"/>
                        </a:rPr>
                        <a:t>2</a:t>
                      </a:r>
                      <a:r>
                        <a:rPr lang="en-DE" sz="1400" kern="1200" dirty="0">
                          <a:solidFill>
                            <a:srgbClr val="0A3751"/>
                          </a:solidFill>
                          <a:latin typeface="+mj-lt"/>
                          <a:ea typeface="+mn-ea"/>
                          <a:cs typeface="+mn-cs"/>
                        </a:rPr>
                        <a:t>0 km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09646"/>
                  </a:ext>
                </a:extLst>
              </a:tr>
              <a:tr h="224512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DE" sz="1400" kern="1200" dirty="0">
                          <a:solidFill>
                            <a:srgbClr val="0A3751"/>
                          </a:solidFill>
                          <a:latin typeface="+mj-lt"/>
                          <a:ea typeface="+mn-ea"/>
                          <a:cs typeface="+mn-cs"/>
                        </a:rPr>
                        <a:t>Inclination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kern="1200" dirty="0">
                          <a:solidFill>
                            <a:srgbClr val="0A3751"/>
                          </a:solidFill>
                          <a:latin typeface="+mj-lt"/>
                          <a:ea typeface="+mn-ea"/>
                          <a:cs typeface="+mn-cs"/>
                        </a:rPr>
                        <a:t>90</a:t>
                      </a:r>
                      <a:r>
                        <a:rPr lang="en-DE" sz="1400" kern="1200" dirty="0">
                          <a:solidFill>
                            <a:srgbClr val="0A3751"/>
                          </a:solidFill>
                          <a:latin typeface="+mj-lt"/>
                          <a:ea typeface="+mn-ea"/>
                          <a:cs typeface="+mn-cs"/>
                        </a:rPr>
                        <a:t>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3827648"/>
                  </a:ext>
                </a:extLst>
              </a:tr>
            </a:tbl>
          </a:graphicData>
        </a:graphic>
      </p:graphicFrame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CEDD00FD-7F13-BAAD-22D0-563A3F84ABFC}"/>
              </a:ext>
            </a:extLst>
          </p:cNvPr>
          <p:cNvSpPr txBox="1">
            <a:spLocks/>
          </p:cNvSpPr>
          <p:nvPr/>
        </p:nvSpPr>
        <p:spPr>
          <a:xfrm>
            <a:off x="0" y="4234020"/>
            <a:ext cx="4196977" cy="1383093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 </a:t>
            </a:r>
            <a:r>
              <a:rPr lang="en-US" sz="1800" dirty="0">
                <a:latin typeface="+mj-lt"/>
              </a:rPr>
              <a:t>Internal Heat Generation is dependent on the mission mode (Detumbling, Safe mode, Idle mode, Payload mode, Ground contract) in the orbit and De-orbit Burn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AD4929-F55B-A425-F8D2-93AFC8AB533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79" y="6593377"/>
            <a:ext cx="924448" cy="284445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196098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EF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99D66DD4-53DB-DCF8-DD34-1746BBB59EAC}"/>
              </a:ext>
            </a:extLst>
          </p:cNvPr>
          <p:cNvSpPr txBox="1">
            <a:spLocks/>
          </p:cNvSpPr>
          <p:nvPr/>
        </p:nvSpPr>
        <p:spPr>
          <a:xfrm>
            <a:off x="248397" y="1112754"/>
            <a:ext cx="7695729" cy="512637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DE" sz="2400" b="0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Ascent Solar CIGS (Thin-Film) modules. 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DE" sz="2400" b="0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Cell Type: CIGS (Copper Indium Gallium Selenide)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DE" sz="2400" b="0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Nominal Efficiency: ~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DE" sz="2400" b="0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21% 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DE" sz="2400" b="0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Temp Coefficient: -0.34% / °C (typical for Ascent CIGS)</a:t>
            </a:r>
          </a:p>
        </p:txBody>
      </p:sp>
      <p:pic>
        <p:nvPicPr>
          <p:cNvPr id="457" name="Picture 16"/>
          <p:cNvPicPr/>
          <p:nvPr/>
        </p:nvPicPr>
        <p:blipFill>
          <a:blip r:embed="rId3"/>
          <a:srcRect r="47976"/>
          <a:stretch/>
        </p:blipFill>
        <p:spPr>
          <a:xfrm>
            <a:off x="1124524" y="3483637"/>
            <a:ext cx="1912680" cy="1416600"/>
          </a:xfrm>
          <a:prstGeom prst="rect">
            <a:avLst/>
          </a:prstGeom>
          <a:ln w="0">
            <a:noFill/>
          </a:ln>
        </p:spPr>
      </p:pic>
      <p:pic>
        <p:nvPicPr>
          <p:cNvPr id="458" name="Picture 17"/>
          <p:cNvPicPr/>
          <p:nvPr/>
        </p:nvPicPr>
        <p:blipFill>
          <a:blip r:embed="rId3"/>
          <a:srcRect l="52688"/>
          <a:stretch/>
        </p:blipFill>
        <p:spPr>
          <a:xfrm>
            <a:off x="1169089" y="5061879"/>
            <a:ext cx="1739160" cy="1416600"/>
          </a:xfrm>
          <a:prstGeom prst="rect">
            <a:avLst/>
          </a:prstGeom>
          <a:ln w="0">
            <a:noFill/>
          </a:ln>
        </p:spPr>
      </p:pic>
      <p:sp>
        <p:nvSpPr>
          <p:cNvPr id="459" name="Abgerundetes Rechteck 1"/>
          <p:cNvSpPr/>
          <p:nvPr/>
        </p:nvSpPr>
        <p:spPr>
          <a:xfrm>
            <a:off x="803520" y="442080"/>
            <a:ext cx="6575848" cy="438120"/>
          </a:xfrm>
          <a:prstGeom prst="roundRect">
            <a:avLst>
              <a:gd name="adj" fmla="val 8503"/>
            </a:avLst>
          </a:prstGeom>
          <a:solidFill>
            <a:srgbClr val="222644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noAutofit/>
          </a:bodyPr>
          <a:lstStyle/>
          <a:p>
            <a:pPr defTabSz="449280">
              <a:lnSpc>
                <a:spcPct val="83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1" name="Rectangle 2"/>
          <p:cNvSpPr/>
          <p:nvPr/>
        </p:nvSpPr>
        <p:spPr>
          <a:xfrm>
            <a:off x="977400" y="375480"/>
            <a:ext cx="6966726" cy="913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</a:tabLst>
            </a:pPr>
            <a:r>
              <a:rPr lang="en-US" sz="2800" b="0" strike="noStrike" spc="-1" dirty="0">
                <a:solidFill>
                  <a:srgbClr val="EEFFE2"/>
                </a:solidFill>
                <a:latin typeface="Arial"/>
              </a:rPr>
              <a:t>Solar Module, PV Setup &amp; Performance</a:t>
            </a:r>
            <a:endParaRPr lang="en-US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462" name="Groupe 2"/>
          <p:cNvGrpSpPr/>
          <p:nvPr/>
        </p:nvGrpSpPr>
        <p:grpSpPr>
          <a:xfrm>
            <a:off x="-250920" y="6623640"/>
            <a:ext cx="12507480" cy="264600"/>
            <a:chOff x="-250920" y="6623640"/>
            <a:chExt cx="12507480" cy="264600"/>
          </a:xfrm>
        </p:grpSpPr>
        <p:sp>
          <p:nvSpPr>
            <p:cNvPr id="463" name="Rechteck 12"/>
            <p:cNvSpPr/>
            <p:nvPr/>
          </p:nvSpPr>
          <p:spPr>
            <a:xfrm>
              <a:off x="-250920" y="6623640"/>
              <a:ext cx="12507480" cy="264600"/>
            </a:xfrm>
            <a:prstGeom prst="rect">
              <a:avLst/>
            </a:prstGeom>
            <a:solidFill>
              <a:srgbClr val="10132B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numCol="1" spcCol="0" anchor="t">
              <a:noAutofit/>
            </a:bodyPr>
            <a:lstStyle/>
            <a:p>
              <a:pPr defTabSz="449280">
                <a:lnSpc>
                  <a:spcPct val="83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464" name="Grafik 13"/>
            <p:cNvPicPr/>
            <p:nvPr/>
          </p:nvPicPr>
          <p:blipFill>
            <a:blip r:embed="rId4"/>
            <a:stretch/>
          </p:blipFill>
          <p:spPr>
            <a:xfrm>
              <a:off x="11350800" y="6681600"/>
              <a:ext cx="720360" cy="1080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65" name="PlaceHolder 1"/>
          <p:cNvSpPr>
            <a:spLocks noGrp="1"/>
          </p:cNvSpPr>
          <p:nvPr>
            <p:ph type="sldNum" idx="62"/>
          </p:nvPr>
        </p:nvSpPr>
        <p:spPr>
          <a:xfrm>
            <a:off x="9328680" y="61048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939393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EF6D090-C1F0-4BB4-B7FA-8F4C0F640F77}" type="slidenum">
              <a:rPr lang="en-US" sz="1200" b="0" strike="noStrike" spc="-1">
                <a:solidFill>
                  <a:srgbClr val="939393"/>
                </a:solidFill>
                <a:latin typeface="Calibri"/>
              </a:rPr>
              <a:t>19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92FD925-A913-9839-4548-722F507E6656}"/>
              </a:ext>
            </a:extLst>
          </p:cNvPr>
          <p:cNvCxnSpPr/>
          <p:nvPr/>
        </p:nvCxnSpPr>
        <p:spPr>
          <a:xfrm>
            <a:off x="2404872" y="4334256"/>
            <a:ext cx="12893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1B11025-3BD2-D4F9-9D41-867E97257F79}"/>
              </a:ext>
            </a:extLst>
          </p:cNvPr>
          <p:cNvCxnSpPr>
            <a:cxnSpLocks/>
          </p:cNvCxnSpPr>
          <p:nvPr/>
        </p:nvCxnSpPr>
        <p:spPr>
          <a:xfrm flipH="1">
            <a:off x="10232136" y="3429109"/>
            <a:ext cx="661480" cy="4936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410CEA9-FF31-65CF-9F0D-80E92A44B9F6}"/>
              </a:ext>
            </a:extLst>
          </p:cNvPr>
          <p:cNvGrpSpPr/>
          <p:nvPr/>
        </p:nvGrpSpPr>
        <p:grpSpPr>
          <a:xfrm>
            <a:off x="3568977" y="1443600"/>
            <a:ext cx="8502183" cy="6475999"/>
            <a:chOff x="4125047" y="976210"/>
            <a:chExt cx="7987582" cy="6073384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15C2E2C-0D54-41C3-5743-42ED86D5B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21736" y="976210"/>
              <a:ext cx="4290893" cy="4290892"/>
            </a:xfrm>
            <a:prstGeom prst="roundRect">
              <a:avLst/>
            </a:prstGeom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0D93C63-7828-A1FF-13C0-7F0F52E06A77}"/>
                </a:ext>
              </a:extLst>
            </p:cNvPr>
            <p:cNvGrpSpPr/>
            <p:nvPr/>
          </p:nvGrpSpPr>
          <p:grpSpPr>
            <a:xfrm>
              <a:off x="4125047" y="2012414"/>
              <a:ext cx="5678052" cy="5037180"/>
              <a:chOff x="4440230" y="761914"/>
              <a:chExt cx="5678052" cy="5037180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EBE5A95E-E10C-15D8-26C9-6F9BC81B89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4028654">
                <a:off x="3633349" y="1568795"/>
                <a:ext cx="5037180" cy="3423417"/>
              </a:xfrm>
              <a:prstGeom prst="rect">
                <a:avLst/>
              </a:prstGeom>
            </p:spPr>
          </p:pic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3A72488-3A85-5D97-8F46-8B7A32B008F7}"/>
                  </a:ext>
                </a:extLst>
              </p:cNvPr>
              <p:cNvSpPr txBox="1"/>
              <p:nvPr/>
            </p:nvSpPr>
            <p:spPr>
              <a:xfrm>
                <a:off x="8136919" y="1390464"/>
                <a:ext cx="62004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DE" dirty="0"/>
                  <a:t>PV 1</a:t>
                </a:r>
              </a:p>
            </p:txBody>
          </p: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8BBDFDB0-8399-9109-00B7-35E264F7FBB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3668" y="1575131"/>
                <a:ext cx="1760160" cy="1522368"/>
              </a:xfrm>
              <a:prstGeom prst="straightConnector1">
                <a:avLst/>
              </a:prstGeom>
              <a:ln w="28575">
                <a:solidFill>
                  <a:srgbClr val="0066F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AF884130-BAB1-E8F6-BDF9-09B00AF62441}"/>
                  </a:ext>
                </a:extLst>
              </p:cNvPr>
              <p:cNvCxnSpPr>
                <a:cxnSpLocks/>
                <a:stCxn id="6" idx="3"/>
              </p:cNvCxnSpPr>
              <p:nvPr/>
            </p:nvCxnSpPr>
            <p:spPr>
              <a:xfrm>
                <a:off x="8756961" y="1575131"/>
                <a:ext cx="1361321" cy="475624"/>
              </a:xfrm>
              <a:prstGeom prst="straightConnector1">
                <a:avLst/>
              </a:prstGeom>
              <a:ln w="28575">
                <a:solidFill>
                  <a:srgbClr val="0066F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CC77499D-0989-668E-0096-3BD325439A1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79" y="6593377"/>
            <a:ext cx="924448" cy="284445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D4A740-5BA8-7D09-5BB4-402EE54908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85185" y="112332"/>
            <a:ext cx="2565615" cy="1278073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EFF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28D1FB-7DB6-1205-3BC6-4AD2D073B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Abgerundetes Rechteck 1">
            <a:extLst>
              <a:ext uri="{FF2B5EF4-FFF2-40B4-BE49-F238E27FC236}">
                <a16:creationId xmlns:a16="http://schemas.microsoft.com/office/drawing/2014/main" id="{8D4CBFA7-A3C4-8A47-CAED-5FFD01D4FDC4}"/>
              </a:ext>
            </a:extLst>
          </p:cNvPr>
          <p:cNvSpPr/>
          <p:nvPr/>
        </p:nvSpPr>
        <p:spPr>
          <a:xfrm>
            <a:off x="803520" y="442080"/>
            <a:ext cx="7235580" cy="438120"/>
          </a:xfrm>
          <a:prstGeom prst="roundRect">
            <a:avLst>
              <a:gd name="adj" fmla="val 8503"/>
            </a:avLst>
          </a:prstGeom>
          <a:solidFill>
            <a:srgbClr val="222644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noAutofit/>
          </a:bodyPr>
          <a:lstStyle/>
          <a:p>
            <a:pPr defTabSz="449280">
              <a:lnSpc>
                <a:spcPct val="83000"/>
              </a:lnSpc>
              <a:tabLst>
                <a:tab pos="0" algn="l"/>
              </a:tabLst>
            </a:pPr>
            <a:endParaRPr lang="en-US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1" name="Rectangle 2">
            <a:extLst>
              <a:ext uri="{FF2B5EF4-FFF2-40B4-BE49-F238E27FC236}">
                <a16:creationId xmlns:a16="http://schemas.microsoft.com/office/drawing/2014/main" id="{6C3E99EF-F7CC-FA1F-3268-41E9CFA2C5DF}"/>
              </a:ext>
            </a:extLst>
          </p:cNvPr>
          <p:cNvSpPr/>
          <p:nvPr/>
        </p:nvSpPr>
        <p:spPr>
          <a:xfrm>
            <a:off x="977399" y="375480"/>
            <a:ext cx="8115801" cy="913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</a:tabLst>
            </a:pPr>
            <a:r>
              <a:rPr lang="en-US" sz="2800" b="0" strike="noStrike" spc="-1" dirty="0">
                <a:solidFill>
                  <a:srgbClr val="EEFFE2"/>
                </a:solidFill>
                <a:latin typeface="Arial"/>
              </a:rPr>
              <a:t>Set-up Power Demand </a:t>
            </a:r>
            <a:r>
              <a:rPr lang="en-US" sz="2800" spc="-1" dirty="0">
                <a:solidFill>
                  <a:srgbClr val="EEFFE2"/>
                </a:solidFill>
                <a:latin typeface="Arial"/>
              </a:rPr>
              <a:t>and Cooling system</a:t>
            </a:r>
            <a:r>
              <a:rPr lang="en-US" sz="2800" b="0" strike="noStrike" spc="-1" dirty="0">
                <a:solidFill>
                  <a:srgbClr val="EEFFE2"/>
                </a:solidFill>
                <a:latin typeface="Arial"/>
              </a:rPr>
              <a:t> </a:t>
            </a:r>
          </a:p>
          <a:p>
            <a:pPr defTabSz="914400">
              <a:lnSpc>
                <a:spcPct val="100000"/>
              </a:lnSpc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</a:tabLst>
            </a:pPr>
            <a:r>
              <a:rPr lang="en-US" sz="2800" spc="-1" dirty="0">
                <a:solidFill>
                  <a:srgbClr val="EEFFE2"/>
                </a:solidFill>
                <a:latin typeface="Arial"/>
              </a:rPr>
              <a:t>      and Cooling system</a:t>
            </a:r>
            <a:endParaRPr lang="en-US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462" name="Groupe 2">
            <a:extLst>
              <a:ext uri="{FF2B5EF4-FFF2-40B4-BE49-F238E27FC236}">
                <a16:creationId xmlns:a16="http://schemas.microsoft.com/office/drawing/2014/main" id="{ECB752E2-3CAE-7E73-4778-4E1A4E1941EE}"/>
              </a:ext>
            </a:extLst>
          </p:cNvPr>
          <p:cNvGrpSpPr/>
          <p:nvPr/>
        </p:nvGrpSpPr>
        <p:grpSpPr>
          <a:xfrm>
            <a:off x="-250920" y="6623640"/>
            <a:ext cx="12507480" cy="264600"/>
            <a:chOff x="-250920" y="6623640"/>
            <a:chExt cx="12507480" cy="264600"/>
          </a:xfrm>
        </p:grpSpPr>
        <p:sp>
          <p:nvSpPr>
            <p:cNvPr id="463" name="Rechteck 12">
              <a:extLst>
                <a:ext uri="{FF2B5EF4-FFF2-40B4-BE49-F238E27FC236}">
                  <a16:creationId xmlns:a16="http://schemas.microsoft.com/office/drawing/2014/main" id="{49AA271F-5F2A-F1AF-1A08-0525D8222103}"/>
                </a:ext>
              </a:extLst>
            </p:cNvPr>
            <p:cNvSpPr/>
            <p:nvPr/>
          </p:nvSpPr>
          <p:spPr>
            <a:xfrm>
              <a:off x="-250920" y="6623640"/>
              <a:ext cx="12507480" cy="264600"/>
            </a:xfrm>
            <a:prstGeom prst="rect">
              <a:avLst/>
            </a:prstGeom>
            <a:solidFill>
              <a:srgbClr val="10132B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numCol="1" spcCol="0" anchor="t">
              <a:noAutofit/>
            </a:bodyPr>
            <a:lstStyle/>
            <a:p>
              <a:pPr defTabSz="449280">
                <a:lnSpc>
                  <a:spcPct val="83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464" name="Grafik 13">
              <a:extLst>
                <a:ext uri="{FF2B5EF4-FFF2-40B4-BE49-F238E27FC236}">
                  <a16:creationId xmlns:a16="http://schemas.microsoft.com/office/drawing/2014/main" id="{E90EBA41-8E00-3D55-EF0C-943B65D0E822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11350800" y="6681600"/>
              <a:ext cx="720360" cy="1080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65" name="PlaceHolder 1">
            <a:extLst>
              <a:ext uri="{FF2B5EF4-FFF2-40B4-BE49-F238E27FC236}">
                <a16:creationId xmlns:a16="http://schemas.microsoft.com/office/drawing/2014/main" id="{AC7EF45D-34F5-57AD-04F3-AC96225714D7}"/>
              </a:ext>
            </a:extLst>
          </p:cNvPr>
          <p:cNvSpPr>
            <a:spLocks noGrp="1"/>
          </p:cNvSpPr>
          <p:nvPr>
            <p:ph type="sldNum" idx="62"/>
          </p:nvPr>
        </p:nvSpPr>
        <p:spPr>
          <a:xfrm>
            <a:off x="9328680" y="61048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939393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EF6D090-C1F0-4BB4-B7FA-8F4C0F640F77}" type="slidenum">
              <a:rPr lang="en-US" sz="1200" b="0" strike="noStrike" spc="-1">
                <a:solidFill>
                  <a:srgbClr val="939393"/>
                </a:solidFill>
                <a:latin typeface="Calibri"/>
              </a:rPr>
              <a:t>20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62EBE75-B364-AD96-E3FF-0DA542D138C1}"/>
              </a:ext>
            </a:extLst>
          </p:cNvPr>
          <p:cNvCxnSpPr/>
          <p:nvPr/>
        </p:nvCxnSpPr>
        <p:spPr>
          <a:xfrm>
            <a:off x="1389888" y="4594658"/>
            <a:ext cx="12893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17DBC6C-AC13-8B79-39AF-1C17C7404394}"/>
              </a:ext>
            </a:extLst>
          </p:cNvPr>
          <p:cNvCxnSpPr>
            <a:cxnSpLocks/>
          </p:cNvCxnSpPr>
          <p:nvPr/>
        </p:nvCxnSpPr>
        <p:spPr>
          <a:xfrm flipH="1">
            <a:off x="9217152" y="3689511"/>
            <a:ext cx="661480" cy="4936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30EFF198-9494-35CC-09FC-15D95AB5C2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LightScreen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5616" y="3743662"/>
            <a:ext cx="6510528" cy="2753175"/>
          </a:xfrm>
          <a:prstGeom prst="rect">
            <a:avLst/>
          </a:prstGeom>
        </p:spPr>
      </p:pic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BB19FD39-D32D-B53F-730C-968FCF0AEB97}"/>
              </a:ext>
            </a:extLst>
          </p:cNvPr>
          <p:cNvSpPr txBox="1">
            <a:spLocks/>
          </p:cNvSpPr>
          <p:nvPr/>
        </p:nvSpPr>
        <p:spPr>
          <a:xfrm>
            <a:off x="353979" y="1164539"/>
            <a:ext cx="6536284" cy="245232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A375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35 Ah battery pack capacity; power demand is driven by on-board electronic components.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Starting SoC: 50%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DE" sz="2000" b="0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Battery Plate &amp; Payload Plate are cooled with coolant</a:t>
            </a:r>
          </a:p>
          <a:p>
            <a:pPr lvl="0" fontAlgn="base">
              <a:defRPr/>
            </a:pPr>
            <a:r>
              <a:rPr kumimoji="0" lang="en-DE" sz="2000" b="0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Coolant releases heat at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the </a:t>
            </a:r>
            <a:r>
              <a:rPr kumimoji="0" lang="en-DE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TopLid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and </a:t>
            </a:r>
            <a:r>
              <a:rPr lang="en-DE" sz="2000" dirty="0">
                <a:latin typeface="+mj-lt"/>
              </a:rPr>
              <a:t>Coolant </a:t>
            </a:r>
            <a:r>
              <a:rPr lang="en-US" sz="2000" dirty="0">
                <a:latin typeface="+mj-lt"/>
              </a:rPr>
              <a:t>volumetric flow rate</a:t>
            </a:r>
            <a:r>
              <a:rPr lang="en-DE" sz="2000" dirty="0">
                <a:latin typeface="+mj-lt"/>
              </a:rPr>
              <a:t>: 50 L/hr</a:t>
            </a:r>
            <a:endParaRPr kumimoji="0" lang="en-DE" sz="2000" b="0" i="0" u="none" strike="noStrike" kern="1200" cap="none" spc="0" normalizeH="0" baseline="0" noProof="0" dirty="0">
              <a:ln>
                <a:noFill/>
              </a:ln>
              <a:solidFill>
                <a:srgbClr val="0A375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DE" sz="2000" b="0" i="0" u="none" strike="noStrike" kern="1200" cap="none" spc="0" normalizeH="0" baseline="0" noProof="0" dirty="0">
                <a:ln>
                  <a:noFill/>
                </a:ln>
                <a:solidFill>
                  <a:srgbClr val="0A375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Simulated with fluid nodes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F8B82D-D1E5-AC21-75E0-57A296157B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6861" y="3746303"/>
            <a:ext cx="4974299" cy="2800117"/>
          </a:xfrm>
          <a:prstGeom prst="roundRect">
            <a:avLst/>
          </a:prstGeom>
        </p:spPr>
      </p:pic>
      <p:pic>
        <p:nvPicPr>
          <p:cNvPr id="11" name="Picture 10" descr="A picture containing diagram&#10;&#10;Description automatically generated">
            <a:extLst>
              <a:ext uri="{FF2B5EF4-FFF2-40B4-BE49-F238E27FC236}">
                <a16:creationId xmlns:a16="http://schemas.microsoft.com/office/drawing/2014/main" id="{EB0D13CC-2F94-32BE-1448-0D4DECEC4722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8290728" y="716169"/>
            <a:ext cx="3707280" cy="2452320"/>
          </a:xfrm>
          <a:prstGeom prst="rect">
            <a:avLst/>
          </a:prstGeom>
          <a:ln w="0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35AEEC-440F-7D1D-6D02-3563A9DA783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3933" r="29760"/>
          <a:stretch>
            <a:fillRect/>
          </a:stretch>
        </p:blipFill>
        <p:spPr>
          <a:xfrm>
            <a:off x="2409193" y="3729345"/>
            <a:ext cx="2363755" cy="27531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3607FD-1477-EAE5-1859-9D4E4A1CD30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79" y="6593377"/>
            <a:ext cx="924448" cy="284445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403475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EFF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629B27-520E-C223-876C-97492FD13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Abgerundetes Rechteck 1">
            <a:extLst>
              <a:ext uri="{FF2B5EF4-FFF2-40B4-BE49-F238E27FC236}">
                <a16:creationId xmlns:a16="http://schemas.microsoft.com/office/drawing/2014/main" id="{019F728C-9D62-E259-9B33-90484B18EAFD}"/>
              </a:ext>
            </a:extLst>
          </p:cNvPr>
          <p:cNvSpPr/>
          <p:nvPr/>
        </p:nvSpPr>
        <p:spPr>
          <a:xfrm>
            <a:off x="803520" y="442080"/>
            <a:ext cx="4099424" cy="438120"/>
          </a:xfrm>
          <a:prstGeom prst="roundRect">
            <a:avLst>
              <a:gd name="adj" fmla="val 8503"/>
            </a:avLst>
          </a:prstGeom>
          <a:solidFill>
            <a:srgbClr val="222644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noAutofit/>
          </a:bodyPr>
          <a:lstStyle/>
          <a:p>
            <a:pPr defTabSz="449280">
              <a:lnSpc>
                <a:spcPct val="83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1" name="Rectangle 2">
            <a:extLst>
              <a:ext uri="{FF2B5EF4-FFF2-40B4-BE49-F238E27FC236}">
                <a16:creationId xmlns:a16="http://schemas.microsoft.com/office/drawing/2014/main" id="{A5C24438-1B84-4190-BA04-325E390070A6}"/>
              </a:ext>
            </a:extLst>
          </p:cNvPr>
          <p:cNvSpPr/>
          <p:nvPr/>
        </p:nvSpPr>
        <p:spPr>
          <a:xfrm>
            <a:off x="977399" y="375480"/>
            <a:ext cx="4099425" cy="913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</a:tabLst>
            </a:pPr>
            <a:r>
              <a:rPr lang="en-US" sz="2800" b="0" strike="noStrike" spc="-1" dirty="0">
                <a:solidFill>
                  <a:srgbClr val="EEFFE2"/>
                </a:solidFill>
                <a:latin typeface="Arial"/>
              </a:rPr>
              <a:t>Results System Energy</a:t>
            </a:r>
            <a:endParaRPr lang="en-US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462" name="Groupe 2">
            <a:extLst>
              <a:ext uri="{FF2B5EF4-FFF2-40B4-BE49-F238E27FC236}">
                <a16:creationId xmlns:a16="http://schemas.microsoft.com/office/drawing/2014/main" id="{22FC7E1F-FA55-A466-5595-D40DE1564496}"/>
              </a:ext>
            </a:extLst>
          </p:cNvPr>
          <p:cNvGrpSpPr/>
          <p:nvPr/>
        </p:nvGrpSpPr>
        <p:grpSpPr>
          <a:xfrm>
            <a:off x="-250920" y="6623640"/>
            <a:ext cx="12507480" cy="264600"/>
            <a:chOff x="-250920" y="6623640"/>
            <a:chExt cx="12507480" cy="264600"/>
          </a:xfrm>
        </p:grpSpPr>
        <p:sp>
          <p:nvSpPr>
            <p:cNvPr id="463" name="Rechteck 12">
              <a:extLst>
                <a:ext uri="{FF2B5EF4-FFF2-40B4-BE49-F238E27FC236}">
                  <a16:creationId xmlns:a16="http://schemas.microsoft.com/office/drawing/2014/main" id="{CA914895-4559-CC56-6CD4-E0BEC026548E}"/>
                </a:ext>
              </a:extLst>
            </p:cNvPr>
            <p:cNvSpPr/>
            <p:nvPr/>
          </p:nvSpPr>
          <p:spPr>
            <a:xfrm>
              <a:off x="-250920" y="6623640"/>
              <a:ext cx="12507480" cy="264600"/>
            </a:xfrm>
            <a:prstGeom prst="rect">
              <a:avLst/>
            </a:prstGeom>
            <a:solidFill>
              <a:srgbClr val="10132B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numCol="1" spcCol="0" anchor="t">
              <a:noAutofit/>
            </a:bodyPr>
            <a:lstStyle/>
            <a:p>
              <a:pPr defTabSz="449280">
                <a:lnSpc>
                  <a:spcPct val="83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464" name="Grafik 13">
              <a:extLst>
                <a:ext uri="{FF2B5EF4-FFF2-40B4-BE49-F238E27FC236}">
                  <a16:creationId xmlns:a16="http://schemas.microsoft.com/office/drawing/2014/main" id="{23195946-B894-8025-DF93-AA3A7B01DCF5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11350800" y="6681600"/>
              <a:ext cx="720360" cy="1080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65" name="PlaceHolder 1">
            <a:extLst>
              <a:ext uri="{FF2B5EF4-FFF2-40B4-BE49-F238E27FC236}">
                <a16:creationId xmlns:a16="http://schemas.microsoft.com/office/drawing/2014/main" id="{C890BF61-405C-A45B-3EA9-BFC580067CF1}"/>
              </a:ext>
            </a:extLst>
          </p:cNvPr>
          <p:cNvSpPr>
            <a:spLocks noGrp="1"/>
          </p:cNvSpPr>
          <p:nvPr>
            <p:ph type="sldNum" idx="62"/>
          </p:nvPr>
        </p:nvSpPr>
        <p:spPr>
          <a:xfrm>
            <a:off x="9328680" y="61048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939393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EF6D090-C1F0-4BB4-B7FA-8F4C0F640F77}" type="slidenum">
              <a:rPr lang="en-US" sz="1200" b="0" strike="noStrike" spc="-1">
                <a:solidFill>
                  <a:srgbClr val="939393"/>
                </a:solidFill>
                <a:latin typeface="Calibri"/>
              </a:rPr>
              <a:t>21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182A3C3-4E69-B2C2-851C-396728633982}"/>
              </a:ext>
            </a:extLst>
          </p:cNvPr>
          <p:cNvCxnSpPr/>
          <p:nvPr/>
        </p:nvCxnSpPr>
        <p:spPr>
          <a:xfrm>
            <a:off x="2404872" y="4334256"/>
            <a:ext cx="12893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F8C662A-D6D8-253C-711D-850D79F2CD68}"/>
              </a:ext>
            </a:extLst>
          </p:cNvPr>
          <p:cNvCxnSpPr>
            <a:cxnSpLocks/>
          </p:cNvCxnSpPr>
          <p:nvPr/>
        </p:nvCxnSpPr>
        <p:spPr>
          <a:xfrm flipH="1">
            <a:off x="10232136" y="3429109"/>
            <a:ext cx="661480" cy="4936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60FDCFD-506C-7AC2-1A72-3616B94B33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861" y="1181850"/>
            <a:ext cx="5922393" cy="43045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C21367-71D2-D5F7-D196-0C75D388E9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2523" y="1181850"/>
            <a:ext cx="5922393" cy="43045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A77667-9400-4448-DC34-2096C58630A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79" y="6593377"/>
            <a:ext cx="924448" cy="284445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133399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EFF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481ED9-BFC3-D133-1EA4-DBF6FBD37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Abgerundetes Rechteck 1">
            <a:extLst>
              <a:ext uri="{FF2B5EF4-FFF2-40B4-BE49-F238E27FC236}">
                <a16:creationId xmlns:a16="http://schemas.microsoft.com/office/drawing/2014/main" id="{EDD9D826-F4DC-8BFF-266A-AAB63AAFB9F8}"/>
              </a:ext>
            </a:extLst>
          </p:cNvPr>
          <p:cNvSpPr/>
          <p:nvPr/>
        </p:nvSpPr>
        <p:spPr>
          <a:xfrm>
            <a:off x="803520" y="442080"/>
            <a:ext cx="5771016" cy="438120"/>
          </a:xfrm>
          <a:prstGeom prst="roundRect">
            <a:avLst>
              <a:gd name="adj" fmla="val 8503"/>
            </a:avLst>
          </a:prstGeom>
          <a:solidFill>
            <a:srgbClr val="222644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noAutofit/>
          </a:bodyPr>
          <a:lstStyle/>
          <a:p>
            <a:pPr defTabSz="449280">
              <a:lnSpc>
                <a:spcPct val="83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1" name="Rectangle 2">
            <a:extLst>
              <a:ext uri="{FF2B5EF4-FFF2-40B4-BE49-F238E27FC236}">
                <a16:creationId xmlns:a16="http://schemas.microsoft.com/office/drawing/2014/main" id="{C6B35C77-CACC-9844-4A3E-ACDCD859EE0C}"/>
              </a:ext>
            </a:extLst>
          </p:cNvPr>
          <p:cNvSpPr/>
          <p:nvPr/>
        </p:nvSpPr>
        <p:spPr>
          <a:xfrm>
            <a:off x="977399" y="375480"/>
            <a:ext cx="6401809" cy="913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</a:tabLst>
            </a:pPr>
            <a:r>
              <a:rPr lang="en-US" sz="2800" b="0" strike="noStrike" spc="-1" dirty="0">
                <a:solidFill>
                  <a:srgbClr val="EEFFE2"/>
                </a:solidFill>
                <a:latin typeface="Arial"/>
              </a:rPr>
              <a:t>Results Component Temperatures</a:t>
            </a:r>
            <a:endParaRPr lang="en-US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462" name="Groupe 2">
            <a:extLst>
              <a:ext uri="{FF2B5EF4-FFF2-40B4-BE49-F238E27FC236}">
                <a16:creationId xmlns:a16="http://schemas.microsoft.com/office/drawing/2014/main" id="{E2E4F9BC-8DCE-ACD4-6F6D-92A8BCC4E9E7}"/>
              </a:ext>
            </a:extLst>
          </p:cNvPr>
          <p:cNvGrpSpPr/>
          <p:nvPr/>
        </p:nvGrpSpPr>
        <p:grpSpPr>
          <a:xfrm>
            <a:off x="-250920" y="6623640"/>
            <a:ext cx="12507480" cy="264600"/>
            <a:chOff x="-250920" y="6623640"/>
            <a:chExt cx="12507480" cy="264600"/>
          </a:xfrm>
        </p:grpSpPr>
        <p:sp>
          <p:nvSpPr>
            <p:cNvPr id="463" name="Rechteck 12">
              <a:extLst>
                <a:ext uri="{FF2B5EF4-FFF2-40B4-BE49-F238E27FC236}">
                  <a16:creationId xmlns:a16="http://schemas.microsoft.com/office/drawing/2014/main" id="{BDF1299A-8B50-EC65-5B2A-49E0AA9F688B}"/>
                </a:ext>
              </a:extLst>
            </p:cNvPr>
            <p:cNvSpPr/>
            <p:nvPr/>
          </p:nvSpPr>
          <p:spPr>
            <a:xfrm>
              <a:off x="-250920" y="6623640"/>
              <a:ext cx="12507480" cy="264600"/>
            </a:xfrm>
            <a:prstGeom prst="rect">
              <a:avLst/>
            </a:prstGeom>
            <a:solidFill>
              <a:srgbClr val="10132B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numCol="1" spcCol="0" anchor="t">
              <a:noAutofit/>
            </a:bodyPr>
            <a:lstStyle/>
            <a:p>
              <a:pPr defTabSz="449280">
                <a:lnSpc>
                  <a:spcPct val="83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464" name="Grafik 13">
              <a:extLst>
                <a:ext uri="{FF2B5EF4-FFF2-40B4-BE49-F238E27FC236}">
                  <a16:creationId xmlns:a16="http://schemas.microsoft.com/office/drawing/2014/main" id="{6E4212E1-78FF-10C4-7758-B0703DC7D936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11350800" y="6681600"/>
              <a:ext cx="720360" cy="1080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65" name="PlaceHolder 1">
            <a:extLst>
              <a:ext uri="{FF2B5EF4-FFF2-40B4-BE49-F238E27FC236}">
                <a16:creationId xmlns:a16="http://schemas.microsoft.com/office/drawing/2014/main" id="{F3EA9C0B-6D40-64CB-B34A-F5C47D0795A4}"/>
              </a:ext>
            </a:extLst>
          </p:cNvPr>
          <p:cNvSpPr>
            <a:spLocks noGrp="1"/>
          </p:cNvSpPr>
          <p:nvPr>
            <p:ph type="sldNum" idx="62"/>
          </p:nvPr>
        </p:nvSpPr>
        <p:spPr>
          <a:xfrm>
            <a:off x="9328680" y="61048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939393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EF6D090-C1F0-4BB4-B7FA-8F4C0F640F77}" type="slidenum">
              <a:rPr lang="en-US" sz="1200" b="0" strike="noStrike" spc="-1">
                <a:solidFill>
                  <a:srgbClr val="939393"/>
                </a:solidFill>
                <a:latin typeface="Calibri"/>
              </a:rPr>
              <a:t>22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2BDF79F-A742-F5BA-EF33-3DAEDF001410}"/>
              </a:ext>
            </a:extLst>
          </p:cNvPr>
          <p:cNvCxnSpPr/>
          <p:nvPr/>
        </p:nvCxnSpPr>
        <p:spPr>
          <a:xfrm>
            <a:off x="2404872" y="4334256"/>
            <a:ext cx="12893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C0E9D1B-5C79-CAA4-80E4-6AFBB339F991}"/>
              </a:ext>
            </a:extLst>
          </p:cNvPr>
          <p:cNvCxnSpPr>
            <a:cxnSpLocks/>
          </p:cNvCxnSpPr>
          <p:nvPr/>
        </p:nvCxnSpPr>
        <p:spPr>
          <a:xfrm flipH="1">
            <a:off x="10232136" y="3429109"/>
            <a:ext cx="661480" cy="4936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B37A16D-EA2D-0C62-91EE-3A8345860C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668" y="1181851"/>
            <a:ext cx="5922393" cy="43045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5F7F67-93FE-72EF-17AB-0C324D5AE9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2523" y="1181850"/>
            <a:ext cx="5922393" cy="43045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9952F1-5C50-2D52-F826-E1AAA4F198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79" y="6593377"/>
            <a:ext cx="924448" cy="284445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158339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F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80DF21-15DD-A260-C633-5C630F4D1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Abgerundetes Rechteck 1">
            <a:extLst>
              <a:ext uri="{FF2B5EF4-FFF2-40B4-BE49-F238E27FC236}">
                <a16:creationId xmlns:a16="http://schemas.microsoft.com/office/drawing/2014/main" id="{B294FF89-31CB-6F8D-CD60-CBA825428B71}"/>
              </a:ext>
            </a:extLst>
          </p:cNvPr>
          <p:cNvSpPr/>
          <p:nvPr/>
        </p:nvSpPr>
        <p:spPr>
          <a:xfrm>
            <a:off x="175703" y="187560"/>
            <a:ext cx="10257458" cy="438120"/>
          </a:xfrm>
          <a:prstGeom prst="roundRect">
            <a:avLst>
              <a:gd name="adj" fmla="val 8503"/>
            </a:avLst>
          </a:prstGeom>
          <a:solidFill>
            <a:srgbClr val="222644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t">
            <a:noAutofit/>
          </a:bodyPr>
          <a:lstStyle/>
          <a:p>
            <a:pPr defTabSz="449280">
              <a:lnSpc>
                <a:spcPct val="83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1" name="Rectangle 2">
            <a:extLst>
              <a:ext uri="{FF2B5EF4-FFF2-40B4-BE49-F238E27FC236}">
                <a16:creationId xmlns:a16="http://schemas.microsoft.com/office/drawing/2014/main" id="{5A9C2B9B-AA04-E97D-D1E2-79B2D7AEE4CA}"/>
              </a:ext>
            </a:extLst>
          </p:cNvPr>
          <p:cNvSpPr/>
          <p:nvPr/>
        </p:nvSpPr>
        <p:spPr>
          <a:xfrm>
            <a:off x="349582" y="120960"/>
            <a:ext cx="10257458" cy="913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</a:tabLst>
            </a:pPr>
            <a:r>
              <a:rPr lang="en-US" sz="2800" spc="-1" dirty="0">
                <a:solidFill>
                  <a:srgbClr val="EEFFE2"/>
                </a:solidFill>
                <a:latin typeface="Arial"/>
              </a:rPr>
              <a:t>Conclusions</a:t>
            </a:r>
          </a:p>
        </p:txBody>
      </p:sp>
      <p:grpSp>
        <p:nvGrpSpPr>
          <p:cNvPr id="462" name="Groupe 2">
            <a:extLst>
              <a:ext uri="{FF2B5EF4-FFF2-40B4-BE49-F238E27FC236}">
                <a16:creationId xmlns:a16="http://schemas.microsoft.com/office/drawing/2014/main" id="{41B2EA33-A346-AE77-0F22-26264B454C64}"/>
              </a:ext>
            </a:extLst>
          </p:cNvPr>
          <p:cNvGrpSpPr/>
          <p:nvPr/>
        </p:nvGrpSpPr>
        <p:grpSpPr>
          <a:xfrm>
            <a:off x="-250920" y="6623640"/>
            <a:ext cx="12507480" cy="264600"/>
            <a:chOff x="-250920" y="6623640"/>
            <a:chExt cx="12507480" cy="264600"/>
          </a:xfrm>
        </p:grpSpPr>
        <p:sp>
          <p:nvSpPr>
            <p:cNvPr id="463" name="Rechteck 12">
              <a:extLst>
                <a:ext uri="{FF2B5EF4-FFF2-40B4-BE49-F238E27FC236}">
                  <a16:creationId xmlns:a16="http://schemas.microsoft.com/office/drawing/2014/main" id="{A276B8A8-3E13-8F43-5966-09FCB11C4664}"/>
                </a:ext>
              </a:extLst>
            </p:cNvPr>
            <p:cNvSpPr/>
            <p:nvPr/>
          </p:nvSpPr>
          <p:spPr>
            <a:xfrm>
              <a:off x="-250920" y="6623640"/>
              <a:ext cx="12507480" cy="264600"/>
            </a:xfrm>
            <a:prstGeom prst="rect">
              <a:avLst/>
            </a:prstGeom>
            <a:solidFill>
              <a:srgbClr val="10132B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numCol="1" spcCol="0" anchor="t">
              <a:noAutofit/>
            </a:bodyPr>
            <a:lstStyle/>
            <a:p>
              <a:pPr defTabSz="449280">
                <a:lnSpc>
                  <a:spcPct val="83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Calibri"/>
              </a:endParaRPr>
            </a:p>
          </p:txBody>
        </p:sp>
        <p:pic>
          <p:nvPicPr>
            <p:cNvPr id="464" name="Grafik 13">
              <a:extLst>
                <a:ext uri="{FF2B5EF4-FFF2-40B4-BE49-F238E27FC236}">
                  <a16:creationId xmlns:a16="http://schemas.microsoft.com/office/drawing/2014/main" id="{C44BAB06-586F-1A4E-BD8B-AE590D564A58}"/>
                </a:ext>
              </a:extLst>
            </p:cNvPr>
            <p:cNvPicPr/>
            <p:nvPr/>
          </p:nvPicPr>
          <p:blipFill>
            <a:blip r:embed="rId4"/>
            <a:stretch/>
          </p:blipFill>
          <p:spPr>
            <a:xfrm>
              <a:off x="11350800" y="6681600"/>
              <a:ext cx="720360" cy="1080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65" name="PlaceHolder 1">
            <a:extLst>
              <a:ext uri="{FF2B5EF4-FFF2-40B4-BE49-F238E27FC236}">
                <a16:creationId xmlns:a16="http://schemas.microsoft.com/office/drawing/2014/main" id="{F41E6B85-DF40-ECE6-1A05-31EA22C4C020}"/>
              </a:ext>
            </a:extLst>
          </p:cNvPr>
          <p:cNvSpPr>
            <a:spLocks noGrp="1"/>
          </p:cNvSpPr>
          <p:nvPr>
            <p:ph type="sldNum" idx="21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939393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EF6D090-C1F0-4BB4-B7FA-8F4C0F640F77}" type="slidenum">
              <a:rPr lang="en-US" sz="1200" b="0" strike="noStrike" spc="-1">
                <a:solidFill>
                  <a:srgbClr val="939393"/>
                </a:solidFill>
                <a:latin typeface="Calibri"/>
              </a:rPr>
              <a:t>23</a:t>
            </a:fld>
            <a:endParaRPr lang="en-U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64C053B-D1C6-7E4F-DD76-285608281150}"/>
              </a:ext>
            </a:extLst>
          </p:cNvPr>
          <p:cNvCxnSpPr/>
          <p:nvPr/>
        </p:nvCxnSpPr>
        <p:spPr>
          <a:xfrm>
            <a:off x="1389888" y="4594658"/>
            <a:ext cx="12893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7629D6F-52A2-DF84-0655-60664ABD1C75}"/>
              </a:ext>
            </a:extLst>
          </p:cNvPr>
          <p:cNvCxnSpPr>
            <a:cxnSpLocks/>
          </p:cNvCxnSpPr>
          <p:nvPr/>
        </p:nvCxnSpPr>
        <p:spPr>
          <a:xfrm flipH="1">
            <a:off x="9217152" y="3689511"/>
            <a:ext cx="661480" cy="4936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FAA5BD2-F7B3-1719-2FB4-F8FE861950A6}"/>
              </a:ext>
            </a:extLst>
          </p:cNvPr>
          <p:cNvCxnSpPr>
            <a:cxnSpLocks/>
          </p:cNvCxnSpPr>
          <p:nvPr/>
        </p:nvCxnSpPr>
        <p:spPr>
          <a:xfrm flipH="1">
            <a:off x="4579112" y="1086888"/>
            <a:ext cx="3108961" cy="19093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9EE6CEC-DE9A-A285-C536-D73324ED74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79" y="6593377"/>
            <a:ext cx="924448" cy="284445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A08C4F13-9D77-9749-15B9-F00934E82C24}"/>
              </a:ext>
            </a:extLst>
          </p:cNvPr>
          <p:cNvSpPr txBox="1">
            <a:spLocks/>
          </p:cNvSpPr>
          <p:nvPr/>
        </p:nvSpPr>
        <p:spPr>
          <a:xfrm>
            <a:off x="408561" y="1050587"/>
            <a:ext cx="11439728" cy="51263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Battery</a:t>
            </a:r>
          </a:p>
          <a:p>
            <a:pPr lvl="1"/>
            <a:r>
              <a:rPr lang="en-DE" dirty="0"/>
              <a:t>Simulated battery pack for 50 cycles followed by full discharge</a:t>
            </a:r>
            <a:endParaRPr lang="en-GB" dirty="0"/>
          </a:p>
          <a:p>
            <a:pPr lvl="1"/>
            <a:r>
              <a:rPr lang="en-DE" dirty="0"/>
              <a:t>Results in reasonable agreement with experiment</a:t>
            </a:r>
          </a:p>
          <a:p>
            <a:pPr lvl="1"/>
            <a:r>
              <a:rPr lang="en-DE" dirty="0"/>
              <a:t>Slight deviation, due to unknown experimental parameters</a:t>
            </a:r>
          </a:p>
          <a:p>
            <a:pPr lvl="2"/>
            <a:r>
              <a:rPr lang="en-DE" dirty="0"/>
              <a:t>This requires further investigation</a:t>
            </a:r>
            <a:endParaRPr lang="en-GB" dirty="0"/>
          </a:p>
          <a:p>
            <a:r>
              <a:rPr lang="en-GB" dirty="0"/>
              <a:t>Orbit</a:t>
            </a:r>
          </a:p>
          <a:p>
            <a:pPr lvl="1"/>
            <a:r>
              <a:rPr lang="en-GB" dirty="0"/>
              <a:t>Simulated Satellite in orbit with PV panels, battery and electronics active</a:t>
            </a:r>
            <a:endParaRPr lang="en-DE" dirty="0"/>
          </a:p>
          <a:p>
            <a:endParaRPr lang="en-D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9939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0" name="Grafik 5"/>
          <p:cNvPicPr/>
          <p:nvPr/>
        </p:nvPicPr>
        <p:blipFill>
          <a:blip r:embed="rId3"/>
          <a:srcRect t="19496" r="19496"/>
          <a:stretch/>
        </p:blipFill>
        <p:spPr>
          <a:xfrm>
            <a:off x="-105120" y="-65880"/>
            <a:ext cx="12416040" cy="6989040"/>
          </a:xfrm>
          <a:prstGeom prst="rect">
            <a:avLst/>
          </a:prstGeom>
          <a:ln w="0">
            <a:noFill/>
          </a:ln>
        </p:spPr>
      </p:pic>
      <p:pic>
        <p:nvPicPr>
          <p:cNvPr id="792" name="Grafik 1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7236" y="2259380"/>
            <a:ext cx="4790658" cy="720000"/>
          </a:xfrm>
          <a:prstGeom prst="rect">
            <a:avLst/>
          </a:prstGeom>
          <a:ln w="0">
            <a:noFill/>
          </a:ln>
        </p:spPr>
      </p:pic>
      <p:sp>
        <p:nvSpPr>
          <p:cNvPr id="794" name="PlaceHolder 1"/>
          <p:cNvSpPr>
            <a:spLocks noGrp="1"/>
          </p:cNvSpPr>
          <p:nvPr>
            <p:ph type="sldNum" idx="66"/>
          </p:nvPr>
        </p:nvSpPr>
        <p:spPr>
          <a:xfrm>
            <a:off x="9176760" y="638820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939393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F1B2B40-4DC9-4695-8D19-2C20DE10CA7E}" type="slidenum">
              <a:rPr lang="en-US" sz="1200" b="0" strike="noStrike" spc="-1">
                <a:solidFill>
                  <a:srgbClr val="939393"/>
                </a:solidFill>
                <a:latin typeface="Calibri"/>
              </a:rPr>
              <a:t>24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5" name="Rectangle 2"/>
          <p:cNvSpPr/>
          <p:nvPr/>
        </p:nvSpPr>
        <p:spPr>
          <a:xfrm>
            <a:off x="6752880" y="2866680"/>
            <a:ext cx="244800" cy="2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strike="noStrike" spc="-1">
                <a:solidFill>
                  <a:srgbClr val="414141"/>
                </a:solidFill>
                <a:latin typeface="Calibri"/>
              </a:rPr>
              <a:t>®</a:t>
            </a:r>
            <a:endParaRPr lang="en-US" sz="1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6" name="Text Placeholder 7"/>
          <p:cNvSpPr/>
          <p:nvPr/>
        </p:nvSpPr>
        <p:spPr>
          <a:xfrm>
            <a:off x="8267760" y="3818880"/>
            <a:ext cx="303228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1600" b="1" strike="noStrike" spc="-1">
                <a:solidFill>
                  <a:srgbClr val="414141"/>
                </a:solidFill>
                <a:latin typeface="Calibri"/>
              </a:rPr>
              <a:t>Tokyo, Japan</a:t>
            </a:r>
            <a:endParaRPr lang="en-US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0" name="Rectangle 5"/>
          <p:cNvSpPr/>
          <p:nvPr/>
        </p:nvSpPr>
        <p:spPr>
          <a:xfrm>
            <a:off x="1705394" y="3264882"/>
            <a:ext cx="3192500" cy="11079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</a:tabLst>
            </a:pPr>
            <a:r>
              <a:rPr lang="de-DE" b="0" strike="noStrike" spc="-1" dirty="0">
                <a:solidFill>
                  <a:srgbClr val="EFFAE7"/>
                </a:solidFill>
                <a:latin typeface="Arial"/>
              </a:rPr>
              <a:t>ATMOS Space Cargo GmbH </a:t>
            </a:r>
            <a:endParaRPr lang="en-US" b="0" strike="noStrike" spc="-1" dirty="0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</a:tabLst>
            </a:pPr>
            <a:r>
              <a:rPr lang="de-DE" b="0" strike="noStrike" spc="-1" dirty="0">
                <a:solidFill>
                  <a:srgbClr val="EFFAE7"/>
                </a:solidFill>
                <a:latin typeface="Arial"/>
              </a:rPr>
              <a:t>Im Gewerbegebiet 3-5 </a:t>
            </a:r>
            <a:endParaRPr lang="en-US" b="0" strike="noStrike" spc="-1" dirty="0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</a:tabLst>
            </a:pPr>
            <a:r>
              <a:rPr lang="de-DE" b="0" strike="noStrike" spc="-1" dirty="0">
                <a:solidFill>
                  <a:srgbClr val="EFFAE7"/>
                </a:solidFill>
                <a:latin typeface="Arial"/>
              </a:rPr>
              <a:t>D-77839 Lichtenau</a:t>
            </a:r>
            <a:endParaRPr lang="en-US" b="0" strike="noStrike" spc="-1" dirty="0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</a:tabLst>
            </a:pPr>
            <a:r>
              <a:rPr lang="de-DE" b="0" strike="noStrike" spc="-1" dirty="0">
                <a:solidFill>
                  <a:srgbClr val="EFFAE7"/>
                </a:solidFill>
                <a:latin typeface="Arial"/>
              </a:rPr>
              <a:t>Germany </a:t>
            </a:r>
            <a:endParaRPr lang="en-US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2E4803-F6A2-DA1B-0CD0-E4A2FB2314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1911" y="3428640"/>
            <a:ext cx="4289046" cy="16640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1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4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5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7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8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9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40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41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42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43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44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45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46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47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48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49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50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51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52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53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54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55.xml><?xml version="1.0" encoding="utf-8"?>
<a:theme xmlns:a="http://schemas.openxmlformats.org/drawingml/2006/main" name="4_Office Theme">
  <a:themeElements>
    <a:clrScheme name="ThermoAnalytics">
      <a:dk1>
        <a:srgbClr val="414141"/>
      </a:dk1>
      <a:lt1>
        <a:srgbClr val="FFFFFF"/>
      </a:lt1>
      <a:dk2>
        <a:srgbClr val="414141"/>
      </a:dk2>
      <a:lt2>
        <a:srgbClr val="FFFFFF"/>
      </a:lt2>
      <a:accent1>
        <a:srgbClr val="0F3C50"/>
      </a:accent1>
      <a:accent2>
        <a:srgbClr val="198791"/>
      </a:accent2>
      <a:accent3>
        <a:srgbClr val="87C8B9"/>
      </a:accent3>
      <a:accent4>
        <a:srgbClr val="EB413C"/>
      </a:accent4>
      <a:accent5>
        <a:srgbClr val="FAAF28"/>
      </a:accent5>
      <a:accent6>
        <a:srgbClr val="F0E646"/>
      </a:accent6>
      <a:hlink>
        <a:srgbClr val="198791"/>
      </a:hlink>
      <a:folHlink>
        <a:srgbClr val="87C8B9"/>
      </a:folHlink>
    </a:clrScheme>
    <a:fontScheme name="TAI Powerpoint 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56.xml><?xml version="1.0" encoding="utf-8"?>
<a:theme xmlns:a="http://schemas.openxmlformats.org/drawingml/2006/main" name="Tiefe">
  <a:themeElements>
    <a:clrScheme name="Tiefe">
      <a:dk1>
        <a:srgbClr val="000000"/>
      </a:dk1>
      <a:lt1>
        <a:srgbClr val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Tiefe">
      <a:majorFont>
        <a:latin typeface="Corbel" panose="020B0503020204020204"/>
        <a:ea typeface=""/>
        <a:cs typeface=""/>
      </a:majorFont>
      <a:minorFont>
        <a:latin typeface="Corbel" panose="020B0503020204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57.xml><?xml version="1.0" encoding="utf-8"?>
<a:theme xmlns:a="http://schemas.openxmlformats.org/drawingml/2006/main" name="White Version">
  <a:themeElements>
    <a:clrScheme name="ThermoAnalytics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0A3751"/>
      </a:accent1>
      <a:accent2>
        <a:srgbClr val="C53615"/>
      </a:accent2>
      <a:accent3>
        <a:srgbClr val="EF6A22"/>
      </a:accent3>
      <a:accent4>
        <a:srgbClr val="EEA51B"/>
      </a:accent4>
      <a:accent5>
        <a:srgbClr val="F8F3E7"/>
      </a:accent5>
      <a:accent6>
        <a:srgbClr val="227265"/>
      </a:accent6>
      <a:hlink>
        <a:srgbClr val="1F272B"/>
      </a:hlink>
      <a:folHlink>
        <a:srgbClr val="862D66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rmoAnalytics Slide Template - 2025" id="{493083D4-F573-4D7D-A53D-0F0BA14C0223}" vid="{E0E48558-E662-400F-8AF8-B2918A091B75}"/>
    </a:ext>
  </a:extLst>
</a:theme>
</file>

<file path=ppt/theme/theme58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hermoAnalytics">
    <a:dk1>
      <a:srgbClr val="414141"/>
    </a:dk1>
    <a:lt1>
      <a:srgbClr val="FFFFFF"/>
    </a:lt1>
    <a:dk2>
      <a:srgbClr val="414141"/>
    </a:dk2>
    <a:lt2>
      <a:srgbClr val="FFFFFF"/>
    </a:lt2>
    <a:accent1>
      <a:srgbClr val="0F3C50"/>
    </a:accent1>
    <a:accent2>
      <a:srgbClr val="198791"/>
    </a:accent2>
    <a:accent3>
      <a:srgbClr val="87C8B9"/>
    </a:accent3>
    <a:accent4>
      <a:srgbClr val="EB413C"/>
    </a:accent4>
    <a:accent5>
      <a:srgbClr val="FAAF28"/>
    </a:accent5>
    <a:accent6>
      <a:srgbClr val="F0E646"/>
    </a:accent6>
    <a:hlink>
      <a:srgbClr val="198791"/>
    </a:hlink>
    <a:folHlink>
      <a:srgbClr val="87C8B9"/>
    </a:folHlink>
  </a:clrScheme>
</a:themeOverride>
</file>

<file path=docMetadata/LabelInfo.xml><?xml version="1.0" encoding="utf-8"?>
<clbl:labelList xmlns:clbl="http://schemas.microsoft.com/office/2020/mipLabelMetadata">
  <clbl:label id="{3976fa30-1907-4356-8241-62ea5e1c0256}" enabled="1" method="Standard" siteId="{9a5cacd0-2bef-4dd7-ac5c-7ebe1f54f49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ThermoAnalytics Theme</Template>
  <TotalTime>5</TotalTime>
  <Words>915</Words>
  <Application>Microsoft Office PowerPoint</Application>
  <PresentationFormat>Widescreen</PresentationFormat>
  <Paragraphs>212</Paragraphs>
  <Slides>24</Slides>
  <Notes>20</Notes>
  <HiddenSlides>0</HiddenSlides>
  <MMClips>5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57</vt:i4>
      </vt:variant>
      <vt:variant>
        <vt:lpstr>Slide Titles</vt:lpstr>
      </vt:variant>
      <vt:variant>
        <vt:i4>24</vt:i4>
      </vt:variant>
    </vt:vector>
  </HeadingPairs>
  <TitlesOfParts>
    <vt:vector size="93" baseType="lpstr">
      <vt:lpstr>Aptos</vt:lpstr>
      <vt:lpstr>Aptos Display</vt:lpstr>
      <vt:lpstr>Arial</vt:lpstr>
      <vt:lpstr>Calibri</vt:lpstr>
      <vt:lpstr>Calibri Light</vt:lpstr>
      <vt:lpstr>Corbel</vt:lpstr>
      <vt:lpstr>Henderson Sans Basic Regular</vt:lpstr>
      <vt:lpstr>Henderson Sans Basic SemiBold</vt:lpstr>
      <vt:lpstr>Roboto Light</vt:lpstr>
      <vt:lpstr>Swear Display</vt:lpstr>
      <vt:lpstr>Symbol</vt:lpstr>
      <vt:lpstr>Wingdings</vt:lpstr>
      <vt:lpstr>1_Office Theme</vt:lpstr>
      <vt:lpstr>1_Office Theme</vt:lpstr>
      <vt:lpstr>1_Office Theme</vt:lpstr>
      <vt:lpstr>1_Office Theme</vt:lpstr>
      <vt:lpstr>1_Office Theme</vt:lpstr>
      <vt:lpstr>1_Office Theme</vt:lpstr>
      <vt:lpstr>1_Office Theme</vt:lpstr>
      <vt:lpstr>1_Office Theme</vt:lpstr>
      <vt:lpstr>1_Office Theme</vt:lpstr>
      <vt:lpstr>1_Office Theme</vt:lpstr>
      <vt:lpstr>1_Office Theme</vt:lpstr>
      <vt:lpstr>1_Office Theme</vt:lpstr>
      <vt:lpstr>1_Office Theme</vt:lpstr>
      <vt:lpstr>1_Office Theme</vt:lpstr>
      <vt:lpstr>1_Office Theme</vt:lpstr>
      <vt:lpstr>1_Office Theme</vt:lpstr>
      <vt:lpstr>1_Office Theme</vt:lpstr>
      <vt:lpstr>1_Office Theme</vt:lpstr>
      <vt:lpstr>1_Office Theme</vt:lpstr>
      <vt:lpstr>1_Office Theme</vt:lpstr>
      <vt:lpstr>1_Office Theme</vt:lpstr>
      <vt:lpstr>1_Office Theme</vt:lpstr>
      <vt:lpstr>1_Office Theme</vt:lpstr>
      <vt:lpstr>1_Office Theme</vt:lpstr>
      <vt:lpstr>1_Office Theme</vt:lpstr>
      <vt:lpstr>1_Office Theme</vt:lpstr>
      <vt:lpstr>1_Office Theme</vt:lpstr>
      <vt:lpstr>4_Office Theme</vt:lpstr>
      <vt:lpstr>4_Office Theme</vt:lpstr>
      <vt:lpstr>4_Office Theme</vt:lpstr>
      <vt:lpstr>4_Office Theme</vt:lpstr>
      <vt:lpstr>4_Office Theme</vt:lpstr>
      <vt:lpstr>4_Office Theme</vt:lpstr>
      <vt:lpstr>4_Office Theme</vt:lpstr>
      <vt:lpstr>4_Office Theme</vt:lpstr>
      <vt:lpstr>4_Office Theme</vt:lpstr>
      <vt:lpstr>4_Office Theme</vt:lpstr>
      <vt:lpstr>4_Office Theme</vt:lpstr>
      <vt:lpstr>4_Office Theme</vt:lpstr>
      <vt:lpstr>4_Office Theme</vt:lpstr>
      <vt:lpstr>4_Office Theme</vt:lpstr>
      <vt:lpstr>4_Office Theme</vt:lpstr>
      <vt:lpstr>4_Office Theme</vt:lpstr>
      <vt:lpstr>4_Office Theme</vt:lpstr>
      <vt:lpstr>4_Office Theme</vt:lpstr>
      <vt:lpstr>4_Office Theme</vt:lpstr>
      <vt:lpstr>4_Office Theme</vt:lpstr>
      <vt:lpstr>4_Office Theme</vt:lpstr>
      <vt:lpstr>4_Office Theme</vt:lpstr>
      <vt:lpstr>4_Office Theme</vt:lpstr>
      <vt:lpstr>4_Office Theme</vt:lpstr>
      <vt:lpstr>4_Office Theme</vt:lpstr>
      <vt:lpstr>4_Office Theme</vt:lpstr>
      <vt:lpstr>4_Office Theme</vt:lpstr>
      <vt:lpstr>4_Office Theme</vt:lpstr>
      <vt:lpstr>Tiefe</vt:lpstr>
      <vt:lpstr>White Version</vt:lpstr>
      <vt:lpstr>PowerPoint Presentation</vt:lpstr>
      <vt:lpstr>PowerPoint Presentation</vt:lpstr>
      <vt:lpstr>PowerPoint Presentation</vt:lpstr>
      <vt:lpstr>PowerPoint Presentation</vt:lpstr>
      <vt:lpstr>Introduction ThermoAnalytics</vt:lpstr>
      <vt:lpstr>TAITherm</vt:lpstr>
      <vt:lpstr>Space Applications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ThermoAnalytics,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Craig A. Makens</dc:creator>
  <dc:description/>
  <cp:lastModifiedBy>Duncan Gibson</cp:lastModifiedBy>
  <cp:revision>1097</cp:revision>
  <cp:lastPrinted>2025-07-29T17:21:41Z</cp:lastPrinted>
  <dcterms:created xsi:type="dcterms:W3CDTF">2020-05-11T13:27:31Z</dcterms:created>
  <dcterms:modified xsi:type="dcterms:W3CDTF">2026-10-09T07:46:14Z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5</vt:i4>
  </property>
  <property fmtid="{D5CDD505-2E9C-101B-9397-08002B2CF9AE}" pid="3" name="Notes">
    <vt:i4>16</vt:i4>
  </property>
  <property fmtid="{D5CDD505-2E9C-101B-9397-08002B2CF9AE}" pid="4" name="PresentationFormat">
    <vt:lpwstr>Widescreen</vt:lpwstr>
  </property>
  <property fmtid="{D5CDD505-2E9C-101B-9397-08002B2CF9AE}" pid="5" name="Slides">
    <vt:i4>31</vt:i4>
  </property>
</Properties>
</file>