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7FFFFD65_46F88F4C.xml" ContentType="application/vnd.ms-powerpoint.comments+xml"/>
  <Override PartName="/ppt/notesSlides/notesSlide3.xml" ContentType="application/vnd.openxmlformats-officedocument.presentationml.notesSlide+xml"/>
  <Override PartName="/ppt/comments/modernComment_102_926ED98C.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modernComment_104_F0AC6F30.xml" ContentType="application/vnd.ms-powerpoint.comments+xml"/>
  <Override PartName="/ppt/notesSlides/notesSlide4.xml" ContentType="application/vnd.openxmlformats-officedocument.presentationml.notesSlide+xml"/>
  <Override PartName="/ppt/comments/modernComment_12F_8DA587F5.xml" ContentType="application/vnd.ms-powerpoint.comment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omments/modernComment_105_3201A134.xml" ContentType="application/vnd.ms-powerpoint.comment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3" r:id="rId8"/>
    <p:sldMasterId id="2147483668" r:id="rId9"/>
    <p:sldMasterId id="2147483676" r:id="rId10"/>
    <p:sldMasterId id="2147483702" r:id="rId11"/>
  </p:sldMasterIdLst>
  <p:notesMasterIdLst>
    <p:notesMasterId r:id="rId31"/>
  </p:notesMasterIdLst>
  <p:handoutMasterIdLst>
    <p:handoutMasterId r:id="rId32"/>
  </p:handoutMasterIdLst>
  <p:sldIdLst>
    <p:sldId id="2147483646" r:id="rId12"/>
    <p:sldId id="2147482981" r:id="rId13"/>
    <p:sldId id="266" r:id="rId14"/>
    <p:sldId id="259" r:id="rId15"/>
    <p:sldId id="257" r:id="rId16"/>
    <p:sldId id="302" r:id="rId17"/>
    <p:sldId id="258" r:id="rId18"/>
    <p:sldId id="260" r:id="rId19"/>
    <p:sldId id="303" r:id="rId20"/>
    <p:sldId id="262" r:id="rId21"/>
    <p:sldId id="263" r:id="rId22"/>
    <p:sldId id="264" r:id="rId23"/>
    <p:sldId id="265" r:id="rId24"/>
    <p:sldId id="2147481843" r:id="rId25"/>
    <p:sldId id="268" r:id="rId26"/>
    <p:sldId id="269" r:id="rId27"/>
    <p:sldId id="261" r:id="rId28"/>
    <p:sldId id="270" r:id="rId29"/>
    <p:sldId id="256" r:id="rId30"/>
  </p:sldIdLst>
  <p:sldSz cx="12192000" cy="6858000"/>
  <p:notesSz cx="6858000" cy="9144000"/>
  <p:custDataLst>
    <p:custData r:id="rId6"/>
    <p:custData r:id="rId4"/>
    <p:custData r:id="rId2"/>
    <p:custData r:id="rId3"/>
    <p:tags r:id="rId33"/>
  </p:custDataLst>
  <p:defaultText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09156646-2C62-6067-E2B2-C3832CDFEEDA}" name="Niklas Kerschl" initials="" userId="S::Niklas.Kerschl@ext.esa.int::2158545c-3d4c-48f3-bbc0-a822e9a4df39" providerId="AD"/>
  <p188:author id="{9C5D7353-F66D-56C5-C2AA-EE99E7BF064B}" name="Sara Morales Serrano" initials="SM" userId="S::Sara.Morales@esa.int::1f5a5d92-6f6e-482e-a6a0-3dcce415879c" providerId="AD"/>
  <p188:author id="{F6742B6D-70DB-46C2-14AC-4B6F10191F6A}" name="Lorenz Affentranger" initials="" userId="S::Lorenz.Affentranger@esa.int::e9957c6a-ccee-4b9b-807c-41121be5db21" providerId="AD"/>
  <p188:author id="{740B9B8B-5AA5-8911-301C-1822EF2501D3}" name="Julie Perion" initials="JP" userId="S::Julie.Perion@ext.esa.int::d132ad4b-4e30-4123-8a2b-32e9fe9099dd" providerId="AD"/>
  <p188:author id="{EFB74F9C-A0E0-FFBD-2C4F-CDCD57F11166}" name="Niklas Kerschl" initials="NK" userId="S::niklas.kerschl@ext.esa.int::2158545c-3d4c-48f3-bbc0-a822e9a4df3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AE9D"/>
    <a:srgbClr val="FFAB02"/>
    <a:srgbClr val="003247"/>
    <a:srgbClr val="FFCC66"/>
    <a:srgbClr val="F3962C"/>
    <a:srgbClr val="E74631"/>
    <a:srgbClr val="FFCC00"/>
    <a:srgbClr val="FFFFFF"/>
    <a:srgbClr val="ED1B2F"/>
    <a:srgbClr val="FBAB1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9CF537-DF68-2375-8E51-3EE421A6225B}" v="2" dt="2026-06-26T07:15:02.441"/>
    <p1510:client id="{242C89DE-A0CF-465E-9C59-3B3A5DBB4908}" v="673" dt="2026-06-26T12:54:48.550"/>
    <p1510:client id="{76ECB467-39A1-877C-050D-A7F5EBD07224}" v="1" dt="2026-06-26T12:45:22.399"/>
    <p1510:client id="{EDD125E3-7414-45FD-B132-9B391BB94C87}" v="439" dt="2026-06-26T12:11:03.3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microsoft.com/office/2015/10/relationships/revisionInfo" Target="revisionInfo.xml"/><Relationship Id="rId21" Type="http://schemas.openxmlformats.org/officeDocument/2006/relationships/slide" Target="slides/slide10.xml"/><Relationship Id="rId34" Type="http://schemas.openxmlformats.org/officeDocument/2006/relationships/presProps" Target="presProps.xml"/><Relationship Id="rId7" Type="http://schemas.openxmlformats.org/officeDocument/2006/relationships/customXml" Target="../customXml/item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tags" Target="tags/tag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Master" Target="slideMasters/slideMaster4.xml"/><Relationship Id="rId24" Type="http://schemas.openxmlformats.org/officeDocument/2006/relationships/slide" Target="slides/slide13.xml"/><Relationship Id="rId32" Type="http://schemas.openxmlformats.org/officeDocument/2006/relationships/handoutMaster" Target="handoutMasters/handoutMaster1.xml"/><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customXml" Target="../customXml/item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theme" Target="theme/theme1.xml"/><Relationship Id="rId10" Type="http://schemas.openxmlformats.org/officeDocument/2006/relationships/slideMaster" Target="slideMasters/slideMaster3.xml"/><Relationship Id="rId19" Type="http://schemas.openxmlformats.org/officeDocument/2006/relationships/slide" Target="slides/slide8.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Master" Target="slideMasters/slideMaster2.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viewProps" Target="viewProps.xml"/><Relationship Id="rId8" Type="http://schemas.openxmlformats.org/officeDocument/2006/relationships/slideMaster" Target="slideMasters/slideMaster1.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las Kerschl" userId="S::niklas.kerschl@ext.esa.int::2158545c-3d4c-48f3-bbc0-a822e9a4df39" providerId="AD" clId="Web-{0D9CF537-DF68-2375-8E51-3EE421A6225B}"/>
    <pc:docChg chg="mod">
      <pc:chgData name="Niklas Kerschl" userId="S::niklas.kerschl@ext.esa.int::2158545c-3d4c-48f3-bbc0-a822e9a4df39" providerId="AD" clId="Web-{0D9CF537-DF68-2375-8E51-3EE421A6225B}" dt="2026-06-26T07:15:02.441" v="0"/>
      <pc:docMkLst>
        <pc:docMk/>
      </pc:docMkLst>
    </pc:docChg>
  </pc:docChgLst>
  <pc:docChgLst>
    <pc:chgData name="Niklas Kerschl" userId="S::niklas.kerschl@ext.esa.int::2158545c-3d4c-48f3-bbc0-a822e9a4df39" providerId="AD" clId="Web-{76ECB467-39A1-877C-050D-A7F5EBD07224}"/>
    <pc:docChg chg="modSld">
      <pc:chgData name="Niklas Kerschl" userId="S::niklas.kerschl@ext.esa.int::2158545c-3d4c-48f3-bbc0-a822e9a4df39" providerId="AD" clId="Web-{76ECB467-39A1-877C-050D-A7F5EBD07224}" dt="2026-06-26T12:45:22.399" v="0" actId="1076"/>
      <pc:docMkLst>
        <pc:docMk/>
      </pc:docMkLst>
      <pc:sldChg chg="modSp">
        <pc:chgData name="Niklas Kerschl" userId="S::niklas.kerschl@ext.esa.int::2158545c-3d4c-48f3-bbc0-a822e9a4df39" providerId="AD" clId="Web-{76ECB467-39A1-877C-050D-A7F5EBD07224}" dt="2026-06-26T12:45:22.399" v="0" actId="1076"/>
        <pc:sldMkLst>
          <pc:docMk/>
          <pc:sldMk cId="2456738188" sldId="258"/>
        </pc:sldMkLst>
        <pc:spChg chg="mod">
          <ac:chgData name="Niklas Kerschl" userId="S::niklas.kerschl@ext.esa.int::2158545c-3d4c-48f3-bbc0-a822e9a4df39" providerId="AD" clId="Web-{76ECB467-39A1-877C-050D-A7F5EBD07224}" dt="2026-06-26T12:45:22.399" v="0" actId="1076"/>
          <ac:spMkLst>
            <pc:docMk/>
            <pc:sldMk cId="2456738188" sldId="258"/>
            <ac:spMk id="22" creationId="{B0D42667-07F2-AD60-9769-B26F8B35275B}"/>
          </ac:spMkLst>
        </pc:spChg>
      </pc:sldChg>
    </pc:docChg>
  </pc:docChgLst>
  <pc:docChgLst>
    <pc:chgData name="Tommaso Turchetto" userId="e17956b0-5324-4b70-841c-6a5e9d915975" providerId="ADAL" clId="{91263CD0-4E38-424F-9458-C5EC154FC4CC}"/>
    <pc:docChg chg="modSld">
      <pc:chgData name="Tommaso Turchetto" userId="e17956b0-5324-4b70-841c-6a5e9d915975" providerId="ADAL" clId="{91263CD0-4E38-424F-9458-C5EC154FC4CC}" dt="2026-06-26T09:21:33.537" v="97" actId="113"/>
      <pc:docMkLst>
        <pc:docMk/>
      </pc:docMkLst>
      <pc:sldChg chg="modSp mod">
        <pc:chgData name="Tommaso Turchetto" userId="e17956b0-5324-4b70-841c-6a5e9d915975" providerId="ADAL" clId="{91263CD0-4E38-424F-9458-C5EC154FC4CC}" dt="2026-06-26T09:21:33.537" v="97" actId="113"/>
        <pc:sldMkLst>
          <pc:docMk/>
          <pc:sldMk cId="1633895627" sldId="264"/>
        </pc:sldMkLst>
        <pc:spChg chg="mod">
          <ac:chgData name="Tommaso Turchetto" userId="e17956b0-5324-4b70-841c-6a5e9d915975" providerId="ADAL" clId="{91263CD0-4E38-424F-9458-C5EC154FC4CC}" dt="2026-06-26T09:21:01.620" v="96" actId="20577"/>
          <ac:spMkLst>
            <pc:docMk/>
            <pc:sldMk cId="1633895627" sldId="264"/>
            <ac:spMk id="7" creationId="{8C7585D4-4C16-E4D7-FB91-EC6E24C9DB0D}"/>
          </ac:spMkLst>
        </pc:spChg>
        <pc:spChg chg="mod">
          <ac:chgData name="Tommaso Turchetto" userId="e17956b0-5324-4b70-841c-6a5e9d915975" providerId="ADAL" clId="{91263CD0-4E38-424F-9458-C5EC154FC4CC}" dt="2026-06-26T09:21:33.537" v="97" actId="113"/>
          <ac:spMkLst>
            <pc:docMk/>
            <pc:sldMk cId="1633895627" sldId="264"/>
            <ac:spMk id="11" creationId="{D231322D-6C68-47B7-5C6B-07DEDBF41E99}"/>
          </ac:spMkLst>
        </pc:spChg>
      </pc:sldChg>
    </pc:docChg>
  </pc:docChgLst>
  <pc:docChgLst>
    <pc:chgData name="Sara Morales Serrano" userId="1f5a5d92-6f6e-482e-a6a0-3dcce415879c" providerId="ADAL" clId="{F39F3253-5C42-4C16-8A1C-DF2CBB91E4B9}"/>
    <pc:docChg chg="undo custSel addSld delSld modSld sldOrd delMainMaster">
      <pc:chgData name="Sara Morales Serrano" userId="1f5a5d92-6f6e-482e-a6a0-3dcce415879c" providerId="ADAL" clId="{F39F3253-5C42-4C16-8A1C-DF2CBB91E4B9}" dt="2026-06-26T12:54:48.549" v="750" actId="20577"/>
      <pc:docMkLst>
        <pc:docMk/>
      </pc:docMkLst>
      <pc:sldChg chg="mod ord modShow">
        <pc:chgData name="Sara Morales Serrano" userId="1f5a5d92-6f6e-482e-a6a0-3dcce415879c" providerId="ADAL" clId="{F39F3253-5C42-4C16-8A1C-DF2CBB91E4B9}" dt="2026-06-25T15:31:26.244" v="84"/>
        <pc:sldMkLst>
          <pc:docMk/>
          <pc:sldMk cId="1151520881" sldId="256"/>
        </pc:sldMkLst>
      </pc:sldChg>
      <pc:sldChg chg="modSp mod">
        <pc:chgData name="Sara Morales Serrano" userId="1f5a5d92-6f6e-482e-a6a0-3dcce415879c" providerId="ADAL" clId="{F39F3253-5C42-4C16-8A1C-DF2CBB91E4B9}" dt="2026-06-26T11:57:04.308" v="495" actId="20577"/>
        <pc:sldMkLst>
          <pc:docMk/>
          <pc:sldMk cId="267457156" sldId="257"/>
        </pc:sldMkLst>
        <pc:spChg chg="mod">
          <ac:chgData name="Sara Morales Serrano" userId="1f5a5d92-6f6e-482e-a6a0-3dcce415879c" providerId="ADAL" clId="{F39F3253-5C42-4C16-8A1C-DF2CBB91E4B9}" dt="2026-06-26T11:57:04.308" v="495" actId="20577"/>
          <ac:spMkLst>
            <pc:docMk/>
            <pc:sldMk cId="267457156" sldId="257"/>
            <ac:spMk id="14" creationId="{8939FD03-0998-352B-83FB-BCEB49643A5D}"/>
          </ac:spMkLst>
        </pc:spChg>
      </pc:sldChg>
      <pc:sldChg chg="addSp modSp mod">
        <pc:chgData name="Sara Morales Serrano" userId="1f5a5d92-6f6e-482e-a6a0-3dcce415879c" providerId="ADAL" clId="{F39F3253-5C42-4C16-8A1C-DF2CBB91E4B9}" dt="2026-06-26T11:54:47.492" v="314" actId="1076"/>
        <pc:sldMkLst>
          <pc:docMk/>
          <pc:sldMk cId="3709479707" sldId="259"/>
        </pc:sldMkLst>
        <pc:spChg chg="add mod">
          <ac:chgData name="Sara Morales Serrano" userId="1f5a5d92-6f6e-482e-a6a0-3dcce415879c" providerId="ADAL" clId="{F39F3253-5C42-4C16-8A1C-DF2CBB91E4B9}" dt="2026-06-26T11:54:20.281" v="295" actId="1076"/>
          <ac:spMkLst>
            <pc:docMk/>
            <pc:sldMk cId="3709479707" sldId="259"/>
            <ac:spMk id="2" creationId="{B5E48426-7ECD-DE5A-6A87-F7F7161A6CC5}"/>
          </ac:spMkLst>
        </pc:spChg>
        <pc:spChg chg="mod">
          <ac:chgData name="Sara Morales Serrano" userId="1f5a5d92-6f6e-482e-a6a0-3dcce415879c" providerId="ADAL" clId="{F39F3253-5C42-4C16-8A1C-DF2CBB91E4B9}" dt="2026-06-26T11:53:34.428" v="291" actId="1076"/>
          <ac:spMkLst>
            <pc:docMk/>
            <pc:sldMk cId="3709479707" sldId="259"/>
            <ac:spMk id="5" creationId="{E4C43322-8CBB-9E15-B2C1-9EC73EB10B2F}"/>
          </ac:spMkLst>
        </pc:spChg>
        <pc:spChg chg="mod">
          <ac:chgData name="Sara Morales Serrano" userId="1f5a5d92-6f6e-482e-a6a0-3dcce415879c" providerId="ADAL" clId="{F39F3253-5C42-4C16-8A1C-DF2CBB91E4B9}" dt="2026-06-26T11:53:34.428" v="291" actId="1076"/>
          <ac:spMkLst>
            <pc:docMk/>
            <pc:sldMk cId="3709479707" sldId="259"/>
            <ac:spMk id="6" creationId="{DA442FAD-4F3C-5A06-4748-9879D732E1CD}"/>
          </ac:spMkLst>
        </pc:spChg>
        <pc:spChg chg="mod">
          <ac:chgData name="Sara Morales Serrano" userId="1f5a5d92-6f6e-482e-a6a0-3dcce415879c" providerId="ADAL" clId="{F39F3253-5C42-4C16-8A1C-DF2CBB91E4B9}" dt="2026-06-26T11:53:34.428" v="291" actId="1076"/>
          <ac:spMkLst>
            <pc:docMk/>
            <pc:sldMk cId="3709479707" sldId="259"/>
            <ac:spMk id="7" creationId="{A6B02481-5171-A797-9E24-B6646D1FBD3C}"/>
          </ac:spMkLst>
        </pc:spChg>
        <pc:spChg chg="mod">
          <ac:chgData name="Sara Morales Serrano" userId="1f5a5d92-6f6e-482e-a6a0-3dcce415879c" providerId="ADAL" clId="{F39F3253-5C42-4C16-8A1C-DF2CBB91E4B9}" dt="2026-06-26T11:53:34.428" v="291" actId="1076"/>
          <ac:spMkLst>
            <pc:docMk/>
            <pc:sldMk cId="3709479707" sldId="259"/>
            <ac:spMk id="9" creationId="{CC3FEDB4-9564-1877-E641-D410223F9762}"/>
          </ac:spMkLst>
        </pc:spChg>
        <pc:spChg chg="mod">
          <ac:chgData name="Sara Morales Serrano" userId="1f5a5d92-6f6e-482e-a6a0-3dcce415879c" providerId="ADAL" clId="{F39F3253-5C42-4C16-8A1C-DF2CBB91E4B9}" dt="2026-06-26T11:54:27.508" v="296"/>
          <ac:spMkLst>
            <pc:docMk/>
            <pc:sldMk cId="3709479707" sldId="259"/>
            <ac:spMk id="10" creationId="{88D81810-3F15-7AD3-A4E5-5C2770D35073}"/>
          </ac:spMkLst>
        </pc:spChg>
        <pc:spChg chg="mod">
          <ac:chgData name="Sara Morales Serrano" userId="1f5a5d92-6f6e-482e-a6a0-3dcce415879c" providerId="ADAL" clId="{F39F3253-5C42-4C16-8A1C-DF2CBB91E4B9}" dt="2026-06-26T11:53:34.428" v="291" actId="1076"/>
          <ac:spMkLst>
            <pc:docMk/>
            <pc:sldMk cId="3709479707" sldId="259"/>
            <ac:spMk id="11" creationId="{33B7EF37-8907-BFB2-3390-01263D095D05}"/>
          </ac:spMkLst>
        </pc:spChg>
        <pc:spChg chg="mod">
          <ac:chgData name="Sara Morales Serrano" userId="1f5a5d92-6f6e-482e-a6a0-3dcce415879c" providerId="ADAL" clId="{F39F3253-5C42-4C16-8A1C-DF2CBB91E4B9}" dt="2026-06-26T11:53:55.224" v="292" actId="1076"/>
          <ac:spMkLst>
            <pc:docMk/>
            <pc:sldMk cId="3709479707" sldId="259"/>
            <ac:spMk id="15" creationId="{8C57FE0A-7B2A-A60A-F541-63E0BAAA9420}"/>
          </ac:spMkLst>
        </pc:spChg>
        <pc:spChg chg="mod">
          <ac:chgData name="Sara Morales Serrano" userId="1f5a5d92-6f6e-482e-a6a0-3dcce415879c" providerId="ADAL" clId="{F39F3253-5C42-4C16-8A1C-DF2CBB91E4B9}" dt="2026-06-26T11:53:34.428" v="291" actId="1076"/>
          <ac:spMkLst>
            <pc:docMk/>
            <pc:sldMk cId="3709479707" sldId="259"/>
            <ac:spMk id="16" creationId="{F15EB4EB-CF16-CB60-CA46-A81D93CD3E2F}"/>
          </ac:spMkLst>
        </pc:spChg>
        <pc:spChg chg="mod">
          <ac:chgData name="Sara Morales Serrano" userId="1f5a5d92-6f6e-482e-a6a0-3dcce415879c" providerId="ADAL" clId="{F39F3253-5C42-4C16-8A1C-DF2CBB91E4B9}" dt="2026-06-26T11:54:00.379" v="293" actId="1076"/>
          <ac:spMkLst>
            <pc:docMk/>
            <pc:sldMk cId="3709479707" sldId="259"/>
            <ac:spMk id="18" creationId="{1EA47508-936A-6550-B8B4-E1CFA8F024E1}"/>
          </ac:spMkLst>
        </pc:spChg>
        <pc:spChg chg="add mod">
          <ac:chgData name="Sara Morales Serrano" userId="1f5a5d92-6f6e-482e-a6a0-3dcce415879c" providerId="ADAL" clId="{F39F3253-5C42-4C16-8A1C-DF2CBB91E4B9}" dt="2026-06-26T11:54:47.492" v="314" actId="1076"/>
          <ac:spMkLst>
            <pc:docMk/>
            <pc:sldMk cId="3709479707" sldId="259"/>
            <ac:spMk id="20" creationId="{54B80870-B016-87AE-01B0-AC2029E3D126}"/>
          </ac:spMkLst>
        </pc:spChg>
        <pc:picChg chg="mod">
          <ac:chgData name="Sara Morales Serrano" userId="1f5a5d92-6f6e-482e-a6a0-3dcce415879c" providerId="ADAL" clId="{F39F3253-5C42-4C16-8A1C-DF2CBB91E4B9}" dt="2026-06-26T11:53:34.428" v="291" actId="1076"/>
          <ac:picMkLst>
            <pc:docMk/>
            <pc:sldMk cId="3709479707" sldId="259"/>
            <ac:picMk id="8" creationId="{31E7E7DC-70EA-089F-F68A-713BE09D38CE}"/>
          </ac:picMkLst>
        </pc:picChg>
        <pc:picChg chg="mod">
          <ac:chgData name="Sara Morales Serrano" userId="1f5a5d92-6f6e-482e-a6a0-3dcce415879c" providerId="ADAL" clId="{F39F3253-5C42-4C16-8A1C-DF2CBB91E4B9}" dt="2026-06-26T11:53:34.428" v="291" actId="1076"/>
          <ac:picMkLst>
            <pc:docMk/>
            <pc:sldMk cId="3709479707" sldId="259"/>
            <ac:picMk id="13" creationId="{A6EB0A5C-0A68-BA12-7AEF-7C9CC4F9E935}"/>
          </ac:picMkLst>
        </pc:picChg>
        <pc:picChg chg="mod">
          <ac:chgData name="Sara Morales Serrano" userId="1f5a5d92-6f6e-482e-a6a0-3dcce415879c" providerId="ADAL" clId="{F39F3253-5C42-4C16-8A1C-DF2CBB91E4B9}" dt="2026-06-26T11:53:55.224" v="292" actId="1076"/>
          <ac:picMkLst>
            <pc:docMk/>
            <pc:sldMk cId="3709479707" sldId="259"/>
            <ac:picMk id="17" creationId="{79E7D48E-68E6-9F6A-F0A5-E7165BAD8271}"/>
          </ac:picMkLst>
        </pc:picChg>
      </pc:sldChg>
      <pc:sldChg chg="addSp modSp mod">
        <pc:chgData name="Sara Morales Serrano" userId="1f5a5d92-6f6e-482e-a6a0-3dcce415879c" providerId="ADAL" clId="{F39F3253-5C42-4C16-8A1C-DF2CBB91E4B9}" dt="2026-06-26T12:54:48.549" v="750" actId="20577"/>
        <pc:sldMkLst>
          <pc:docMk/>
          <pc:sldMk cId="4037832496" sldId="260"/>
        </pc:sldMkLst>
        <pc:spChg chg="add mod">
          <ac:chgData name="Sara Morales Serrano" userId="1f5a5d92-6f6e-482e-a6a0-3dcce415879c" providerId="ADAL" clId="{F39F3253-5C42-4C16-8A1C-DF2CBB91E4B9}" dt="2026-06-26T07:47:25.791" v="113" actId="20577"/>
          <ac:spMkLst>
            <pc:docMk/>
            <pc:sldMk cId="4037832496" sldId="260"/>
            <ac:spMk id="2" creationId="{5D7F21B7-BD43-F203-4277-E007E23A6317}"/>
          </ac:spMkLst>
        </pc:spChg>
        <pc:spChg chg="mod">
          <ac:chgData name="Sara Morales Serrano" userId="1f5a5d92-6f6e-482e-a6a0-3dcce415879c" providerId="ADAL" clId="{F39F3253-5C42-4C16-8A1C-DF2CBB91E4B9}" dt="2026-06-26T12:54:48.549" v="750" actId="20577"/>
          <ac:spMkLst>
            <pc:docMk/>
            <pc:sldMk cId="4037832496" sldId="260"/>
            <ac:spMk id="17" creationId="{D8AFD075-1273-4581-4F8B-CA7C484F174E}"/>
          </ac:spMkLst>
        </pc:spChg>
      </pc:sldChg>
      <pc:sldChg chg="mod ord modShow">
        <pc:chgData name="Sara Morales Serrano" userId="1f5a5d92-6f6e-482e-a6a0-3dcce415879c" providerId="ADAL" clId="{F39F3253-5C42-4C16-8A1C-DF2CBB91E4B9}" dt="2026-06-26T12:20:03.788" v="608"/>
        <pc:sldMkLst>
          <pc:docMk/>
          <pc:sldMk cId="838967604" sldId="261"/>
        </pc:sldMkLst>
      </pc:sldChg>
      <pc:sldChg chg="addSp modSp mod ord">
        <pc:chgData name="Sara Morales Serrano" userId="1f5a5d92-6f6e-482e-a6a0-3dcce415879c" providerId="ADAL" clId="{F39F3253-5C42-4C16-8A1C-DF2CBB91E4B9}" dt="2026-06-26T09:47:35.190" v="121"/>
        <pc:sldMkLst>
          <pc:docMk/>
          <pc:sldMk cId="3975166512" sldId="262"/>
        </pc:sldMkLst>
        <pc:spChg chg="add mod">
          <ac:chgData name="Sara Morales Serrano" userId="1f5a5d92-6f6e-482e-a6a0-3dcce415879c" providerId="ADAL" clId="{F39F3253-5C42-4C16-8A1C-DF2CBB91E4B9}" dt="2026-06-25T15:25:42.545" v="35" actId="20577"/>
          <ac:spMkLst>
            <pc:docMk/>
            <pc:sldMk cId="3975166512" sldId="262"/>
            <ac:spMk id="2" creationId="{A2A93C73-8788-D8B4-DAC1-1A0F388D6B0B}"/>
          </ac:spMkLst>
        </pc:spChg>
        <pc:spChg chg="mod">
          <ac:chgData name="Sara Morales Serrano" userId="1f5a5d92-6f6e-482e-a6a0-3dcce415879c" providerId="ADAL" clId="{F39F3253-5C42-4C16-8A1C-DF2CBB91E4B9}" dt="2026-06-25T15:25:11.505" v="1" actId="1076"/>
          <ac:spMkLst>
            <pc:docMk/>
            <pc:sldMk cId="3975166512" sldId="262"/>
            <ac:spMk id="13" creationId="{394200C1-5B27-1493-74C1-30E4045A63B0}"/>
          </ac:spMkLst>
        </pc:spChg>
      </pc:sldChg>
      <pc:sldChg chg="modSp mod">
        <pc:chgData name="Sara Morales Serrano" userId="1f5a5d92-6f6e-482e-a6a0-3dcce415879c" providerId="ADAL" clId="{F39F3253-5C42-4C16-8A1C-DF2CBB91E4B9}" dt="2026-06-26T11:58:20.658" v="497" actId="1076"/>
        <pc:sldMkLst>
          <pc:docMk/>
          <pc:sldMk cId="1633895627" sldId="264"/>
        </pc:sldMkLst>
        <pc:spChg chg="mod">
          <ac:chgData name="Sara Morales Serrano" userId="1f5a5d92-6f6e-482e-a6a0-3dcce415879c" providerId="ADAL" clId="{F39F3253-5C42-4C16-8A1C-DF2CBB91E4B9}" dt="2026-06-26T07:47:47.839" v="117" actId="20577"/>
          <ac:spMkLst>
            <pc:docMk/>
            <pc:sldMk cId="1633895627" sldId="264"/>
            <ac:spMk id="7" creationId="{8C7585D4-4C16-E4D7-FB91-EC6E24C9DB0D}"/>
          </ac:spMkLst>
        </pc:spChg>
        <pc:spChg chg="mod">
          <ac:chgData name="Sara Morales Serrano" userId="1f5a5d92-6f6e-482e-a6a0-3dcce415879c" providerId="ADAL" clId="{F39F3253-5C42-4C16-8A1C-DF2CBB91E4B9}" dt="2026-06-25T15:26:00.873" v="36" actId="113"/>
          <ac:spMkLst>
            <pc:docMk/>
            <pc:sldMk cId="1633895627" sldId="264"/>
            <ac:spMk id="11" creationId="{D231322D-6C68-47B7-5C6B-07DEDBF41E99}"/>
          </ac:spMkLst>
        </pc:spChg>
        <pc:picChg chg="mod">
          <ac:chgData name="Sara Morales Serrano" userId="1f5a5d92-6f6e-482e-a6a0-3dcce415879c" providerId="ADAL" clId="{F39F3253-5C42-4C16-8A1C-DF2CBB91E4B9}" dt="2026-06-26T11:58:17.875" v="496" actId="1076"/>
          <ac:picMkLst>
            <pc:docMk/>
            <pc:sldMk cId="1633895627" sldId="264"/>
            <ac:picMk id="5" creationId="{61322263-BFDC-4F92-5D5C-296FC78EF27D}"/>
          </ac:picMkLst>
        </pc:picChg>
        <pc:picChg chg="mod">
          <ac:chgData name="Sara Morales Serrano" userId="1f5a5d92-6f6e-482e-a6a0-3dcce415879c" providerId="ADAL" clId="{F39F3253-5C42-4C16-8A1C-DF2CBB91E4B9}" dt="2026-06-26T11:58:20.658" v="497" actId="1076"/>
          <ac:picMkLst>
            <pc:docMk/>
            <pc:sldMk cId="1633895627" sldId="264"/>
            <ac:picMk id="6" creationId="{033BA34B-CBB8-1517-D0CC-1ACDAEA42A04}"/>
          </ac:picMkLst>
        </pc:picChg>
      </pc:sldChg>
      <pc:sldChg chg="addSp delSp modSp mod">
        <pc:chgData name="Sara Morales Serrano" userId="1f5a5d92-6f6e-482e-a6a0-3dcce415879c" providerId="ADAL" clId="{F39F3253-5C42-4C16-8A1C-DF2CBB91E4B9}" dt="2026-06-26T12:19:12.264" v="604" actId="20577"/>
        <pc:sldMkLst>
          <pc:docMk/>
          <pc:sldMk cId="1348936593" sldId="265"/>
        </pc:sldMkLst>
        <pc:spChg chg="add del">
          <ac:chgData name="Sara Morales Serrano" userId="1f5a5d92-6f6e-482e-a6a0-3dcce415879c" providerId="ADAL" clId="{F39F3253-5C42-4C16-8A1C-DF2CBB91E4B9}" dt="2026-06-26T12:17:17.159" v="598" actId="478"/>
          <ac:spMkLst>
            <pc:docMk/>
            <pc:sldMk cId="1348936593" sldId="265"/>
            <ac:spMk id="88" creationId="{1DC555FF-1B43-1E20-1A57-5413A6C93587}"/>
          </ac:spMkLst>
        </pc:spChg>
        <pc:spChg chg="add del mod">
          <ac:chgData name="Sara Morales Serrano" userId="1f5a5d92-6f6e-482e-a6a0-3dcce415879c" providerId="ADAL" clId="{F39F3253-5C42-4C16-8A1C-DF2CBB91E4B9}" dt="2026-06-26T12:18:37.156" v="601" actId="208"/>
          <ac:spMkLst>
            <pc:docMk/>
            <pc:sldMk cId="1348936593" sldId="265"/>
            <ac:spMk id="113" creationId="{8E1E3472-B364-EB04-7B81-678C83E31938}"/>
          </ac:spMkLst>
        </pc:spChg>
        <pc:spChg chg="mod">
          <ac:chgData name="Sara Morales Serrano" userId="1f5a5d92-6f6e-482e-a6a0-3dcce415879c" providerId="ADAL" clId="{F39F3253-5C42-4C16-8A1C-DF2CBB91E4B9}" dt="2026-06-26T12:19:12.264" v="604" actId="20577"/>
          <ac:spMkLst>
            <pc:docMk/>
            <pc:sldMk cId="1348936593" sldId="265"/>
            <ac:spMk id="114" creationId="{44F96A8D-D22C-7F23-1EBE-C76498876B86}"/>
          </ac:spMkLst>
        </pc:spChg>
      </pc:sldChg>
      <pc:sldChg chg="del ord">
        <pc:chgData name="Sara Morales Serrano" userId="1f5a5d92-6f6e-482e-a6a0-3dcce415879c" providerId="ADAL" clId="{F39F3253-5C42-4C16-8A1C-DF2CBB91E4B9}" dt="2026-06-26T12:25:33.763" v="633" actId="47"/>
        <pc:sldMkLst>
          <pc:docMk/>
          <pc:sldMk cId="2641077817" sldId="267"/>
        </pc:sldMkLst>
      </pc:sldChg>
      <pc:sldChg chg="modSp mod">
        <pc:chgData name="Sara Morales Serrano" userId="1f5a5d92-6f6e-482e-a6a0-3dcce415879c" providerId="ADAL" clId="{F39F3253-5C42-4C16-8A1C-DF2CBB91E4B9}" dt="2026-06-26T11:59:55.289" v="590" actId="20577"/>
        <pc:sldMkLst>
          <pc:docMk/>
          <pc:sldMk cId="750833497" sldId="268"/>
        </pc:sldMkLst>
        <pc:spChg chg="mod">
          <ac:chgData name="Sara Morales Serrano" userId="1f5a5d92-6f6e-482e-a6a0-3dcce415879c" providerId="ADAL" clId="{F39F3253-5C42-4C16-8A1C-DF2CBB91E4B9}" dt="2026-06-26T11:59:55.289" v="590" actId="20577"/>
          <ac:spMkLst>
            <pc:docMk/>
            <pc:sldMk cId="750833497" sldId="268"/>
            <ac:spMk id="3" creationId="{19D05A4D-F361-56C9-1C66-6E07ED25806C}"/>
          </ac:spMkLst>
        </pc:spChg>
      </pc:sldChg>
      <pc:sldChg chg="delSp modSp mod ord">
        <pc:chgData name="Sara Morales Serrano" userId="1f5a5d92-6f6e-482e-a6a0-3dcce415879c" providerId="ADAL" clId="{F39F3253-5C42-4C16-8A1C-DF2CBB91E4B9}" dt="2026-06-26T12:24:42.073" v="631" actId="1076"/>
        <pc:sldMkLst>
          <pc:docMk/>
          <pc:sldMk cId="1159086396" sldId="269"/>
        </pc:sldMkLst>
        <pc:spChg chg="mod">
          <ac:chgData name="Sara Morales Serrano" userId="1f5a5d92-6f6e-482e-a6a0-3dcce415879c" providerId="ADAL" clId="{F39F3253-5C42-4C16-8A1C-DF2CBB91E4B9}" dt="2026-06-26T12:24:23.623" v="627" actId="1076"/>
          <ac:spMkLst>
            <pc:docMk/>
            <pc:sldMk cId="1159086396" sldId="269"/>
            <ac:spMk id="6" creationId="{1219262C-CFAF-3432-9560-26A82B16B7F9}"/>
          </ac:spMkLst>
        </pc:spChg>
        <pc:spChg chg="mod">
          <ac:chgData name="Sara Morales Serrano" userId="1f5a5d92-6f6e-482e-a6a0-3dcce415879c" providerId="ADAL" clId="{F39F3253-5C42-4C16-8A1C-DF2CBB91E4B9}" dt="2026-06-26T12:24:23.623" v="627" actId="1076"/>
          <ac:spMkLst>
            <pc:docMk/>
            <pc:sldMk cId="1159086396" sldId="269"/>
            <ac:spMk id="11" creationId="{88B53E3E-E6AB-9F65-8D61-B0F3CD7DF8D5}"/>
          </ac:spMkLst>
        </pc:spChg>
        <pc:spChg chg="del">
          <ac:chgData name="Sara Morales Serrano" userId="1f5a5d92-6f6e-482e-a6a0-3dcce415879c" providerId="ADAL" clId="{F39F3253-5C42-4C16-8A1C-DF2CBB91E4B9}" dt="2026-06-26T12:24:08.800" v="626" actId="478"/>
          <ac:spMkLst>
            <pc:docMk/>
            <pc:sldMk cId="1159086396" sldId="269"/>
            <ac:spMk id="15" creationId="{A80E6388-CADE-BBBB-AD26-00E1B5DE21AF}"/>
          </ac:spMkLst>
        </pc:spChg>
        <pc:spChg chg="mod">
          <ac:chgData name="Sara Morales Serrano" userId="1f5a5d92-6f6e-482e-a6a0-3dcce415879c" providerId="ADAL" clId="{F39F3253-5C42-4C16-8A1C-DF2CBB91E4B9}" dt="2026-06-26T12:24:33.335" v="628" actId="1076"/>
          <ac:spMkLst>
            <pc:docMk/>
            <pc:sldMk cId="1159086396" sldId="269"/>
            <ac:spMk id="16" creationId="{773257CB-E7BA-A85B-6CE1-0088F0A90939}"/>
          </ac:spMkLst>
        </pc:spChg>
        <pc:spChg chg="mod">
          <ac:chgData name="Sara Morales Serrano" userId="1f5a5d92-6f6e-482e-a6a0-3dcce415879c" providerId="ADAL" clId="{F39F3253-5C42-4C16-8A1C-DF2CBB91E4B9}" dt="2026-06-26T12:20:28.902" v="614" actId="20577"/>
          <ac:spMkLst>
            <pc:docMk/>
            <pc:sldMk cId="1159086396" sldId="269"/>
            <ac:spMk id="52" creationId="{077C633D-CF3E-4A9A-9247-6648543F09B1}"/>
          </ac:spMkLst>
        </pc:spChg>
        <pc:spChg chg="mod">
          <ac:chgData name="Sara Morales Serrano" userId="1f5a5d92-6f6e-482e-a6a0-3dcce415879c" providerId="ADAL" clId="{F39F3253-5C42-4C16-8A1C-DF2CBB91E4B9}" dt="2026-06-26T12:24:36.280" v="630" actId="1076"/>
          <ac:spMkLst>
            <pc:docMk/>
            <pc:sldMk cId="1159086396" sldId="269"/>
            <ac:spMk id="53" creationId="{06299ABF-EA6C-ADAD-3010-EDF2EF0EB482}"/>
          </ac:spMkLst>
        </pc:spChg>
        <pc:spChg chg="del">
          <ac:chgData name="Sara Morales Serrano" userId="1f5a5d92-6f6e-482e-a6a0-3dcce415879c" providerId="ADAL" clId="{F39F3253-5C42-4C16-8A1C-DF2CBB91E4B9}" dt="2026-06-26T12:23:59.956" v="621" actId="478"/>
          <ac:spMkLst>
            <pc:docMk/>
            <pc:sldMk cId="1159086396" sldId="269"/>
            <ac:spMk id="55" creationId="{C4B3B439-9A7E-03C8-85B0-A9BB1CF89F30}"/>
          </ac:spMkLst>
        </pc:spChg>
        <pc:spChg chg="del">
          <ac:chgData name="Sara Morales Serrano" userId="1f5a5d92-6f6e-482e-a6a0-3dcce415879c" providerId="ADAL" clId="{F39F3253-5C42-4C16-8A1C-DF2CBB91E4B9}" dt="2026-06-26T12:24:06.871" v="624" actId="478"/>
          <ac:spMkLst>
            <pc:docMk/>
            <pc:sldMk cId="1159086396" sldId="269"/>
            <ac:spMk id="60" creationId="{4FB28EC2-CE5C-08D4-D657-6BFC4FB00005}"/>
          </ac:spMkLst>
        </pc:spChg>
        <pc:picChg chg="mod">
          <ac:chgData name="Sara Morales Serrano" userId="1f5a5d92-6f6e-482e-a6a0-3dcce415879c" providerId="ADAL" clId="{F39F3253-5C42-4C16-8A1C-DF2CBB91E4B9}" dt="2026-06-26T12:24:42.073" v="631" actId="1076"/>
          <ac:picMkLst>
            <pc:docMk/>
            <pc:sldMk cId="1159086396" sldId="269"/>
            <ac:picMk id="9" creationId="{041F0748-D540-97F5-338A-68FEFE2D0575}"/>
          </ac:picMkLst>
        </pc:picChg>
        <pc:picChg chg="mod">
          <ac:chgData name="Sara Morales Serrano" userId="1f5a5d92-6f6e-482e-a6a0-3dcce415879c" providerId="ADAL" clId="{F39F3253-5C42-4C16-8A1C-DF2CBB91E4B9}" dt="2026-06-26T12:24:23.623" v="627" actId="1076"/>
          <ac:picMkLst>
            <pc:docMk/>
            <pc:sldMk cId="1159086396" sldId="269"/>
            <ac:picMk id="12" creationId="{4946E33D-3A98-9B81-F3AF-155247F92D4F}"/>
          </ac:picMkLst>
        </pc:picChg>
        <pc:picChg chg="del">
          <ac:chgData name="Sara Morales Serrano" userId="1f5a5d92-6f6e-482e-a6a0-3dcce415879c" providerId="ADAL" clId="{F39F3253-5C42-4C16-8A1C-DF2CBB91E4B9}" dt="2026-06-26T12:24:02.585" v="622" actId="478"/>
          <ac:picMkLst>
            <pc:docMk/>
            <pc:sldMk cId="1159086396" sldId="269"/>
            <ac:picMk id="66" creationId="{5B105C22-9A99-6FF0-D4D2-6A881B8EAF4E}"/>
          </ac:picMkLst>
        </pc:picChg>
        <pc:picChg chg="del">
          <ac:chgData name="Sara Morales Serrano" userId="1f5a5d92-6f6e-482e-a6a0-3dcce415879c" providerId="ADAL" clId="{F39F3253-5C42-4C16-8A1C-DF2CBB91E4B9}" dt="2026-06-26T12:24:07.570" v="625" actId="478"/>
          <ac:picMkLst>
            <pc:docMk/>
            <pc:sldMk cId="1159086396" sldId="269"/>
            <ac:picMk id="68" creationId="{EB55F76C-5C80-D891-1C9B-DBF63F08EAA6}"/>
          </ac:picMkLst>
        </pc:picChg>
        <pc:cxnChg chg="mod">
          <ac:chgData name="Sara Morales Serrano" userId="1f5a5d92-6f6e-482e-a6a0-3dcce415879c" providerId="ADAL" clId="{F39F3253-5C42-4C16-8A1C-DF2CBB91E4B9}" dt="2026-06-26T12:24:23.623" v="627" actId="1076"/>
          <ac:cxnSpMkLst>
            <pc:docMk/>
            <pc:sldMk cId="1159086396" sldId="269"/>
            <ac:cxnSpMk id="7" creationId="{228A0ED7-BC4A-EDE6-EC71-5BBBEC0019A1}"/>
          </ac:cxnSpMkLst>
        </pc:cxnChg>
        <pc:cxnChg chg="del mod">
          <ac:chgData name="Sara Morales Serrano" userId="1f5a5d92-6f6e-482e-a6a0-3dcce415879c" providerId="ADAL" clId="{F39F3253-5C42-4C16-8A1C-DF2CBB91E4B9}" dt="2026-06-26T12:24:05.123" v="623" actId="478"/>
          <ac:cxnSpMkLst>
            <pc:docMk/>
            <pc:sldMk cId="1159086396" sldId="269"/>
            <ac:cxnSpMk id="59" creationId="{F39DAEAE-883E-87B8-5A19-451B597FDA1F}"/>
          </ac:cxnSpMkLst>
        </pc:cxnChg>
      </pc:sldChg>
      <pc:sldChg chg="del">
        <pc:chgData name="Sara Morales Serrano" userId="1f5a5d92-6f6e-482e-a6a0-3dcce415879c" providerId="ADAL" clId="{F39F3253-5C42-4C16-8A1C-DF2CBB91E4B9}" dt="2026-06-26T12:25:33.763" v="633" actId="47"/>
        <pc:sldMkLst>
          <pc:docMk/>
          <pc:sldMk cId="1929853471" sldId="271"/>
        </pc:sldMkLst>
      </pc:sldChg>
      <pc:sldChg chg="del">
        <pc:chgData name="Sara Morales Serrano" userId="1f5a5d92-6f6e-482e-a6a0-3dcce415879c" providerId="ADAL" clId="{F39F3253-5C42-4C16-8A1C-DF2CBB91E4B9}" dt="2026-06-26T12:25:33.763" v="633" actId="47"/>
        <pc:sldMkLst>
          <pc:docMk/>
          <pc:sldMk cId="2866621778" sldId="272"/>
        </pc:sldMkLst>
      </pc:sldChg>
      <pc:sldChg chg="del">
        <pc:chgData name="Sara Morales Serrano" userId="1f5a5d92-6f6e-482e-a6a0-3dcce415879c" providerId="ADAL" clId="{F39F3253-5C42-4C16-8A1C-DF2CBB91E4B9}" dt="2026-06-26T12:25:33.763" v="633" actId="47"/>
        <pc:sldMkLst>
          <pc:docMk/>
          <pc:sldMk cId="17724769" sldId="273"/>
        </pc:sldMkLst>
      </pc:sldChg>
      <pc:sldChg chg="del">
        <pc:chgData name="Sara Morales Serrano" userId="1f5a5d92-6f6e-482e-a6a0-3dcce415879c" providerId="ADAL" clId="{F39F3253-5C42-4C16-8A1C-DF2CBB91E4B9}" dt="2026-06-26T12:25:33.763" v="633" actId="47"/>
        <pc:sldMkLst>
          <pc:docMk/>
          <pc:sldMk cId="1606669835" sldId="274"/>
        </pc:sldMkLst>
      </pc:sldChg>
      <pc:sldChg chg="del">
        <pc:chgData name="Sara Morales Serrano" userId="1f5a5d92-6f6e-482e-a6a0-3dcce415879c" providerId="ADAL" clId="{F39F3253-5C42-4C16-8A1C-DF2CBB91E4B9}" dt="2026-06-26T12:25:33.763" v="633" actId="47"/>
        <pc:sldMkLst>
          <pc:docMk/>
          <pc:sldMk cId="2357897244" sldId="275"/>
        </pc:sldMkLst>
      </pc:sldChg>
      <pc:sldChg chg="del">
        <pc:chgData name="Sara Morales Serrano" userId="1f5a5d92-6f6e-482e-a6a0-3dcce415879c" providerId="ADAL" clId="{F39F3253-5C42-4C16-8A1C-DF2CBB91E4B9}" dt="2026-06-26T12:25:33.763" v="633" actId="47"/>
        <pc:sldMkLst>
          <pc:docMk/>
          <pc:sldMk cId="2144673777" sldId="276"/>
        </pc:sldMkLst>
      </pc:sldChg>
      <pc:sldChg chg="del">
        <pc:chgData name="Sara Morales Serrano" userId="1f5a5d92-6f6e-482e-a6a0-3dcce415879c" providerId="ADAL" clId="{F39F3253-5C42-4C16-8A1C-DF2CBB91E4B9}" dt="2026-06-26T12:25:33.763" v="633" actId="47"/>
        <pc:sldMkLst>
          <pc:docMk/>
          <pc:sldMk cId="20949240" sldId="277"/>
        </pc:sldMkLst>
      </pc:sldChg>
      <pc:sldChg chg="del">
        <pc:chgData name="Sara Morales Serrano" userId="1f5a5d92-6f6e-482e-a6a0-3dcce415879c" providerId="ADAL" clId="{F39F3253-5C42-4C16-8A1C-DF2CBB91E4B9}" dt="2026-06-26T12:25:33.763" v="633" actId="47"/>
        <pc:sldMkLst>
          <pc:docMk/>
          <pc:sldMk cId="2544764129" sldId="278"/>
        </pc:sldMkLst>
      </pc:sldChg>
      <pc:sldChg chg="del">
        <pc:chgData name="Sara Morales Serrano" userId="1f5a5d92-6f6e-482e-a6a0-3dcce415879c" providerId="ADAL" clId="{F39F3253-5C42-4C16-8A1C-DF2CBB91E4B9}" dt="2026-06-26T12:25:33.763" v="633" actId="47"/>
        <pc:sldMkLst>
          <pc:docMk/>
          <pc:sldMk cId="1484407213" sldId="279"/>
        </pc:sldMkLst>
      </pc:sldChg>
      <pc:sldChg chg="del">
        <pc:chgData name="Sara Morales Serrano" userId="1f5a5d92-6f6e-482e-a6a0-3dcce415879c" providerId="ADAL" clId="{F39F3253-5C42-4C16-8A1C-DF2CBB91E4B9}" dt="2026-06-26T12:25:33.763" v="633" actId="47"/>
        <pc:sldMkLst>
          <pc:docMk/>
          <pc:sldMk cId="3052901849" sldId="280"/>
        </pc:sldMkLst>
      </pc:sldChg>
      <pc:sldChg chg="del">
        <pc:chgData name="Sara Morales Serrano" userId="1f5a5d92-6f6e-482e-a6a0-3dcce415879c" providerId="ADAL" clId="{F39F3253-5C42-4C16-8A1C-DF2CBB91E4B9}" dt="2026-06-26T12:25:33.763" v="633" actId="47"/>
        <pc:sldMkLst>
          <pc:docMk/>
          <pc:sldMk cId="762920987" sldId="281"/>
        </pc:sldMkLst>
      </pc:sldChg>
      <pc:sldChg chg="del">
        <pc:chgData name="Sara Morales Serrano" userId="1f5a5d92-6f6e-482e-a6a0-3dcce415879c" providerId="ADAL" clId="{F39F3253-5C42-4C16-8A1C-DF2CBB91E4B9}" dt="2026-06-26T12:25:33.763" v="633" actId="47"/>
        <pc:sldMkLst>
          <pc:docMk/>
          <pc:sldMk cId="53656447" sldId="282"/>
        </pc:sldMkLst>
      </pc:sldChg>
      <pc:sldChg chg="del">
        <pc:chgData name="Sara Morales Serrano" userId="1f5a5d92-6f6e-482e-a6a0-3dcce415879c" providerId="ADAL" clId="{F39F3253-5C42-4C16-8A1C-DF2CBB91E4B9}" dt="2026-06-26T12:25:33.763" v="633" actId="47"/>
        <pc:sldMkLst>
          <pc:docMk/>
          <pc:sldMk cId="1339703279" sldId="283"/>
        </pc:sldMkLst>
      </pc:sldChg>
      <pc:sldChg chg="del">
        <pc:chgData name="Sara Morales Serrano" userId="1f5a5d92-6f6e-482e-a6a0-3dcce415879c" providerId="ADAL" clId="{F39F3253-5C42-4C16-8A1C-DF2CBB91E4B9}" dt="2026-06-26T12:25:33.763" v="633" actId="47"/>
        <pc:sldMkLst>
          <pc:docMk/>
          <pc:sldMk cId="4061970750" sldId="284"/>
        </pc:sldMkLst>
      </pc:sldChg>
      <pc:sldChg chg="del">
        <pc:chgData name="Sara Morales Serrano" userId="1f5a5d92-6f6e-482e-a6a0-3dcce415879c" providerId="ADAL" clId="{F39F3253-5C42-4C16-8A1C-DF2CBB91E4B9}" dt="2026-06-26T12:25:33.763" v="633" actId="47"/>
        <pc:sldMkLst>
          <pc:docMk/>
          <pc:sldMk cId="755836642" sldId="285"/>
        </pc:sldMkLst>
      </pc:sldChg>
      <pc:sldChg chg="del">
        <pc:chgData name="Sara Morales Serrano" userId="1f5a5d92-6f6e-482e-a6a0-3dcce415879c" providerId="ADAL" clId="{F39F3253-5C42-4C16-8A1C-DF2CBB91E4B9}" dt="2026-06-26T12:25:33.763" v="633" actId="47"/>
        <pc:sldMkLst>
          <pc:docMk/>
          <pc:sldMk cId="1904134443" sldId="286"/>
        </pc:sldMkLst>
      </pc:sldChg>
      <pc:sldChg chg="del">
        <pc:chgData name="Sara Morales Serrano" userId="1f5a5d92-6f6e-482e-a6a0-3dcce415879c" providerId="ADAL" clId="{F39F3253-5C42-4C16-8A1C-DF2CBB91E4B9}" dt="2026-06-26T12:25:33.763" v="633" actId="47"/>
        <pc:sldMkLst>
          <pc:docMk/>
          <pc:sldMk cId="4052937160" sldId="287"/>
        </pc:sldMkLst>
      </pc:sldChg>
      <pc:sldChg chg="del">
        <pc:chgData name="Sara Morales Serrano" userId="1f5a5d92-6f6e-482e-a6a0-3dcce415879c" providerId="ADAL" clId="{F39F3253-5C42-4C16-8A1C-DF2CBB91E4B9}" dt="2026-06-26T12:25:33.763" v="633" actId="47"/>
        <pc:sldMkLst>
          <pc:docMk/>
          <pc:sldMk cId="2054627576" sldId="288"/>
        </pc:sldMkLst>
      </pc:sldChg>
      <pc:sldChg chg="del">
        <pc:chgData name="Sara Morales Serrano" userId="1f5a5d92-6f6e-482e-a6a0-3dcce415879c" providerId="ADAL" clId="{F39F3253-5C42-4C16-8A1C-DF2CBB91E4B9}" dt="2026-06-26T12:25:33.763" v="633" actId="47"/>
        <pc:sldMkLst>
          <pc:docMk/>
          <pc:sldMk cId="3200264706" sldId="289"/>
        </pc:sldMkLst>
      </pc:sldChg>
      <pc:sldChg chg="del">
        <pc:chgData name="Sara Morales Serrano" userId="1f5a5d92-6f6e-482e-a6a0-3dcce415879c" providerId="ADAL" clId="{F39F3253-5C42-4C16-8A1C-DF2CBB91E4B9}" dt="2026-06-26T12:25:33.763" v="633" actId="47"/>
        <pc:sldMkLst>
          <pc:docMk/>
          <pc:sldMk cId="754348193" sldId="290"/>
        </pc:sldMkLst>
      </pc:sldChg>
      <pc:sldChg chg="del">
        <pc:chgData name="Sara Morales Serrano" userId="1f5a5d92-6f6e-482e-a6a0-3dcce415879c" providerId="ADAL" clId="{F39F3253-5C42-4C16-8A1C-DF2CBB91E4B9}" dt="2026-06-26T12:25:33.763" v="633" actId="47"/>
        <pc:sldMkLst>
          <pc:docMk/>
          <pc:sldMk cId="506804284" sldId="291"/>
        </pc:sldMkLst>
      </pc:sldChg>
      <pc:sldChg chg="del">
        <pc:chgData name="Sara Morales Serrano" userId="1f5a5d92-6f6e-482e-a6a0-3dcce415879c" providerId="ADAL" clId="{F39F3253-5C42-4C16-8A1C-DF2CBB91E4B9}" dt="2026-06-26T12:25:33.763" v="633" actId="47"/>
        <pc:sldMkLst>
          <pc:docMk/>
          <pc:sldMk cId="454833168" sldId="292"/>
        </pc:sldMkLst>
      </pc:sldChg>
      <pc:sldChg chg="del">
        <pc:chgData name="Sara Morales Serrano" userId="1f5a5d92-6f6e-482e-a6a0-3dcce415879c" providerId="ADAL" clId="{F39F3253-5C42-4C16-8A1C-DF2CBB91E4B9}" dt="2026-06-26T12:25:33.763" v="633" actId="47"/>
        <pc:sldMkLst>
          <pc:docMk/>
          <pc:sldMk cId="2325795797" sldId="293"/>
        </pc:sldMkLst>
      </pc:sldChg>
      <pc:sldChg chg="del">
        <pc:chgData name="Sara Morales Serrano" userId="1f5a5d92-6f6e-482e-a6a0-3dcce415879c" providerId="ADAL" clId="{F39F3253-5C42-4C16-8A1C-DF2CBB91E4B9}" dt="2026-06-26T12:25:33.763" v="633" actId="47"/>
        <pc:sldMkLst>
          <pc:docMk/>
          <pc:sldMk cId="852158445" sldId="294"/>
        </pc:sldMkLst>
      </pc:sldChg>
      <pc:sldChg chg="del">
        <pc:chgData name="Sara Morales Serrano" userId="1f5a5d92-6f6e-482e-a6a0-3dcce415879c" providerId="ADAL" clId="{F39F3253-5C42-4C16-8A1C-DF2CBB91E4B9}" dt="2026-06-26T12:25:33.763" v="633" actId="47"/>
        <pc:sldMkLst>
          <pc:docMk/>
          <pc:sldMk cId="2593786694" sldId="295"/>
        </pc:sldMkLst>
      </pc:sldChg>
      <pc:sldChg chg="del">
        <pc:chgData name="Sara Morales Serrano" userId="1f5a5d92-6f6e-482e-a6a0-3dcce415879c" providerId="ADAL" clId="{F39F3253-5C42-4C16-8A1C-DF2CBB91E4B9}" dt="2026-06-26T12:25:33.763" v="633" actId="47"/>
        <pc:sldMkLst>
          <pc:docMk/>
          <pc:sldMk cId="904890857" sldId="296"/>
        </pc:sldMkLst>
      </pc:sldChg>
      <pc:sldChg chg="del">
        <pc:chgData name="Sara Morales Serrano" userId="1f5a5d92-6f6e-482e-a6a0-3dcce415879c" providerId="ADAL" clId="{F39F3253-5C42-4C16-8A1C-DF2CBB91E4B9}" dt="2026-06-26T12:25:33.763" v="633" actId="47"/>
        <pc:sldMkLst>
          <pc:docMk/>
          <pc:sldMk cId="2719314549" sldId="297"/>
        </pc:sldMkLst>
      </pc:sldChg>
      <pc:sldChg chg="del">
        <pc:chgData name="Sara Morales Serrano" userId="1f5a5d92-6f6e-482e-a6a0-3dcce415879c" providerId="ADAL" clId="{F39F3253-5C42-4C16-8A1C-DF2CBB91E4B9}" dt="2026-06-26T12:25:33.763" v="633" actId="47"/>
        <pc:sldMkLst>
          <pc:docMk/>
          <pc:sldMk cId="3597914289" sldId="298"/>
        </pc:sldMkLst>
      </pc:sldChg>
      <pc:sldChg chg="del">
        <pc:chgData name="Sara Morales Serrano" userId="1f5a5d92-6f6e-482e-a6a0-3dcce415879c" providerId="ADAL" clId="{F39F3253-5C42-4C16-8A1C-DF2CBB91E4B9}" dt="2026-06-26T12:25:33.763" v="633" actId="47"/>
        <pc:sldMkLst>
          <pc:docMk/>
          <pc:sldMk cId="217255449" sldId="299"/>
        </pc:sldMkLst>
      </pc:sldChg>
      <pc:sldChg chg="del">
        <pc:chgData name="Sara Morales Serrano" userId="1f5a5d92-6f6e-482e-a6a0-3dcce415879c" providerId="ADAL" clId="{F39F3253-5C42-4C16-8A1C-DF2CBB91E4B9}" dt="2026-06-26T12:25:33.763" v="633" actId="47"/>
        <pc:sldMkLst>
          <pc:docMk/>
          <pc:sldMk cId="929959305" sldId="300"/>
        </pc:sldMkLst>
      </pc:sldChg>
      <pc:sldChg chg="del">
        <pc:chgData name="Sara Morales Serrano" userId="1f5a5d92-6f6e-482e-a6a0-3dcce415879c" providerId="ADAL" clId="{F39F3253-5C42-4C16-8A1C-DF2CBB91E4B9}" dt="2026-06-26T12:25:24.816" v="632" actId="2696"/>
        <pc:sldMkLst>
          <pc:docMk/>
          <pc:sldMk cId="3064561198" sldId="301"/>
        </pc:sldMkLst>
      </pc:sldChg>
      <pc:sldChg chg="addSp delSp modSp add mod">
        <pc:chgData name="Sara Morales Serrano" userId="1f5a5d92-6f6e-482e-a6a0-3dcce415879c" providerId="ADAL" clId="{F39F3253-5C42-4C16-8A1C-DF2CBB91E4B9}" dt="2026-06-25T15:31:09.586" v="81" actId="1076"/>
        <pc:sldMkLst>
          <pc:docMk/>
          <pc:sldMk cId="3342245839" sldId="302"/>
        </pc:sldMkLst>
        <pc:spChg chg="add mod">
          <ac:chgData name="Sara Morales Serrano" userId="1f5a5d92-6f6e-482e-a6a0-3dcce415879c" providerId="ADAL" clId="{F39F3253-5C42-4C16-8A1C-DF2CBB91E4B9}" dt="2026-06-25T15:30:58.351" v="79" actId="1076"/>
          <ac:spMkLst>
            <pc:docMk/>
            <pc:sldMk cId="3342245839" sldId="302"/>
            <ac:spMk id="6" creationId="{34BD5C05-55D5-1D10-8A8A-EA23FEC28331}"/>
          </ac:spMkLst>
        </pc:spChg>
        <pc:spChg chg="mod">
          <ac:chgData name="Sara Morales Serrano" userId="1f5a5d92-6f6e-482e-a6a0-3dcce415879c" providerId="ADAL" clId="{F39F3253-5C42-4C16-8A1C-DF2CBB91E4B9}" dt="2026-06-25T15:31:09.586" v="81" actId="1076"/>
          <ac:spMkLst>
            <pc:docMk/>
            <pc:sldMk cId="3342245839" sldId="302"/>
            <ac:spMk id="20" creationId="{4183E737-FC1D-5C25-7C54-94555E444F76}"/>
          </ac:spMkLst>
        </pc:spChg>
        <pc:grpChg chg="mod">
          <ac:chgData name="Sara Morales Serrano" userId="1f5a5d92-6f6e-482e-a6a0-3dcce415879c" providerId="ADAL" clId="{F39F3253-5C42-4C16-8A1C-DF2CBB91E4B9}" dt="2026-06-25T15:31:06.490" v="80" actId="1076"/>
          <ac:grpSpMkLst>
            <pc:docMk/>
            <pc:sldMk cId="3342245839" sldId="302"/>
            <ac:grpSpMk id="17" creationId="{5ECA74F3-A562-73A2-CB77-AB0CEA26FA33}"/>
          </ac:grpSpMkLst>
        </pc:grpChg>
        <pc:grpChg chg="del">
          <ac:chgData name="Sara Morales Serrano" userId="1f5a5d92-6f6e-482e-a6a0-3dcce415879c" providerId="ADAL" clId="{F39F3253-5C42-4C16-8A1C-DF2CBB91E4B9}" dt="2026-06-25T15:29:57.397" v="47" actId="478"/>
          <ac:grpSpMkLst>
            <pc:docMk/>
            <pc:sldMk cId="3342245839" sldId="302"/>
            <ac:grpSpMk id="22" creationId="{46871261-CF64-C237-3EA6-68BBF28D2300}"/>
          </ac:grpSpMkLst>
        </pc:grpChg>
      </pc:sldChg>
      <pc:sldChg chg="addSp modSp mod modNotesTx">
        <pc:chgData name="Sara Morales Serrano" userId="1f5a5d92-6f6e-482e-a6a0-3dcce415879c" providerId="ADAL" clId="{F39F3253-5C42-4C16-8A1C-DF2CBB91E4B9}" dt="2026-06-26T12:12:17.152" v="595" actId="207"/>
        <pc:sldMkLst>
          <pc:docMk/>
          <pc:sldMk cId="2376435701" sldId="303"/>
        </pc:sldMkLst>
        <pc:spChg chg="add mod ord">
          <ac:chgData name="Sara Morales Serrano" userId="1f5a5d92-6f6e-482e-a6a0-3dcce415879c" providerId="ADAL" clId="{F39F3253-5C42-4C16-8A1C-DF2CBB91E4B9}" dt="2026-06-26T12:12:17.152" v="595" actId="207"/>
          <ac:spMkLst>
            <pc:docMk/>
            <pc:sldMk cId="2376435701" sldId="303"/>
            <ac:spMk id="2" creationId="{AD8738A1-9E9F-4CC2-0515-3B01F16DF286}"/>
          </ac:spMkLst>
        </pc:spChg>
        <pc:graphicFrameChg chg="modGraphic">
          <ac:chgData name="Sara Morales Serrano" userId="1f5a5d92-6f6e-482e-a6a0-3dcce415879c" providerId="ADAL" clId="{F39F3253-5C42-4C16-8A1C-DF2CBB91E4B9}" dt="2026-06-26T09:50:52.594" v="270" actId="14734"/>
          <ac:graphicFrameMkLst>
            <pc:docMk/>
            <pc:sldMk cId="2376435701" sldId="303"/>
            <ac:graphicFrameMk id="17" creationId="{CD7CCA9E-4F8A-AB8C-38F4-433D980EC0B2}"/>
          </ac:graphicFrameMkLst>
        </pc:graphicFrameChg>
        <pc:graphicFrameChg chg="modGraphic">
          <ac:chgData name="Sara Morales Serrano" userId="1f5a5d92-6f6e-482e-a6a0-3dcce415879c" providerId="ADAL" clId="{F39F3253-5C42-4C16-8A1C-DF2CBB91E4B9}" dt="2026-06-26T09:48:11.302" v="123" actId="14734"/>
          <ac:graphicFrameMkLst>
            <pc:docMk/>
            <pc:sldMk cId="2376435701" sldId="303"/>
            <ac:graphicFrameMk id="18" creationId="{F6BB53ED-0023-D25B-5171-AF4E2CE854F9}"/>
          </ac:graphicFrameMkLst>
        </pc:graphicFrameChg>
      </pc:sldChg>
      <pc:sldChg chg="modSp add mod">
        <pc:chgData name="Sara Morales Serrano" userId="1f5a5d92-6f6e-482e-a6a0-3dcce415879c" providerId="ADAL" clId="{F39F3253-5C42-4C16-8A1C-DF2CBB91E4B9}" dt="2026-06-26T12:22:39.175" v="620" actId="1076"/>
        <pc:sldMkLst>
          <pc:docMk/>
          <pc:sldMk cId="378014742" sldId="2147481843"/>
        </pc:sldMkLst>
        <pc:spChg chg="mod">
          <ac:chgData name="Sara Morales Serrano" userId="1f5a5d92-6f6e-482e-a6a0-3dcce415879c" providerId="ADAL" clId="{F39F3253-5C42-4C16-8A1C-DF2CBB91E4B9}" dt="2026-06-26T12:22:39.175" v="620" actId="1076"/>
          <ac:spMkLst>
            <pc:docMk/>
            <pc:sldMk cId="378014742" sldId="2147481843"/>
            <ac:spMk id="2" creationId="{5F7DF4B3-1B55-6DD7-97D1-4D2DDEBC2AE6}"/>
          </ac:spMkLst>
        </pc:spChg>
      </pc:sldChg>
      <pc:sldChg chg="modSp">
        <pc:chgData name="Sara Morales Serrano" userId="1f5a5d92-6f6e-482e-a6a0-3dcce415879c" providerId="ADAL" clId="{F39F3253-5C42-4C16-8A1C-DF2CBB91E4B9}" dt="2026-06-26T09:25:48.783" v="118" actId="1076"/>
        <pc:sldMkLst>
          <pc:docMk/>
          <pc:sldMk cId="1190694732" sldId="2147482981"/>
        </pc:sldMkLst>
        <pc:spChg chg="mod">
          <ac:chgData name="Sara Morales Serrano" userId="1f5a5d92-6f6e-482e-a6a0-3dcce415879c" providerId="ADAL" clId="{F39F3253-5C42-4C16-8A1C-DF2CBB91E4B9}" dt="2026-06-26T09:25:48.783" v="118" actId="1076"/>
          <ac:spMkLst>
            <pc:docMk/>
            <pc:sldMk cId="1190694732" sldId="2147482981"/>
            <ac:spMk id="3" creationId="{915F1B11-0C81-54DF-6F09-2B307BB4E6A1}"/>
          </ac:spMkLst>
        </pc:spChg>
        <pc:spChg chg="mod">
          <ac:chgData name="Sara Morales Serrano" userId="1f5a5d92-6f6e-482e-a6a0-3dcce415879c" providerId="ADAL" clId="{F39F3253-5C42-4C16-8A1C-DF2CBB91E4B9}" dt="2026-06-26T09:25:48.783" v="118" actId="1076"/>
          <ac:spMkLst>
            <pc:docMk/>
            <pc:sldMk cId="1190694732" sldId="2147482981"/>
            <ac:spMk id="8" creationId="{9A985330-760D-9332-94FC-221F8AD95E21}"/>
          </ac:spMkLst>
        </pc:spChg>
        <pc:picChg chg="mod">
          <ac:chgData name="Sara Morales Serrano" userId="1f5a5d92-6f6e-482e-a6a0-3dcce415879c" providerId="ADAL" clId="{F39F3253-5C42-4C16-8A1C-DF2CBB91E4B9}" dt="2026-06-26T09:25:48.783" v="118" actId="1076"/>
          <ac:picMkLst>
            <pc:docMk/>
            <pc:sldMk cId="1190694732" sldId="2147482981"/>
            <ac:picMk id="15" creationId="{D2C61C02-BD03-8C19-669E-14D168ADF142}"/>
          </ac:picMkLst>
        </pc:picChg>
      </pc:sldChg>
      <pc:sldChg chg="del">
        <pc:chgData name="Sara Morales Serrano" userId="1f5a5d92-6f6e-482e-a6a0-3dcce415879c" providerId="ADAL" clId="{F39F3253-5C42-4C16-8A1C-DF2CBB91E4B9}" dt="2026-06-26T12:25:33.763" v="633" actId="47"/>
        <pc:sldMkLst>
          <pc:docMk/>
          <pc:sldMk cId="1833259777" sldId="2147482983"/>
        </pc:sldMkLst>
      </pc:sldChg>
      <pc:sldChg chg="modSp">
        <pc:chgData name="Sara Morales Serrano" userId="1f5a5d92-6f6e-482e-a6a0-3dcce415879c" providerId="ADAL" clId="{F39F3253-5C42-4C16-8A1C-DF2CBB91E4B9}" dt="2026-06-26T07:43:25.902" v="94" actId="20577"/>
        <pc:sldMkLst>
          <pc:docMk/>
          <pc:sldMk cId="1853135154" sldId="2147483646"/>
        </pc:sldMkLst>
        <pc:spChg chg="mod">
          <ac:chgData name="Sara Morales Serrano" userId="1f5a5d92-6f6e-482e-a6a0-3dcce415879c" providerId="ADAL" clId="{F39F3253-5C42-4C16-8A1C-DF2CBB91E4B9}" dt="2026-06-26T07:43:25.902" v="94" actId="20577"/>
          <ac:spMkLst>
            <pc:docMk/>
            <pc:sldMk cId="1853135154" sldId="2147483646"/>
            <ac:spMk id="10" creationId="{6D9062F4-324C-E4E8-A48C-A1DD31FCFA4E}"/>
          </ac:spMkLst>
        </pc:spChg>
      </pc:sldChg>
      <pc:sldChg chg="del mod modShow">
        <pc:chgData name="Sara Morales Serrano" userId="1f5a5d92-6f6e-482e-a6a0-3dcce415879c" providerId="ADAL" clId="{F39F3253-5C42-4C16-8A1C-DF2CBB91E4B9}" dt="2026-06-26T11:52:31.906" v="289" actId="47"/>
        <pc:sldMkLst>
          <pc:docMk/>
          <pc:sldMk cId="327741269" sldId="2147483647"/>
        </pc:sldMkLst>
      </pc:sldChg>
      <pc:sldMasterChg chg="delSldLayout">
        <pc:chgData name="Sara Morales Serrano" userId="1f5a5d92-6f6e-482e-a6a0-3dcce415879c" providerId="ADAL" clId="{F39F3253-5C42-4C16-8A1C-DF2CBB91E4B9}" dt="2026-06-26T12:25:33.763" v="633" actId="47"/>
        <pc:sldMasterMkLst>
          <pc:docMk/>
          <pc:sldMasterMk cId="3265836964" sldId="2147483702"/>
        </pc:sldMasterMkLst>
        <pc:sldLayoutChg chg="del">
          <pc:chgData name="Sara Morales Serrano" userId="1f5a5d92-6f6e-482e-a6a0-3dcce415879c" providerId="ADAL" clId="{F39F3253-5C42-4C16-8A1C-DF2CBB91E4B9}" dt="2026-06-26T12:25:33.763" v="633" actId="47"/>
          <pc:sldLayoutMkLst>
            <pc:docMk/>
            <pc:sldMasterMk cId="3265836964" sldId="2147483702"/>
            <pc:sldLayoutMk cId="2073881620" sldId="2147483705"/>
          </pc:sldLayoutMkLst>
        </pc:sldLayoutChg>
        <pc:sldLayoutChg chg="del">
          <pc:chgData name="Sara Morales Serrano" userId="1f5a5d92-6f6e-482e-a6a0-3dcce415879c" providerId="ADAL" clId="{F39F3253-5C42-4C16-8A1C-DF2CBB91E4B9}" dt="2026-06-26T12:25:33.763" v="633" actId="47"/>
          <pc:sldLayoutMkLst>
            <pc:docMk/>
            <pc:sldMasterMk cId="3265836964" sldId="2147483702"/>
            <pc:sldLayoutMk cId="1836262833" sldId="2147483706"/>
          </pc:sldLayoutMkLst>
        </pc:sldLayoutChg>
        <pc:sldLayoutChg chg="del">
          <pc:chgData name="Sara Morales Serrano" userId="1f5a5d92-6f6e-482e-a6a0-3dcce415879c" providerId="ADAL" clId="{F39F3253-5C42-4C16-8A1C-DF2CBB91E4B9}" dt="2026-06-26T12:25:33.763" v="633" actId="47"/>
          <pc:sldLayoutMkLst>
            <pc:docMk/>
            <pc:sldMasterMk cId="3265836964" sldId="2147483702"/>
            <pc:sldLayoutMk cId="200043536" sldId="2147483708"/>
          </pc:sldLayoutMkLst>
        </pc:sldLayoutChg>
        <pc:sldLayoutChg chg="del">
          <pc:chgData name="Sara Morales Serrano" userId="1f5a5d92-6f6e-482e-a6a0-3dcce415879c" providerId="ADAL" clId="{F39F3253-5C42-4C16-8A1C-DF2CBB91E4B9}" dt="2026-06-26T12:25:33.763" v="633" actId="47"/>
          <pc:sldLayoutMkLst>
            <pc:docMk/>
            <pc:sldMasterMk cId="3265836964" sldId="2147483702"/>
            <pc:sldLayoutMk cId="1822333162" sldId="2147483711"/>
          </pc:sldLayoutMkLst>
        </pc:sldLayoutChg>
        <pc:sldLayoutChg chg="del">
          <pc:chgData name="Sara Morales Serrano" userId="1f5a5d92-6f6e-482e-a6a0-3dcce415879c" providerId="ADAL" clId="{F39F3253-5C42-4C16-8A1C-DF2CBB91E4B9}" dt="2026-06-26T12:25:33.763" v="633" actId="47"/>
          <pc:sldLayoutMkLst>
            <pc:docMk/>
            <pc:sldMasterMk cId="3265836964" sldId="2147483702"/>
            <pc:sldLayoutMk cId="954092360" sldId="2147483713"/>
          </pc:sldLayoutMkLst>
        </pc:sldLayoutChg>
        <pc:sldLayoutChg chg="del">
          <pc:chgData name="Sara Morales Serrano" userId="1f5a5d92-6f6e-482e-a6a0-3dcce415879c" providerId="ADAL" clId="{F39F3253-5C42-4C16-8A1C-DF2CBB91E4B9}" dt="2026-06-26T12:25:33.763" v="633" actId="47"/>
          <pc:sldLayoutMkLst>
            <pc:docMk/>
            <pc:sldMasterMk cId="3265836964" sldId="2147483702"/>
            <pc:sldLayoutMk cId="2646162480" sldId="2147483718"/>
          </pc:sldLayoutMkLst>
        </pc:sldLayoutChg>
      </pc:sldMasterChg>
      <pc:sldMasterChg chg="del delSldLayout">
        <pc:chgData name="Sara Morales Serrano" userId="1f5a5d92-6f6e-482e-a6a0-3dcce415879c" providerId="ADAL" clId="{F39F3253-5C42-4C16-8A1C-DF2CBB91E4B9}" dt="2026-06-26T12:25:33.763" v="633" actId="47"/>
        <pc:sldMasterMkLst>
          <pc:docMk/>
          <pc:sldMasterMk cId="1794875654" sldId="2147483733"/>
        </pc:sldMasterMkLst>
        <pc:sldLayoutChg chg="del">
          <pc:chgData name="Sara Morales Serrano" userId="1f5a5d92-6f6e-482e-a6a0-3dcce415879c" providerId="ADAL" clId="{F39F3253-5C42-4C16-8A1C-DF2CBB91E4B9}" dt="2026-06-26T12:25:33.763" v="633" actId="47"/>
          <pc:sldLayoutMkLst>
            <pc:docMk/>
            <pc:sldMasterMk cId="1794875654" sldId="2147483733"/>
            <pc:sldLayoutMk cId="2433572650" sldId="2147483734"/>
          </pc:sldLayoutMkLst>
        </pc:sldLayoutChg>
        <pc:sldLayoutChg chg="del">
          <pc:chgData name="Sara Morales Serrano" userId="1f5a5d92-6f6e-482e-a6a0-3dcce415879c" providerId="ADAL" clId="{F39F3253-5C42-4C16-8A1C-DF2CBB91E4B9}" dt="2026-06-26T12:25:33.763" v="633" actId="47"/>
          <pc:sldLayoutMkLst>
            <pc:docMk/>
            <pc:sldMasterMk cId="1794875654" sldId="2147483733"/>
            <pc:sldLayoutMk cId="3316351975" sldId="2147483735"/>
          </pc:sldLayoutMkLst>
        </pc:sldLayoutChg>
      </pc:sldMasterChg>
    </pc:docChg>
  </pc:docChgLst>
  <pc:docChgLst>
    <pc:chgData name="Niklas Kerschl" userId="2158545c-3d4c-48f3-bbc0-a822e9a4df39" providerId="ADAL" clId="{40F63A8A-5C2D-4918-8359-848EB0CFC30A}"/>
    <pc:docChg chg="undo redo custSel addSld modSld">
      <pc:chgData name="Niklas Kerschl" userId="2158545c-3d4c-48f3-bbc0-a822e9a4df39" providerId="ADAL" clId="{40F63A8A-5C2D-4918-8359-848EB0CFC30A}" dt="2026-06-26T09:22:16.710" v="1169" actId="1036"/>
      <pc:docMkLst>
        <pc:docMk/>
      </pc:docMkLst>
      <pc:sldChg chg="addSp modSp mod">
        <pc:chgData name="Niklas Kerschl" userId="2158545c-3d4c-48f3-bbc0-a822e9a4df39" providerId="ADAL" clId="{40F63A8A-5C2D-4918-8359-848EB0CFC30A}" dt="2026-06-25T09:49:00.928" v="543" actId="1035"/>
        <pc:sldMkLst>
          <pc:docMk/>
          <pc:sldMk cId="1151520881" sldId="256"/>
        </pc:sldMkLst>
        <pc:spChg chg="add mod">
          <ac:chgData name="Niklas Kerschl" userId="2158545c-3d4c-48f3-bbc0-a822e9a4df39" providerId="ADAL" clId="{40F63A8A-5C2D-4918-8359-848EB0CFC30A}" dt="2026-06-25T09:49:00.928" v="543" actId="1035"/>
          <ac:spMkLst>
            <pc:docMk/>
            <pc:sldMk cId="1151520881" sldId="256"/>
            <ac:spMk id="7" creationId="{73439195-2134-E371-83A8-CD6A63386AEB}"/>
          </ac:spMkLst>
        </pc:spChg>
        <pc:spChg chg="add mod ord">
          <ac:chgData name="Niklas Kerschl" userId="2158545c-3d4c-48f3-bbc0-a822e9a4df39" providerId="ADAL" clId="{40F63A8A-5C2D-4918-8359-848EB0CFC30A}" dt="2026-06-25T09:49:00.928" v="543" actId="1035"/>
          <ac:spMkLst>
            <pc:docMk/>
            <pc:sldMk cId="1151520881" sldId="256"/>
            <ac:spMk id="8" creationId="{52F2CED3-6DEF-1DFA-C12E-3F94988A6842}"/>
          </ac:spMkLst>
        </pc:spChg>
        <pc:spChg chg="mod">
          <ac:chgData name="Niklas Kerschl" userId="2158545c-3d4c-48f3-bbc0-a822e9a4df39" providerId="ADAL" clId="{40F63A8A-5C2D-4918-8359-848EB0CFC30A}" dt="2026-06-25T09:48:48.361" v="517" actId="14100"/>
          <ac:spMkLst>
            <pc:docMk/>
            <pc:sldMk cId="1151520881" sldId="256"/>
            <ac:spMk id="21" creationId="{FA023A41-E633-4B30-D6A6-34F967DF44C2}"/>
          </ac:spMkLst>
        </pc:spChg>
        <pc:picChg chg="add mod">
          <ac:chgData name="Niklas Kerschl" userId="2158545c-3d4c-48f3-bbc0-a822e9a4df39" providerId="ADAL" clId="{40F63A8A-5C2D-4918-8359-848EB0CFC30A}" dt="2026-06-25T09:49:00.928" v="543" actId="1035"/>
          <ac:picMkLst>
            <pc:docMk/>
            <pc:sldMk cId="1151520881" sldId="256"/>
            <ac:picMk id="5" creationId="{07F9C1D7-D810-F5F5-3781-12D621E7AA46}"/>
          </ac:picMkLst>
        </pc:picChg>
      </pc:sldChg>
      <pc:sldChg chg="addSp delSp modSp mod">
        <pc:chgData name="Niklas Kerschl" userId="2158545c-3d4c-48f3-bbc0-a822e9a4df39" providerId="ADAL" clId="{40F63A8A-5C2D-4918-8359-848EB0CFC30A}" dt="2026-06-26T09:22:16.710" v="1169" actId="1036"/>
        <pc:sldMkLst>
          <pc:docMk/>
          <pc:sldMk cId="2456738188" sldId="258"/>
        </pc:sldMkLst>
        <pc:spChg chg="add mod ord topLvl">
          <ac:chgData name="Niklas Kerschl" userId="2158545c-3d4c-48f3-bbc0-a822e9a4df39" providerId="ADAL" clId="{40F63A8A-5C2D-4918-8359-848EB0CFC30A}" dt="2026-06-26T09:09:26.099" v="905" actId="164"/>
          <ac:spMkLst>
            <pc:docMk/>
            <pc:sldMk cId="2456738188" sldId="258"/>
            <ac:spMk id="6" creationId="{CBF0986E-3E42-3871-E77E-9348DBF92CBE}"/>
          </ac:spMkLst>
        </pc:spChg>
        <pc:spChg chg="add mod topLvl">
          <ac:chgData name="Niklas Kerschl" userId="2158545c-3d4c-48f3-bbc0-a822e9a4df39" providerId="ADAL" clId="{40F63A8A-5C2D-4918-8359-848EB0CFC30A}" dt="2026-06-26T09:12:35.259" v="972" actId="164"/>
          <ac:spMkLst>
            <pc:docMk/>
            <pc:sldMk cId="2456738188" sldId="258"/>
            <ac:spMk id="9" creationId="{2BDA6490-82C0-3C7C-92A9-C5558A742322}"/>
          </ac:spMkLst>
        </pc:spChg>
        <pc:spChg chg="mod">
          <ac:chgData name="Niklas Kerschl" userId="2158545c-3d4c-48f3-bbc0-a822e9a4df39" providerId="ADAL" clId="{40F63A8A-5C2D-4918-8359-848EB0CFC30A}" dt="2026-06-26T09:12:18.481" v="967"/>
          <ac:spMkLst>
            <pc:docMk/>
            <pc:sldMk cId="2456738188" sldId="258"/>
            <ac:spMk id="17" creationId="{EE636719-240F-5ECA-F8C3-D14AF320BB37}"/>
          </ac:spMkLst>
        </pc:spChg>
        <pc:spChg chg="add mod ord">
          <ac:chgData name="Niklas Kerschl" userId="2158545c-3d4c-48f3-bbc0-a822e9a4df39" providerId="ADAL" clId="{40F63A8A-5C2D-4918-8359-848EB0CFC30A}" dt="2026-06-26T09:12:55.320" v="977" actId="164"/>
          <ac:spMkLst>
            <pc:docMk/>
            <pc:sldMk cId="2456738188" sldId="258"/>
            <ac:spMk id="19" creationId="{540CC539-4EB5-C294-99E1-778A1F95FC33}"/>
          </ac:spMkLst>
        </pc:spChg>
        <pc:spChg chg="add mod">
          <ac:chgData name="Niklas Kerschl" userId="2158545c-3d4c-48f3-bbc0-a822e9a4df39" providerId="ADAL" clId="{40F63A8A-5C2D-4918-8359-848EB0CFC30A}" dt="2026-06-26T09:22:12.786" v="1166" actId="1036"/>
          <ac:spMkLst>
            <pc:docMk/>
            <pc:sldMk cId="2456738188" sldId="258"/>
            <ac:spMk id="22" creationId="{B0D42667-07F2-AD60-9769-B26F8B35275B}"/>
          </ac:spMkLst>
        </pc:spChg>
        <pc:spChg chg="add mod">
          <ac:chgData name="Niklas Kerschl" userId="2158545c-3d4c-48f3-bbc0-a822e9a4df39" providerId="ADAL" clId="{40F63A8A-5C2D-4918-8359-848EB0CFC30A}" dt="2026-06-26T09:22:16.710" v="1169" actId="1036"/>
          <ac:spMkLst>
            <pc:docMk/>
            <pc:sldMk cId="2456738188" sldId="258"/>
            <ac:spMk id="23" creationId="{26A663B5-7E00-4C63-9AD3-70BD5FB40030}"/>
          </ac:spMkLst>
        </pc:spChg>
        <pc:spChg chg="add mod">
          <ac:chgData name="Niklas Kerschl" userId="2158545c-3d4c-48f3-bbc0-a822e9a4df39" providerId="ADAL" clId="{40F63A8A-5C2D-4918-8359-848EB0CFC30A}" dt="2026-06-26T09:20:49.287" v="1143" actId="1035"/>
          <ac:spMkLst>
            <pc:docMk/>
            <pc:sldMk cId="2456738188" sldId="258"/>
            <ac:spMk id="24" creationId="{2706575A-A799-D55E-A497-93AAF1F397DB}"/>
          </ac:spMkLst>
        </pc:spChg>
        <pc:spChg chg="mod">
          <ac:chgData name="Niklas Kerschl" userId="2158545c-3d4c-48f3-bbc0-a822e9a4df39" providerId="ADAL" clId="{40F63A8A-5C2D-4918-8359-848EB0CFC30A}" dt="2026-06-26T09:04:24.682" v="847" actId="20577"/>
          <ac:spMkLst>
            <pc:docMk/>
            <pc:sldMk cId="2456738188" sldId="258"/>
            <ac:spMk id="27" creationId="{43086000-C832-E354-62DC-408461607C98}"/>
          </ac:spMkLst>
        </pc:spChg>
        <pc:spChg chg="del">
          <ac:chgData name="Niklas Kerschl" userId="2158545c-3d4c-48f3-bbc0-a822e9a4df39" providerId="ADAL" clId="{40F63A8A-5C2D-4918-8359-848EB0CFC30A}" dt="2026-06-26T09:01:17.831" v="821" actId="478"/>
          <ac:spMkLst>
            <pc:docMk/>
            <pc:sldMk cId="2456738188" sldId="258"/>
            <ac:spMk id="40" creationId="{7A3F0F40-1659-7FF4-A58B-31AA200823C2}"/>
          </ac:spMkLst>
        </pc:spChg>
        <pc:spChg chg="del">
          <ac:chgData name="Niklas Kerschl" userId="2158545c-3d4c-48f3-bbc0-a822e9a4df39" providerId="ADAL" clId="{40F63A8A-5C2D-4918-8359-848EB0CFC30A}" dt="2026-06-26T09:06:25.366" v="860" actId="478"/>
          <ac:spMkLst>
            <pc:docMk/>
            <pc:sldMk cId="2456738188" sldId="258"/>
            <ac:spMk id="41" creationId="{66299E85-F514-D9DB-AA41-46D5009D4A1C}"/>
          </ac:spMkLst>
        </pc:spChg>
        <pc:grpChg chg="add del mod">
          <ac:chgData name="Niklas Kerschl" userId="2158545c-3d4c-48f3-bbc0-a822e9a4df39" providerId="ADAL" clId="{40F63A8A-5C2D-4918-8359-848EB0CFC30A}" dt="2026-06-26T09:09:11.986" v="902" actId="165"/>
          <ac:grpSpMkLst>
            <pc:docMk/>
            <pc:sldMk cId="2456738188" sldId="258"/>
            <ac:grpSpMk id="10" creationId="{E4A2D8EB-62ED-6BA6-8DF5-3FE9017B2C58}"/>
          </ac:grpSpMkLst>
        </pc:grpChg>
        <pc:grpChg chg="add del mod">
          <ac:chgData name="Niklas Kerschl" userId="2158545c-3d4c-48f3-bbc0-a822e9a4df39" providerId="ADAL" clId="{40F63A8A-5C2D-4918-8359-848EB0CFC30A}" dt="2026-06-26T09:08:49.941" v="899" actId="165"/>
          <ac:grpSpMkLst>
            <pc:docMk/>
            <pc:sldMk cId="2456738188" sldId="258"/>
            <ac:grpSpMk id="11" creationId="{7A6C786F-D10D-E99B-014E-EF9F622D1E27}"/>
          </ac:grpSpMkLst>
        </pc:grpChg>
        <pc:grpChg chg="add mod">
          <ac:chgData name="Niklas Kerschl" userId="2158545c-3d4c-48f3-bbc0-a822e9a4df39" providerId="ADAL" clId="{40F63A8A-5C2D-4918-8359-848EB0CFC30A}" dt="2026-06-26T09:22:16.710" v="1169" actId="1036"/>
          <ac:grpSpMkLst>
            <pc:docMk/>
            <pc:sldMk cId="2456738188" sldId="258"/>
            <ac:grpSpMk id="12" creationId="{49202A48-97F2-89D3-6FBD-BBB31717D658}"/>
          </ac:grpSpMkLst>
        </pc:grpChg>
        <pc:grpChg chg="add del mod">
          <ac:chgData name="Niklas Kerschl" userId="2158545c-3d4c-48f3-bbc0-a822e9a4df39" providerId="ADAL" clId="{40F63A8A-5C2D-4918-8359-848EB0CFC30A}" dt="2026-06-26T09:12:25.052" v="969" actId="165"/>
          <ac:grpSpMkLst>
            <pc:docMk/>
            <pc:sldMk cId="2456738188" sldId="258"/>
            <ac:grpSpMk id="13" creationId="{5AB7E6F4-63C6-C1D0-354F-C24A162A0FAA}"/>
          </ac:grpSpMkLst>
        </pc:grpChg>
        <pc:grpChg chg="add del mod">
          <ac:chgData name="Niklas Kerschl" userId="2158545c-3d4c-48f3-bbc0-a822e9a4df39" providerId="ADAL" clId="{40F63A8A-5C2D-4918-8359-848EB0CFC30A}" dt="2026-06-26T09:12:21.200" v="968" actId="478"/>
          <ac:grpSpMkLst>
            <pc:docMk/>
            <pc:sldMk cId="2456738188" sldId="258"/>
            <ac:grpSpMk id="16" creationId="{74812FD4-DA08-B742-729A-4CDC05868678}"/>
          </ac:grpSpMkLst>
        </pc:grpChg>
        <pc:grpChg chg="add mod">
          <ac:chgData name="Niklas Kerschl" userId="2158545c-3d4c-48f3-bbc0-a822e9a4df39" providerId="ADAL" clId="{40F63A8A-5C2D-4918-8359-848EB0CFC30A}" dt="2026-06-26T09:20:49.287" v="1143" actId="1035"/>
          <ac:grpSpMkLst>
            <pc:docMk/>
            <pc:sldMk cId="2456738188" sldId="258"/>
            <ac:grpSpMk id="20" creationId="{346EC0D6-DDB8-BEAA-821B-ADFB298F4401}"/>
          </ac:grpSpMkLst>
        </pc:grpChg>
        <pc:grpChg chg="add mod">
          <ac:chgData name="Niklas Kerschl" userId="2158545c-3d4c-48f3-bbc0-a822e9a4df39" providerId="ADAL" clId="{40F63A8A-5C2D-4918-8359-848EB0CFC30A}" dt="2026-06-26T09:22:12.786" v="1166" actId="1036"/>
          <ac:grpSpMkLst>
            <pc:docMk/>
            <pc:sldMk cId="2456738188" sldId="258"/>
            <ac:grpSpMk id="21" creationId="{BBFD1C93-AD16-FF63-7210-6F0F41BC611E}"/>
          </ac:grpSpMkLst>
        </pc:grpChg>
        <pc:grpChg chg="mod">
          <ac:chgData name="Niklas Kerschl" userId="2158545c-3d4c-48f3-bbc0-a822e9a4df39" providerId="ADAL" clId="{40F63A8A-5C2D-4918-8359-848EB0CFC30A}" dt="2026-06-26T09:03:00.924" v="840" actId="1076"/>
          <ac:grpSpMkLst>
            <pc:docMk/>
            <pc:sldMk cId="2456738188" sldId="258"/>
            <ac:grpSpMk id="35" creationId="{CD48BBBF-32AF-72F9-E3CE-E73584DB0504}"/>
          </ac:grpSpMkLst>
        </pc:grpChg>
        <pc:picChg chg="add mod topLvl">
          <ac:chgData name="Niklas Kerschl" userId="2158545c-3d4c-48f3-bbc0-a822e9a4df39" providerId="ADAL" clId="{40F63A8A-5C2D-4918-8359-848EB0CFC30A}" dt="2026-06-26T09:09:26.099" v="905" actId="164"/>
          <ac:picMkLst>
            <pc:docMk/>
            <pc:sldMk cId="2456738188" sldId="258"/>
            <ac:picMk id="5" creationId="{8BF14A56-8DC7-A46F-C57D-2D8596EB0AFD}"/>
          </ac:picMkLst>
        </pc:picChg>
        <pc:picChg chg="add mod ord topLvl">
          <ac:chgData name="Niklas Kerschl" userId="2158545c-3d4c-48f3-bbc0-a822e9a4df39" providerId="ADAL" clId="{40F63A8A-5C2D-4918-8359-848EB0CFC30A}" dt="2026-06-26T09:12:35.259" v="972" actId="164"/>
          <ac:picMkLst>
            <pc:docMk/>
            <pc:sldMk cId="2456738188" sldId="258"/>
            <ac:picMk id="8" creationId="{23213380-9C74-3B1E-965F-0530A5618499}"/>
          </ac:picMkLst>
        </pc:picChg>
        <pc:picChg chg="add mod">
          <ac:chgData name="Niklas Kerschl" userId="2158545c-3d4c-48f3-bbc0-a822e9a4df39" providerId="ADAL" clId="{40F63A8A-5C2D-4918-8359-848EB0CFC30A}" dt="2026-06-26T09:12:55.320" v="977" actId="164"/>
          <ac:picMkLst>
            <pc:docMk/>
            <pc:sldMk cId="2456738188" sldId="258"/>
            <ac:picMk id="15" creationId="{AC99F2ED-A615-2778-34BA-EBACC221C804}"/>
          </ac:picMkLst>
        </pc:picChg>
        <pc:picChg chg="mod">
          <ac:chgData name="Niklas Kerschl" userId="2158545c-3d4c-48f3-bbc0-a822e9a4df39" providerId="ADAL" clId="{40F63A8A-5C2D-4918-8359-848EB0CFC30A}" dt="2026-06-26T09:12:18.481" v="967"/>
          <ac:picMkLst>
            <pc:docMk/>
            <pc:sldMk cId="2456738188" sldId="258"/>
            <ac:picMk id="18" creationId="{3216AED3-56CA-5FCB-9CF1-960F6A99C92E}"/>
          </ac:picMkLst>
        </pc:picChg>
        <pc:cxnChg chg="add del mod">
          <ac:chgData name="Niklas Kerschl" userId="2158545c-3d4c-48f3-bbc0-a822e9a4df39" providerId="ADAL" clId="{40F63A8A-5C2D-4918-8359-848EB0CFC30A}" dt="2026-06-26T09:21:49.060" v="1156" actId="478"/>
          <ac:cxnSpMkLst>
            <pc:docMk/>
            <pc:sldMk cId="2456738188" sldId="258"/>
            <ac:cxnSpMk id="46" creationId="{1F6BADD7-B5C0-2CC7-827C-9ADA3760351F}"/>
          </ac:cxnSpMkLst>
        </pc:cxnChg>
        <pc:cxnChg chg="add del">
          <ac:chgData name="Niklas Kerschl" userId="2158545c-3d4c-48f3-bbc0-a822e9a4df39" providerId="ADAL" clId="{40F63A8A-5C2D-4918-8359-848EB0CFC30A}" dt="2026-06-26T09:21:48.417" v="1155" actId="478"/>
          <ac:cxnSpMkLst>
            <pc:docMk/>
            <pc:sldMk cId="2456738188" sldId="258"/>
            <ac:cxnSpMk id="48" creationId="{A94D2A30-5109-1F17-EEA5-3CB7AB439BB8}"/>
          </ac:cxnSpMkLst>
        </pc:cxnChg>
        <pc:cxnChg chg="add del mod">
          <ac:chgData name="Niklas Kerschl" userId="2158545c-3d4c-48f3-bbc0-a822e9a4df39" providerId="ADAL" clId="{40F63A8A-5C2D-4918-8359-848EB0CFC30A}" dt="2026-06-26T09:21:47.586" v="1154" actId="478"/>
          <ac:cxnSpMkLst>
            <pc:docMk/>
            <pc:sldMk cId="2456738188" sldId="258"/>
            <ac:cxnSpMk id="49" creationId="{38610EFE-5685-3396-19A8-A01898D0A097}"/>
          </ac:cxnSpMkLst>
        </pc:cxnChg>
      </pc:sldChg>
      <pc:sldChg chg="modSp mod">
        <pc:chgData name="Niklas Kerschl" userId="2158545c-3d4c-48f3-bbc0-a822e9a4df39" providerId="ADAL" clId="{40F63A8A-5C2D-4918-8359-848EB0CFC30A}" dt="2026-06-25T08:56:09.009" v="0" actId="113"/>
        <pc:sldMkLst>
          <pc:docMk/>
          <pc:sldMk cId="4037832496" sldId="260"/>
        </pc:sldMkLst>
        <pc:spChg chg="mod">
          <ac:chgData name="Niklas Kerschl" userId="2158545c-3d4c-48f3-bbc0-a822e9a4df39" providerId="ADAL" clId="{40F63A8A-5C2D-4918-8359-848EB0CFC30A}" dt="2026-06-25T08:56:09.009" v="0" actId="113"/>
          <ac:spMkLst>
            <pc:docMk/>
            <pc:sldMk cId="4037832496" sldId="260"/>
            <ac:spMk id="3" creationId="{CC137181-0765-164E-9DAF-88E36A1D7CA1}"/>
          </ac:spMkLst>
        </pc:spChg>
      </pc:sldChg>
      <pc:sldChg chg="addSp delSp modSp mod">
        <pc:chgData name="Niklas Kerschl" userId="2158545c-3d4c-48f3-bbc0-a822e9a4df39" providerId="ADAL" clId="{40F63A8A-5C2D-4918-8359-848EB0CFC30A}" dt="2026-06-25T10:03:28.735" v="816" actId="1037"/>
        <pc:sldMkLst>
          <pc:docMk/>
          <pc:sldMk cId="1159086396" sldId="269"/>
        </pc:sldMkLst>
        <pc:spChg chg="mod">
          <ac:chgData name="Niklas Kerschl" userId="2158545c-3d4c-48f3-bbc0-a822e9a4df39" providerId="ADAL" clId="{40F63A8A-5C2D-4918-8359-848EB0CFC30A}" dt="2026-06-25T09:27:45.485" v="116" actId="1076"/>
          <ac:spMkLst>
            <pc:docMk/>
            <pc:sldMk cId="1159086396" sldId="269"/>
            <ac:spMk id="3" creationId="{F978A3C0-E671-4691-A234-62C614B596AD}"/>
          </ac:spMkLst>
        </pc:spChg>
        <pc:spChg chg="add mod">
          <ac:chgData name="Niklas Kerschl" userId="2158545c-3d4c-48f3-bbc0-a822e9a4df39" providerId="ADAL" clId="{40F63A8A-5C2D-4918-8359-848EB0CFC30A}" dt="2026-06-25T09:57:12.789" v="651" actId="208"/>
          <ac:spMkLst>
            <pc:docMk/>
            <pc:sldMk cId="1159086396" sldId="269"/>
            <ac:spMk id="6" creationId="{1219262C-CFAF-3432-9560-26A82B16B7F9}"/>
          </ac:spMkLst>
        </pc:spChg>
        <pc:spChg chg="add mod">
          <ac:chgData name="Niklas Kerschl" userId="2158545c-3d4c-48f3-bbc0-a822e9a4df39" providerId="ADAL" clId="{40F63A8A-5C2D-4918-8359-848EB0CFC30A}" dt="2026-06-25T09:43:53.424" v="432" actId="108"/>
          <ac:spMkLst>
            <pc:docMk/>
            <pc:sldMk cId="1159086396" sldId="269"/>
            <ac:spMk id="8" creationId="{32B7F825-6B67-7913-D755-3D8C2CD46574}"/>
          </ac:spMkLst>
        </pc:spChg>
        <pc:spChg chg="add mod">
          <ac:chgData name="Niklas Kerschl" userId="2158545c-3d4c-48f3-bbc0-a822e9a4df39" providerId="ADAL" clId="{40F63A8A-5C2D-4918-8359-848EB0CFC30A}" dt="2026-06-25T10:03:04.119" v="805" actId="20577"/>
          <ac:spMkLst>
            <pc:docMk/>
            <pc:sldMk cId="1159086396" sldId="269"/>
            <ac:spMk id="11" creationId="{88B53E3E-E6AB-9F65-8D61-B0F3CD7DF8D5}"/>
          </ac:spMkLst>
        </pc:spChg>
        <pc:spChg chg="add mod">
          <ac:chgData name="Niklas Kerschl" userId="2158545c-3d4c-48f3-bbc0-a822e9a4df39" providerId="ADAL" clId="{40F63A8A-5C2D-4918-8359-848EB0CFC30A}" dt="2026-06-25T10:00:55.623" v="767" actId="1076"/>
          <ac:spMkLst>
            <pc:docMk/>
            <pc:sldMk cId="1159086396" sldId="269"/>
            <ac:spMk id="14" creationId="{544CBDA4-7E84-F348-8892-21FE1E5DA7B1}"/>
          </ac:spMkLst>
        </pc:spChg>
        <pc:spChg chg="add mod">
          <ac:chgData name="Niklas Kerschl" userId="2158545c-3d4c-48f3-bbc0-a822e9a4df39" providerId="ADAL" clId="{40F63A8A-5C2D-4918-8359-848EB0CFC30A}" dt="2026-06-25T10:03:28.735" v="816" actId="1037"/>
          <ac:spMkLst>
            <pc:docMk/>
            <pc:sldMk cId="1159086396" sldId="269"/>
            <ac:spMk id="15" creationId="{A80E6388-CADE-BBBB-AD26-00E1B5DE21AF}"/>
          </ac:spMkLst>
        </pc:spChg>
        <pc:spChg chg="add mod">
          <ac:chgData name="Niklas Kerschl" userId="2158545c-3d4c-48f3-bbc0-a822e9a4df39" providerId="ADAL" clId="{40F63A8A-5C2D-4918-8359-848EB0CFC30A}" dt="2026-06-25T10:02:06.273" v="777" actId="208"/>
          <ac:spMkLst>
            <pc:docMk/>
            <pc:sldMk cId="1159086396" sldId="269"/>
            <ac:spMk id="16" creationId="{773257CB-E7BA-A85B-6CE1-0088F0A90939}"/>
          </ac:spMkLst>
        </pc:spChg>
        <pc:spChg chg="add mod">
          <ac:chgData name="Niklas Kerschl" userId="2158545c-3d4c-48f3-bbc0-a822e9a4df39" providerId="ADAL" clId="{40F63A8A-5C2D-4918-8359-848EB0CFC30A}" dt="2026-06-25T10:02:24.578" v="779" actId="571"/>
          <ac:spMkLst>
            <pc:docMk/>
            <pc:sldMk cId="1159086396" sldId="269"/>
            <ac:spMk id="17" creationId="{F4E97E05-70EA-BE44-5262-366A7BD73E43}"/>
          </ac:spMkLst>
        </pc:spChg>
        <pc:spChg chg="add mod">
          <ac:chgData name="Niklas Kerschl" userId="2158545c-3d4c-48f3-bbc0-a822e9a4df39" providerId="ADAL" clId="{40F63A8A-5C2D-4918-8359-848EB0CFC30A}" dt="2026-06-25T10:02:24.578" v="779" actId="571"/>
          <ac:spMkLst>
            <pc:docMk/>
            <pc:sldMk cId="1159086396" sldId="269"/>
            <ac:spMk id="18" creationId="{75F02AD8-C2BF-4DE4-7FBB-7CF1B5CB6AE9}"/>
          </ac:spMkLst>
        </pc:spChg>
        <pc:spChg chg="mod">
          <ac:chgData name="Niklas Kerschl" userId="2158545c-3d4c-48f3-bbc0-a822e9a4df39" providerId="ADAL" clId="{40F63A8A-5C2D-4918-8359-848EB0CFC30A}" dt="2026-06-25T09:27:55.009" v="128" actId="1038"/>
          <ac:spMkLst>
            <pc:docMk/>
            <pc:sldMk cId="1159086396" sldId="269"/>
            <ac:spMk id="47" creationId="{841FBA87-D54E-C0E8-888F-A03414BAB8C9}"/>
          </ac:spMkLst>
        </pc:spChg>
        <pc:spChg chg="mod">
          <ac:chgData name="Niklas Kerschl" userId="2158545c-3d4c-48f3-bbc0-a822e9a4df39" providerId="ADAL" clId="{40F63A8A-5C2D-4918-8359-848EB0CFC30A}" dt="2026-06-25T09:58:54.595" v="740" actId="1036"/>
          <ac:spMkLst>
            <pc:docMk/>
            <pc:sldMk cId="1159086396" sldId="269"/>
            <ac:spMk id="50" creationId="{6559D5A5-C434-5BB8-2BBC-F00734336BD3}"/>
          </ac:spMkLst>
        </pc:spChg>
        <pc:spChg chg="mod">
          <ac:chgData name="Niklas Kerschl" userId="2158545c-3d4c-48f3-bbc0-a822e9a4df39" providerId="ADAL" clId="{40F63A8A-5C2D-4918-8359-848EB0CFC30A}" dt="2026-06-25T10:02:34.130" v="793" actId="1038"/>
          <ac:spMkLst>
            <pc:docMk/>
            <pc:sldMk cId="1159086396" sldId="269"/>
            <ac:spMk id="52" creationId="{077C633D-CF3E-4A9A-9247-6648543F09B1}"/>
          </ac:spMkLst>
        </pc:spChg>
        <pc:spChg chg="mod">
          <ac:chgData name="Niklas Kerschl" userId="2158545c-3d4c-48f3-bbc0-a822e9a4df39" providerId="ADAL" clId="{40F63A8A-5C2D-4918-8359-848EB0CFC30A}" dt="2026-06-25T09:37:52.221" v="268" actId="1037"/>
          <ac:spMkLst>
            <pc:docMk/>
            <pc:sldMk cId="1159086396" sldId="269"/>
            <ac:spMk id="54" creationId="{8E9F28E0-4E3E-B9C6-1E67-1A0457C41B1C}"/>
          </ac:spMkLst>
        </pc:spChg>
        <pc:spChg chg="mod">
          <ac:chgData name="Niklas Kerschl" userId="2158545c-3d4c-48f3-bbc0-a822e9a4df39" providerId="ADAL" clId="{40F63A8A-5C2D-4918-8359-848EB0CFC30A}" dt="2026-06-25T10:03:28.735" v="816" actId="1037"/>
          <ac:spMkLst>
            <pc:docMk/>
            <pc:sldMk cId="1159086396" sldId="269"/>
            <ac:spMk id="55" creationId="{C4B3B439-9A7E-03C8-85B0-A9BB1CF89F30}"/>
          </ac:spMkLst>
        </pc:spChg>
        <pc:spChg chg="mod">
          <ac:chgData name="Niklas Kerschl" userId="2158545c-3d4c-48f3-bbc0-a822e9a4df39" providerId="ADAL" clId="{40F63A8A-5C2D-4918-8359-848EB0CFC30A}" dt="2026-06-25T10:02:34.130" v="793" actId="1038"/>
          <ac:spMkLst>
            <pc:docMk/>
            <pc:sldMk cId="1159086396" sldId="269"/>
            <ac:spMk id="56" creationId="{1CBE3076-8B25-FFD0-0192-AF6F4D230EBE}"/>
          </ac:spMkLst>
        </pc:spChg>
        <pc:spChg chg="mod">
          <ac:chgData name="Niklas Kerschl" userId="2158545c-3d4c-48f3-bbc0-a822e9a4df39" providerId="ADAL" clId="{40F63A8A-5C2D-4918-8359-848EB0CFC30A}" dt="2026-06-25T09:27:55.009" v="128" actId="1038"/>
          <ac:spMkLst>
            <pc:docMk/>
            <pc:sldMk cId="1159086396" sldId="269"/>
            <ac:spMk id="57" creationId="{06A4FDD3-5B5E-5966-776C-0DDD3B63EC98}"/>
          </ac:spMkLst>
        </pc:spChg>
        <pc:spChg chg="mod">
          <ac:chgData name="Niklas Kerschl" userId="2158545c-3d4c-48f3-bbc0-a822e9a4df39" providerId="ADAL" clId="{40F63A8A-5C2D-4918-8359-848EB0CFC30A}" dt="2026-06-25T10:03:28.735" v="816" actId="1037"/>
          <ac:spMkLst>
            <pc:docMk/>
            <pc:sldMk cId="1159086396" sldId="269"/>
            <ac:spMk id="60" creationId="{4FB28EC2-CE5C-08D4-D657-6BFC4FB00005}"/>
          </ac:spMkLst>
        </pc:spChg>
        <pc:picChg chg="add mod">
          <ac:chgData name="Niklas Kerschl" userId="2158545c-3d4c-48f3-bbc0-a822e9a4df39" providerId="ADAL" clId="{40F63A8A-5C2D-4918-8359-848EB0CFC30A}" dt="2026-06-25T10:00:50.257" v="766" actId="1076"/>
          <ac:picMkLst>
            <pc:docMk/>
            <pc:sldMk cId="1159086396" sldId="269"/>
            <ac:picMk id="5" creationId="{0CC45368-5EED-2CE3-5E72-E0FEE44A465C}"/>
          </ac:picMkLst>
        </pc:picChg>
        <pc:picChg chg="add mod">
          <ac:chgData name="Niklas Kerschl" userId="2158545c-3d4c-48f3-bbc0-a822e9a4df39" providerId="ADAL" clId="{40F63A8A-5C2D-4918-8359-848EB0CFC30A}" dt="2026-06-25T09:38:38.432" v="338" actId="1038"/>
          <ac:picMkLst>
            <pc:docMk/>
            <pc:sldMk cId="1159086396" sldId="269"/>
            <ac:picMk id="9" creationId="{041F0748-D540-97F5-338A-68FEFE2D0575}"/>
          </ac:picMkLst>
        </pc:picChg>
        <pc:picChg chg="add del mod">
          <ac:chgData name="Niklas Kerschl" userId="2158545c-3d4c-48f3-bbc0-a822e9a4df39" providerId="ADAL" clId="{40F63A8A-5C2D-4918-8359-848EB0CFC30A}" dt="2026-06-25T09:44:29.342" v="443" actId="478"/>
          <ac:picMkLst>
            <pc:docMk/>
            <pc:sldMk cId="1159086396" sldId="269"/>
            <ac:picMk id="10" creationId="{40674E2B-9177-CDA5-2CE1-E7E974F61B27}"/>
          </ac:picMkLst>
        </pc:picChg>
        <pc:picChg chg="add mod">
          <ac:chgData name="Niklas Kerschl" userId="2158545c-3d4c-48f3-bbc0-a822e9a4df39" providerId="ADAL" clId="{40F63A8A-5C2D-4918-8359-848EB0CFC30A}" dt="2026-06-25T10:01:48.173" v="776" actId="1076"/>
          <ac:picMkLst>
            <pc:docMk/>
            <pc:sldMk cId="1159086396" sldId="269"/>
            <ac:picMk id="12" creationId="{4946E33D-3A98-9B81-F3AF-155247F92D4F}"/>
          </ac:picMkLst>
        </pc:picChg>
        <pc:picChg chg="mod">
          <ac:chgData name="Niklas Kerschl" userId="2158545c-3d4c-48f3-bbc0-a822e9a4df39" providerId="ADAL" clId="{40F63A8A-5C2D-4918-8359-848EB0CFC30A}" dt="2026-06-25T09:27:55.009" v="128" actId="1038"/>
          <ac:picMkLst>
            <pc:docMk/>
            <pc:sldMk cId="1159086396" sldId="269"/>
            <ac:picMk id="48" creationId="{03EEFA23-E5D6-E25F-CCF9-0DF4FB3C5C97}"/>
          </ac:picMkLst>
        </pc:picChg>
        <pc:picChg chg="mod">
          <ac:chgData name="Niklas Kerschl" userId="2158545c-3d4c-48f3-bbc0-a822e9a4df39" providerId="ADAL" clId="{40F63A8A-5C2D-4918-8359-848EB0CFC30A}" dt="2026-06-25T09:27:55.009" v="128" actId="1038"/>
          <ac:picMkLst>
            <pc:docMk/>
            <pc:sldMk cId="1159086396" sldId="269"/>
            <ac:picMk id="49" creationId="{0437E3AC-9463-D14B-434B-BE4A3B242FD1}"/>
          </ac:picMkLst>
        </pc:picChg>
        <pc:picChg chg="mod">
          <ac:chgData name="Niklas Kerschl" userId="2158545c-3d4c-48f3-bbc0-a822e9a4df39" providerId="ADAL" clId="{40F63A8A-5C2D-4918-8359-848EB0CFC30A}" dt="2026-06-25T09:27:55.009" v="128" actId="1038"/>
          <ac:picMkLst>
            <pc:docMk/>
            <pc:sldMk cId="1159086396" sldId="269"/>
            <ac:picMk id="51" creationId="{0AA88D8E-535D-BDB5-B373-635E6EBF215F}"/>
          </ac:picMkLst>
        </pc:picChg>
        <pc:picChg chg="mod">
          <ac:chgData name="Niklas Kerschl" userId="2158545c-3d4c-48f3-bbc0-a822e9a4df39" providerId="ADAL" clId="{40F63A8A-5C2D-4918-8359-848EB0CFC30A}" dt="2026-06-25T10:02:34.130" v="793" actId="1038"/>
          <ac:picMkLst>
            <pc:docMk/>
            <pc:sldMk cId="1159086396" sldId="269"/>
            <ac:picMk id="63" creationId="{044487DF-5426-3F74-D125-9837C2703E49}"/>
          </ac:picMkLst>
        </pc:picChg>
        <pc:picChg chg="mod">
          <ac:chgData name="Niklas Kerschl" userId="2158545c-3d4c-48f3-bbc0-a822e9a4df39" providerId="ADAL" clId="{40F63A8A-5C2D-4918-8359-848EB0CFC30A}" dt="2026-06-25T09:37:52.221" v="268" actId="1037"/>
          <ac:picMkLst>
            <pc:docMk/>
            <pc:sldMk cId="1159086396" sldId="269"/>
            <ac:picMk id="64" creationId="{A46A1A86-1198-F8D8-667F-070BE59F9998}"/>
          </ac:picMkLst>
        </pc:picChg>
        <pc:picChg chg="mod">
          <ac:chgData name="Niklas Kerschl" userId="2158545c-3d4c-48f3-bbc0-a822e9a4df39" providerId="ADAL" clId="{40F63A8A-5C2D-4918-8359-848EB0CFC30A}" dt="2026-06-25T09:27:55.009" v="128" actId="1038"/>
          <ac:picMkLst>
            <pc:docMk/>
            <pc:sldMk cId="1159086396" sldId="269"/>
            <ac:picMk id="65" creationId="{832AD163-B956-5FC6-DE4C-DC9B8184436D}"/>
          </ac:picMkLst>
        </pc:picChg>
        <pc:picChg chg="mod">
          <ac:chgData name="Niklas Kerschl" userId="2158545c-3d4c-48f3-bbc0-a822e9a4df39" providerId="ADAL" clId="{40F63A8A-5C2D-4918-8359-848EB0CFC30A}" dt="2026-06-25T10:03:28.735" v="816" actId="1037"/>
          <ac:picMkLst>
            <pc:docMk/>
            <pc:sldMk cId="1159086396" sldId="269"/>
            <ac:picMk id="66" creationId="{5B105C22-9A99-6FF0-D4D2-6A881B8EAF4E}"/>
          </ac:picMkLst>
        </pc:picChg>
        <pc:picChg chg="mod">
          <ac:chgData name="Niklas Kerschl" userId="2158545c-3d4c-48f3-bbc0-a822e9a4df39" providerId="ADAL" clId="{40F63A8A-5C2D-4918-8359-848EB0CFC30A}" dt="2026-06-25T09:27:55.009" v="128" actId="1038"/>
          <ac:picMkLst>
            <pc:docMk/>
            <pc:sldMk cId="1159086396" sldId="269"/>
            <ac:picMk id="67" creationId="{6124C949-AB85-5E61-58C5-C6C5C9CFBB6C}"/>
          </ac:picMkLst>
        </pc:picChg>
        <pc:picChg chg="mod modCrop">
          <ac:chgData name="Niklas Kerschl" userId="2158545c-3d4c-48f3-bbc0-a822e9a4df39" providerId="ADAL" clId="{40F63A8A-5C2D-4918-8359-848EB0CFC30A}" dt="2026-06-25T10:03:28.735" v="816" actId="1037"/>
          <ac:picMkLst>
            <pc:docMk/>
            <pc:sldMk cId="1159086396" sldId="269"/>
            <ac:picMk id="68" creationId="{EB55F76C-5C80-D891-1C9B-DBF63F08EAA6}"/>
          </ac:picMkLst>
        </pc:picChg>
        <pc:cxnChg chg="add mod">
          <ac:chgData name="Niklas Kerschl" userId="2158545c-3d4c-48f3-bbc0-a822e9a4df39" providerId="ADAL" clId="{40F63A8A-5C2D-4918-8359-848EB0CFC30A}" dt="2026-06-25T09:57:59.937" v="685" actId="14100"/>
          <ac:cxnSpMkLst>
            <pc:docMk/>
            <pc:sldMk cId="1159086396" sldId="269"/>
            <ac:cxnSpMk id="7" creationId="{228A0ED7-BC4A-EDE6-EC71-5BBBEC0019A1}"/>
          </ac:cxnSpMkLst>
        </pc:cxnChg>
        <pc:cxnChg chg="add mod">
          <ac:chgData name="Niklas Kerschl" userId="2158545c-3d4c-48f3-bbc0-a822e9a4df39" providerId="ADAL" clId="{40F63A8A-5C2D-4918-8359-848EB0CFC30A}" dt="2026-06-25T10:02:24.578" v="779" actId="571"/>
          <ac:cxnSpMkLst>
            <pc:docMk/>
            <pc:sldMk cId="1159086396" sldId="269"/>
            <ac:cxnSpMk id="19" creationId="{95CA3F8D-C137-492B-8121-E71DA69041E5}"/>
          </ac:cxnSpMkLst>
        </pc:cxnChg>
        <pc:cxnChg chg="mod">
          <ac:chgData name="Niklas Kerschl" userId="2158545c-3d4c-48f3-bbc0-a822e9a4df39" providerId="ADAL" clId="{40F63A8A-5C2D-4918-8359-848EB0CFC30A}" dt="2026-06-25T09:37:52.221" v="268" actId="1037"/>
          <ac:cxnSpMkLst>
            <pc:docMk/>
            <pc:sldMk cId="1159086396" sldId="269"/>
            <ac:cxnSpMk id="58" creationId="{7B0CE6D6-13CD-9962-0996-3258E04DCB19}"/>
          </ac:cxnSpMkLst>
        </pc:cxnChg>
        <pc:cxnChg chg="mod">
          <ac:chgData name="Niklas Kerschl" userId="2158545c-3d4c-48f3-bbc0-a822e9a4df39" providerId="ADAL" clId="{40F63A8A-5C2D-4918-8359-848EB0CFC30A}" dt="2026-06-25T10:03:28.735" v="816" actId="1037"/>
          <ac:cxnSpMkLst>
            <pc:docMk/>
            <pc:sldMk cId="1159086396" sldId="269"/>
            <ac:cxnSpMk id="59" creationId="{F39DAEAE-883E-87B8-5A19-451B597FDA1F}"/>
          </ac:cxnSpMkLst>
        </pc:cxnChg>
        <pc:cxnChg chg="mod">
          <ac:chgData name="Niklas Kerschl" userId="2158545c-3d4c-48f3-bbc0-a822e9a4df39" providerId="ADAL" clId="{40F63A8A-5C2D-4918-8359-848EB0CFC30A}" dt="2026-06-25T10:02:34.130" v="793" actId="1038"/>
          <ac:cxnSpMkLst>
            <pc:docMk/>
            <pc:sldMk cId="1159086396" sldId="269"/>
            <ac:cxnSpMk id="61" creationId="{F8D611D6-9D46-B8F7-526A-1135C9F1A71A}"/>
          </ac:cxnSpMkLst>
        </pc:cxnChg>
        <pc:cxnChg chg="mod">
          <ac:chgData name="Niklas Kerschl" userId="2158545c-3d4c-48f3-bbc0-a822e9a4df39" providerId="ADAL" clId="{40F63A8A-5C2D-4918-8359-848EB0CFC30A}" dt="2026-06-25T09:27:55.009" v="128" actId="1038"/>
          <ac:cxnSpMkLst>
            <pc:docMk/>
            <pc:sldMk cId="1159086396" sldId="269"/>
            <ac:cxnSpMk id="62" creationId="{33AA71F8-964D-1546-0472-004260105BA7}"/>
          </ac:cxnSpMkLst>
        </pc:cxnChg>
      </pc:sldChg>
      <pc:sldChg chg="modSp add mod">
        <pc:chgData name="Niklas Kerschl" userId="2158545c-3d4c-48f3-bbc0-a822e9a4df39" providerId="ADAL" clId="{40F63A8A-5C2D-4918-8359-848EB0CFC30A}" dt="2026-06-25T09:52:11.990" v="545" actId="1076"/>
        <pc:sldMkLst>
          <pc:docMk/>
          <pc:sldMk cId="3064561198" sldId="301"/>
        </pc:sldMkLst>
        <pc:picChg chg="mod">
          <ac:chgData name="Niklas Kerschl" userId="2158545c-3d4c-48f3-bbc0-a822e9a4df39" providerId="ADAL" clId="{40F63A8A-5C2D-4918-8359-848EB0CFC30A}" dt="2026-06-25T09:52:11.990" v="545" actId="1076"/>
          <ac:picMkLst>
            <pc:docMk/>
            <pc:sldMk cId="3064561198" sldId="301"/>
            <ac:picMk id="68" creationId="{DEF177A5-0B85-203C-790D-80B00F686A61}"/>
          </ac:picMkLst>
        </pc:picChg>
      </pc:sldChg>
    </pc:docChg>
  </pc:docChgLst>
  <pc:docChgLst>
    <pc:chgData name="Julie Perion" userId="d132ad4b-4e30-4123-8a2b-32e9fe9099dd" providerId="ADAL" clId="{E1FB9FC9-46DF-4154-9644-6FE5E430F1A3}"/>
    <pc:docChg chg="undo custSel addSld delSld modSld delMainMaster">
      <pc:chgData name="Julie Perion" userId="d132ad4b-4e30-4123-8a2b-32e9fe9099dd" providerId="ADAL" clId="{E1FB9FC9-46DF-4154-9644-6FE5E430F1A3}" dt="2026-06-26T12:10:01.936" v="816" actId="1035"/>
      <pc:docMkLst>
        <pc:docMk/>
      </pc:docMkLst>
      <pc:sldChg chg="addSp modSp mod">
        <pc:chgData name="Julie Perion" userId="d132ad4b-4e30-4123-8a2b-32e9fe9099dd" providerId="ADAL" clId="{E1FB9FC9-46DF-4154-9644-6FE5E430F1A3}" dt="2026-06-26T09:14:28.479" v="501" actId="1035"/>
        <pc:sldMkLst>
          <pc:docMk/>
          <pc:sldMk cId="838967604" sldId="261"/>
        </pc:sldMkLst>
        <pc:spChg chg="add mod">
          <ac:chgData name="Julie Perion" userId="d132ad4b-4e30-4123-8a2b-32e9fe9099dd" providerId="ADAL" clId="{E1FB9FC9-46DF-4154-9644-6FE5E430F1A3}" dt="2026-06-26T09:14:28.479" v="501" actId="1035"/>
          <ac:spMkLst>
            <pc:docMk/>
            <pc:sldMk cId="838967604" sldId="261"/>
            <ac:spMk id="11" creationId="{D165ED6A-C01F-8DD4-6FA2-8FD9CF0D010A}"/>
          </ac:spMkLst>
        </pc:spChg>
        <pc:picChg chg="add mod">
          <ac:chgData name="Julie Perion" userId="d132ad4b-4e30-4123-8a2b-32e9fe9099dd" providerId="ADAL" clId="{E1FB9FC9-46DF-4154-9644-6FE5E430F1A3}" dt="2026-06-26T09:13:40.184" v="470" actId="1076"/>
          <ac:picMkLst>
            <pc:docMk/>
            <pc:sldMk cId="838967604" sldId="261"/>
            <ac:picMk id="2" creationId="{F0425690-EB9F-0B13-5240-75C359B65B8B}"/>
          </ac:picMkLst>
        </pc:picChg>
      </pc:sldChg>
      <pc:sldChg chg="addSp delSp modSp add mod modNotesTx">
        <pc:chgData name="Julie Perion" userId="d132ad4b-4e30-4123-8a2b-32e9fe9099dd" providerId="ADAL" clId="{E1FB9FC9-46DF-4154-9644-6FE5E430F1A3}" dt="2026-06-26T09:56:19.674" v="746" actId="6549"/>
        <pc:sldMkLst>
          <pc:docMk/>
          <pc:sldMk cId="2376435701" sldId="303"/>
        </pc:sldMkLst>
        <pc:spChg chg="add mod">
          <ac:chgData name="Julie Perion" userId="d132ad4b-4e30-4123-8a2b-32e9fe9099dd" providerId="ADAL" clId="{E1FB9FC9-46DF-4154-9644-6FE5E430F1A3}" dt="2026-06-26T08:27:02.976" v="54"/>
          <ac:spMkLst>
            <pc:docMk/>
            <pc:sldMk cId="2376435701" sldId="303"/>
            <ac:spMk id="2" creationId="{1B8BD011-524B-5882-5C50-E2A46CAB2A65}"/>
          </ac:spMkLst>
        </pc:spChg>
        <pc:spChg chg="mod">
          <ac:chgData name="Julie Perion" userId="d132ad4b-4e30-4123-8a2b-32e9fe9099dd" providerId="ADAL" clId="{E1FB9FC9-46DF-4154-9644-6FE5E430F1A3}" dt="2026-06-26T08:27:00.980" v="53" actId="20577"/>
          <ac:spMkLst>
            <pc:docMk/>
            <pc:sldMk cId="2376435701" sldId="303"/>
            <ac:spMk id="3" creationId="{98B16776-86F8-6548-8F69-E58920C5BDA2}"/>
          </ac:spMkLst>
        </pc:spChg>
        <pc:spChg chg="del">
          <ac:chgData name="Julie Perion" userId="d132ad4b-4e30-4123-8a2b-32e9fe9099dd" providerId="ADAL" clId="{E1FB9FC9-46DF-4154-9644-6FE5E430F1A3}" dt="2026-06-26T08:26:37.153" v="15" actId="478"/>
          <ac:spMkLst>
            <pc:docMk/>
            <pc:sldMk cId="2376435701" sldId="303"/>
            <ac:spMk id="6" creationId="{D6E0ADDB-E70C-85E4-E199-774516939B95}"/>
          </ac:spMkLst>
        </pc:spChg>
        <pc:spChg chg="del">
          <ac:chgData name="Julie Perion" userId="d132ad4b-4e30-4123-8a2b-32e9fe9099dd" providerId="ADAL" clId="{E1FB9FC9-46DF-4154-9644-6FE5E430F1A3}" dt="2026-06-26T08:26:37.153" v="15" actId="478"/>
          <ac:spMkLst>
            <pc:docMk/>
            <pc:sldMk cId="2376435701" sldId="303"/>
            <ac:spMk id="9" creationId="{C5CDDE80-AE04-7015-C1E6-16FCED3C94B9}"/>
          </ac:spMkLst>
        </pc:spChg>
        <pc:spChg chg="del">
          <ac:chgData name="Julie Perion" userId="d132ad4b-4e30-4123-8a2b-32e9fe9099dd" providerId="ADAL" clId="{E1FB9FC9-46DF-4154-9644-6FE5E430F1A3}" dt="2026-06-26T08:26:37.153" v="15" actId="478"/>
          <ac:spMkLst>
            <pc:docMk/>
            <pc:sldMk cId="2376435701" sldId="303"/>
            <ac:spMk id="10" creationId="{309FA35B-8CD3-BD08-7348-E889E5635895}"/>
          </ac:spMkLst>
        </pc:spChg>
        <pc:graphicFrameChg chg="del">
          <ac:chgData name="Julie Perion" userId="d132ad4b-4e30-4123-8a2b-32e9fe9099dd" providerId="ADAL" clId="{E1FB9FC9-46DF-4154-9644-6FE5E430F1A3}" dt="2026-06-26T08:26:37.153" v="15" actId="478"/>
          <ac:graphicFrameMkLst>
            <pc:docMk/>
            <pc:sldMk cId="2376435701" sldId="303"/>
            <ac:graphicFrameMk id="5" creationId="{BD504E12-8F9E-DB84-6720-398E7EA5A0FE}"/>
          </ac:graphicFrameMkLst>
        </pc:graphicFrameChg>
        <pc:graphicFrameChg chg="add mod">
          <ac:chgData name="Julie Perion" userId="d132ad4b-4e30-4123-8a2b-32e9fe9099dd" providerId="ADAL" clId="{E1FB9FC9-46DF-4154-9644-6FE5E430F1A3}" dt="2026-06-26T08:27:02.976" v="54"/>
          <ac:graphicFrameMkLst>
            <pc:docMk/>
            <pc:sldMk cId="2376435701" sldId="303"/>
            <ac:graphicFrameMk id="11" creationId="{24B103C6-C0B4-532F-6A01-F18BBB4ABCEC}"/>
          </ac:graphicFrameMkLst>
        </pc:graphicFrameChg>
        <pc:graphicFrameChg chg="add mod">
          <ac:chgData name="Julie Perion" userId="d132ad4b-4e30-4123-8a2b-32e9fe9099dd" providerId="ADAL" clId="{E1FB9FC9-46DF-4154-9644-6FE5E430F1A3}" dt="2026-06-26T08:27:02.976" v="54"/>
          <ac:graphicFrameMkLst>
            <pc:docMk/>
            <pc:sldMk cId="2376435701" sldId="303"/>
            <ac:graphicFrameMk id="12" creationId="{3C3F4FD6-9CEB-1106-4234-D5B2222B4A85}"/>
          </ac:graphicFrameMkLst>
        </pc:graphicFrameChg>
        <pc:graphicFrameChg chg="add mod">
          <ac:chgData name="Julie Perion" userId="d132ad4b-4e30-4123-8a2b-32e9fe9099dd" providerId="ADAL" clId="{E1FB9FC9-46DF-4154-9644-6FE5E430F1A3}" dt="2026-06-26T08:27:02.976" v="54"/>
          <ac:graphicFrameMkLst>
            <pc:docMk/>
            <pc:sldMk cId="2376435701" sldId="303"/>
            <ac:graphicFrameMk id="13" creationId="{0C4B809E-FCA3-2E62-9A75-4466DBC2B7E2}"/>
          </ac:graphicFrameMkLst>
        </pc:graphicFrameChg>
        <pc:graphicFrameChg chg="add mod">
          <ac:chgData name="Julie Perion" userId="d132ad4b-4e30-4123-8a2b-32e9fe9099dd" providerId="ADAL" clId="{E1FB9FC9-46DF-4154-9644-6FE5E430F1A3}" dt="2026-06-26T08:27:02.976" v="54"/>
          <ac:graphicFrameMkLst>
            <pc:docMk/>
            <pc:sldMk cId="2376435701" sldId="303"/>
            <ac:graphicFrameMk id="14" creationId="{C79E76D7-963A-11BC-AAF4-A17D3D1FAF7D}"/>
          </ac:graphicFrameMkLst>
        </pc:graphicFrameChg>
        <pc:graphicFrameChg chg="add mod modGraphic">
          <ac:chgData name="Julie Perion" userId="d132ad4b-4e30-4123-8a2b-32e9fe9099dd" providerId="ADAL" clId="{E1FB9FC9-46DF-4154-9644-6FE5E430F1A3}" dt="2026-06-26T09:55:41.306" v="691" actId="122"/>
          <ac:graphicFrameMkLst>
            <pc:docMk/>
            <pc:sldMk cId="2376435701" sldId="303"/>
            <ac:graphicFrameMk id="16" creationId="{09042C13-9E05-13E7-A38E-53EB4FE74C79}"/>
          </ac:graphicFrameMkLst>
        </pc:graphicFrameChg>
        <pc:graphicFrameChg chg="add mod modGraphic">
          <ac:chgData name="Julie Perion" userId="d132ad4b-4e30-4123-8a2b-32e9fe9099dd" providerId="ADAL" clId="{E1FB9FC9-46DF-4154-9644-6FE5E430F1A3}" dt="2026-06-26T09:18:27.220" v="589" actId="1035"/>
          <ac:graphicFrameMkLst>
            <pc:docMk/>
            <pc:sldMk cId="2376435701" sldId="303"/>
            <ac:graphicFrameMk id="17" creationId="{CD7CCA9E-4F8A-AB8C-38F4-433D980EC0B2}"/>
          </ac:graphicFrameMkLst>
        </pc:graphicFrameChg>
        <pc:graphicFrameChg chg="add mod modGraphic">
          <ac:chgData name="Julie Perion" userId="d132ad4b-4e30-4123-8a2b-32e9fe9099dd" providerId="ADAL" clId="{E1FB9FC9-46DF-4154-9644-6FE5E430F1A3}" dt="2026-06-26T09:18:30.573" v="593" actId="1035"/>
          <ac:graphicFrameMkLst>
            <pc:docMk/>
            <pc:sldMk cId="2376435701" sldId="303"/>
            <ac:graphicFrameMk id="18" creationId="{F6BB53ED-0023-D25B-5171-AF4E2CE854F9}"/>
          </ac:graphicFrameMkLst>
        </pc:graphicFrameChg>
        <pc:graphicFrameChg chg="add mod modGraphic">
          <ac:chgData name="Julie Perion" userId="d132ad4b-4e30-4123-8a2b-32e9fe9099dd" providerId="ADAL" clId="{E1FB9FC9-46DF-4154-9644-6FE5E430F1A3}" dt="2026-06-26T09:18:48.818" v="602" actId="20577"/>
          <ac:graphicFrameMkLst>
            <pc:docMk/>
            <pc:sldMk cId="2376435701" sldId="303"/>
            <ac:graphicFrameMk id="19" creationId="{20D4E1ED-CE7A-E130-D78F-09DEE1C1A7CD}"/>
          </ac:graphicFrameMkLst>
        </pc:graphicFrameChg>
        <pc:picChg chg="del">
          <ac:chgData name="Julie Perion" userId="d132ad4b-4e30-4123-8a2b-32e9fe9099dd" providerId="ADAL" clId="{E1FB9FC9-46DF-4154-9644-6FE5E430F1A3}" dt="2026-06-26T08:26:37.153" v="15" actId="478"/>
          <ac:picMkLst>
            <pc:docMk/>
            <pc:sldMk cId="2376435701" sldId="303"/>
            <ac:picMk id="7" creationId="{979CF57B-88D7-819E-E725-CFD5419E0A8D}"/>
          </ac:picMkLst>
        </pc:picChg>
        <pc:picChg chg="del">
          <ac:chgData name="Julie Perion" userId="d132ad4b-4e30-4123-8a2b-32e9fe9099dd" providerId="ADAL" clId="{E1FB9FC9-46DF-4154-9644-6FE5E430F1A3}" dt="2026-06-26T08:26:37.153" v="15" actId="478"/>
          <ac:picMkLst>
            <pc:docMk/>
            <pc:sldMk cId="2376435701" sldId="303"/>
            <ac:picMk id="8" creationId="{F8899C01-FC27-3E08-DDD9-602BC8E2936F}"/>
          </ac:picMkLst>
        </pc:picChg>
        <pc:picChg chg="add mod">
          <ac:chgData name="Julie Perion" userId="d132ad4b-4e30-4123-8a2b-32e9fe9099dd" providerId="ADAL" clId="{E1FB9FC9-46DF-4154-9644-6FE5E430F1A3}" dt="2026-06-26T08:27:35.216" v="61" actId="1035"/>
          <ac:picMkLst>
            <pc:docMk/>
            <pc:sldMk cId="2376435701" sldId="303"/>
            <ac:picMk id="15" creationId="{317B3DC0-10F7-7904-35E5-6ED7F1AB7AC5}"/>
          </ac:picMkLst>
        </pc:picChg>
      </pc:sldChg>
      <pc:sldChg chg="addSp delSp modSp add del mod modClrScheme chgLayout">
        <pc:chgData name="Julie Perion" userId="d132ad4b-4e30-4123-8a2b-32e9fe9099dd" providerId="ADAL" clId="{E1FB9FC9-46DF-4154-9644-6FE5E430F1A3}" dt="2026-06-26T08:27:16.117" v="56" actId="47"/>
        <pc:sldMkLst>
          <pc:docMk/>
          <pc:sldMk cId="1067298524" sldId="2147481916"/>
        </pc:sldMkLst>
        <pc:spChg chg="mod ord">
          <ac:chgData name="Julie Perion" userId="d132ad4b-4e30-4123-8a2b-32e9fe9099dd" providerId="ADAL" clId="{E1FB9FC9-46DF-4154-9644-6FE5E430F1A3}" dt="2026-06-26T08:25:55.281" v="13" actId="700"/>
          <ac:spMkLst>
            <pc:docMk/>
            <pc:sldMk cId="1067298524" sldId="2147481916"/>
            <ac:spMk id="2" creationId="{BA7F9388-239C-08EA-1741-FC79553EBC04}"/>
          </ac:spMkLst>
        </pc:spChg>
        <pc:spChg chg="add mod ord">
          <ac:chgData name="Julie Perion" userId="d132ad4b-4e30-4123-8a2b-32e9fe9099dd" providerId="ADAL" clId="{E1FB9FC9-46DF-4154-9644-6FE5E430F1A3}" dt="2026-06-26T08:25:55.281" v="13" actId="700"/>
          <ac:spMkLst>
            <pc:docMk/>
            <pc:sldMk cId="1067298524" sldId="2147481916"/>
            <ac:spMk id="6" creationId="{1A9FF2A5-FF52-82DC-D35B-8B3F7F91BC25}"/>
          </ac:spMkLst>
        </pc:spChg>
        <pc:spChg chg="add mod ord">
          <ac:chgData name="Julie Perion" userId="d132ad4b-4e30-4123-8a2b-32e9fe9099dd" providerId="ADAL" clId="{E1FB9FC9-46DF-4154-9644-6FE5E430F1A3}" dt="2026-06-26T08:25:55.281" v="13" actId="700"/>
          <ac:spMkLst>
            <pc:docMk/>
            <pc:sldMk cId="1067298524" sldId="2147481916"/>
            <ac:spMk id="10" creationId="{32110B8D-2CFB-892C-76D0-9C919A8305BA}"/>
          </ac:spMkLst>
        </pc:spChg>
        <pc:spChg chg="add mod ord">
          <ac:chgData name="Julie Perion" userId="d132ad4b-4e30-4123-8a2b-32e9fe9099dd" providerId="ADAL" clId="{E1FB9FC9-46DF-4154-9644-6FE5E430F1A3}" dt="2026-06-26T08:25:55.281" v="13" actId="700"/>
          <ac:spMkLst>
            <pc:docMk/>
            <pc:sldMk cId="1067298524" sldId="2147481916"/>
            <ac:spMk id="11" creationId="{8EBA2FAD-911B-A484-79ED-8FB33D44FFCC}"/>
          </ac:spMkLst>
        </pc:spChg>
        <pc:picChg chg="del">
          <ac:chgData name="Julie Perion" userId="d132ad4b-4e30-4123-8a2b-32e9fe9099dd" providerId="ADAL" clId="{E1FB9FC9-46DF-4154-9644-6FE5E430F1A3}" dt="2026-06-26T08:27:12.605" v="55" actId="21"/>
          <ac:picMkLst>
            <pc:docMk/>
            <pc:sldMk cId="1067298524" sldId="2147481916"/>
            <ac:picMk id="9" creationId="{317B3DC0-10F7-7904-35E5-6ED7F1AB7AC5}"/>
          </ac:picMkLst>
        </pc:picChg>
      </pc:sldChg>
      <pc:sldChg chg="addSp modSp mod">
        <pc:chgData name="Julie Perion" userId="d132ad4b-4e30-4123-8a2b-32e9fe9099dd" providerId="ADAL" clId="{E1FB9FC9-46DF-4154-9644-6FE5E430F1A3}" dt="2026-06-26T12:10:01.936" v="816" actId="1035"/>
        <pc:sldMkLst>
          <pc:docMk/>
          <pc:sldMk cId="1190694732" sldId="2147482981"/>
        </pc:sldMkLst>
        <pc:spChg chg="add mod">
          <ac:chgData name="Julie Perion" userId="d132ad4b-4e30-4123-8a2b-32e9fe9099dd" providerId="ADAL" clId="{E1FB9FC9-46DF-4154-9644-6FE5E430F1A3}" dt="2026-06-26T12:08:40.320" v="766" actId="1076"/>
          <ac:spMkLst>
            <pc:docMk/>
            <pc:sldMk cId="1190694732" sldId="2147482981"/>
            <ac:spMk id="5" creationId="{4078C9B8-E504-D84B-3417-0D76A00B1D42}"/>
          </ac:spMkLst>
        </pc:spChg>
        <pc:spChg chg="add mod">
          <ac:chgData name="Julie Perion" userId="d132ad4b-4e30-4123-8a2b-32e9fe9099dd" providerId="ADAL" clId="{E1FB9FC9-46DF-4154-9644-6FE5E430F1A3}" dt="2026-06-26T12:09:45.327" v="809" actId="20577"/>
          <ac:spMkLst>
            <pc:docMk/>
            <pc:sldMk cId="1190694732" sldId="2147482981"/>
            <ac:spMk id="7" creationId="{EA07B8C9-CCDE-E78E-3A67-3F1FDC208C87}"/>
          </ac:spMkLst>
        </pc:spChg>
        <pc:spChg chg="mod">
          <ac:chgData name="Julie Perion" userId="d132ad4b-4e30-4123-8a2b-32e9fe9099dd" providerId="ADAL" clId="{E1FB9FC9-46DF-4154-9644-6FE5E430F1A3}" dt="2026-06-26T12:10:01.936" v="816" actId="1035"/>
          <ac:spMkLst>
            <pc:docMk/>
            <pc:sldMk cId="1190694732" sldId="2147482981"/>
            <ac:spMk id="8" creationId="{9A985330-760D-9332-94FC-221F8AD95E21}"/>
          </ac:spMkLst>
        </pc:spChg>
        <pc:picChg chg="add mod">
          <ac:chgData name="Julie Perion" userId="d132ad4b-4e30-4123-8a2b-32e9fe9099dd" providerId="ADAL" clId="{E1FB9FC9-46DF-4154-9644-6FE5E430F1A3}" dt="2026-06-26T12:09:35.575" v="806" actId="14100"/>
          <ac:picMkLst>
            <pc:docMk/>
            <pc:sldMk cId="1190694732" sldId="2147482981"/>
            <ac:picMk id="2" creationId="{81B5976D-FD7E-DD79-CB4C-845FA90CB513}"/>
          </ac:picMkLst>
        </pc:picChg>
        <pc:picChg chg="mod">
          <ac:chgData name="Julie Perion" userId="d132ad4b-4e30-4123-8a2b-32e9fe9099dd" providerId="ADAL" clId="{E1FB9FC9-46DF-4154-9644-6FE5E430F1A3}" dt="2026-06-26T12:10:01.936" v="816" actId="1035"/>
          <ac:picMkLst>
            <pc:docMk/>
            <pc:sldMk cId="1190694732" sldId="2147482981"/>
            <ac:picMk id="15" creationId="{D2C61C02-BD03-8C19-669E-14D168ADF142}"/>
          </ac:picMkLst>
        </pc:picChg>
      </pc:sldChg>
      <pc:sldMasterChg chg="del delSldLayout">
        <pc:chgData name="Julie Perion" userId="d132ad4b-4e30-4123-8a2b-32e9fe9099dd" providerId="ADAL" clId="{E1FB9FC9-46DF-4154-9644-6FE5E430F1A3}" dt="2026-06-26T12:08:09.729" v="748"/>
        <pc:sldMasterMkLst>
          <pc:docMk/>
          <pc:sldMasterMk cId="523517540" sldId="2147483675"/>
        </pc:sldMasterMkLst>
        <pc:sldLayoutChg chg="del">
          <pc:chgData name="Julie Perion" userId="d132ad4b-4e30-4123-8a2b-32e9fe9099dd" providerId="ADAL" clId="{E1FB9FC9-46DF-4154-9644-6FE5E430F1A3}" dt="2026-06-26T12:08:09.729" v="748"/>
          <pc:sldLayoutMkLst>
            <pc:docMk/>
            <pc:sldMasterMk cId="523517540" sldId="2147483675"/>
            <pc:sldLayoutMk cId="3313794606" sldId="2147483648"/>
          </pc:sldLayoutMkLst>
        </pc:sldLayoutChg>
      </pc:sldMasterChg>
    </pc:docChg>
  </pc:docChgLst>
</pc:chgInfo>
</file>

<file path=ppt/comments/modernComment_7FFFFD65_46F88F4C.xml><?xml version="1.0" encoding="utf-8"?>
<p188:cmLst xmlns:a="http://schemas.openxmlformats.org/drawingml/2006/main" xmlns:r="http://schemas.openxmlformats.org/officeDocument/2006/relationships" xmlns:p188="http://schemas.microsoft.com/office/powerpoint/2018/8/main">
  <p188:cm id="{620A77A6-0011-4725-967E-5455FA28E81D}" authorId="{9C5D7353-F66D-56C5-C2AA-EE99E7BF064B}" created="2026-06-26T12:06:06.477" startDate="2026-06-26T12:06:06.477" dueDate="2026-06-26T12:06:06.477" assignedTo="{740B9B8B-5AA5-8911-301C-1822EF2501D3}" title="@Julie Perion : please includes you there">
    <pc:sldMkLst xmlns:pc="http://schemas.microsoft.com/office/powerpoint/2013/main/command">
      <pc:docMk/>
      <pc:sldMk cId="1190694732" sldId="2147482981"/>
    </pc:sldMkLst>
    <p188:replyLst>
      <p188:reply id="{3057E811-9D16-4202-977B-AA562C43E886}" authorId="{740B9B8B-5AA5-8911-301C-1822EF2501D3}" created="2026-06-26T12:10:55.176">
        <p188:txBody>
          <a:bodyPr/>
          <a:lstStyle/>
          <a:p>
            <a:r>
              <a:rPr lang="en-GB"/>
              <a:t>Thanks for the reminder! Done --&gt; please modify according to your wishes of course! I think I should not be that obvious ahah</a:t>
            </a:r>
          </a:p>
        </p188:txBody>
      </p188:reply>
    </p188:replyLst>
    <p188:txBody>
      <a:bodyPr/>
      <a:lstStyle/>
      <a:p>
        <a:r>
          <a:rPr lang="en-GB"/>
          <a:t>[@Julie Perion] : please includes you there</a:t>
        </a:r>
      </a:p>
    </p188:txBody>
    <p188:extLst>
      <p:ext xmlns:p="http://schemas.openxmlformats.org/presentationml/2006/main" uri="{5BB2D875-25FF-4072-B9AC-8F64D62656EB}">
        <p228:taskDetails xmlns:p228="http://schemas.microsoft.com/office/powerpoint/2022/08/main">
          <p228:history>
            <p228:event time="2026-06-26T12:06:06.477" id="{659D78F7-692A-48FC-8F6F-0C19F8CDB207}">
              <p228:atrbtn authorId="{9C5D7353-F66D-56C5-C2AA-EE99E7BF064B}"/>
              <p228:anchr>
                <p228:comment id="{620A77A6-0011-4725-967E-5455FA28E81D}"/>
              </p228:anchr>
              <p228:add/>
            </p228:event>
            <p228:event time="2026-06-26T12:06:06.477" id="{1FADD3E7-BFC0-4748-BE0A-30001A28A830}">
              <p228:atrbtn authorId="{9C5D7353-F66D-56C5-C2AA-EE99E7BF064B}"/>
              <p228:anchr>
                <p228:comment id="{620A77A6-0011-4725-967E-5455FA28E81D}"/>
              </p228:anchr>
              <p228:asgn authorId="{740B9B8B-5AA5-8911-301C-1822EF2501D3}"/>
            </p228:event>
            <p228:event time="2026-06-26T12:06:06.477" id="{0A66114C-F758-44F4-80E8-855D7D59546A}">
              <p228:atrbtn authorId="{9C5D7353-F66D-56C5-C2AA-EE99E7BF064B}"/>
              <p228:anchr>
                <p228:comment id="{620A77A6-0011-4725-967E-5455FA28E81D}"/>
              </p228:anchr>
              <p228:title val="@Julie Perion : please includes you there"/>
            </p228:event>
            <p228:event time="2026-06-26T12:06:06.477" id="{7C239D14-DC30-4192-B077-D1D8B77E9381}">
              <p228:atrbtn authorId="{9C5D7353-F66D-56C5-C2AA-EE99E7BF064B}"/>
              <p228:anchr>
                <p228:comment id="{620A77A6-0011-4725-967E-5455FA28E81D}"/>
              </p228:anchr>
              <p228:date stDt="2026-06-26T12:06:06.477" endDt="2026-06-26T12:06:06.477"/>
            </p228:event>
          </p228:history>
        </p228:taskDetails>
      </p:ext>
      <p:ext xmlns:p="http://schemas.openxmlformats.org/presentationml/2006/main" uri="{57CB4572-C831-44C2-8A1C-0ADB6CCDFE69}">
        <p223:reactions xmlns:p223="http://schemas.microsoft.com/office/powerpoint/2022/03/main">
          <p223:rxn type="👍">
            <p223:instance time="2026-06-26T12:11:03.394" authorId="{740B9B8B-5AA5-8911-301C-1822EF2501D3}"/>
          </p223:rxn>
        </p223:reactions>
      </p:ext>
    </p188:extLst>
  </p188:cm>
</p188:cmLst>
</file>

<file path=ppt/comments/modernComment_12F_8DA587F5.xml><?xml version="1.0" encoding="utf-8"?>
<p188:cmLst xmlns:a="http://schemas.openxmlformats.org/drawingml/2006/main" xmlns:r="http://schemas.openxmlformats.org/officeDocument/2006/relationships" xmlns:p188="http://schemas.microsoft.com/office/powerpoint/2018/8/main">
  <p188:cm id="{31FFC932-19D7-40B0-A695-D23663089920}" authorId="{740B9B8B-5AA5-8911-301C-1822EF2501D3}" created="2026-06-26T09:54:17.747" startDate="2026-06-26T09:54:17.747" dueDate="2026-06-26T09:54:17.747" assignedTo="{F6742B6D-70DB-46C2-14AC-4B6F10191F6A}" title="@Lorenz Affentranger Hey Lorenz, I made that slide for the Ecodesign Welcoming session that will be introduced by Sara. We would suggest that you also use this slide to introduce your session on sustainable technologies. What do you think?">
    <pc:sldMkLst xmlns:pc="http://schemas.microsoft.com/office/powerpoint/2013/main/command">
      <pc:docMk/>
      <pc:sldMk cId="2376435701" sldId="303"/>
    </pc:sldMkLst>
    <p188:txBody>
      <a:bodyPr/>
      <a:lstStyle/>
      <a:p>
        <a:r>
          <a:rPr lang="en-GB"/>
          <a:t>[@Lorenz Affentranger] Hey Lorenz,
I made that slide for the Ecodesign Welcoming session that will be introduced by Sara.
We would suggest that you also use this slide to introduce your session on sustainable technologies. 
What do you think?</a:t>
        </a:r>
      </a:p>
    </p188:txBody>
    <p188:extLst>
      <p:ext xmlns:p="http://schemas.openxmlformats.org/presentationml/2006/main" uri="{5BB2D875-25FF-4072-B9AC-8F64D62656EB}">
        <p228:taskDetails xmlns:p228="http://schemas.microsoft.com/office/powerpoint/2022/08/main">
          <p228:history>
            <p228:event time="2026-06-26T09:54:17.747" id="{CFF34EB5-589C-4AD7-802D-661B03B4EA25}">
              <p228:atrbtn authorId="{740B9B8B-5AA5-8911-301C-1822EF2501D3}"/>
              <p228:anchr>
                <p228:comment id="{31FFC932-19D7-40B0-A695-D23663089920}"/>
              </p228:anchr>
              <p228:add/>
            </p228:event>
            <p228:event time="2026-06-26T09:54:17.747" id="{CA4E7B7C-161E-4886-A2E9-C22F362BA5B1}">
              <p228:atrbtn authorId="{740B9B8B-5AA5-8911-301C-1822EF2501D3}"/>
              <p228:anchr>
                <p228:comment id="{31FFC932-19D7-40B0-A695-D23663089920}"/>
              </p228:anchr>
              <p228:asgn authorId="{F6742B6D-70DB-46C2-14AC-4B6F10191F6A}"/>
            </p228:event>
            <p228:event time="2026-06-26T09:54:17.747" id="{3A718D62-D697-4021-A782-FCA2D47823A7}">
              <p228:atrbtn authorId="{740B9B8B-5AA5-8911-301C-1822EF2501D3}"/>
              <p228:anchr>
                <p228:comment id="{31FFC932-19D7-40B0-A695-D23663089920}"/>
              </p228:anchr>
              <p228:title val="@Lorenz Affentranger Hey Lorenz, I made that slide for the Ecodesign Welcoming session that will be introduced by Sara. We would suggest that you also use this slide to introduce your session on sustainable technologies. What do you think?"/>
            </p228:event>
            <p228:event time="2026-06-26T09:54:17.747" id="{86F6077C-573D-467F-8DAB-BC69215F9F9E}">
              <p228:atrbtn authorId="{740B9B8B-5AA5-8911-301C-1822EF2501D3}"/>
              <p228:anchr>
                <p228:comment id="{31FFC932-19D7-40B0-A695-D23663089920}"/>
              </p228:anchr>
              <p228:date stDt="2026-06-26T09:54:17.747" endDt="2026-06-26T09:54:17.747"/>
            </p228:event>
          </p228:history>
        </p228:taskDetails>
      </p:ext>
    </p188:extLst>
  </p188:cm>
</p188:cmLst>
</file>

<file path=ppt/comments/modernComment_102_926ED98C.xml><?xml version="1.0" encoding="utf-8"?>
<p188:cmLst xmlns:a="http://schemas.openxmlformats.org/drawingml/2006/main" xmlns:r="http://schemas.openxmlformats.org/officeDocument/2006/relationships" xmlns:p188="http://schemas.microsoft.com/office/powerpoint/2018/8/main">
  <p188:cm id="{D7B89722-EEDA-4B73-A0E4-CA75E3AAE747}" authorId="{9C5D7353-F66D-56C5-C2AA-EE99E7BF064B}" status="resolved" created="2026-06-26T07:46:32.288" startDate="2026-06-26T07:46:32.288" dueDate="2026-06-26T07:46:32.288" assignedTo="{09156646-2C62-6067-E2B2-C3832CDFEEDA}" complete="100000" title="@Niklas Kerschl : can you put a qr code for the handbook? If you can please also include the one of the handbook webinar https://www.youtube.com/watch?v=TAxwlhhMRi8">
    <pc:sldMkLst xmlns:pc="http://schemas.microsoft.com/office/powerpoint/2013/main/command">
      <pc:docMk/>
      <pc:sldMk cId="2456738188" sldId="258"/>
    </pc:sldMkLst>
    <p188:txBody>
      <a:bodyPr/>
      <a:lstStyle/>
      <a:p>
        <a:r>
          <a:rPr lang="en-GB"/>
          <a:t>[@Niklas Kerschl] : can you put a qr code for the handbook? If you can please also include the one of the handbook webinar
https://www.youtube.com/watch?v=TAxwlhhMRi8</a:t>
        </a:r>
      </a:p>
    </p188:txBody>
    <p188:extLst>
      <p:ext xmlns:p="http://schemas.openxmlformats.org/presentationml/2006/main" uri="{5BB2D875-25FF-4072-B9AC-8F64D62656EB}">
        <p228:taskDetails xmlns:p228="http://schemas.microsoft.com/office/powerpoint/2022/08/main">
          <p228:history>
            <p228:event time="2026-06-26T07:46:32.288" id="{127BF5DD-4C61-484F-8809-764C093C6467}">
              <p228:atrbtn authorId="{9C5D7353-F66D-56C5-C2AA-EE99E7BF064B}"/>
              <p228:anchr>
                <p228:comment id="{D7B89722-EEDA-4B73-A0E4-CA75E3AAE747}"/>
              </p228:anchr>
              <p228:add/>
            </p228:event>
            <p228:event time="2026-06-26T07:46:32.288" id="{1FDE77A8-816D-4D7F-AD82-843BC370C79B}">
              <p228:atrbtn authorId="{9C5D7353-F66D-56C5-C2AA-EE99E7BF064B}"/>
              <p228:anchr>
                <p228:comment id="{D7B89722-EEDA-4B73-A0E4-CA75E3AAE747}"/>
              </p228:anchr>
              <p228:asgn authorId="{09156646-2C62-6067-E2B2-C3832CDFEEDA}"/>
            </p228:event>
            <p228:event time="2026-06-26T07:46:32.288" id="{84C77AA3-5D1A-43C5-9524-F499D96C887B}">
              <p228:atrbtn authorId="{9C5D7353-F66D-56C5-C2AA-EE99E7BF064B}"/>
              <p228:anchr>
                <p228:comment id="{D7B89722-EEDA-4B73-A0E4-CA75E3AAE747}"/>
              </p228:anchr>
              <p228:title val="@Niklas Kerschl : can you put a qr code for the handbook? If you can please also include the one of the handbook webinar https://www.youtube.com/watch?v=TAxwlhhMRi8"/>
            </p228:event>
            <p228:event time="2026-06-26T07:46:32.288" id="{1F1F71EC-1D2D-450E-9CC7-77DC06C330DD}">
              <p228:atrbtn authorId="{9C5D7353-F66D-56C5-C2AA-EE99E7BF064B}"/>
              <p228:anchr>
                <p228:comment id="{D7B89722-EEDA-4B73-A0E4-CA75E3AAE747}"/>
              </p228:anchr>
              <p228:date stDt="2026-06-26T07:46:32.288" endDt="2026-06-26T07:46:32.288"/>
            </p228:event>
            <p228:event time="2026-06-26T11:57:27.608" id="{C9535D55-C135-417F-90DD-12C1D7336A13}">
              <p228:atrbtn authorId="{9C5D7353-F66D-56C5-C2AA-EE99E7BF064B}"/>
              <p228:anchr>
                <p228:comment id="{00000000-0000-0000-0000-000000000000}"/>
              </p228:anchr>
              <p228:pcntCmplt val="100000"/>
            </p228:event>
            <p228:event time="2026-06-26T09:22:27.250" id="{CF67B764-468D-4115-BEBB-838537344F1A}">
              <p228:atrbtn authorId="{09156646-2C62-6067-E2B2-C3832CDFEEDA}"/>
              <p228:anchr>
                <p228:comment id="{00000000-0000-0000-0000-000000000000}"/>
              </p228:anchr>
              <p228:pcntCmplt val="100000"/>
            </p228:event>
          </p228:history>
        </p228:taskDetails>
      </p:ext>
    </p188:extLst>
  </p188:cm>
  <p188:cm id="{5F5C9DF7-14FB-4117-B3B7-DC2A67FE5FD9}" authorId="{9C5D7353-F66D-56C5-C2AA-EE99E7BF064B}" status="resolved" created="2026-06-26T07:46:53.336" startDate="2026-06-26T07:46:53.336" dueDate="2026-06-26T07:46:53.336" assignedTo="{09156646-2C62-6067-E2B2-C3832CDFEEDA}" complete="100000" title="@Niklas Kerschl Same for the database please">
    <pc:sldMkLst xmlns:pc="http://schemas.microsoft.com/office/powerpoint/2013/main/command">
      <pc:docMk/>
      <pc:sldMk cId="2456738188" sldId="258"/>
    </pc:sldMkLst>
    <p188:txBody>
      <a:bodyPr/>
      <a:lstStyle/>
      <a:p>
        <a:r>
          <a:rPr lang="en-GB"/>
          <a:t>[@Niklas Kerschl] Same for the database please</a:t>
        </a:r>
      </a:p>
    </p188:txBody>
    <p188:extLst>
      <p:ext xmlns:p="http://schemas.openxmlformats.org/presentationml/2006/main" uri="{5BB2D875-25FF-4072-B9AC-8F64D62656EB}">
        <p228:taskDetails xmlns:p228="http://schemas.microsoft.com/office/powerpoint/2022/08/main">
          <p228:history>
            <p228:event time="2026-06-26T07:46:53.336" id="{5DDDA499-8B5B-4E70-8DF0-176B3603AB75}">
              <p228:atrbtn authorId="{9C5D7353-F66D-56C5-C2AA-EE99E7BF064B}"/>
              <p228:anchr>
                <p228:comment id="{5F5C9DF7-14FB-4117-B3B7-DC2A67FE5FD9}"/>
              </p228:anchr>
              <p228:add/>
            </p228:event>
            <p228:event time="2026-06-26T07:46:53.336" id="{1A6E82D0-4DC9-41B5-87B9-E7130FD8CCF6}">
              <p228:atrbtn authorId="{9C5D7353-F66D-56C5-C2AA-EE99E7BF064B}"/>
              <p228:anchr>
                <p228:comment id="{5F5C9DF7-14FB-4117-B3B7-DC2A67FE5FD9}"/>
              </p228:anchr>
              <p228:asgn authorId="{09156646-2C62-6067-E2B2-C3832CDFEEDA}"/>
            </p228:event>
            <p228:event time="2026-06-26T07:46:53.336" id="{0491BDD7-8539-4E46-87C8-27DA8E32DEDF}">
              <p228:atrbtn authorId="{9C5D7353-F66D-56C5-C2AA-EE99E7BF064B}"/>
              <p228:anchr>
                <p228:comment id="{5F5C9DF7-14FB-4117-B3B7-DC2A67FE5FD9}"/>
              </p228:anchr>
              <p228:title val="@Niklas Kerschl Same for the database please"/>
            </p228:event>
            <p228:event time="2026-06-26T07:46:53.336" id="{B41B6C20-91EE-4EDB-8ADD-BE8210669ABD}">
              <p228:atrbtn authorId="{9C5D7353-F66D-56C5-C2AA-EE99E7BF064B}"/>
              <p228:anchr>
                <p228:comment id="{5F5C9DF7-14FB-4117-B3B7-DC2A67FE5FD9}"/>
              </p228:anchr>
              <p228:date stDt="2026-06-26T07:46:53.336" endDt="2026-06-26T07:46:53.336"/>
            </p228:event>
            <p228:event time="2026-06-26T11:57:28.625" id="{B921988F-96CB-45D9-A758-C8FDB3073D3A}">
              <p228:atrbtn authorId="{9C5D7353-F66D-56C5-C2AA-EE99E7BF064B}"/>
              <p228:anchr>
                <p228:comment id="{00000000-0000-0000-0000-000000000000}"/>
              </p228:anchr>
              <p228:pcntCmplt val="100000"/>
            </p228:event>
            <p228:event time="2026-06-26T09:22:24.689" id="{B74F6C80-A5D0-4FC7-A7A4-722DD6EBEC8C}">
              <p228:atrbtn authorId="{09156646-2C62-6067-E2B2-C3832CDFEEDA}"/>
              <p228:anchr>
                <p228:comment id="{00000000-0000-0000-0000-000000000000}"/>
              </p228:anchr>
              <p228:pcntCmplt val="100000"/>
            </p228:event>
          </p228:history>
        </p228:taskDetails>
      </p:ext>
    </p188:extLst>
  </p188:cm>
</p188:cmLst>
</file>

<file path=ppt/comments/modernComment_104_F0AC6F30.xml><?xml version="1.0" encoding="utf-8"?>
<p188:cmLst xmlns:a="http://schemas.openxmlformats.org/drawingml/2006/main" xmlns:r="http://schemas.openxmlformats.org/officeDocument/2006/relationships" xmlns:p188="http://schemas.microsoft.com/office/powerpoint/2018/8/main">
  <p188:cm id="{0683CBED-0157-4BAD-B331-19177A0E9251}" authorId="{9C5D7353-F66D-56C5-C2AA-EE99E7BF064B}" created="2026-06-25T14:14:59.410" startDate="2026-06-25T14:14:59.410" dueDate="2026-06-25T14:14:59.410" assignedTo="{F6742B6D-70DB-46C2-14AC-4B6F10191F6A}" title="@Lorenz Affentranger : I have this on the roadmap. In case it helps you. Feel free to propose also changes. This is the one I will present on Monday ">
    <pc:sldMkLst xmlns:pc="http://schemas.microsoft.com/office/powerpoint/2013/main/command">
      <pc:docMk/>
      <pc:sldMk cId="4037832496" sldId="260"/>
    </pc:sldMkLst>
    <p188:txBody>
      <a:bodyPr/>
      <a:lstStyle/>
      <a:p>
        <a:r>
          <a:rPr lang="en-GB"/>
          <a:t>[@Lorenz Affentranger] : I have this on the roadmap. In case it helps you. Feel free to propose also changes. This is the one I will present on Monday </a:t>
        </a:r>
      </a:p>
    </p188:txBody>
    <p188:extLst>
      <p:ext xmlns:p="http://schemas.openxmlformats.org/presentationml/2006/main" uri="{5BB2D875-25FF-4072-B9AC-8F64D62656EB}">
        <p228:taskDetails xmlns:p228="http://schemas.microsoft.com/office/powerpoint/2022/08/main">
          <p228:history>
            <p228:event time="2026-06-25T14:14:59.410" id="{83068990-771F-436B-B8ED-49937148436A}">
              <p228:atrbtn authorId="{9C5D7353-F66D-56C5-C2AA-EE99E7BF064B}"/>
              <p228:anchr>
                <p228:comment id="{0683CBED-0157-4BAD-B331-19177A0E9251}"/>
              </p228:anchr>
              <p228:add/>
            </p228:event>
            <p228:event time="2026-06-25T14:14:59.410" id="{AF23F86B-5688-4D38-8A01-87F77D931716}">
              <p228:atrbtn authorId="{9C5D7353-F66D-56C5-C2AA-EE99E7BF064B}"/>
              <p228:anchr>
                <p228:comment id="{0683CBED-0157-4BAD-B331-19177A0E9251}"/>
              </p228:anchr>
              <p228:asgn authorId="{F6742B6D-70DB-46C2-14AC-4B6F10191F6A}"/>
            </p228:event>
            <p228:event time="2026-06-25T14:14:59.410" id="{C1BDBAE0-F785-4717-A0EA-D520C83A0AE9}">
              <p228:atrbtn authorId="{9C5D7353-F66D-56C5-C2AA-EE99E7BF064B}"/>
              <p228:anchr>
                <p228:comment id="{0683CBED-0157-4BAD-B331-19177A0E9251}"/>
              </p228:anchr>
              <p228:title val="@Lorenz Affentranger : I have this on the roadmap. In case it helps you. Feel free to propose also changes. This is the one I will present on Monday "/>
            </p228:event>
            <p228:event time="2026-06-25T14:14:59.410" id="{28B29624-E4C5-4E6A-AB36-BE049FC3326D}">
              <p228:atrbtn authorId="{9C5D7353-F66D-56C5-C2AA-EE99E7BF064B}"/>
              <p228:anchr>
                <p228:comment id="{0683CBED-0157-4BAD-B331-19177A0E9251}"/>
              </p228:anchr>
              <p228:date stDt="2026-06-25T14:14:59.410" endDt="2026-06-25T14:14:59.410"/>
            </p228:event>
          </p228:history>
        </p228:taskDetails>
      </p:ext>
    </p188:extLst>
  </p188:cm>
</p188:cmLst>
</file>

<file path=ppt/comments/modernComment_105_3201A134.xml><?xml version="1.0" encoding="utf-8"?>
<p188:cmLst xmlns:a="http://schemas.openxmlformats.org/drawingml/2006/main" xmlns:r="http://schemas.openxmlformats.org/officeDocument/2006/relationships" xmlns:p188="http://schemas.microsoft.com/office/powerpoint/2018/8/main">
  <p188:cm id="{4764B41F-0C15-4C8F-801B-58A6BCA84093}" authorId="{9C5D7353-F66D-56C5-C2AA-EE99E7BF064B}" created="2026-06-26T09:26:42.665" startDate="2026-06-26T09:26:42.665" dueDate="2026-06-26T09:26:42.665" assignedTo="{F6742B6D-70DB-46C2-14AC-4B6F10191F6A}" title="@Lorenz Affentranger : maybe better for yours">
    <pc:sldMkLst xmlns:pc="http://schemas.microsoft.com/office/powerpoint/2013/main/command">
      <pc:docMk/>
      <pc:sldMk cId="838967604" sldId="261"/>
    </pc:sldMkLst>
    <p188:txBody>
      <a:bodyPr/>
      <a:lstStyle/>
      <a:p>
        <a:r>
          <a:rPr lang="en-GB"/>
          <a:t>[@Lorenz Affentranger] : maybe better for yours</a:t>
        </a:r>
      </a:p>
    </p188:txBody>
    <p188:extLst>
      <p:ext xmlns:p="http://schemas.openxmlformats.org/presentationml/2006/main" uri="{5BB2D875-25FF-4072-B9AC-8F64D62656EB}">
        <p228:taskDetails xmlns:p228="http://schemas.microsoft.com/office/powerpoint/2022/08/main">
          <p228:history>
            <p228:event time="2026-06-26T09:26:42.665" id="{1C10B3B6-0203-4047-A664-96694432FEB4}">
              <p228:atrbtn authorId="{9C5D7353-F66D-56C5-C2AA-EE99E7BF064B}"/>
              <p228:anchr>
                <p228:comment id="{4764B41F-0C15-4C8F-801B-58A6BCA84093}"/>
              </p228:anchr>
              <p228:add/>
            </p228:event>
            <p228:event time="2026-06-26T09:26:42.665" id="{77F9388C-79A3-483E-A307-6B22883CE4DC}">
              <p228:atrbtn authorId="{9C5D7353-F66D-56C5-C2AA-EE99E7BF064B}"/>
              <p228:anchr>
                <p228:comment id="{4764B41F-0C15-4C8F-801B-58A6BCA84093}"/>
              </p228:anchr>
              <p228:asgn authorId="{F6742B6D-70DB-46C2-14AC-4B6F10191F6A}"/>
            </p228:event>
            <p228:event time="2026-06-26T09:26:42.665" id="{12358579-56AA-492E-978A-C8BE7A9114B0}">
              <p228:atrbtn authorId="{9C5D7353-F66D-56C5-C2AA-EE99E7BF064B}"/>
              <p228:anchr>
                <p228:comment id="{4764B41F-0C15-4C8F-801B-58A6BCA84093}"/>
              </p228:anchr>
              <p228:title val="@Lorenz Affentranger : maybe better for yours"/>
            </p228:event>
            <p228:event time="2026-06-26T09:26:42.665" id="{2D062800-A41B-49F2-8996-C0D2FCDB2AA1}">
              <p228:atrbtn authorId="{9C5D7353-F66D-56C5-C2AA-EE99E7BF064B}"/>
              <p228:anchr>
                <p228:comment id="{4764B41F-0C15-4C8F-801B-58A6BCA84093}"/>
              </p228:anchr>
              <p228:date stDt="2026-06-26T09:26:42.665" endDt="2026-06-26T09:26:42.665"/>
            </p228:event>
          </p228:history>
        </p228:taskDetails>
      </p:ext>
    </p188:extLst>
  </p188:cm>
</p188:cmLst>
</file>

<file path=ppt/diagrams/_rels/data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image" Target="../media/image48.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image" Target="../media/image48.jpe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9AA467-6240-4695-AED3-979D6CF072F9}" type="doc">
      <dgm:prSet loTypeId="urn:microsoft.com/office/officeart/2008/layout/AlternatingPictureBlocks" loCatId="picture" qsTypeId="urn:microsoft.com/office/officeart/2005/8/quickstyle/simple4" qsCatId="simple" csTypeId="urn:microsoft.com/office/officeart/2005/8/colors/accent0_3" csCatId="mainScheme" phldr="1"/>
      <dgm:spPr/>
    </dgm:pt>
    <dgm:pt modelId="{5FF0FA7E-D382-4E2A-A6B0-65E123A47C65}">
      <dgm:prSet phldrT="[Text]" custT="1"/>
      <dgm:spPr>
        <a:xfrm>
          <a:off x="1222276" y="0"/>
          <a:ext cx="2422925" cy="1095850"/>
        </a:xfrm>
        <a:prstGeom prst="rect">
          <a:avLst/>
        </a:prstGeom>
        <a:gradFill rotWithShape="0">
          <a:gsLst>
            <a:gs pos="0">
              <a:srgbClr val="335E6E">
                <a:hueOff val="0"/>
                <a:satOff val="0"/>
                <a:lumOff val="0"/>
                <a:alphaOff val="0"/>
                <a:shade val="51000"/>
                <a:satMod val="130000"/>
              </a:srgbClr>
            </a:gs>
            <a:gs pos="80000">
              <a:srgbClr val="335E6E">
                <a:hueOff val="0"/>
                <a:satOff val="0"/>
                <a:lumOff val="0"/>
                <a:alphaOff val="0"/>
                <a:shade val="93000"/>
                <a:satMod val="130000"/>
              </a:srgbClr>
            </a:gs>
            <a:gs pos="100000">
              <a:srgbClr val="335E6E">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pPr>
            <a:buNone/>
          </a:pPr>
          <a:r>
            <a:rPr lang="en-GB" sz="2400">
              <a:solidFill>
                <a:srgbClr val="FEFFFF"/>
              </a:solidFill>
              <a:latin typeface="Arial" panose="020B0604020202020204" pitchFamily="34" charset="0"/>
              <a:ea typeface="MS PGothic" pitchFamily="34" charset="-128"/>
              <a:cs typeface="Arial" panose="020B0604020202020204" pitchFamily="34" charset="0"/>
            </a:rPr>
            <a:t>LCA launch segment</a:t>
          </a:r>
          <a:endParaRPr lang="en-GB" sz="2400">
            <a:solidFill>
              <a:srgbClr val="FEFFFF"/>
            </a:solidFill>
            <a:latin typeface="Arial" panose="020B0604020202020204"/>
            <a:ea typeface="+mn-ea"/>
            <a:cs typeface="+mn-cs"/>
          </a:endParaRPr>
        </a:p>
      </dgm:t>
    </dgm:pt>
    <dgm:pt modelId="{BA272C5C-2B42-4B06-B5AF-EE172F2B1EC4}" type="parTrans" cxnId="{3DB58948-40BD-4B6F-9A42-CC07BBEACF0A}">
      <dgm:prSet/>
      <dgm:spPr/>
      <dgm:t>
        <a:bodyPr/>
        <a:lstStyle/>
        <a:p>
          <a:endParaRPr lang="en-GB"/>
        </a:p>
      </dgm:t>
    </dgm:pt>
    <dgm:pt modelId="{7D8BAF51-F4D1-4E6B-A1C2-9CCCABC51E88}" type="sibTrans" cxnId="{3DB58948-40BD-4B6F-9A42-CC07BBEACF0A}">
      <dgm:prSet/>
      <dgm:spPr/>
      <dgm:t>
        <a:bodyPr/>
        <a:lstStyle/>
        <a:p>
          <a:endParaRPr lang="en-GB"/>
        </a:p>
      </dgm:t>
    </dgm:pt>
    <dgm:pt modelId="{475E377B-4F56-49BF-8B20-2391FC14E962}">
      <dgm:prSet phldrT="[Text]" custT="1"/>
      <dgm:spPr>
        <a:xfrm>
          <a:off x="36018" y="1276778"/>
          <a:ext cx="2422925" cy="1095850"/>
        </a:xfrm>
        <a:prstGeom prst="rect">
          <a:avLst/>
        </a:prstGeom>
        <a:gradFill rotWithShape="0">
          <a:gsLst>
            <a:gs pos="0">
              <a:srgbClr val="335E6E">
                <a:hueOff val="0"/>
                <a:satOff val="0"/>
                <a:lumOff val="0"/>
                <a:alphaOff val="0"/>
                <a:shade val="51000"/>
                <a:satMod val="130000"/>
              </a:srgbClr>
            </a:gs>
            <a:gs pos="80000">
              <a:srgbClr val="335E6E">
                <a:hueOff val="0"/>
                <a:satOff val="0"/>
                <a:lumOff val="0"/>
                <a:alphaOff val="0"/>
                <a:shade val="93000"/>
                <a:satMod val="130000"/>
              </a:srgbClr>
            </a:gs>
            <a:gs pos="100000">
              <a:srgbClr val="335E6E">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pPr>
            <a:buNone/>
          </a:pPr>
          <a:r>
            <a:rPr lang="en-GB" sz="2400">
              <a:solidFill>
                <a:srgbClr val="FEFFFF"/>
              </a:solidFill>
              <a:latin typeface="Arial" panose="020B0604020202020204" pitchFamily="34" charset="0"/>
              <a:ea typeface="MS PGothic" pitchFamily="34" charset="-128"/>
              <a:cs typeface="Arial" panose="020B0604020202020204" pitchFamily="34" charset="0"/>
            </a:rPr>
            <a:t>LCA space segment</a:t>
          </a:r>
          <a:endParaRPr lang="en-GB" sz="2400">
            <a:solidFill>
              <a:srgbClr val="FEFFFF"/>
            </a:solidFill>
            <a:latin typeface="Arial" panose="020B0604020202020204"/>
            <a:ea typeface="+mn-ea"/>
            <a:cs typeface="+mn-cs"/>
          </a:endParaRPr>
        </a:p>
      </dgm:t>
    </dgm:pt>
    <dgm:pt modelId="{A5F18EAA-30CD-4024-B9AB-F22C16FA05C4}" type="parTrans" cxnId="{328939ED-CF6D-4CD9-9EC7-E528CD72B57A}">
      <dgm:prSet/>
      <dgm:spPr/>
      <dgm:t>
        <a:bodyPr/>
        <a:lstStyle/>
        <a:p>
          <a:endParaRPr lang="en-GB"/>
        </a:p>
      </dgm:t>
    </dgm:pt>
    <dgm:pt modelId="{B54357C9-8A7E-4E44-9A7B-DAE322617F3A}" type="sibTrans" cxnId="{328939ED-CF6D-4CD9-9EC7-E528CD72B57A}">
      <dgm:prSet/>
      <dgm:spPr/>
      <dgm:t>
        <a:bodyPr/>
        <a:lstStyle/>
        <a:p>
          <a:endParaRPr lang="en-GB"/>
        </a:p>
      </dgm:t>
    </dgm:pt>
    <dgm:pt modelId="{1F5DDB65-31A7-4524-BE1F-0A7449D84725}">
      <dgm:prSet phldrT="[Text]" custT="1"/>
      <dgm:spPr>
        <a:xfrm>
          <a:off x="1229400" y="2553444"/>
          <a:ext cx="2422925" cy="1095850"/>
        </a:xfrm>
        <a:prstGeom prst="rect">
          <a:avLst/>
        </a:prstGeom>
        <a:gradFill rotWithShape="0">
          <a:gsLst>
            <a:gs pos="0">
              <a:srgbClr val="335E6E">
                <a:hueOff val="0"/>
                <a:satOff val="0"/>
                <a:lumOff val="0"/>
                <a:alphaOff val="0"/>
                <a:shade val="51000"/>
                <a:satMod val="130000"/>
              </a:srgbClr>
            </a:gs>
            <a:gs pos="80000">
              <a:srgbClr val="335E6E">
                <a:hueOff val="0"/>
                <a:satOff val="0"/>
                <a:lumOff val="0"/>
                <a:alphaOff val="0"/>
                <a:shade val="93000"/>
                <a:satMod val="130000"/>
              </a:srgbClr>
            </a:gs>
            <a:gs pos="100000">
              <a:srgbClr val="335E6E">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pPr>
            <a:buNone/>
          </a:pPr>
          <a:r>
            <a:rPr lang="en-GB" sz="2400">
              <a:solidFill>
                <a:srgbClr val="FEFFFF"/>
              </a:solidFill>
              <a:latin typeface="Arial" panose="020B0604020202020204" pitchFamily="34" charset="0"/>
              <a:ea typeface="MS PGothic" pitchFamily="34" charset="-128"/>
              <a:cs typeface="Arial" panose="020B0604020202020204" pitchFamily="34" charset="0"/>
            </a:rPr>
            <a:t>LCA ground segment</a:t>
          </a:r>
          <a:endParaRPr lang="en-GB" sz="2400">
            <a:solidFill>
              <a:srgbClr val="FEFFFF"/>
            </a:solidFill>
            <a:latin typeface="Arial" panose="020B0604020202020204"/>
            <a:ea typeface="+mn-ea"/>
            <a:cs typeface="+mn-cs"/>
          </a:endParaRPr>
        </a:p>
      </dgm:t>
    </dgm:pt>
    <dgm:pt modelId="{0B85CBAD-8854-4512-87D7-C8F9ECCC003F}" type="parTrans" cxnId="{A66A91F9-6E2D-449B-BCED-BE1C2248F2B3}">
      <dgm:prSet/>
      <dgm:spPr/>
      <dgm:t>
        <a:bodyPr/>
        <a:lstStyle/>
        <a:p>
          <a:endParaRPr lang="en-GB"/>
        </a:p>
      </dgm:t>
    </dgm:pt>
    <dgm:pt modelId="{60CE15A3-D223-4EC9-8278-D9546F9BBDDE}" type="sibTrans" cxnId="{A66A91F9-6E2D-449B-BCED-BE1C2248F2B3}">
      <dgm:prSet/>
      <dgm:spPr/>
      <dgm:t>
        <a:bodyPr/>
        <a:lstStyle/>
        <a:p>
          <a:endParaRPr lang="en-GB"/>
        </a:p>
      </dgm:t>
    </dgm:pt>
    <dgm:pt modelId="{AD00684E-A1E4-458C-9D97-E71F5B0EE688}" type="pres">
      <dgm:prSet presAssocID="{9F9AA467-6240-4695-AED3-979D6CF072F9}" presName="linearFlow" presStyleCnt="0">
        <dgm:presLayoutVars>
          <dgm:dir/>
          <dgm:resizeHandles val="exact"/>
        </dgm:presLayoutVars>
      </dgm:prSet>
      <dgm:spPr/>
    </dgm:pt>
    <dgm:pt modelId="{E7553E11-EDEC-4BF8-A3A9-653664EFDC9B}" type="pres">
      <dgm:prSet presAssocID="{5FF0FA7E-D382-4E2A-A6B0-65E123A47C65}" presName="comp" presStyleCnt="0"/>
      <dgm:spPr/>
    </dgm:pt>
    <dgm:pt modelId="{C2373482-26E5-4A9F-B267-7AD47AB25676}" type="pres">
      <dgm:prSet presAssocID="{5FF0FA7E-D382-4E2A-A6B0-65E123A47C65}" presName="rect2" presStyleLbl="node1" presStyleIdx="0" presStyleCnt="3" custLinFactNeighborX="-294" custLinFactNeighborY="-11052">
        <dgm:presLayoutVars>
          <dgm:bulletEnabled val="1"/>
        </dgm:presLayoutVars>
      </dgm:prSet>
      <dgm:spPr/>
    </dgm:pt>
    <dgm:pt modelId="{A91BACAD-6F7A-4F2F-AA81-2A58894FB230}" type="pres">
      <dgm:prSet presAssocID="{5FF0FA7E-D382-4E2A-A6B0-65E123A47C65}" presName="rect1" presStyleLbl="lnNode1" presStyleIdx="0" presStyleCnt="3"/>
      <dgm:spPr>
        <a:xfrm>
          <a:off x="36018" y="112"/>
          <a:ext cx="1084892" cy="1095850"/>
        </a:xfrm>
        <a:prstGeom prst="rect">
          <a:avLst/>
        </a:prstGeom>
        <a:blipFill dpi="0" rotWithShape="1">
          <a:blip xmlns:r="http://schemas.openxmlformats.org/officeDocument/2006/relationships" r:embed="rId1" cstate="print">
            <a:extLst>
              <a:ext uri="{28A0092B-C50C-407E-A947-70E740481C1C}">
                <a14:useLocalDpi xmlns:a14="http://schemas.microsoft.com/office/drawing/2010/main" val="0"/>
              </a:ext>
            </a:extLst>
          </a:blip>
          <a:srcRect/>
          <a:stretch>
            <a:fillRect l="-16000" r="-16000"/>
          </a:stretch>
        </a:blipFill>
        <a:ln w="9525" cap="flat" cmpd="sng" algn="ctr">
          <a:solidFill>
            <a:srgbClr val="E7E8E3">
              <a:hueOff val="0"/>
              <a:satOff val="0"/>
              <a:lumOff val="0"/>
              <a:alphaOff val="0"/>
            </a:srgbClr>
          </a:solidFill>
          <a:prstDash val="solid"/>
        </a:ln>
        <a:effectLst>
          <a:outerShdw blurRad="40000" dist="23000" dir="5400000" rotWithShape="0">
            <a:srgbClr val="000000">
              <a:alpha val="35000"/>
            </a:srgbClr>
          </a:outerShdw>
        </a:effectLst>
      </dgm:spPr>
    </dgm:pt>
    <dgm:pt modelId="{049E713D-669E-4F94-B0F9-1AAA0C1A97EB}" type="pres">
      <dgm:prSet presAssocID="{7D8BAF51-F4D1-4E6B-A1C2-9CCCABC51E88}" presName="sibTrans" presStyleCnt="0"/>
      <dgm:spPr/>
    </dgm:pt>
    <dgm:pt modelId="{21C7A39D-A527-42B1-8E0B-1854F38C948D}" type="pres">
      <dgm:prSet presAssocID="{475E377B-4F56-49BF-8B20-2391FC14E962}" presName="comp" presStyleCnt="0"/>
      <dgm:spPr/>
    </dgm:pt>
    <dgm:pt modelId="{7945C4A6-A4F7-4D88-A2D2-1EA81C27EA97}" type="pres">
      <dgm:prSet presAssocID="{475E377B-4F56-49BF-8B20-2391FC14E962}" presName="rect2" presStyleLbl="node1" presStyleIdx="1" presStyleCnt="3">
        <dgm:presLayoutVars>
          <dgm:bulletEnabled val="1"/>
        </dgm:presLayoutVars>
      </dgm:prSet>
      <dgm:spPr/>
    </dgm:pt>
    <dgm:pt modelId="{7D34D152-68D4-4569-BC9E-B52DEC8B2B22}" type="pres">
      <dgm:prSet presAssocID="{475E377B-4F56-49BF-8B20-2391FC14E962}" presName="rect1" presStyleLbl="lnNode1" presStyleIdx="1" presStyleCnt="3" custLinFactNeighborX="1305" custLinFactNeighborY="-142"/>
      <dgm:spPr>
        <a:xfrm>
          <a:off x="2581591" y="1275222"/>
          <a:ext cx="1084892" cy="1095850"/>
        </a:xfrm>
        <a:prstGeom prst="rect">
          <a:avLst/>
        </a:prstGeom>
        <a:blipFill rotWithShape="1">
          <a:blip xmlns:r="http://schemas.openxmlformats.org/officeDocument/2006/relationships" r:embed="rId2" cstate="print">
            <a:extLst>
              <a:ext uri="{28A0092B-C50C-407E-A947-70E740481C1C}">
                <a14:useLocalDpi xmlns:a14="http://schemas.microsoft.com/office/drawing/2010/main" val="0"/>
              </a:ext>
            </a:extLst>
          </a:blip>
          <a:srcRect/>
          <a:stretch>
            <a:fillRect l="-40000" r="-40000"/>
          </a:stretch>
        </a:blipFill>
        <a:ln w="9525" cap="flat" cmpd="sng" algn="ctr">
          <a:solidFill>
            <a:srgbClr val="E7E8E3">
              <a:hueOff val="0"/>
              <a:satOff val="0"/>
              <a:lumOff val="0"/>
              <a:alphaOff val="0"/>
            </a:srgbClr>
          </a:solidFill>
          <a:prstDash val="solid"/>
        </a:ln>
        <a:effectLst>
          <a:outerShdw blurRad="40000" dist="23000" dir="5400000" rotWithShape="0">
            <a:srgbClr val="000000">
              <a:alpha val="35000"/>
            </a:srgbClr>
          </a:outerShdw>
        </a:effectLst>
      </dgm:spPr>
    </dgm:pt>
    <dgm:pt modelId="{2EEE8848-A768-4CEB-B17C-7784CC9F0023}" type="pres">
      <dgm:prSet presAssocID="{B54357C9-8A7E-4E44-9A7B-DAE322617F3A}" presName="sibTrans" presStyleCnt="0"/>
      <dgm:spPr/>
    </dgm:pt>
    <dgm:pt modelId="{4F555FCF-6179-4081-BF5F-7CAB3F7ADC44}" type="pres">
      <dgm:prSet presAssocID="{1F5DDB65-31A7-4524-BE1F-0A7449D84725}" presName="comp" presStyleCnt="0"/>
      <dgm:spPr/>
    </dgm:pt>
    <dgm:pt modelId="{D1CD550D-5976-4E78-8E67-D7ECECE4DEF1}" type="pres">
      <dgm:prSet presAssocID="{1F5DDB65-31A7-4524-BE1F-0A7449D84725}" presName="rect2" presStyleLbl="node1" presStyleIdx="2" presStyleCnt="3">
        <dgm:presLayoutVars>
          <dgm:bulletEnabled val="1"/>
        </dgm:presLayoutVars>
      </dgm:prSet>
      <dgm:spPr/>
    </dgm:pt>
    <dgm:pt modelId="{0D774FB6-E53C-4F6B-8697-F163584E0CB3}" type="pres">
      <dgm:prSet presAssocID="{1F5DDB65-31A7-4524-BE1F-0A7449D84725}" presName="rect1" presStyleLbl="lnNode1" presStyleIdx="2" presStyleCnt="3"/>
      <dgm:spPr>
        <a:xfrm>
          <a:off x="36018" y="2553444"/>
          <a:ext cx="1084892" cy="1095850"/>
        </a:xfrm>
        <a:prstGeom prst="rect">
          <a:avLst/>
        </a:prstGeom>
        <a:blipFill rotWithShape="1">
          <a:blip xmlns:r="http://schemas.openxmlformats.org/officeDocument/2006/relationships" r:embed="rId3"/>
          <a:srcRect/>
          <a:stretch>
            <a:fillRect l="-29000" r="-29000"/>
          </a:stretch>
        </a:blipFill>
        <a:ln w="9525" cap="flat" cmpd="sng" algn="ctr">
          <a:solidFill>
            <a:srgbClr val="E7E8E3">
              <a:hueOff val="0"/>
              <a:satOff val="0"/>
              <a:lumOff val="0"/>
              <a:alphaOff val="0"/>
            </a:srgbClr>
          </a:solidFill>
          <a:prstDash val="solid"/>
        </a:ln>
        <a:effectLst>
          <a:outerShdw blurRad="40000" dist="23000" dir="5400000" rotWithShape="0">
            <a:srgbClr val="000000">
              <a:alpha val="35000"/>
            </a:srgbClr>
          </a:outerShdw>
        </a:effectLst>
      </dgm:spPr>
    </dgm:pt>
  </dgm:ptLst>
  <dgm:cxnLst>
    <dgm:cxn modelId="{03B5183D-A290-4B97-BEE0-EEF1F5BFE6AC}" type="presOf" srcId="{9F9AA467-6240-4695-AED3-979D6CF072F9}" destId="{AD00684E-A1E4-458C-9D97-E71F5B0EE688}" srcOrd="0" destOrd="0" presId="urn:microsoft.com/office/officeart/2008/layout/AlternatingPictureBlocks"/>
    <dgm:cxn modelId="{AC6A2464-0633-4033-ABFA-B18868C73A37}" type="presOf" srcId="{1F5DDB65-31A7-4524-BE1F-0A7449D84725}" destId="{D1CD550D-5976-4E78-8E67-D7ECECE4DEF1}" srcOrd="0" destOrd="0" presId="urn:microsoft.com/office/officeart/2008/layout/AlternatingPictureBlocks"/>
    <dgm:cxn modelId="{3DB58948-40BD-4B6F-9A42-CC07BBEACF0A}" srcId="{9F9AA467-6240-4695-AED3-979D6CF072F9}" destId="{5FF0FA7E-D382-4E2A-A6B0-65E123A47C65}" srcOrd="0" destOrd="0" parTransId="{BA272C5C-2B42-4B06-B5AF-EE172F2B1EC4}" sibTransId="{7D8BAF51-F4D1-4E6B-A1C2-9CCCABC51E88}"/>
    <dgm:cxn modelId="{4806A849-A53C-41DC-9358-4655CBF822D2}" type="presOf" srcId="{5FF0FA7E-D382-4E2A-A6B0-65E123A47C65}" destId="{C2373482-26E5-4A9F-B267-7AD47AB25676}" srcOrd="0" destOrd="0" presId="urn:microsoft.com/office/officeart/2008/layout/AlternatingPictureBlocks"/>
    <dgm:cxn modelId="{652458C7-3518-4C62-88E9-7096783D4EAE}" type="presOf" srcId="{475E377B-4F56-49BF-8B20-2391FC14E962}" destId="{7945C4A6-A4F7-4D88-A2D2-1EA81C27EA97}" srcOrd="0" destOrd="0" presId="urn:microsoft.com/office/officeart/2008/layout/AlternatingPictureBlocks"/>
    <dgm:cxn modelId="{328939ED-CF6D-4CD9-9EC7-E528CD72B57A}" srcId="{9F9AA467-6240-4695-AED3-979D6CF072F9}" destId="{475E377B-4F56-49BF-8B20-2391FC14E962}" srcOrd="1" destOrd="0" parTransId="{A5F18EAA-30CD-4024-B9AB-F22C16FA05C4}" sibTransId="{B54357C9-8A7E-4E44-9A7B-DAE322617F3A}"/>
    <dgm:cxn modelId="{A66A91F9-6E2D-449B-BCED-BE1C2248F2B3}" srcId="{9F9AA467-6240-4695-AED3-979D6CF072F9}" destId="{1F5DDB65-31A7-4524-BE1F-0A7449D84725}" srcOrd="2" destOrd="0" parTransId="{0B85CBAD-8854-4512-87D7-C8F9ECCC003F}" sibTransId="{60CE15A3-D223-4EC9-8278-D9546F9BBDDE}"/>
    <dgm:cxn modelId="{11C2709B-5215-4858-996B-E5B3C720EB3A}" type="presParOf" srcId="{AD00684E-A1E4-458C-9D97-E71F5B0EE688}" destId="{E7553E11-EDEC-4BF8-A3A9-653664EFDC9B}" srcOrd="0" destOrd="0" presId="urn:microsoft.com/office/officeart/2008/layout/AlternatingPictureBlocks"/>
    <dgm:cxn modelId="{117BF8F6-0A35-4E9F-8173-353237C65230}" type="presParOf" srcId="{E7553E11-EDEC-4BF8-A3A9-653664EFDC9B}" destId="{C2373482-26E5-4A9F-B267-7AD47AB25676}" srcOrd="0" destOrd="0" presId="urn:microsoft.com/office/officeart/2008/layout/AlternatingPictureBlocks"/>
    <dgm:cxn modelId="{D1C9E570-A224-44A3-8582-6E4DCCE5D9CA}" type="presParOf" srcId="{E7553E11-EDEC-4BF8-A3A9-653664EFDC9B}" destId="{A91BACAD-6F7A-4F2F-AA81-2A58894FB230}" srcOrd="1" destOrd="0" presId="urn:microsoft.com/office/officeart/2008/layout/AlternatingPictureBlocks"/>
    <dgm:cxn modelId="{0BA1D790-50AD-436C-8296-7D6FE8D33426}" type="presParOf" srcId="{AD00684E-A1E4-458C-9D97-E71F5B0EE688}" destId="{049E713D-669E-4F94-B0F9-1AAA0C1A97EB}" srcOrd="1" destOrd="0" presId="urn:microsoft.com/office/officeart/2008/layout/AlternatingPictureBlocks"/>
    <dgm:cxn modelId="{72184BA5-64FD-494D-BA6C-CC77043B2B66}" type="presParOf" srcId="{AD00684E-A1E4-458C-9D97-E71F5B0EE688}" destId="{21C7A39D-A527-42B1-8E0B-1854F38C948D}" srcOrd="2" destOrd="0" presId="urn:microsoft.com/office/officeart/2008/layout/AlternatingPictureBlocks"/>
    <dgm:cxn modelId="{A797C11C-905D-4D2F-9035-3DD660A70FC2}" type="presParOf" srcId="{21C7A39D-A527-42B1-8E0B-1854F38C948D}" destId="{7945C4A6-A4F7-4D88-A2D2-1EA81C27EA97}" srcOrd="0" destOrd="0" presId="urn:microsoft.com/office/officeart/2008/layout/AlternatingPictureBlocks"/>
    <dgm:cxn modelId="{6B93F2AD-01FE-46DF-B7D5-9308EEB68D92}" type="presParOf" srcId="{21C7A39D-A527-42B1-8E0B-1854F38C948D}" destId="{7D34D152-68D4-4569-BC9E-B52DEC8B2B22}" srcOrd="1" destOrd="0" presId="urn:microsoft.com/office/officeart/2008/layout/AlternatingPictureBlocks"/>
    <dgm:cxn modelId="{B068DB33-3B08-4D40-AA04-26177DBF9939}" type="presParOf" srcId="{AD00684E-A1E4-458C-9D97-E71F5B0EE688}" destId="{2EEE8848-A768-4CEB-B17C-7784CC9F0023}" srcOrd="3" destOrd="0" presId="urn:microsoft.com/office/officeart/2008/layout/AlternatingPictureBlocks"/>
    <dgm:cxn modelId="{CF623EF7-FC98-4A8F-B108-9B7DFAD3509F}" type="presParOf" srcId="{AD00684E-A1E4-458C-9D97-E71F5B0EE688}" destId="{4F555FCF-6179-4081-BF5F-7CAB3F7ADC44}" srcOrd="4" destOrd="0" presId="urn:microsoft.com/office/officeart/2008/layout/AlternatingPictureBlocks"/>
    <dgm:cxn modelId="{93E5FB8D-6065-4E95-93F2-162DFEE22A6C}" type="presParOf" srcId="{4F555FCF-6179-4081-BF5F-7CAB3F7ADC44}" destId="{D1CD550D-5976-4E78-8E67-D7ECECE4DEF1}" srcOrd="0" destOrd="0" presId="urn:microsoft.com/office/officeart/2008/layout/AlternatingPictureBlocks"/>
    <dgm:cxn modelId="{73CC0E15-22EF-4BED-A8E6-C080BCD965AE}" type="presParOf" srcId="{4F555FCF-6179-4081-BF5F-7CAB3F7ADC44}" destId="{0D774FB6-E53C-4F6B-8697-F163584E0CB3}" srcOrd="1" destOrd="0" presId="urn:microsoft.com/office/officeart/2008/layout/AlternatingPicture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772BD9C-91FF-4554-A37E-19DDDE0893CC}" type="doc">
      <dgm:prSet loTypeId="urn:microsoft.com/office/officeart/2005/8/layout/chevronAccent+Icon" loCatId="process" qsTypeId="urn:microsoft.com/office/officeart/2005/8/quickstyle/simple1" qsCatId="simple" csTypeId="urn:microsoft.com/office/officeart/2005/8/colors/colorful5" csCatId="colorful" phldr="1"/>
      <dgm:spPr/>
      <dgm:t>
        <a:bodyPr/>
        <a:lstStyle/>
        <a:p>
          <a:endParaRPr lang="en-GB"/>
        </a:p>
      </dgm:t>
    </dgm:pt>
    <dgm:pt modelId="{F0B9C37A-3F17-44B8-B369-4190C83DB4FE}">
      <dgm:prSet phldrT="[Text]" custT="1"/>
      <dgm:spPr>
        <a:xfrm>
          <a:off x="558731" y="697057"/>
          <a:ext cx="1763408" cy="806063"/>
        </a:xfrm>
        <a:prstGeom prst="roundRect">
          <a:avLst>
            <a:gd name="adj" fmla="val 10000"/>
          </a:avLst>
        </a:prstGeom>
        <a:solidFill>
          <a:srgbClr val="FEFFFF">
            <a:alpha val="90000"/>
            <a:hueOff val="0"/>
            <a:satOff val="0"/>
            <a:lumOff val="0"/>
            <a:alphaOff val="0"/>
          </a:srgbClr>
        </a:solidFill>
        <a:ln w="25400" cap="flat" cmpd="sng" algn="ctr">
          <a:solidFill>
            <a:srgbClr val="8096A6">
              <a:hueOff val="0"/>
              <a:satOff val="0"/>
              <a:lumOff val="0"/>
              <a:alphaOff val="0"/>
            </a:srgbClr>
          </a:solidFill>
          <a:prstDash val="solid"/>
        </a:ln>
        <a:effectLst/>
      </dgm:spPr>
      <dgm:t>
        <a:bodyPr/>
        <a:lstStyle/>
        <a:p>
          <a:pPr rtl="0">
            <a:buNone/>
          </a:pPr>
          <a:r>
            <a:rPr lang="en-GB" sz="1400">
              <a:solidFill>
                <a:srgbClr val="003249">
                  <a:hueOff val="0"/>
                  <a:satOff val="0"/>
                  <a:lumOff val="0"/>
                  <a:alphaOff val="0"/>
                </a:srgbClr>
              </a:solidFill>
              <a:latin typeface="Arial" panose="020B0604020202020204"/>
              <a:ea typeface="+mn-ea"/>
              <a:cs typeface="+mn-cs"/>
            </a:rPr>
            <a:t>Phase 0</a:t>
          </a:r>
          <a:endParaRPr lang="en-GB" sz="1100">
            <a:solidFill>
              <a:srgbClr val="003249">
                <a:hueOff val="0"/>
                <a:satOff val="0"/>
                <a:lumOff val="0"/>
                <a:alphaOff val="0"/>
              </a:srgbClr>
            </a:solidFill>
            <a:latin typeface="Arial" panose="020B0604020202020204"/>
            <a:ea typeface="+mn-ea"/>
            <a:cs typeface="+mn-cs"/>
          </a:endParaRPr>
        </a:p>
      </dgm:t>
    </dgm:pt>
    <dgm:pt modelId="{B90AF646-69ED-4F07-A11B-92A831B742C6}" type="parTrans" cxnId="{F83ECB9D-2FC6-494A-975D-22F4F6083804}">
      <dgm:prSet/>
      <dgm:spPr/>
      <dgm:t>
        <a:bodyPr/>
        <a:lstStyle/>
        <a:p>
          <a:endParaRPr lang="en-GB" sz="1400">
            <a:latin typeface="+mn-lt"/>
          </a:endParaRPr>
        </a:p>
      </dgm:t>
    </dgm:pt>
    <dgm:pt modelId="{8A46978B-9DE3-4BC0-8FFD-CE445AB2DF5F}" type="sibTrans" cxnId="{F83ECB9D-2FC6-494A-975D-22F4F6083804}">
      <dgm:prSet/>
      <dgm:spPr/>
      <dgm:t>
        <a:bodyPr/>
        <a:lstStyle/>
        <a:p>
          <a:endParaRPr lang="en-GB" sz="1400">
            <a:latin typeface="+mn-lt"/>
          </a:endParaRPr>
        </a:p>
      </dgm:t>
    </dgm:pt>
    <dgm:pt modelId="{503C7628-6BE6-4251-8D15-8651FB78E623}">
      <dgm:prSet phldrT="[Text]" custT="1"/>
      <dgm:spPr>
        <a:xfrm>
          <a:off x="558731" y="697057"/>
          <a:ext cx="1763408" cy="806063"/>
        </a:xfrm>
        <a:prstGeom prst="roundRect">
          <a:avLst>
            <a:gd name="adj" fmla="val 10000"/>
          </a:avLst>
        </a:prstGeom>
        <a:solidFill>
          <a:srgbClr val="FEFFFF">
            <a:alpha val="90000"/>
            <a:hueOff val="0"/>
            <a:satOff val="0"/>
            <a:lumOff val="0"/>
            <a:alphaOff val="0"/>
          </a:srgbClr>
        </a:solidFill>
        <a:ln w="25400" cap="flat" cmpd="sng" algn="ctr">
          <a:solidFill>
            <a:srgbClr val="8096A6">
              <a:hueOff val="0"/>
              <a:satOff val="0"/>
              <a:lumOff val="0"/>
              <a:alphaOff val="0"/>
            </a:srgbClr>
          </a:solidFill>
          <a:prstDash val="solid"/>
        </a:ln>
        <a:effectLst/>
      </dgm:spPr>
      <dgm:t>
        <a:bodyPr/>
        <a:lstStyle/>
        <a:p>
          <a:pPr>
            <a:buChar char="•"/>
          </a:pPr>
          <a:r>
            <a:rPr lang="en-GB" sz="1400">
              <a:solidFill>
                <a:srgbClr val="003249">
                  <a:hueOff val="0"/>
                  <a:satOff val="0"/>
                  <a:lumOff val="0"/>
                  <a:alphaOff val="0"/>
                </a:srgbClr>
              </a:solidFill>
              <a:latin typeface="Arial" panose="020B0604020202020204"/>
              <a:ea typeface="+mn-ea"/>
              <a:cs typeface="+mn-cs"/>
            </a:rPr>
            <a:t>5 x 100 k€</a:t>
          </a:r>
        </a:p>
      </dgm:t>
    </dgm:pt>
    <dgm:pt modelId="{809211C9-E4EB-4FF6-90A5-CBDB0EBB216F}" type="parTrans" cxnId="{AA61A8C3-C572-45B3-B40B-E4C8DE06A092}">
      <dgm:prSet/>
      <dgm:spPr/>
      <dgm:t>
        <a:bodyPr/>
        <a:lstStyle/>
        <a:p>
          <a:endParaRPr lang="en-GB" sz="1400">
            <a:latin typeface="+mn-lt"/>
          </a:endParaRPr>
        </a:p>
      </dgm:t>
    </dgm:pt>
    <dgm:pt modelId="{FD26E612-B97D-4367-BC13-A3FFECA36EC2}" type="sibTrans" cxnId="{AA61A8C3-C572-45B3-B40B-E4C8DE06A092}">
      <dgm:prSet/>
      <dgm:spPr/>
      <dgm:t>
        <a:bodyPr/>
        <a:lstStyle/>
        <a:p>
          <a:endParaRPr lang="en-GB" sz="1400">
            <a:latin typeface="+mn-lt"/>
          </a:endParaRPr>
        </a:p>
      </dgm:t>
    </dgm:pt>
    <dgm:pt modelId="{5BC3F923-F58A-402B-B313-DA9F270FB569}">
      <dgm:prSet phldrT="[Text]" custT="1"/>
      <dgm:spPr>
        <a:xfrm>
          <a:off x="558731" y="697057"/>
          <a:ext cx="1763408" cy="806063"/>
        </a:xfrm>
        <a:prstGeom prst="roundRect">
          <a:avLst>
            <a:gd name="adj" fmla="val 10000"/>
          </a:avLst>
        </a:prstGeom>
        <a:solidFill>
          <a:srgbClr val="FEFFFF">
            <a:alpha val="90000"/>
            <a:hueOff val="0"/>
            <a:satOff val="0"/>
            <a:lumOff val="0"/>
            <a:alphaOff val="0"/>
          </a:srgbClr>
        </a:solidFill>
        <a:ln w="25400" cap="flat" cmpd="sng" algn="ctr">
          <a:solidFill>
            <a:srgbClr val="8096A6">
              <a:hueOff val="0"/>
              <a:satOff val="0"/>
              <a:lumOff val="0"/>
              <a:alphaOff val="0"/>
            </a:srgbClr>
          </a:solidFill>
          <a:prstDash val="solid"/>
        </a:ln>
        <a:effectLst/>
      </dgm:spPr>
      <dgm:t>
        <a:bodyPr/>
        <a:lstStyle/>
        <a:p>
          <a:pPr>
            <a:buChar char="•"/>
          </a:pPr>
          <a:r>
            <a:rPr lang="en-GB" sz="1400">
              <a:solidFill>
                <a:srgbClr val="003249">
                  <a:hueOff val="0"/>
                  <a:satOff val="0"/>
                  <a:lumOff val="0"/>
                  <a:alphaOff val="0"/>
                </a:srgbClr>
              </a:solidFill>
              <a:latin typeface="Arial" panose="020B0604020202020204"/>
              <a:ea typeface="+mn-ea"/>
              <a:cs typeface="+mn-cs"/>
            </a:rPr>
            <a:t>OSIP </a:t>
          </a:r>
          <a:r>
            <a:rPr lang="en-GB" sz="1400" err="1">
              <a:solidFill>
                <a:srgbClr val="003249">
                  <a:hueOff val="0"/>
                  <a:satOff val="0"/>
                  <a:lumOff val="0"/>
                  <a:alphaOff val="0"/>
                </a:srgbClr>
              </a:solidFill>
              <a:latin typeface="Arial" panose="020B0604020202020204"/>
              <a:ea typeface="+mn-ea"/>
              <a:cs typeface="+mn-cs"/>
            </a:rPr>
            <a:t>SysNova</a:t>
          </a:r>
          <a:endParaRPr lang="en-GB" sz="1400">
            <a:solidFill>
              <a:srgbClr val="003249">
                <a:hueOff val="0"/>
                <a:satOff val="0"/>
                <a:lumOff val="0"/>
                <a:alphaOff val="0"/>
              </a:srgbClr>
            </a:solidFill>
            <a:latin typeface="Arial" panose="020B0604020202020204"/>
            <a:ea typeface="+mn-ea"/>
            <a:cs typeface="+mn-cs"/>
          </a:endParaRPr>
        </a:p>
      </dgm:t>
    </dgm:pt>
    <dgm:pt modelId="{15BFF5AF-ADDF-40DB-ADAE-29AAA070B020}" type="parTrans" cxnId="{1DFB0DD3-97D9-4681-8534-7FD98DD97BBC}">
      <dgm:prSet/>
      <dgm:spPr/>
      <dgm:t>
        <a:bodyPr/>
        <a:lstStyle/>
        <a:p>
          <a:endParaRPr lang="en-GB" sz="1400">
            <a:latin typeface="+mn-lt"/>
          </a:endParaRPr>
        </a:p>
      </dgm:t>
    </dgm:pt>
    <dgm:pt modelId="{6C07DF12-DD79-4CA9-AE62-4014D29F432A}" type="sibTrans" cxnId="{1DFB0DD3-97D9-4681-8534-7FD98DD97BBC}">
      <dgm:prSet/>
      <dgm:spPr/>
      <dgm:t>
        <a:bodyPr/>
        <a:lstStyle/>
        <a:p>
          <a:endParaRPr lang="en-GB" sz="1400">
            <a:latin typeface="+mn-lt"/>
          </a:endParaRPr>
        </a:p>
      </dgm:t>
    </dgm:pt>
    <dgm:pt modelId="{3E1A0C27-225B-4969-9D90-0896822A1943}">
      <dgm:prSet phldrT="[Text]" custT="1"/>
      <dgm:spPr>
        <a:xfrm>
          <a:off x="2943973" y="697057"/>
          <a:ext cx="1763408" cy="806063"/>
        </a:xfrm>
        <a:prstGeom prst="roundRect">
          <a:avLst>
            <a:gd name="adj" fmla="val 10000"/>
          </a:avLst>
        </a:prstGeom>
        <a:solidFill>
          <a:srgbClr val="FEFFFF">
            <a:alpha val="90000"/>
            <a:hueOff val="0"/>
            <a:satOff val="0"/>
            <a:lumOff val="0"/>
            <a:alphaOff val="0"/>
          </a:srgbClr>
        </a:solidFill>
        <a:ln w="25400" cap="flat" cmpd="sng" algn="ctr">
          <a:solidFill>
            <a:srgbClr val="8096A6">
              <a:hueOff val="-1998927"/>
              <a:satOff val="-1947"/>
              <a:lumOff val="8088"/>
              <a:alphaOff val="0"/>
            </a:srgbClr>
          </a:solidFill>
          <a:prstDash val="solid"/>
        </a:ln>
        <a:effectLst/>
      </dgm:spPr>
      <dgm:t>
        <a:bodyPr/>
        <a:lstStyle/>
        <a:p>
          <a:pPr>
            <a:buNone/>
          </a:pPr>
          <a:r>
            <a:rPr lang="en-GB" sz="1400">
              <a:solidFill>
                <a:srgbClr val="003249">
                  <a:hueOff val="0"/>
                  <a:satOff val="0"/>
                  <a:lumOff val="0"/>
                  <a:alphaOff val="0"/>
                </a:srgbClr>
              </a:solidFill>
              <a:latin typeface="Arial" panose="020B0604020202020204"/>
              <a:ea typeface="+mn-ea"/>
              <a:cs typeface="+mn-cs"/>
            </a:rPr>
            <a:t>Pre-phase A</a:t>
          </a:r>
        </a:p>
      </dgm:t>
    </dgm:pt>
    <dgm:pt modelId="{50EBE838-256C-4FEF-B0F9-9B1B8402E303}" type="parTrans" cxnId="{B8CA9587-CEA5-4DE1-B694-704E5AB0DBF2}">
      <dgm:prSet/>
      <dgm:spPr/>
      <dgm:t>
        <a:bodyPr/>
        <a:lstStyle/>
        <a:p>
          <a:endParaRPr lang="en-GB" sz="1400">
            <a:latin typeface="+mn-lt"/>
          </a:endParaRPr>
        </a:p>
      </dgm:t>
    </dgm:pt>
    <dgm:pt modelId="{9BFA53A9-ECA2-48A8-98E7-880BD8F8AF98}" type="sibTrans" cxnId="{B8CA9587-CEA5-4DE1-B694-704E5AB0DBF2}">
      <dgm:prSet/>
      <dgm:spPr/>
      <dgm:t>
        <a:bodyPr/>
        <a:lstStyle/>
        <a:p>
          <a:endParaRPr lang="en-GB" sz="1400">
            <a:latin typeface="+mn-lt"/>
          </a:endParaRPr>
        </a:p>
      </dgm:t>
    </dgm:pt>
    <dgm:pt modelId="{351C50FA-A2AB-48E4-896F-3C8E460BE9FB}">
      <dgm:prSet phldrT="[Text]" custT="1"/>
      <dgm:spPr>
        <a:xfrm>
          <a:off x="5329216" y="697057"/>
          <a:ext cx="1763408" cy="806063"/>
        </a:xfrm>
        <a:prstGeom prst="roundRect">
          <a:avLst>
            <a:gd name="adj" fmla="val 10000"/>
          </a:avLst>
        </a:prstGeom>
        <a:solidFill>
          <a:srgbClr val="FEFFFF">
            <a:alpha val="90000"/>
            <a:hueOff val="0"/>
            <a:satOff val="0"/>
            <a:lumOff val="0"/>
            <a:alphaOff val="0"/>
          </a:srgbClr>
        </a:solidFill>
        <a:ln w="25400" cap="flat" cmpd="sng" algn="ctr">
          <a:solidFill>
            <a:srgbClr val="8096A6">
              <a:hueOff val="-3997854"/>
              <a:satOff val="-3894"/>
              <a:lumOff val="16176"/>
              <a:alphaOff val="0"/>
            </a:srgbClr>
          </a:solidFill>
          <a:prstDash val="solid"/>
        </a:ln>
        <a:effectLst/>
      </dgm:spPr>
      <dgm:t>
        <a:bodyPr/>
        <a:lstStyle/>
        <a:p>
          <a:pPr>
            <a:buChar char="•"/>
          </a:pPr>
          <a:r>
            <a:rPr lang="en-GB" sz="1400">
              <a:solidFill>
                <a:srgbClr val="003249">
                  <a:hueOff val="0"/>
                  <a:satOff val="0"/>
                  <a:lumOff val="0"/>
                  <a:alphaOff val="0"/>
                </a:srgbClr>
              </a:solidFill>
              <a:latin typeface="Arial" panose="020B0604020202020204"/>
              <a:ea typeface="+mn-ea"/>
              <a:cs typeface="+mn-cs"/>
            </a:rPr>
            <a:t>S2P</a:t>
          </a:r>
        </a:p>
      </dgm:t>
    </dgm:pt>
    <dgm:pt modelId="{22061AB1-BA49-41EC-8F73-B0CC278A52FC}" type="parTrans" cxnId="{4720B1DD-03F5-4AA3-ACB2-984F66529579}">
      <dgm:prSet/>
      <dgm:spPr/>
      <dgm:t>
        <a:bodyPr/>
        <a:lstStyle/>
        <a:p>
          <a:endParaRPr lang="en-GB" sz="1400">
            <a:latin typeface="+mn-lt"/>
          </a:endParaRPr>
        </a:p>
      </dgm:t>
    </dgm:pt>
    <dgm:pt modelId="{CF64484A-8104-4551-A724-7A95523767B4}" type="sibTrans" cxnId="{4720B1DD-03F5-4AA3-ACB2-984F66529579}">
      <dgm:prSet/>
      <dgm:spPr/>
      <dgm:t>
        <a:bodyPr/>
        <a:lstStyle/>
        <a:p>
          <a:endParaRPr lang="en-GB" sz="1400">
            <a:latin typeface="+mn-lt"/>
          </a:endParaRPr>
        </a:p>
      </dgm:t>
    </dgm:pt>
    <dgm:pt modelId="{4EB4F45E-EC2D-424E-AF5F-0BD859D3A8B6}">
      <dgm:prSet phldrT="[Text]" custT="1"/>
      <dgm:spPr>
        <a:xfrm>
          <a:off x="10099700" y="697057"/>
          <a:ext cx="1763408" cy="806063"/>
        </a:xfrm>
        <a:prstGeom prst="roundRect">
          <a:avLst>
            <a:gd name="adj" fmla="val 10000"/>
          </a:avLst>
        </a:prstGeom>
        <a:solidFill>
          <a:srgbClr val="FEFFFF">
            <a:alpha val="90000"/>
            <a:hueOff val="0"/>
            <a:satOff val="0"/>
            <a:lumOff val="0"/>
            <a:alphaOff val="0"/>
          </a:srgbClr>
        </a:solidFill>
        <a:ln w="25400" cap="flat" cmpd="sng" algn="ctr">
          <a:solidFill>
            <a:srgbClr val="8096A6">
              <a:hueOff val="-7995709"/>
              <a:satOff val="-7789"/>
              <a:lumOff val="32353"/>
              <a:alphaOff val="0"/>
            </a:srgbClr>
          </a:solidFill>
          <a:prstDash val="solid"/>
        </a:ln>
        <a:effectLst/>
      </dgm:spPr>
      <dgm:t>
        <a:bodyPr/>
        <a:lstStyle/>
        <a:p>
          <a:pPr>
            <a:buNone/>
          </a:pPr>
          <a:r>
            <a:rPr lang="en-GB" sz="1400">
              <a:solidFill>
                <a:srgbClr val="003249">
                  <a:hueOff val="0"/>
                  <a:satOff val="0"/>
                  <a:lumOff val="0"/>
                  <a:alphaOff val="0"/>
                </a:srgbClr>
              </a:solidFill>
              <a:latin typeface="Arial" panose="020B0604020202020204"/>
              <a:ea typeface="+mn-ea"/>
              <a:cs typeface="+mn-cs"/>
            </a:rPr>
            <a:t>Implementation:</a:t>
          </a:r>
        </a:p>
      </dgm:t>
    </dgm:pt>
    <dgm:pt modelId="{319F0BC5-2506-4A37-84E5-F536595BB728}" type="parTrans" cxnId="{98931C01-465B-4982-8335-BE9E7C0AB804}">
      <dgm:prSet/>
      <dgm:spPr/>
      <dgm:t>
        <a:bodyPr/>
        <a:lstStyle/>
        <a:p>
          <a:endParaRPr lang="en-GB" sz="1400">
            <a:latin typeface="+mn-lt"/>
          </a:endParaRPr>
        </a:p>
      </dgm:t>
    </dgm:pt>
    <dgm:pt modelId="{6139CEA8-39BE-4326-A512-BE933BCDFE09}" type="sibTrans" cxnId="{98931C01-465B-4982-8335-BE9E7C0AB804}">
      <dgm:prSet/>
      <dgm:spPr/>
      <dgm:t>
        <a:bodyPr/>
        <a:lstStyle/>
        <a:p>
          <a:endParaRPr lang="en-GB" sz="1400">
            <a:latin typeface="+mn-lt"/>
          </a:endParaRPr>
        </a:p>
      </dgm:t>
    </dgm:pt>
    <dgm:pt modelId="{CA4FC672-9E69-4B93-AB35-068B7E374573}">
      <dgm:prSet phldrT="[Text]" custT="1"/>
      <dgm:spPr>
        <a:xfrm>
          <a:off x="10099700" y="697057"/>
          <a:ext cx="1763408" cy="806063"/>
        </a:xfrm>
        <a:prstGeom prst="roundRect">
          <a:avLst>
            <a:gd name="adj" fmla="val 10000"/>
          </a:avLst>
        </a:prstGeom>
        <a:solidFill>
          <a:srgbClr val="FEFFFF">
            <a:alpha val="90000"/>
            <a:hueOff val="0"/>
            <a:satOff val="0"/>
            <a:lumOff val="0"/>
            <a:alphaOff val="0"/>
          </a:srgbClr>
        </a:solidFill>
        <a:ln w="25400" cap="flat" cmpd="sng" algn="ctr">
          <a:solidFill>
            <a:srgbClr val="8096A6">
              <a:hueOff val="-7995709"/>
              <a:satOff val="-7789"/>
              <a:lumOff val="32353"/>
              <a:alphaOff val="0"/>
            </a:srgbClr>
          </a:solidFill>
          <a:prstDash val="solid"/>
        </a:ln>
        <a:effectLst/>
      </dgm:spPr>
      <dgm:t>
        <a:bodyPr/>
        <a:lstStyle/>
        <a:p>
          <a:pPr>
            <a:buChar char="•"/>
          </a:pPr>
          <a:r>
            <a:rPr lang="en-GB" sz="1400">
              <a:solidFill>
                <a:srgbClr val="003249">
                  <a:hueOff val="0"/>
                  <a:satOff val="0"/>
                  <a:lumOff val="0"/>
                  <a:alphaOff val="0"/>
                </a:srgbClr>
              </a:solidFill>
              <a:latin typeface="Arial" panose="020B0604020202020204"/>
              <a:ea typeface="+mn-ea"/>
              <a:cs typeface="+mn-cs"/>
            </a:rPr>
            <a:t>Co-funding</a:t>
          </a:r>
        </a:p>
      </dgm:t>
    </dgm:pt>
    <dgm:pt modelId="{0B504A83-B40E-43A2-B835-841A4073A537}" type="parTrans" cxnId="{B99793D1-FC06-46F3-BBA2-345205375CBE}">
      <dgm:prSet/>
      <dgm:spPr/>
      <dgm:t>
        <a:bodyPr/>
        <a:lstStyle/>
        <a:p>
          <a:endParaRPr lang="en-GB" sz="1400">
            <a:latin typeface="+mn-lt"/>
          </a:endParaRPr>
        </a:p>
      </dgm:t>
    </dgm:pt>
    <dgm:pt modelId="{381EA718-DBA3-4B0A-B04A-E204AAAB5866}" type="sibTrans" cxnId="{B99793D1-FC06-46F3-BBA2-345205375CBE}">
      <dgm:prSet/>
      <dgm:spPr/>
      <dgm:t>
        <a:bodyPr/>
        <a:lstStyle/>
        <a:p>
          <a:endParaRPr lang="en-GB" sz="1400">
            <a:latin typeface="+mn-lt"/>
          </a:endParaRPr>
        </a:p>
      </dgm:t>
    </dgm:pt>
    <dgm:pt modelId="{D3919D18-C2AA-4182-9521-F47FC8FFCC9D}">
      <dgm:prSet phldrT="[Text]" custT="1"/>
      <dgm:spPr>
        <a:xfrm>
          <a:off x="10099700" y="697057"/>
          <a:ext cx="1763408" cy="806063"/>
        </a:xfrm>
        <a:prstGeom prst="roundRect">
          <a:avLst>
            <a:gd name="adj" fmla="val 10000"/>
          </a:avLst>
        </a:prstGeom>
        <a:solidFill>
          <a:srgbClr val="FEFFFF">
            <a:alpha val="90000"/>
            <a:hueOff val="0"/>
            <a:satOff val="0"/>
            <a:lumOff val="0"/>
            <a:alphaOff val="0"/>
          </a:srgbClr>
        </a:solidFill>
        <a:ln w="25400" cap="flat" cmpd="sng" algn="ctr">
          <a:solidFill>
            <a:srgbClr val="8096A6">
              <a:hueOff val="-7995709"/>
              <a:satOff val="-7789"/>
              <a:lumOff val="32353"/>
              <a:alphaOff val="0"/>
            </a:srgbClr>
          </a:solidFill>
          <a:prstDash val="solid"/>
        </a:ln>
        <a:effectLst/>
      </dgm:spPr>
      <dgm:t>
        <a:bodyPr/>
        <a:lstStyle/>
        <a:p>
          <a:pPr>
            <a:buChar char="•"/>
          </a:pPr>
          <a:r>
            <a:rPr lang="en-GB" sz="1400">
              <a:solidFill>
                <a:srgbClr val="003249">
                  <a:hueOff val="0"/>
                  <a:satOff val="0"/>
                  <a:lumOff val="0"/>
                  <a:alphaOff val="0"/>
                </a:srgbClr>
              </a:solidFill>
              <a:latin typeface="Arial" panose="020B0604020202020204"/>
              <a:ea typeface="+mn-ea"/>
              <a:cs typeface="+mn-cs"/>
            </a:rPr>
            <a:t>Up to 20M€</a:t>
          </a:r>
        </a:p>
      </dgm:t>
    </dgm:pt>
    <dgm:pt modelId="{5C4C96D7-BD68-4D11-B00F-A6B4D3048D94}" type="parTrans" cxnId="{41A5358B-1CD1-4206-9A6F-46FFD4CEF2A1}">
      <dgm:prSet/>
      <dgm:spPr/>
      <dgm:t>
        <a:bodyPr/>
        <a:lstStyle/>
        <a:p>
          <a:endParaRPr lang="en-GB" sz="1400">
            <a:latin typeface="+mn-lt"/>
          </a:endParaRPr>
        </a:p>
      </dgm:t>
    </dgm:pt>
    <dgm:pt modelId="{81730BE9-32CC-4EDB-AF92-C0F500C39BAD}" type="sibTrans" cxnId="{41A5358B-1CD1-4206-9A6F-46FFD4CEF2A1}">
      <dgm:prSet/>
      <dgm:spPr/>
      <dgm:t>
        <a:bodyPr/>
        <a:lstStyle/>
        <a:p>
          <a:endParaRPr lang="en-GB" sz="1400">
            <a:latin typeface="+mn-lt"/>
          </a:endParaRPr>
        </a:p>
      </dgm:t>
    </dgm:pt>
    <dgm:pt modelId="{FCA251A9-1FC1-4F6E-A462-3662A4988A97}">
      <dgm:prSet phldrT="[Text]" custT="1"/>
      <dgm:spPr>
        <a:xfrm>
          <a:off x="5329216" y="697057"/>
          <a:ext cx="1763408" cy="806063"/>
        </a:xfrm>
        <a:prstGeom prst="roundRect">
          <a:avLst>
            <a:gd name="adj" fmla="val 10000"/>
          </a:avLst>
        </a:prstGeom>
        <a:solidFill>
          <a:srgbClr val="FEFFFF">
            <a:alpha val="90000"/>
            <a:hueOff val="0"/>
            <a:satOff val="0"/>
            <a:lumOff val="0"/>
            <a:alphaOff val="0"/>
          </a:srgbClr>
        </a:solidFill>
        <a:ln w="25400" cap="flat" cmpd="sng" algn="ctr">
          <a:solidFill>
            <a:srgbClr val="8096A6">
              <a:hueOff val="-3997854"/>
              <a:satOff val="-3894"/>
              <a:lumOff val="16176"/>
              <a:alphaOff val="0"/>
            </a:srgbClr>
          </a:solidFill>
          <a:prstDash val="solid"/>
        </a:ln>
        <a:effectLst/>
      </dgm:spPr>
      <dgm:t>
        <a:bodyPr/>
        <a:lstStyle/>
        <a:p>
          <a:pPr>
            <a:buNone/>
          </a:pPr>
          <a:r>
            <a:rPr lang="en-GB" sz="1400">
              <a:solidFill>
                <a:srgbClr val="003249">
                  <a:hueOff val="0"/>
                  <a:satOff val="0"/>
                  <a:lumOff val="0"/>
                  <a:alphaOff val="0"/>
                </a:srgbClr>
              </a:solidFill>
              <a:latin typeface="Arial" panose="020B0604020202020204"/>
              <a:ea typeface="+mn-ea"/>
              <a:cs typeface="+mn-cs"/>
            </a:rPr>
            <a:t>Phase 1~SRR</a:t>
          </a:r>
        </a:p>
      </dgm:t>
    </dgm:pt>
    <dgm:pt modelId="{5CAF1E2B-0459-4EC2-B0D4-3A8894E51CBF}" type="parTrans" cxnId="{F738FD4A-2644-41DA-B7BE-002F2B749CBF}">
      <dgm:prSet/>
      <dgm:spPr/>
      <dgm:t>
        <a:bodyPr/>
        <a:lstStyle/>
        <a:p>
          <a:endParaRPr lang="en-GB" sz="1600">
            <a:latin typeface="+mn-lt"/>
          </a:endParaRPr>
        </a:p>
      </dgm:t>
    </dgm:pt>
    <dgm:pt modelId="{4A10584D-083D-425A-ADFA-22D7C3883316}" type="sibTrans" cxnId="{F738FD4A-2644-41DA-B7BE-002F2B749CBF}">
      <dgm:prSet/>
      <dgm:spPr/>
      <dgm:t>
        <a:bodyPr/>
        <a:lstStyle/>
        <a:p>
          <a:endParaRPr lang="en-GB" sz="1600">
            <a:latin typeface="+mn-lt"/>
          </a:endParaRPr>
        </a:p>
      </dgm:t>
    </dgm:pt>
    <dgm:pt modelId="{C2D89091-C3EE-42A4-AC15-1A66E9474642}">
      <dgm:prSet phldrT="[Text]" custT="1"/>
      <dgm:spPr>
        <a:xfrm>
          <a:off x="2943973" y="697057"/>
          <a:ext cx="1763408" cy="806063"/>
        </a:xfrm>
        <a:prstGeom prst="roundRect">
          <a:avLst>
            <a:gd name="adj" fmla="val 10000"/>
          </a:avLst>
        </a:prstGeom>
        <a:solidFill>
          <a:srgbClr val="FEFFFF">
            <a:alpha val="90000"/>
            <a:hueOff val="0"/>
            <a:satOff val="0"/>
            <a:lumOff val="0"/>
            <a:alphaOff val="0"/>
          </a:srgbClr>
        </a:solidFill>
        <a:ln w="25400" cap="flat" cmpd="sng" algn="ctr">
          <a:solidFill>
            <a:srgbClr val="8096A6">
              <a:hueOff val="-1998927"/>
              <a:satOff val="-1947"/>
              <a:lumOff val="8088"/>
              <a:alphaOff val="0"/>
            </a:srgbClr>
          </a:solidFill>
          <a:prstDash val="solid"/>
        </a:ln>
        <a:effectLst/>
      </dgm:spPr>
      <dgm:t>
        <a:bodyPr/>
        <a:lstStyle/>
        <a:p>
          <a:pPr>
            <a:buChar char="•"/>
          </a:pPr>
          <a:r>
            <a:rPr lang="en-GB" sz="1400">
              <a:solidFill>
                <a:srgbClr val="003249">
                  <a:hueOff val="0"/>
                  <a:satOff val="0"/>
                  <a:lumOff val="0"/>
                  <a:alphaOff val="0"/>
                </a:srgbClr>
              </a:solidFill>
              <a:latin typeface="Arial" panose="020B0604020202020204"/>
              <a:ea typeface="+mn-ea"/>
              <a:cs typeface="+mn-cs"/>
            </a:rPr>
            <a:t>Preparation</a:t>
          </a:r>
        </a:p>
      </dgm:t>
    </dgm:pt>
    <dgm:pt modelId="{DAF3FB35-44D6-472C-90EE-D929D6F7E523}" type="parTrans" cxnId="{B9752806-1A0C-48CE-8425-E2B20275D4A0}">
      <dgm:prSet/>
      <dgm:spPr/>
      <dgm:t>
        <a:bodyPr/>
        <a:lstStyle/>
        <a:p>
          <a:endParaRPr lang="en-GB" sz="1600">
            <a:latin typeface="+mn-lt"/>
          </a:endParaRPr>
        </a:p>
      </dgm:t>
    </dgm:pt>
    <dgm:pt modelId="{CB5A6F47-8C6F-41A9-BB59-E275BD7BD949}" type="sibTrans" cxnId="{B9752806-1A0C-48CE-8425-E2B20275D4A0}">
      <dgm:prSet/>
      <dgm:spPr/>
      <dgm:t>
        <a:bodyPr/>
        <a:lstStyle/>
        <a:p>
          <a:endParaRPr lang="en-GB" sz="1600">
            <a:latin typeface="+mn-lt"/>
          </a:endParaRPr>
        </a:p>
      </dgm:t>
    </dgm:pt>
    <dgm:pt modelId="{500801C4-8599-4B24-8A6E-B7023E5204A8}">
      <dgm:prSet phldrT="[Text]" custT="1"/>
      <dgm:spPr>
        <a:xfrm>
          <a:off x="7714458" y="697057"/>
          <a:ext cx="1763408" cy="806063"/>
        </a:xfrm>
        <a:prstGeom prst="roundRect">
          <a:avLst>
            <a:gd name="adj" fmla="val 10000"/>
          </a:avLst>
        </a:prstGeom>
        <a:solidFill>
          <a:srgbClr val="FEFFFF">
            <a:alpha val="90000"/>
            <a:hueOff val="0"/>
            <a:satOff val="0"/>
            <a:lumOff val="0"/>
            <a:alphaOff val="0"/>
          </a:srgbClr>
        </a:solidFill>
        <a:ln w="25400" cap="flat" cmpd="sng" algn="ctr">
          <a:solidFill>
            <a:srgbClr val="8096A6">
              <a:hueOff val="-5996781"/>
              <a:satOff val="-5842"/>
              <a:lumOff val="24265"/>
              <a:alphaOff val="0"/>
            </a:srgbClr>
          </a:solidFill>
          <a:prstDash val="solid"/>
        </a:ln>
        <a:effectLst/>
      </dgm:spPr>
      <dgm:t>
        <a:bodyPr/>
        <a:lstStyle/>
        <a:p>
          <a:pPr>
            <a:buNone/>
          </a:pPr>
          <a:r>
            <a:rPr lang="en-GB" sz="1400">
              <a:solidFill>
                <a:srgbClr val="003249">
                  <a:hueOff val="0"/>
                  <a:satOff val="0"/>
                  <a:lumOff val="0"/>
                  <a:alphaOff val="0"/>
                </a:srgbClr>
              </a:solidFill>
              <a:latin typeface="Arial" panose="020B0604020202020204"/>
              <a:ea typeface="+mn-ea"/>
              <a:cs typeface="+mn-cs"/>
            </a:rPr>
            <a:t>Phase 2 ~PDR</a:t>
          </a:r>
        </a:p>
      </dgm:t>
    </dgm:pt>
    <dgm:pt modelId="{42A74B3F-328A-452A-8F5D-79895620D44C}" type="parTrans" cxnId="{146A3B77-2ED6-4562-A3BD-D3382BD8B71B}">
      <dgm:prSet/>
      <dgm:spPr/>
      <dgm:t>
        <a:bodyPr/>
        <a:lstStyle/>
        <a:p>
          <a:endParaRPr lang="en-GB" sz="1600">
            <a:latin typeface="+mn-lt"/>
          </a:endParaRPr>
        </a:p>
      </dgm:t>
    </dgm:pt>
    <dgm:pt modelId="{4F1FC3A1-1484-4D2C-A3E3-DA3A614590E9}" type="sibTrans" cxnId="{146A3B77-2ED6-4562-A3BD-D3382BD8B71B}">
      <dgm:prSet/>
      <dgm:spPr/>
      <dgm:t>
        <a:bodyPr/>
        <a:lstStyle/>
        <a:p>
          <a:endParaRPr lang="en-GB" sz="1600">
            <a:latin typeface="+mn-lt"/>
          </a:endParaRPr>
        </a:p>
      </dgm:t>
    </dgm:pt>
    <dgm:pt modelId="{81BC817C-A4CC-4301-979C-24020BA339A0}">
      <dgm:prSet phldrT="[Text]" custT="1"/>
      <dgm:spPr>
        <a:xfrm>
          <a:off x="7714458" y="697057"/>
          <a:ext cx="1763408" cy="806063"/>
        </a:xfrm>
        <a:prstGeom prst="roundRect">
          <a:avLst>
            <a:gd name="adj" fmla="val 10000"/>
          </a:avLst>
        </a:prstGeom>
        <a:solidFill>
          <a:srgbClr val="FEFFFF">
            <a:alpha val="90000"/>
            <a:hueOff val="0"/>
            <a:satOff val="0"/>
            <a:lumOff val="0"/>
            <a:alphaOff val="0"/>
          </a:srgbClr>
        </a:solidFill>
        <a:ln w="25400" cap="flat" cmpd="sng" algn="ctr">
          <a:solidFill>
            <a:srgbClr val="8096A6">
              <a:hueOff val="-5996781"/>
              <a:satOff val="-5842"/>
              <a:lumOff val="24265"/>
              <a:alphaOff val="0"/>
            </a:srgbClr>
          </a:solidFill>
          <a:prstDash val="solid"/>
        </a:ln>
        <a:effectLst/>
      </dgm:spPr>
      <dgm:t>
        <a:bodyPr/>
        <a:lstStyle/>
        <a:p>
          <a:pPr>
            <a:buChar char="•"/>
          </a:pPr>
          <a:r>
            <a:rPr lang="en-GB" sz="1400">
              <a:solidFill>
                <a:srgbClr val="003249">
                  <a:hueOff val="0"/>
                  <a:satOff val="0"/>
                  <a:lumOff val="0"/>
                  <a:alphaOff val="0"/>
                </a:srgbClr>
              </a:solidFill>
              <a:latin typeface="Arial" panose="020B0604020202020204"/>
              <a:ea typeface="+mn-ea"/>
              <a:cs typeface="+mn-cs"/>
            </a:rPr>
            <a:t>S2P</a:t>
          </a:r>
        </a:p>
      </dgm:t>
    </dgm:pt>
    <dgm:pt modelId="{164F5684-1D60-4509-B8BC-4ADC7EEA88A0}" type="parTrans" cxnId="{F69FF2B5-108B-4BD2-819D-3E71EEE975EA}">
      <dgm:prSet/>
      <dgm:spPr/>
      <dgm:t>
        <a:bodyPr/>
        <a:lstStyle/>
        <a:p>
          <a:endParaRPr lang="en-GB" sz="1600">
            <a:latin typeface="+mn-lt"/>
          </a:endParaRPr>
        </a:p>
      </dgm:t>
    </dgm:pt>
    <dgm:pt modelId="{D53F87B8-FB24-4F0B-8010-08317C455A9E}" type="sibTrans" cxnId="{F69FF2B5-108B-4BD2-819D-3E71EEE975EA}">
      <dgm:prSet/>
      <dgm:spPr/>
      <dgm:t>
        <a:bodyPr/>
        <a:lstStyle/>
        <a:p>
          <a:endParaRPr lang="en-GB" sz="1600">
            <a:latin typeface="+mn-lt"/>
          </a:endParaRPr>
        </a:p>
      </dgm:t>
    </dgm:pt>
    <dgm:pt modelId="{44419856-23C1-417F-B6E2-7075138C4731}">
      <dgm:prSet phldrT="[Text]" custT="1"/>
      <dgm:spPr>
        <a:xfrm>
          <a:off x="2943973" y="697057"/>
          <a:ext cx="1763408" cy="806063"/>
        </a:xfrm>
        <a:prstGeom prst="roundRect">
          <a:avLst>
            <a:gd name="adj" fmla="val 10000"/>
          </a:avLst>
        </a:prstGeom>
        <a:solidFill>
          <a:srgbClr val="FEFFFF">
            <a:alpha val="90000"/>
            <a:hueOff val="0"/>
            <a:satOff val="0"/>
            <a:lumOff val="0"/>
            <a:alphaOff val="0"/>
          </a:srgbClr>
        </a:solidFill>
        <a:ln w="25400" cap="flat" cmpd="sng" algn="ctr">
          <a:solidFill>
            <a:srgbClr val="8096A6">
              <a:hueOff val="-1998927"/>
              <a:satOff val="-1947"/>
              <a:lumOff val="8088"/>
              <a:alphaOff val="0"/>
            </a:srgbClr>
          </a:solidFill>
          <a:prstDash val="solid"/>
        </a:ln>
        <a:effectLst/>
      </dgm:spPr>
      <dgm:t>
        <a:bodyPr/>
        <a:lstStyle/>
        <a:p>
          <a:pPr>
            <a:buChar char="•"/>
          </a:pPr>
          <a:r>
            <a:rPr lang="en-GB" sz="1400">
              <a:solidFill>
                <a:srgbClr val="003249">
                  <a:hueOff val="0"/>
                  <a:satOff val="0"/>
                  <a:lumOff val="0"/>
                  <a:alphaOff val="0"/>
                </a:srgbClr>
              </a:solidFill>
              <a:latin typeface="Arial" panose="020B0604020202020204"/>
              <a:ea typeface="+mn-ea"/>
              <a:cs typeface="+mn-cs"/>
            </a:rPr>
            <a:t>3x150 k€</a:t>
          </a:r>
        </a:p>
      </dgm:t>
    </dgm:pt>
    <dgm:pt modelId="{A0A21C15-2076-46D5-BCD6-6BEA0507E9EA}" type="parTrans" cxnId="{668943FC-6817-43A2-AEB7-4ED1F396E742}">
      <dgm:prSet/>
      <dgm:spPr/>
      <dgm:t>
        <a:bodyPr/>
        <a:lstStyle/>
        <a:p>
          <a:endParaRPr lang="en-GB"/>
        </a:p>
      </dgm:t>
    </dgm:pt>
    <dgm:pt modelId="{37754522-963B-4B5D-B86C-BA8E0CAC6458}" type="sibTrans" cxnId="{668943FC-6817-43A2-AEB7-4ED1F396E742}">
      <dgm:prSet/>
      <dgm:spPr/>
      <dgm:t>
        <a:bodyPr/>
        <a:lstStyle/>
        <a:p>
          <a:endParaRPr lang="en-GB"/>
        </a:p>
      </dgm:t>
    </dgm:pt>
    <dgm:pt modelId="{89DB4FBA-30B1-4009-A634-D564E8986573}">
      <dgm:prSet phldrT="[Text]" custT="1"/>
      <dgm:spPr>
        <a:xfrm>
          <a:off x="5329216" y="697057"/>
          <a:ext cx="1763408" cy="806063"/>
        </a:xfrm>
        <a:prstGeom prst="roundRect">
          <a:avLst>
            <a:gd name="adj" fmla="val 10000"/>
          </a:avLst>
        </a:prstGeom>
        <a:solidFill>
          <a:srgbClr val="FEFFFF">
            <a:alpha val="90000"/>
            <a:hueOff val="0"/>
            <a:satOff val="0"/>
            <a:lumOff val="0"/>
            <a:alphaOff val="0"/>
          </a:srgbClr>
        </a:solidFill>
        <a:ln w="25400" cap="flat" cmpd="sng" algn="ctr">
          <a:solidFill>
            <a:srgbClr val="8096A6">
              <a:hueOff val="-3997854"/>
              <a:satOff val="-3894"/>
              <a:lumOff val="16176"/>
              <a:alphaOff val="0"/>
            </a:srgbClr>
          </a:solidFill>
          <a:prstDash val="solid"/>
        </a:ln>
        <a:effectLst/>
      </dgm:spPr>
      <dgm:t>
        <a:bodyPr/>
        <a:lstStyle/>
        <a:p>
          <a:pPr>
            <a:buChar char="•"/>
          </a:pPr>
          <a:r>
            <a:rPr lang="en-GB" sz="1400">
              <a:solidFill>
                <a:srgbClr val="003249">
                  <a:hueOff val="0"/>
                  <a:satOff val="0"/>
                  <a:lumOff val="0"/>
                  <a:alphaOff val="0"/>
                </a:srgbClr>
              </a:solidFill>
              <a:latin typeface="Arial" panose="020B0604020202020204"/>
              <a:ea typeface="+mn-ea"/>
              <a:cs typeface="+mn-cs"/>
            </a:rPr>
            <a:t>up to 2 x 0.4M€ contracts</a:t>
          </a:r>
        </a:p>
      </dgm:t>
    </dgm:pt>
    <dgm:pt modelId="{1F31C273-18EE-445D-B179-EC8B612FDE51}" type="parTrans" cxnId="{1522D4D0-A2E6-4132-AE15-B8BB924D5801}">
      <dgm:prSet/>
      <dgm:spPr/>
      <dgm:t>
        <a:bodyPr/>
        <a:lstStyle/>
        <a:p>
          <a:endParaRPr lang="en-GB"/>
        </a:p>
      </dgm:t>
    </dgm:pt>
    <dgm:pt modelId="{D0555040-8B11-4EAF-92F3-4C830FB4485C}" type="sibTrans" cxnId="{1522D4D0-A2E6-4132-AE15-B8BB924D5801}">
      <dgm:prSet/>
      <dgm:spPr/>
      <dgm:t>
        <a:bodyPr/>
        <a:lstStyle/>
        <a:p>
          <a:endParaRPr lang="en-GB"/>
        </a:p>
      </dgm:t>
    </dgm:pt>
    <dgm:pt modelId="{FD9E1CD9-0F9A-4BBA-9AD5-2FF1A977AEDF}">
      <dgm:prSet phldrT="[Text]" custT="1"/>
      <dgm:spPr>
        <a:xfrm>
          <a:off x="7714458" y="697057"/>
          <a:ext cx="1763408" cy="806063"/>
        </a:xfrm>
        <a:prstGeom prst="roundRect">
          <a:avLst>
            <a:gd name="adj" fmla="val 10000"/>
          </a:avLst>
        </a:prstGeom>
        <a:solidFill>
          <a:srgbClr val="FEFFFF">
            <a:alpha val="90000"/>
            <a:hueOff val="0"/>
            <a:satOff val="0"/>
            <a:lumOff val="0"/>
            <a:alphaOff val="0"/>
          </a:srgbClr>
        </a:solidFill>
        <a:ln w="25400" cap="flat" cmpd="sng" algn="ctr">
          <a:solidFill>
            <a:srgbClr val="8096A6">
              <a:hueOff val="-5996781"/>
              <a:satOff val="-5842"/>
              <a:lumOff val="24265"/>
              <a:alphaOff val="0"/>
            </a:srgbClr>
          </a:solidFill>
          <a:prstDash val="solid"/>
        </a:ln>
        <a:effectLst/>
      </dgm:spPr>
      <dgm:t>
        <a:bodyPr/>
        <a:lstStyle/>
        <a:p>
          <a:pPr>
            <a:buChar char="•"/>
          </a:pPr>
          <a:r>
            <a:rPr lang="en-GB" sz="1400">
              <a:solidFill>
                <a:srgbClr val="003249">
                  <a:hueOff val="0"/>
                  <a:satOff val="0"/>
                  <a:lumOff val="0"/>
                  <a:alphaOff val="0"/>
                </a:srgbClr>
              </a:solidFill>
              <a:latin typeface="Arial" panose="020B0604020202020204"/>
              <a:ea typeface="+mn-ea"/>
              <a:cs typeface="+mn-cs"/>
            </a:rPr>
            <a:t>Up to 2 x 3M€ contracts</a:t>
          </a:r>
        </a:p>
      </dgm:t>
    </dgm:pt>
    <dgm:pt modelId="{C29E73B3-6ECF-4465-9DCC-9F70B06E93D6}" type="parTrans" cxnId="{ACA2881D-4582-4853-93B0-5FE1D3D373AE}">
      <dgm:prSet/>
      <dgm:spPr/>
      <dgm:t>
        <a:bodyPr/>
        <a:lstStyle/>
        <a:p>
          <a:endParaRPr lang="en-GB"/>
        </a:p>
      </dgm:t>
    </dgm:pt>
    <dgm:pt modelId="{2BD17799-2194-4C00-917C-53A5195E2B0D}" type="sibTrans" cxnId="{ACA2881D-4582-4853-93B0-5FE1D3D373AE}">
      <dgm:prSet/>
      <dgm:spPr/>
      <dgm:t>
        <a:bodyPr/>
        <a:lstStyle/>
        <a:p>
          <a:endParaRPr lang="en-GB"/>
        </a:p>
      </dgm:t>
    </dgm:pt>
    <dgm:pt modelId="{3D3B5350-EDCA-4DA2-B2ED-FAB24B3C3453}" type="pres">
      <dgm:prSet presAssocID="{2772BD9C-91FF-4554-A37E-19DDDE0893CC}" presName="Name0" presStyleCnt="0">
        <dgm:presLayoutVars>
          <dgm:dir/>
          <dgm:resizeHandles val="exact"/>
        </dgm:presLayoutVars>
      </dgm:prSet>
      <dgm:spPr/>
    </dgm:pt>
    <dgm:pt modelId="{89530761-4627-4DA6-B373-B59BBAA88796}" type="pres">
      <dgm:prSet presAssocID="{F0B9C37A-3F17-44B8-B369-4190C83DB4FE}" presName="composite" presStyleCnt="0"/>
      <dgm:spPr/>
    </dgm:pt>
    <dgm:pt modelId="{C2DC7A3E-8ABE-4794-978D-BBE72283696D}" type="pres">
      <dgm:prSet presAssocID="{F0B9C37A-3F17-44B8-B369-4190C83DB4FE}" presName="bgChev" presStyleLbl="node1" presStyleIdx="0" presStyleCnt="5"/>
      <dgm:spPr>
        <a:xfrm>
          <a:off x="1865" y="495541"/>
          <a:ext cx="2088247" cy="806063"/>
        </a:xfrm>
        <a:prstGeom prst="chevron">
          <a:avLst>
            <a:gd name="adj" fmla="val 40000"/>
          </a:avLst>
        </a:prstGeom>
        <a:solidFill>
          <a:srgbClr val="8096A6">
            <a:hueOff val="0"/>
            <a:satOff val="0"/>
            <a:lumOff val="0"/>
            <a:alphaOff val="0"/>
          </a:srgbClr>
        </a:solidFill>
        <a:ln w="25400" cap="flat" cmpd="sng" algn="ctr">
          <a:solidFill>
            <a:srgbClr val="FEFFFF">
              <a:hueOff val="0"/>
              <a:satOff val="0"/>
              <a:lumOff val="0"/>
              <a:alphaOff val="0"/>
            </a:srgbClr>
          </a:solidFill>
          <a:prstDash val="solid"/>
        </a:ln>
        <a:effectLst/>
      </dgm:spPr>
    </dgm:pt>
    <dgm:pt modelId="{0037EFB9-8DE1-4B50-9027-6C2A618626E6}" type="pres">
      <dgm:prSet presAssocID="{F0B9C37A-3F17-44B8-B369-4190C83DB4FE}" presName="txNode" presStyleLbl="fgAcc1" presStyleIdx="0" presStyleCnt="5">
        <dgm:presLayoutVars>
          <dgm:bulletEnabled val="1"/>
        </dgm:presLayoutVars>
      </dgm:prSet>
      <dgm:spPr/>
    </dgm:pt>
    <dgm:pt modelId="{0DF2E0E3-9511-40CF-9E96-E83E1F82CBB3}" type="pres">
      <dgm:prSet presAssocID="{8A46978B-9DE3-4BC0-8FFD-CE445AB2DF5F}" presName="compositeSpace" presStyleCnt="0"/>
      <dgm:spPr/>
    </dgm:pt>
    <dgm:pt modelId="{4F06FAC7-5D8C-4299-B283-0EC31171CB3B}" type="pres">
      <dgm:prSet presAssocID="{3E1A0C27-225B-4969-9D90-0896822A1943}" presName="composite" presStyleCnt="0"/>
      <dgm:spPr/>
    </dgm:pt>
    <dgm:pt modelId="{C046536B-11BE-42F9-867B-CB0F7BD3FFF0}" type="pres">
      <dgm:prSet presAssocID="{3E1A0C27-225B-4969-9D90-0896822A1943}" presName="bgChev" presStyleLbl="node1" presStyleIdx="1" presStyleCnt="5"/>
      <dgm:spPr>
        <a:xfrm>
          <a:off x="2387107" y="495541"/>
          <a:ext cx="2088247" cy="806063"/>
        </a:xfrm>
        <a:prstGeom prst="chevron">
          <a:avLst>
            <a:gd name="adj" fmla="val 40000"/>
          </a:avLst>
        </a:prstGeom>
        <a:solidFill>
          <a:srgbClr val="8096A6">
            <a:hueOff val="-1998927"/>
            <a:satOff val="-1947"/>
            <a:lumOff val="8088"/>
            <a:alphaOff val="0"/>
          </a:srgbClr>
        </a:solidFill>
        <a:ln w="25400" cap="flat" cmpd="sng" algn="ctr">
          <a:solidFill>
            <a:srgbClr val="FEFFFF">
              <a:hueOff val="0"/>
              <a:satOff val="0"/>
              <a:lumOff val="0"/>
              <a:alphaOff val="0"/>
            </a:srgbClr>
          </a:solidFill>
          <a:prstDash val="solid"/>
        </a:ln>
        <a:effectLst/>
      </dgm:spPr>
    </dgm:pt>
    <dgm:pt modelId="{E963E66C-B554-463E-9BD0-0A983AC683D9}" type="pres">
      <dgm:prSet presAssocID="{3E1A0C27-225B-4969-9D90-0896822A1943}" presName="txNode" presStyleLbl="fgAcc1" presStyleIdx="1" presStyleCnt="5">
        <dgm:presLayoutVars>
          <dgm:bulletEnabled val="1"/>
        </dgm:presLayoutVars>
      </dgm:prSet>
      <dgm:spPr/>
    </dgm:pt>
    <dgm:pt modelId="{BB24A801-7082-47A9-B9FA-FC9B38795E31}" type="pres">
      <dgm:prSet presAssocID="{9BFA53A9-ECA2-48A8-98E7-880BD8F8AF98}" presName="compositeSpace" presStyleCnt="0"/>
      <dgm:spPr/>
    </dgm:pt>
    <dgm:pt modelId="{B32108E7-FE1C-4066-A246-48E4D4CF5964}" type="pres">
      <dgm:prSet presAssocID="{FCA251A9-1FC1-4F6E-A462-3662A4988A97}" presName="composite" presStyleCnt="0"/>
      <dgm:spPr/>
    </dgm:pt>
    <dgm:pt modelId="{2EE77925-A9CB-45F1-AC1B-0BFE276460E6}" type="pres">
      <dgm:prSet presAssocID="{FCA251A9-1FC1-4F6E-A462-3662A4988A97}" presName="bgChev" presStyleLbl="node1" presStyleIdx="2" presStyleCnt="5"/>
      <dgm:spPr>
        <a:xfrm>
          <a:off x="4772350" y="495541"/>
          <a:ext cx="2088247" cy="806063"/>
        </a:xfrm>
        <a:prstGeom prst="chevron">
          <a:avLst>
            <a:gd name="adj" fmla="val 40000"/>
          </a:avLst>
        </a:prstGeom>
        <a:solidFill>
          <a:srgbClr val="8096A6">
            <a:hueOff val="-3997854"/>
            <a:satOff val="-3894"/>
            <a:lumOff val="16176"/>
            <a:alphaOff val="0"/>
          </a:srgbClr>
        </a:solidFill>
        <a:ln w="25400" cap="flat" cmpd="sng" algn="ctr">
          <a:solidFill>
            <a:srgbClr val="FEFFFF">
              <a:hueOff val="0"/>
              <a:satOff val="0"/>
              <a:lumOff val="0"/>
              <a:alphaOff val="0"/>
            </a:srgbClr>
          </a:solidFill>
          <a:prstDash val="solid"/>
        </a:ln>
        <a:effectLst/>
      </dgm:spPr>
    </dgm:pt>
    <dgm:pt modelId="{4DC65E42-A6FE-4A4D-B442-E59EC686E7C6}" type="pres">
      <dgm:prSet presAssocID="{FCA251A9-1FC1-4F6E-A462-3662A4988A97}" presName="txNode" presStyleLbl="fgAcc1" presStyleIdx="2" presStyleCnt="5">
        <dgm:presLayoutVars>
          <dgm:bulletEnabled val="1"/>
        </dgm:presLayoutVars>
      </dgm:prSet>
      <dgm:spPr>
        <a:prstGeom prst="roundRect">
          <a:avLst>
            <a:gd name="adj" fmla="val 10000"/>
          </a:avLst>
        </a:prstGeom>
      </dgm:spPr>
    </dgm:pt>
    <dgm:pt modelId="{7A5F93D5-98F0-4D5A-B646-39BC6F0A0016}" type="pres">
      <dgm:prSet presAssocID="{4A10584D-083D-425A-ADFA-22D7C3883316}" presName="compositeSpace" presStyleCnt="0"/>
      <dgm:spPr/>
    </dgm:pt>
    <dgm:pt modelId="{0365074C-3D94-4B2D-9594-F3D79DE8CA75}" type="pres">
      <dgm:prSet presAssocID="{500801C4-8599-4B24-8A6E-B7023E5204A8}" presName="composite" presStyleCnt="0"/>
      <dgm:spPr/>
    </dgm:pt>
    <dgm:pt modelId="{1B5E1924-273F-4C73-8A3C-44C291ACE978}" type="pres">
      <dgm:prSet presAssocID="{500801C4-8599-4B24-8A6E-B7023E5204A8}" presName="bgChev" presStyleLbl="node1" presStyleIdx="3" presStyleCnt="5"/>
      <dgm:spPr>
        <a:xfrm>
          <a:off x="7157592" y="495541"/>
          <a:ext cx="2088247" cy="806063"/>
        </a:xfrm>
        <a:prstGeom prst="chevron">
          <a:avLst>
            <a:gd name="adj" fmla="val 40000"/>
          </a:avLst>
        </a:prstGeom>
        <a:solidFill>
          <a:srgbClr val="8096A6">
            <a:hueOff val="-5996781"/>
            <a:satOff val="-5842"/>
            <a:lumOff val="24265"/>
            <a:alphaOff val="0"/>
          </a:srgbClr>
        </a:solidFill>
        <a:ln w="25400" cap="flat" cmpd="sng" algn="ctr">
          <a:solidFill>
            <a:srgbClr val="FEFFFF">
              <a:hueOff val="0"/>
              <a:satOff val="0"/>
              <a:lumOff val="0"/>
              <a:alphaOff val="0"/>
            </a:srgbClr>
          </a:solidFill>
          <a:prstDash val="solid"/>
        </a:ln>
        <a:effectLst/>
      </dgm:spPr>
    </dgm:pt>
    <dgm:pt modelId="{F05650BD-8A0D-4D99-9731-8C31A7C3487A}" type="pres">
      <dgm:prSet presAssocID="{500801C4-8599-4B24-8A6E-B7023E5204A8}" presName="txNode" presStyleLbl="fgAcc1" presStyleIdx="3" presStyleCnt="5">
        <dgm:presLayoutVars>
          <dgm:bulletEnabled val="1"/>
        </dgm:presLayoutVars>
      </dgm:prSet>
      <dgm:spPr/>
    </dgm:pt>
    <dgm:pt modelId="{D237E856-26D2-442F-9DC2-26FA23A695F9}" type="pres">
      <dgm:prSet presAssocID="{4F1FC3A1-1484-4D2C-A3E3-DA3A614590E9}" presName="compositeSpace" presStyleCnt="0"/>
      <dgm:spPr/>
    </dgm:pt>
    <dgm:pt modelId="{2A68F80E-02F0-4A99-AAE9-EC768561468F}" type="pres">
      <dgm:prSet presAssocID="{4EB4F45E-EC2D-424E-AF5F-0BD859D3A8B6}" presName="composite" presStyleCnt="0"/>
      <dgm:spPr/>
    </dgm:pt>
    <dgm:pt modelId="{6A59339D-4AEE-4BE9-B655-3C87275ECBF8}" type="pres">
      <dgm:prSet presAssocID="{4EB4F45E-EC2D-424E-AF5F-0BD859D3A8B6}" presName="bgChev" presStyleLbl="node1" presStyleIdx="4" presStyleCnt="5"/>
      <dgm:spPr>
        <a:xfrm>
          <a:off x="9542834" y="495541"/>
          <a:ext cx="2088247" cy="806063"/>
        </a:xfrm>
        <a:prstGeom prst="chevron">
          <a:avLst>
            <a:gd name="adj" fmla="val 40000"/>
          </a:avLst>
        </a:prstGeom>
        <a:solidFill>
          <a:srgbClr val="8096A6">
            <a:hueOff val="-7995709"/>
            <a:satOff val="-7789"/>
            <a:lumOff val="32353"/>
            <a:alphaOff val="0"/>
          </a:srgbClr>
        </a:solidFill>
        <a:ln w="25400" cap="flat" cmpd="sng" algn="ctr">
          <a:solidFill>
            <a:srgbClr val="FEFFFF">
              <a:hueOff val="0"/>
              <a:satOff val="0"/>
              <a:lumOff val="0"/>
              <a:alphaOff val="0"/>
            </a:srgbClr>
          </a:solidFill>
          <a:prstDash val="solid"/>
        </a:ln>
        <a:effectLst/>
      </dgm:spPr>
    </dgm:pt>
    <dgm:pt modelId="{BDD633A0-0321-458E-A7EA-60AC67AE3D54}" type="pres">
      <dgm:prSet presAssocID="{4EB4F45E-EC2D-424E-AF5F-0BD859D3A8B6}" presName="txNode" presStyleLbl="fgAcc1" presStyleIdx="4" presStyleCnt="5">
        <dgm:presLayoutVars>
          <dgm:bulletEnabled val="1"/>
        </dgm:presLayoutVars>
      </dgm:prSet>
      <dgm:spPr/>
    </dgm:pt>
  </dgm:ptLst>
  <dgm:cxnLst>
    <dgm:cxn modelId="{98931C01-465B-4982-8335-BE9E7C0AB804}" srcId="{2772BD9C-91FF-4554-A37E-19DDDE0893CC}" destId="{4EB4F45E-EC2D-424E-AF5F-0BD859D3A8B6}" srcOrd="4" destOrd="0" parTransId="{319F0BC5-2506-4A37-84E5-F536595BB728}" sibTransId="{6139CEA8-39BE-4326-A512-BE933BCDFE09}"/>
    <dgm:cxn modelId="{B9752806-1A0C-48CE-8425-E2B20275D4A0}" srcId="{3E1A0C27-225B-4969-9D90-0896822A1943}" destId="{C2D89091-C3EE-42A4-AC15-1A66E9474642}" srcOrd="0" destOrd="0" parTransId="{DAF3FB35-44D6-472C-90EE-D929D6F7E523}" sibTransId="{CB5A6F47-8C6F-41A9-BB59-E275BD7BD949}"/>
    <dgm:cxn modelId="{ACA2881D-4582-4853-93B0-5FE1D3D373AE}" srcId="{500801C4-8599-4B24-8A6E-B7023E5204A8}" destId="{FD9E1CD9-0F9A-4BBA-9AD5-2FF1A977AEDF}" srcOrd="1" destOrd="0" parTransId="{C29E73B3-6ECF-4465-9DCC-9F70B06E93D6}" sibTransId="{2BD17799-2194-4C00-917C-53A5195E2B0D}"/>
    <dgm:cxn modelId="{7654A924-D546-444B-9F4A-5B2F820321BB}" type="presOf" srcId="{351C50FA-A2AB-48E4-896F-3C8E460BE9FB}" destId="{4DC65E42-A6FE-4A4D-B442-E59EC686E7C6}" srcOrd="0" destOrd="1" presId="urn:microsoft.com/office/officeart/2005/8/layout/chevronAccent+Icon"/>
    <dgm:cxn modelId="{42DE283C-458F-48A7-AB73-0A0A9161E3AD}" type="presOf" srcId="{D3919D18-C2AA-4182-9521-F47FC8FFCC9D}" destId="{BDD633A0-0321-458E-A7EA-60AC67AE3D54}" srcOrd="0" destOrd="2" presId="urn:microsoft.com/office/officeart/2005/8/layout/chevronAccent+Icon"/>
    <dgm:cxn modelId="{6F18653F-40D0-48D8-927D-924E0DEF82D2}" type="presOf" srcId="{4EB4F45E-EC2D-424E-AF5F-0BD859D3A8B6}" destId="{BDD633A0-0321-458E-A7EA-60AC67AE3D54}" srcOrd="0" destOrd="0" presId="urn:microsoft.com/office/officeart/2005/8/layout/chevronAccent+Icon"/>
    <dgm:cxn modelId="{7BC0B140-30BA-48FA-A4E0-7CE1F358E0AA}" type="presOf" srcId="{C2D89091-C3EE-42A4-AC15-1A66E9474642}" destId="{E963E66C-B554-463E-9BD0-0A983AC683D9}" srcOrd="0" destOrd="1" presId="urn:microsoft.com/office/officeart/2005/8/layout/chevronAccent+Icon"/>
    <dgm:cxn modelId="{10E3D461-1B89-4701-B854-B1D42DF2479B}" type="presOf" srcId="{FCA251A9-1FC1-4F6E-A462-3662A4988A97}" destId="{4DC65E42-A6FE-4A4D-B442-E59EC686E7C6}" srcOrd="0" destOrd="0" presId="urn:microsoft.com/office/officeart/2005/8/layout/chevronAccent+Icon"/>
    <dgm:cxn modelId="{91E1846A-9DD7-444C-AB41-936E56C6B000}" type="presOf" srcId="{3E1A0C27-225B-4969-9D90-0896822A1943}" destId="{E963E66C-B554-463E-9BD0-0A983AC683D9}" srcOrd="0" destOrd="0" presId="urn:microsoft.com/office/officeart/2005/8/layout/chevronAccent+Icon"/>
    <dgm:cxn modelId="{F738FD4A-2644-41DA-B7BE-002F2B749CBF}" srcId="{2772BD9C-91FF-4554-A37E-19DDDE0893CC}" destId="{FCA251A9-1FC1-4F6E-A462-3662A4988A97}" srcOrd="2" destOrd="0" parTransId="{5CAF1E2B-0459-4EC2-B0D4-3A8894E51CBF}" sibTransId="{4A10584D-083D-425A-ADFA-22D7C3883316}"/>
    <dgm:cxn modelId="{3CEABB4C-8662-4FDA-86E9-A636B58AF9AC}" type="presOf" srcId="{89DB4FBA-30B1-4009-A634-D564E8986573}" destId="{4DC65E42-A6FE-4A4D-B442-E59EC686E7C6}" srcOrd="0" destOrd="2" presId="urn:microsoft.com/office/officeart/2005/8/layout/chevronAccent+Icon"/>
    <dgm:cxn modelId="{6005994D-B6DC-404B-873E-F80F881402E5}" type="presOf" srcId="{81BC817C-A4CC-4301-979C-24020BA339A0}" destId="{F05650BD-8A0D-4D99-9731-8C31A7C3487A}" srcOrd="0" destOrd="1" presId="urn:microsoft.com/office/officeart/2005/8/layout/chevronAccent+Icon"/>
    <dgm:cxn modelId="{146A3B77-2ED6-4562-A3BD-D3382BD8B71B}" srcId="{2772BD9C-91FF-4554-A37E-19DDDE0893CC}" destId="{500801C4-8599-4B24-8A6E-B7023E5204A8}" srcOrd="3" destOrd="0" parTransId="{42A74B3F-328A-452A-8F5D-79895620D44C}" sibTransId="{4F1FC3A1-1484-4D2C-A3E3-DA3A614590E9}"/>
    <dgm:cxn modelId="{280C2D79-20CB-4B85-81DC-41766AB261CF}" type="presOf" srcId="{5BC3F923-F58A-402B-B313-DA9F270FB569}" destId="{0037EFB9-8DE1-4B50-9027-6C2A618626E6}" srcOrd="0" destOrd="1" presId="urn:microsoft.com/office/officeart/2005/8/layout/chevronAccent+Icon"/>
    <dgm:cxn modelId="{B8CA9587-CEA5-4DE1-B694-704E5AB0DBF2}" srcId="{2772BD9C-91FF-4554-A37E-19DDDE0893CC}" destId="{3E1A0C27-225B-4969-9D90-0896822A1943}" srcOrd="1" destOrd="0" parTransId="{50EBE838-256C-4FEF-B0F9-9B1B8402E303}" sibTransId="{9BFA53A9-ECA2-48A8-98E7-880BD8F8AF98}"/>
    <dgm:cxn modelId="{D014208B-B296-4F67-A251-E3DEBBB3A089}" type="presOf" srcId="{500801C4-8599-4B24-8A6E-B7023E5204A8}" destId="{F05650BD-8A0D-4D99-9731-8C31A7C3487A}" srcOrd="0" destOrd="0" presId="urn:microsoft.com/office/officeart/2005/8/layout/chevronAccent+Icon"/>
    <dgm:cxn modelId="{41A5358B-1CD1-4206-9A6F-46FFD4CEF2A1}" srcId="{4EB4F45E-EC2D-424E-AF5F-0BD859D3A8B6}" destId="{D3919D18-C2AA-4182-9521-F47FC8FFCC9D}" srcOrd="1" destOrd="0" parTransId="{5C4C96D7-BD68-4D11-B00F-A6B4D3048D94}" sibTransId="{81730BE9-32CC-4EDB-AF92-C0F500C39BAD}"/>
    <dgm:cxn modelId="{8802B095-4E87-4A0E-B52A-E72A254C02D1}" type="presOf" srcId="{503C7628-6BE6-4251-8D15-8651FB78E623}" destId="{0037EFB9-8DE1-4B50-9027-6C2A618626E6}" srcOrd="0" destOrd="2" presId="urn:microsoft.com/office/officeart/2005/8/layout/chevronAccent+Icon"/>
    <dgm:cxn modelId="{F83ECB9D-2FC6-494A-975D-22F4F6083804}" srcId="{2772BD9C-91FF-4554-A37E-19DDDE0893CC}" destId="{F0B9C37A-3F17-44B8-B369-4190C83DB4FE}" srcOrd="0" destOrd="0" parTransId="{B90AF646-69ED-4F07-A11B-92A831B742C6}" sibTransId="{8A46978B-9DE3-4BC0-8FFD-CE445AB2DF5F}"/>
    <dgm:cxn modelId="{F69FF2B5-108B-4BD2-819D-3E71EEE975EA}" srcId="{500801C4-8599-4B24-8A6E-B7023E5204A8}" destId="{81BC817C-A4CC-4301-979C-24020BA339A0}" srcOrd="0" destOrd="0" parTransId="{164F5684-1D60-4509-B8BC-4ADC7EEA88A0}" sibTransId="{D53F87B8-FB24-4F0B-8010-08317C455A9E}"/>
    <dgm:cxn modelId="{470868BA-ACF0-45B8-92C4-D61492DD03BB}" type="presOf" srcId="{F0B9C37A-3F17-44B8-B369-4190C83DB4FE}" destId="{0037EFB9-8DE1-4B50-9027-6C2A618626E6}" srcOrd="0" destOrd="0" presId="urn:microsoft.com/office/officeart/2005/8/layout/chevronAccent+Icon"/>
    <dgm:cxn modelId="{AA61A8C3-C572-45B3-B40B-E4C8DE06A092}" srcId="{F0B9C37A-3F17-44B8-B369-4190C83DB4FE}" destId="{503C7628-6BE6-4251-8D15-8651FB78E623}" srcOrd="1" destOrd="0" parTransId="{809211C9-E4EB-4FF6-90A5-CBDB0EBB216F}" sibTransId="{FD26E612-B97D-4367-BC13-A3FFECA36EC2}"/>
    <dgm:cxn modelId="{B63D1FC6-134B-4E5C-B58E-12BF2A80766B}" type="presOf" srcId="{2772BD9C-91FF-4554-A37E-19DDDE0893CC}" destId="{3D3B5350-EDCA-4DA2-B2ED-FAB24B3C3453}" srcOrd="0" destOrd="0" presId="urn:microsoft.com/office/officeart/2005/8/layout/chevronAccent+Icon"/>
    <dgm:cxn modelId="{1522D4D0-A2E6-4132-AE15-B8BB924D5801}" srcId="{FCA251A9-1FC1-4F6E-A462-3662A4988A97}" destId="{89DB4FBA-30B1-4009-A634-D564E8986573}" srcOrd="1" destOrd="0" parTransId="{1F31C273-18EE-445D-B179-EC8B612FDE51}" sibTransId="{D0555040-8B11-4EAF-92F3-4C830FB4485C}"/>
    <dgm:cxn modelId="{B99793D1-FC06-46F3-BBA2-345205375CBE}" srcId="{4EB4F45E-EC2D-424E-AF5F-0BD859D3A8B6}" destId="{CA4FC672-9E69-4B93-AB35-068B7E374573}" srcOrd="0" destOrd="0" parTransId="{0B504A83-B40E-43A2-B835-841A4073A537}" sibTransId="{381EA718-DBA3-4B0A-B04A-E204AAAB5866}"/>
    <dgm:cxn modelId="{1DFB0DD3-97D9-4681-8534-7FD98DD97BBC}" srcId="{F0B9C37A-3F17-44B8-B369-4190C83DB4FE}" destId="{5BC3F923-F58A-402B-B313-DA9F270FB569}" srcOrd="0" destOrd="0" parTransId="{15BFF5AF-ADDF-40DB-ADAE-29AAA070B020}" sibTransId="{6C07DF12-DD79-4CA9-AE62-4014D29F432A}"/>
    <dgm:cxn modelId="{B0727DD5-919B-47CA-A6F0-391468F5DFA8}" type="presOf" srcId="{CA4FC672-9E69-4B93-AB35-068B7E374573}" destId="{BDD633A0-0321-458E-A7EA-60AC67AE3D54}" srcOrd="0" destOrd="1" presId="urn:microsoft.com/office/officeart/2005/8/layout/chevronAccent+Icon"/>
    <dgm:cxn modelId="{4720B1DD-03F5-4AA3-ACB2-984F66529579}" srcId="{FCA251A9-1FC1-4F6E-A462-3662A4988A97}" destId="{351C50FA-A2AB-48E4-896F-3C8E460BE9FB}" srcOrd="0" destOrd="0" parTransId="{22061AB1-BA49-41EC-8F73-B0CC278A52FC}" sibTransId="{CF64484A-8104-4551-A724-7A95523767B4}"/>
    <dgm:cxn modelId="{52F4B4DD-EBC9-40FA-A1EC-F84C18C82C86}" type="presOf" srcId="{FD9E1CD9-0F9A-4BBA-9AD5-2FF1A977AEDF}" destId="{F05650BD-8A0D-4D99-9731-8C31A7C3487A}" srcOrd="0" destOrd="2" presId="urn:microsoft.com/office/officeart/2005/8/layout/chevronAccent+Icon"/>
    <dgm:cxn modelId="{780CD6FA-978C-4309-9622-8F04ABE73805}" type="presOf" srcId="{44419856-23C1-417F-B6E2-7075138C4731}" destId="{E963E66C-B554-463E-9BD0-0A983AC683D9}" srcOrd="0" destOrd="2" presId="urn:microsoft.com/office/officeart/2005/8/layout/chevronAccent+Icon"/>
    <dgm:cxn modelId="{668943FC-6817-43A2-AEB7-4ED1F396E742}" srcId="{3E1A0C27-225B-4969-9D90-0896822A1943}" destId="{44419856-23C1-417F-B6E2-7075138C4731}" srcOrd="1" destOrd="0" parTransId="{A0A21C15-2076-46D5-BCD6-6BEA0507E9EA}" sibTransId="{37754522-963B-4B5D-B86C-BA8E0CAC6458}"/>
    <dgm:cxn modelId="{BAE81240-C434-47EF-9944-3C39EECBB5BC}" type="presParOf" srcId="{3D3B5350-EDCA-4DA2-B2ED-FAB24B3C3453}" destId="{89530761-4627-4DA6-B373-B59BBAA88796}" srcOrd="0" destOrd="0" presId="urn:microsoft.com/office/officeart/2005/8/layout/chevronAccent+Icon"/>
    <dgm:cxn modelId="{7628F503-C084-49BF-AFED-0F9F22AF1E6F}" type="presParOf" srcId="{89530761-4627-4DA6-B373-B59BBAA88796}" destId="{C2DC7A3E-8ABE-4794-978D-BBE72283696D}" srcOrd="0" destOrd="0" presId="urn:microsoft.com/office/officeart/2005/8/layout/chevronAccent+Icon"/>
    <dgm:cxn modelId="{11EC96EC-01A7-48AA-B012-5CADC40827BD}" type="presParOf" srcId="{89530761-4627-4DA6-B373-B59BBAA88796}" destId="{0037EFB9-8DE1-4B50-9027-6C2A618626E6}" srcOrd="1" destOrd="0" presId="urn:microsoft.com/office/officeart/2005/8/layout/chevronAccent+Icon"/>
    <dgm:cxn modelId="{E6260B92-574C-44A9-81F3-748F17ECC1D8}" type="presParOf" srcId="{3D3B5350-EDCA-4DA2-B2ED-FAB24B3C3453}" destId="{0DF2E0E3-9511-40CF-9E96-E83E1F82CBB3}" srcOrd="1" destOrd="0" presId="urn:microsoft.com/office/officeart/2005/8/layout/chevronAccent+Icon"/>
    <dgm:cxn modelId="{A2755D5D-9859-4386-B6AA-9EDAC7AE7C6D}" type="presParOf" srcId="{3D3B5350-EDCA-4DA2-B2ED-FAB24B3C3453}" destId="{4F06FAC7-5D8C-4299-B283-0EC31171CB3B}" srcOrd="2" destOrd="0" presId="urn:microsoft.com/office/officeart/2005/8/layout/chevronAccent+Icon"/>
    <dgm:cxn modelId="{743F760B-377D-4F25-84BB-4188278D6201}" type="presParOf" srcId="{4F06FAC7-5D8C-4299-B283-0EC31171CB3B}" destId="{C046536B-11BE-42F9-867B-CB0F7BD3FFF0}" srcOrd="0" destOrd="0" presId="urn:microsoft.com/office/officeart/2005/8/layout/chevronAccent+Icon"/>
    <dgm:cxn modelId="{A82CAE15-CBA5-4DC7-8E2C-1DBA171B59DA}" type="presParOf" srcId="{4F06FAC7-5D8C-4299-B283-0EC31171CB3B}" destId="{E963E66C-B554-463E-9BD0-0A983AC683D9}" srcOrd="1" destOrd="0" presId="urn:microsoft.com/office/officeart/2005/8/layout/chevronAccent+Icon"/>
    <dgm:cxn modelId="{F94F26B2-C2AA-40BA-94C7-AE13E60930AA}" type="presParOf" srcId="{3D3B5350-EDCA-4DA2-B2ED-FAB24B3C3453}" destId="{BB24A801-7082-47A9-B9FA-FC9B38795E31}" srcOrd="3" destOrd="0" presId="urn:microsoft.com/office/officeart/2005/8/layout/chevronAccent+Icon"/>
    <dgm:cxn modelId="{65F9FDA9-A7F0-4333-B586-0D7D88D59EC6}" type="presParOf" srcId="{3D3B5350-EDCA-4DA2-B2ED-FAB24B3C3453}" destId="{B32108E7-FE1C-4066-A246-48E4D4CF5964}" srcOrd="4" destOrd="0" presId="urn:microsoft.com/office/officeart/2005/8/layout/chevronAccent+Icon"/>
    <dgm:cxn modelId="{3F9A7D6F-4675-4B9D-BC92-03A97D67E050}" type="presParOf" srcId="{B32108E7-FE1C-4066-A246-48E4D4CF5964}" destId="{2EE77925-A9CB-45F1-AC1B-0BFE276460E6}" srcOrd="0" destOrd="0" presId="urn:microsoft.com/office/officeart/2005/8/layout/chevronAccent+Icon"/>
    <dgm:cxn modelId="{E095CE82-9398-4338-8805-D91697C343F3}" type="presParOf" srcId="{B32108E7-FE1C-4066-A246-48E4D4CF5964}" destId="{4DC65E42-A6FE-4A4D-B442-E59EC686E7C6}" srcOrd="1" destOrd="0" presId="urn:microsoft.com/office/officeart/2005/8/layout/chevronAccent+Icon"/>
    <dgm:cxn modelId="{FB82C3CE-B625-4B26-96B8-DB1A293880E1}" type="presParOf" srcId="{3D3B5350-EDCA-4DA2-B2ED-FAB24B3C3453}" destId="{7A5F93D5-98F0-4D5A-B646-39BC6F0A0016}" srcOrd="5" destOrd="0" presId="urn:microsoft.com/office/officeart/2005/8/layout/chevronAccent+Icon"/>
    <dgm:cxn modelId="{FE8D190D-DBBD-4669-A112-B81D5DD69F15}" type="presParOf" srcId="{3D3B5350-EDCA-4DA2-B2ED-FAB24B3C3453}" destId="{0365074C-3D94-4B2D-9594-F3D79DE8CA75}" srcOrd="6" destOrd="0" presId="urn:microsoft.com/office/officeart/2005/8/layout/chevronAccent+Icon"/>
    <dgm:cxn modelId="{E8E76417-AB21-4E80-A1DF-37ED87F76910}" type="presParOf" srcId="{0365074C-3D94-4B2D-9594-F3D79DE8CA75}" destId="{1B5E1924-273F-4C73-8A3C-44C291ACE978}" srcOrd="0" destOrd="0" presId="urn:microsoft.com/office/officeart/2005/8/layout/chevronAccent+Icon"/>
    <dgm:cxn modelId="{24FA9DA6-93E1-46FE-8438-55014F82F02E}" type="presParOf" srcId="{0365074C-3D94-4B2D-9594-F3D79DE8CA75}" destId="{F05650BD-8A0D-4D99-9731-8C31A7C3487A}" srcOrd="1" destOrd="0" presId="urn:microsoft.com/office/officeart/2005/8/layout/chevronAccent+Icon"/>
    <dgm:cxn modelId="{6C831BDD-ED5C-4C49-AEB3-5A2644220614}" type="presParOf" srcId="{3D3B5350-EDCA-4DA2-B2ED-FAB24B3C3453}" destId="{D237E856-26D2-442F-9DC2-26FA23A695F9}" srcOrd="7" destOrd="0" presId="urn:microsoft.com/office/officeart/2005/8/layout/chevronAccent+Icon"/>
    <dgm:cxn modelId="{8CB33796-1711-4E37-AC40-4098469B9FC9}" type="presParOf" srcId="{3D3B5350-EDCA-4DA2-B2ED-FAB24B3C3453}" destId="{2A68F80E-02F0-4A99-AAE9-EC768561468F}" srcOrd="8" destOrd="0" presId="urn:microsoft.com/office/officeart/2005/8/layout/chevronAccent+Icon"/>
    <dgm:cxn modelId="{BCAB1DEB-B285-4141-836D-B9EB5D48BE88}" type="presParOf" srcId="{2A68F80E-02F0-4A99-AAE9-EC768561468F}" destId="{6A59339D-4AEE-4BE9-B655-3C87275ECBF8}" srcOrd="0" destOrd="0" presId="urn:microsoft.com/office/officeart/2005/8/layout/chevronAccent+Icon"/>
    <dgm:cxn modelId="{81C402EC-A06A-42C0-A2BF-2130D5E6CEC9}" type="presParOf" srcId="{2A68F80E-02F0-4A99-AAE9-EC768561468F}" destId="{BDD633A0-0321-458E-A7EA-60AC67AE3D54}" srcOrd="1" destOrd="0" presId="urn:microsoft.com/office/officeart/2005/8/layout/chevronAccent+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79A44FF-C4B4-4C8A-A0CA-1DE3CE5F830E}" type="doc">
      <dgm:prSet loTypeId="urn:microsoft.com/office/officeart/2017/3/layout/HorizontalPathTimeline" loCatId="process" qsTypeId="urn:microsoft.com/office/officeart/2005/8/quickstyle/simple2" qsCatId="simple" csTypeId="urn:microsoft.com/office/officeart/2005/8/colors/colorful2" csCatId="colorful" phldr="1"/>
      <dgm:spPr/>
      <dgm:t>
        <a:bodyPr/>
        <a:lstStyle/>
        <a:p>
          <a:endParaRPr lang="en-US"/>
        </a:p>
      </dgm:t>
    </dgm:pt>
    <dgm:pt modelId="{C7DC0876-61F0-406C-A546-25F0424F3E06}">
      <dgm:prSet custT="1"/>
      <dgm:spPr/>
      <dgm:t>
        <a:bodyPr/>
        <a:lstStyle/>
        <a:p>
          <a:pPr>
            <a:defRPr b="1"/>
          </a:pPr>
          <a:r>
            <a:rPr lang="en-US" sz="1600" b="0"/>
            <a:t>Mon. 29 June</a:t>
          </a:r>
        </a:p>
      </dgm:t>
    </dgm:pt>
    <dgm:pt modelId="{8A0F5539-1C55-4D35-B2A5-6EC3AAB8A97C}" type="parTrans" cxnId="{E76E0B04-8AD7-4135-BEB6-8EF2B1193513}">
      <dgm:prSet/>
      <dgm:spPr/>
      <dgm:t>
        <a:bodyPr/>
        <a:lstStyle/>
        <a:p>
          <a:endParaRPr lang="en-US" sz="2000" b="0"/>
        </a:p>
      </dgm:t>
    </dgm:pt>
    <dgm:pt modelId="{777230F7-6035-4BF9-BB04-6E6D2514C5F9}" type="sibTrans" cxnId="{E76E0B04-8AD7-4135-BEB6-8EF2B1193513}">
      <dgm:prSet/>
      <dgm:spPr/>
      <dgm:t>
        <a:bodyPr/>
        <a:lstStyle/>
        <a:p>
          <a:endParaRPr lang="en-US" sz="2000" b="0"/>
        </a:p>
      </dgm:t>
    </dgm:pt>
    <dgm:pt modelId="{6C5A829B-66E9-41A6-BF3F-6D926C4A4ED3}">
      <dgm:prSet custT="1"/>
      <dgm:spPr/>
      <dgm:t>
        <a:bodyPr/>
        <a:lstStyle/>
        <a:p>
          <a:r>
            <a:rPr lang="en-US" sz="1200" b="0" i="0"/>
            <a:t>14:00 – Welcoming</a:t>
          </a:r>
        </a:p>
      </dgm:t>
    </dgm:pt>
    <dgm:pt modelId="{2D92CE29-B88A-4AAE-9FBF-0670EBCD7D3F}" type="parTrans" cxnId="{BDBF7B23-F766-4F9F-9906-BB4841FC972C}">
      <dgm:prSet/>
      <dgm:spPr/>
      <dgm:t>
        <a:bodyPr/>
        <a:lstStyle/>
        <a:p>
          <a:endParaRPr lang="en-US" sz="2000" b="0"/>
        </a:p>
      </dgm:t>
    </dgm:pt>
    <dgm:pt modelId="{64F21171-9B55-4105-AE6A-C086976D438E}" type="sibTrans" cxnId="{BDBF7B23-F766-4F9F-9906-BB4841FC972C}">
      <dgm:prSet/>
      <dgm:spPr/>
      <dgm:t>
        <a:bodyPr/>
        <a:lstStyle/>
        <a:p>
          <a:endParaRPr lang="en-US" sz="2000" b="0"/>
        </a:p>
      </dgm:t>
    </dgm:pt>
    <dgm:pt modelId="{19FD7CB4-1348-4EC7-AC4E-D649CF23AB53}">
      <dgm:prSet custT="1"/>
      <dgm:spPr/>
      <dgm:t>
        <a:bodyPr/>
        <a:lstStyle/>
        <a:p>
          <a:r>
            <a:rPr lang="en-US" sz="1200" b="0"/>
            <a:t>16:00 – </a:t>
          </a:r>
          <a:r>
            <a:rPr lang="en-GB" sz="1200" b="0"/>
            <a:t>Introduction to Ecodesign</a:t>
          </a:r>
          <a:endParaRPr lang="en-US" sz="1200" b="0"/>
        </a:p>
      </dgm:t>
    </dgm:pt>
    <dgm:pt modelId="{476F9593-A7CA-4AD3-971A-7E8DF5573D7B}" type="parTrans" cxnId="{B7D96F81-40B9-4E0C-88D0-EF4BA50CD10A}">
      <dgm:prSet/>
      <dgm:spPr/>
      <dgm:t>
        <a:bodyPr/>
        <a:lstStyle/>
        <a:p>
          <a:endParaRPr lang="en-US" sz="2000" b="0"/>
        </a:p>
      </dgm:t>
    </dgm:pt>
    <dgm:pt modelId="{85F270A1-9C3E-416B-A362-00FA37BFFE12}" type="sibTrans" cxnId="{B7D96F81-40B9-4E0C-88D0-EF4BA50CD10A}">
      <dgm:prSet/>
      <dgm:spPr/>
      <dgm:t>
        <a:bodyPr/>
        <a:lstStyle/>
        <a:p>
          <a:endParaRPr lang="en-US" sz="2000" b="0"/>
        </a:p>
      </dgm:t>
    </dgm:pt>
    <dgm:pt modelId="{0D23B1B0-3705-43FA-B517-0174FA594A3F}">
      <dgm:prSet custT="1"/>
      <dgm:spPr/>
      <dgm:t>
        <a:bodyPr/>
        <a:lstStyle/>
        <a:p>
          <a:pPr>
            <a:defRPr b="1"/>
          </a:pPr>
          <a:r>
            <a:rPr lang="en-US" sz="1600" b="0"/>
            <a:t>Tue. 30 June</a:t>
          </a:r>
        </a:p>
      </dgm:t>
    </dgm:pt>
    <dgm:pt modelId="{77DD5C05-B860-4EA7-8068-055C6711059B}" type="parTrans" cxnId="{A3C3D4AB-A823-492D-BF47-C2F4F995E20A}">
      <dgm:prSet/>
      <dgm:spPr/>
      <dgm:t>
        <a:bodyPr/>
        <a:lstStyle/>
        <a:p>
          <a:endParaRPr lang="en-US" sz="2000" b="0"/>
        </a:p>
      </dgm:t>
    </dgm:pt>
    <dgm:pt modelId="{7E3E683F-F464-4D09-8D8A-777903581B42}" type="sibTrans" cxnId="{A3C3D4AB-A823-492D-BF47-C2F4F995E20A}">
      <dgm:prSet/>
      <dgm:spPr/>
      <dgm:t>
        <a:bodyPr/>
        <a:lstStyle/>
        <a:p>
          <a:endParaRPr lang="en-US" sz="2000" b="0"/>
        </a:p>
      </dgm:t>
    </dgm:pt>
    <dgm:pt modelId="{8C6100E9-FC64-45CB-A038-72F66EA02FD6}">
      <dgm:prSet custT="1"/>
      <dgm:spPr/>
      <dgm:t>
        <a:bodyPr/>
        <a:lstStyle/>
        <a:p>
          <a:r>
            <a:rPr lang="en-US" sz="1200" b="0"/>
            <a:t>09:30 – </a:t>
          </a:r>
          <a:r>
            <a:rPr lang="en-GB" sz="1200" b="0"/>
            <a:t>ESA Ecodesign Policy Implementation Working Instructions</a:t>
          </a:r>
          <a:endParaRPr lang="en-US" sz="1200" b="0"/>
        </a:p>
      </dgm:t>
    </dgm:pt>
    <dgm:pt modelId="{9047912F-C7C7-4BF1-8B39-0588919D9CAA}" type="parTrans" cxnId="{03812591-8DD3-47A0-B947-3AB7D661C5A6}">
      <dgm:prSet/>
      <dgm:spPr/>
      <dgm:t>
        <a:bodyPr/>
        <a:lstStyle/>
        <a:p>
          <a:endParaRPr lang="en-US" sz="2000" b="0"/>
        </a:p>
      </dgm:t>
    </dgm:pt>
    <dgm:pt modelId="{F5D70A82-E31B-4010-A1F4-2E7F88B402BB}" type="sibTrans" cxnId="{03812591-8DD3-47A0-B947-3AB7D661C5A6}">
      <dgm:prSet/>
      <dgm:spPr/>
      <dgm:t>
        <a:bodyPr/>
        <a:lstStyle/>
        <a:p>
          <a:endParaRPr lang="en-US" sz="2000" b="0"/>
        </a:p>
      </dgm:t>
    </dgm:pt>
    <dgm:pt modelId="{0EAD4508-66E8-4D37-9317-EF56456B6185}">
      <dgm:prSet custT="1"/>
      <dgm:spPr/>
      <dgm:t>
        <a:bodyPr/>
        <a:lstStyle/>
        <a:p>
          <a:r>
            <a:rPr lang="en-US" sz="1200" b="0"/>
            <a:t>14:00 – </a:t>
          </a:r>
          <a:r>
            <a:rPr lang="en-GB" sz="1200" b="0"/>
            <a:t>LCA &amp; Ecodesign Tools</a:t>
          </a:r>
          <a:endParaRPr lang="en-US" sz="1200" b="0"/>
        </a:p>
      </dgm:t>
    </dgm:pt>
    <dgm:pt modelId="{092855AE-C9E6-4909-A49F-25B51F37FC62}" type="parTrans" cxnId="{62BBE941-3B13-4C2D-85CD-9AACC915B476}">
      <dgm:prSet/>
      <dgm:spPr/>
      <dgm:t>
        <a:bodyPr/>
        <a:lstStyle/>
        <a:p>
          <a:endParaRPr lang="en-US" sz="2000" b="0"/>
        </a:p>
      </dgm:t>
    </dgm:pt>
    <dgm:pt modelId="{4DE08FE6-F268-4A1C-97EA-8C55BDC68037}" type="sibTrans" cxnId="{62BBE941-3B13-4C2D-85CD-9AACC915B476}">
      <dgm:prSet/>
      <dgm:spPr/>
      <dgm:t>
        <a:bodyPr/>
        <a:lstStyle/>
        <a:p>
          <a:endParaRPr lang="en-US" sz="2000" b="0"/>
        </a:p>
      </dgm:t>
    </dgm:pt>
    <dgm:pt modelId="{A2D5B1E5-AA71-4266-8DB0-F4F14528B371}">
      <dgm:prSet custT="1"/>
      <dgm:spPr/>
      <dgm:t>
        <a:bodyPr/>
        <a:lstStyle/>
        <a:p>
          <a:pPr>
            <a:defRPr b="1"/>
          </a:pPr>
          <a:r>
            <a:rPr lang="en-US" sz="1600" b="0"/>
            <a:t>Wed. 1 July</a:t>
          </a:r>
        </a:p>
      </dgm:t>
    </dgm:pt>
    <dgm:pt modelId="{ECE975C4-67AF-4C3D-A8D7-4DBCA1EFC60B}" type="parTrans" cxnId="{B9FF937B-2267-4E27-8419-EC8584A411E7}">
      <dgm:prSet/>
      <dgm:spPr/>
      <dgm:t>
        <a:bodyPr/>
        <a:lstStyle/>
        <a:p>
          <a:endParaRPr lang="en-US" sz="2000" b="0"/>
        </a:p>
      </dgm:t>
    </dgm:pt>
    <dgm:pt modelId="{0AF48159-DE17-43EC-BDAA-0546178D90FB}" type="sibTrans" cxnId="{B9FF937B-2267-4E27-8419-EC8584A411E7}">
      <dgm:prSet/>
      <dgm:spPr/>
      <dgm:t>
        <a:bodyPr/>
        <a:lstStyle/>
        <a:p>
          <a:endParaRPr lang="en-US" sz="2000" b="0"/>
        </a:p>
      </dgm:t>
    </dgm:pt>
    <dgm:pt modelId="{C94BA33F-43D6-4F59-9B8B-6BE4EE5EC860}">
      <dgm:prSet custT="1"/>
      <dgm:spPr/>
      <dgm:t>
        <a:bodyPr/>
        <a:lstStyle/>
        <a:p>
          <a:r>
            <a:rPr lang="en-US" sz="1200" b="0"/>
            <a:t>09:30 – </a:t>
          </a:r>
          <a:r>
            <a:rPr lang="en-GB" sz="1200" b="0"/>
            <a:t>LCA in projects - Applications</a:t>
          </a:r>
          <a:endParaRPr lang="en-US" sz="1200" b="0"/>
        </a:p>
      </dgm:t>
    </dgm:pt>
    <dgm:pt modelId="{AFBABE29-E6E8-4F51-9BDF-89D988EFA3C3}" type="parTrans" cxnId="{85B499CA-A559-4C14-A24D-363EB70560B0}">
      <dgm:prSet/>
      <dgm:spPr/>
      <dgm:t>
        <a:bodyPr/>
        <a:lstStyle/>
        <a:p>
          <a:endParaRPr lang="en-US" sz="2000" b="0"/>
        </a:p>
      </dgm:t>
    </dgm:pt>
    <dgm:pt modelId="{8E712F50-1AF3-4673-85AE-FE635D9C31A4}" type="sibTrans" cxnId="{85B499CA-A559-4C14-A24D-363EB70560B0}">
      <dgm:prSet/>
      <dgm:spPr/>
      <dgm:t>
        <a:bodyPr/>
        <a:lstStyle/>
        <a:p>
          <a:endParaRPr lang="en-US" sz="2000" b="0"/>
        </a:p>
      </dgm:t>
    </dgm:pt>
    <dgm:pt modelId="{91A05F62-2146-4F90-AA5E-F6C9D73C2796}">
      <dgm:prSet custT="1"/>
      <dgm:spPr/>
      <dgm:t>
        <a:bodyPr/>
        <a:lstStyle/>
        <a:p>
          <a:pPr>
            <a:defRPr b="1"/>
          </a:pPr>
          <a:r>
            <a:rPr lang="en-US" sz="1600" b="0"/>
            <a:t>Thu. 2 July</a:t>
          </a:r>
        </a:p>
      </dgm:t>
    </dgm:pt>
    <dgm:pt modelId="{6A638EB4-200C-433A-B657-2DA24ABCE75E}" type="parTrans" cxnId="{94F94452-27CC-4C27-A3C7-B80FCF6134D3}">
      <dgm:prSet/>
      <dgm:spPr/>
      <dgm:t>
        <a:bodyPr/>
        <a:lstStyle/>
        <a:p>
          <a:endParaRPr lang="en-US" sz="2000" b="0"/>
        </a:p>
      </dgm:t>
    </dgm:pt>
    <dgm:pt modelId="{8CAE653A-7E67-43F7-91D6-DFCD3AC85A19}" type="sibTrans" cxnId="{94F94452-27CC-4C27-A3C7-B80FCF6134D3}">
      <dgm:prSet/>
      <dgm:spPr/>
      <dgm:t>
        <a:bodyPr/>
        <a:lstStyle/>
        <a:p>
          <a:endParaRPr lang="en-US" sz="2000" b="0"/>
        </a:p>
      </dgm:t>
    </dgm:pt>
    <dgm:pt modelId="{6E0E146F-F737-48D8-BF42-2BB90010714E}">
      <dgm:prSet custT="1"/>
      <dgm:spPr/>
      <dgm:t>
        <a:bodyPr/>
        <a:lstStyle/>
        <a:p>
          <a:r>
            <a:rPr lang="en-US" sz="1200" b="0"/>
            <a:t>09:30 – </a:t>
          </a:r>
          <a:r>
            <a:rPr lang="en-GB" sz="1200" b="0"/>
            <a:t>Programmatic and Strategic Sustainability Aspects</a:t>
          </a:r>
          <a:endParaRPr lang="en-US" sz="1200" b="0"/>
        </a:p>
      </dgm:t>
    </dgm:pt>
    <dgm:pt modelId="{2AE44936-45FA-4C63-BD2F-6D5CE351FA7B}" type="parTrans" cxnId="{AACB0494-DDEF-428F-AD23-A76016292644}">
      <dgm:prSet/>
      <dgm:spPr/>
      <dgm:t>
        <a:bodyPr/>
        <a:lstStyle/>
        <a:p>
          <a:endParaRPr lang="en-US" sz="2000" b="0"/>
        </a:p>
      </dgm:t>
    </dgm:pt>
    <dgm:pt modelId="{2A78774E-1CC2-40DF-B630-03DD37DAFD10}" type="sibTrans" cxnId="{AACB0494-DDEF-428F-AD23-A76016292644}">
      <dgm:prSet/>
      <dgm:spPr/>
      <dgm:t>
        <a:bodyPr/>
        <a:lstStyle/>
        <a:p>
          <a:endParaRPr lang="en-US" sz="2000" b="0"/>
        </a:p>
      </dgm:t>
    </dgm:pt>
    <dgm:pt modelId="{4EC97AB6-605C-4C76-A299-B7896F4F43E0}">
      <dgm:prSet custT="1"/>
      <dgm:spPr/>
      <dgm:t>
        <a:bodyPr/>
        <a:lstStyle/>
        <a:p>
          <a:pPr>
            <a:defRPr b="1"/>
          </a:pPr>
          <a:r>
            <a:rPr lang="en-US" sz="1600" b="0"/>
            <a:t>Fri. 3 July</a:t>
          </a:r>
        </a:p>
      </dgm:t>
    </dgm:pt>
    <dgm:pt modelId="{82C490B8-8DF7-4EB1-8324-193CEFA65382}" type="parTrans" cxnId="{4930C4F2-61B1-4FBB-A877-0A2544DCD97A}">
      <dgm:prSet/>
      <dgm:spPr/>
      <dgm:t>
        <a:bodyPr/>
        <a:lstStyle/>
        <a:p>
          <a:endParaRPr lang="en-US" sz="2000" b="0"/>
        </a:p>
      </dgm:t>
    </dgm:pt>
    <dgm:pt modelId="{B847B6D0-6E18-47D9-875B-19901E086E88}" type="sibTrans" cxnId="{4930C4F2-61B1-4FBB-A877-0A2544DCD97A}">
      <dgm:prSet/>
      <dgm:spPr/>
      <dgm:t>
        <a:bodyPr/>
        <a:lstStyle/>
        <a:p>
          <a:endParaRPr lang="en-US" sz="2000" b="0"/>
        </a:p>
      </dgm:t>
    </dgm:pt>
    <dgm:pt modelId="{3759CCF7-5A60-4C4B-B7AF-CF4C836A2802}">
      <dgm:prSet custT="1"/>
      <dgm:spPr/>
      <dgm:t>
        <a:bodyPr/>
        <a:lstStyle/>
        <a:p>
          <a:r>
            <a:rPr lang="en-US" sz="1200" b="0">
              <a:solidFill>
                <a:schemeClr val="accent4"/>
              </a:solidFill>
            </a:rPr>
            <a:t>09:30 – PEFCR4Space (Only for Technical Secretariate Representatives)</a:t>
          </a:r>
        </a:p>
      </dgm:t>
    </dgm:pt>
    <dgm:pt modelId="{EBCFF092-5148-4777-BB9B-E8A819D75BAA}" type="parTrans" cxnId="{C2578C1C-7D10-475F-9105-1E321D2E664B}">
      <dgm:prSet/>
      <dgm:spPr/>
      <dgm:t>
        <a:bodyPr/>
        <a:lstStyle/>
        <a:p>
          <a:endParaRPr lang="en-US" sz="2000" b="0"/>
        </a:p>
      </dgm:t>
    </dgm:pt>
    <dgm:pt modelId="{AE987906-8C8C-436D-80ED-9223EF8E290A}" type="sibTrans" cxnId="{C2578C1C-7D10-475F-9105-1E321D2E664B}">
      <dgm:prSet/>
      <dgm:spPr/>
      <dgm:t>
        <a:bodyPr/>
        <a:lstStyle/>
        <a:p>
          <a:endParaRPr lang="en-US" sz="2000" b="0"/>
        </a:p>
      </dgm:t>
    </dgm:pt>
    <dgm:pt modelId="{DB52492D-D6C5-446D-8503-663B46640DEC}">
      <dgm:prSet custT="1"/>
      <dgm:spPr/>
      <dgm:t>
        <a:bodyPr/>
        <a:lstStyle/>
        <a:p>
          <a:r>
            <a:rPr lang="en-US" sz="1200" b="0"/>
            <a:t>11:30 – </a:t>
          </a:r>
          <a:r>
            <a:rPr lang="en-GB" sz="1200" b="0"/>
            <a:t>LCA in projects - Panel</a:t>
          </a:r>
          <a:endParaRPr lang="en-US" sz="1200" b="0"/>
        </a:p>
      </dgm:t>
    </dgm:pt>
    <dgm:pt modelId="{5E479C71-C164-4F43-BE12-56383BC3C277}" type="parTrans" cxnId="{8EBFD81B-1410-437D-90B4-4BB8AAEAC786}">
      <dgm:prSet/>
      <dgm:spPr/>
      <dgm:t>
        <a:bodyPr/>
        <a:lstStyle/>
        <a:p>
          <a:endParaRPr lang="en-GB" sz="2000" b="0"/>
        </a:p>
      </dgm:t>
    </dgm:pt>
    <dgm:pt modelId="{5C35EBBF-2D16-4CA2-B393-65D7F4DD27E9}" type="sibTrans" cxnId="{8EBFD81B-1410-437D-90B4-4BB8AAEAC786}">
      <dgm:prSet/>
      <dgm:spPr/>
      <dgm:t>
        <a:bodyPr/>
        <a:lstStyle/>
        <a:p>
          <a:endParaRPr lang="en-GB" sz="2000" b="0"/>
        </a:p>
      </dgm:t>
    </dgm:pt>
    <dgm:pt modelId="{F9778821-C5BE-455A-B3C3-780080DD9469}">
      <dgm:prSet custT="1"/>
      <dgm:spPr/>
      <dgm:t>
        <a:bodyPr/>
        <a:lstStyle/>
        <a:p>
          <a:r>
            <a:rPr lang="en-US" sz="1200" b="0"/>
            <a:t>16:00 – </a:t>
          </a:r>
          <a:r>
            <a:rPr lang="en-GB" sz="1200" b="0"/>
            <a:t>Simplified LCA</a:t>
          </a:r>
        </a:p>
      </dgm:t>
    </dgm:pt>
    <dgm:pt modelId="{ED6BE9C2-798F-4569-BA16-2F638B0B1379}" type="parTrans" cxnId="{87AA15C8-65A1-472C-BE68-A52A518529EA}">
      <dgm:prSet/>
      <dgm:spPr/>
      <dgm:t>
        <a:bodyPr/>
        <a:lstStyle/>
        <a:p>
          <a:endParaRPr lang="en-GB" sz="2000" b="0"/>
        </a:p>
      </dgm:t>
    </dgm:pt>
    <dgm:pt modelId="{D03272F3-E38C-4364-8D4A-643EF3006A71}" type="sibTrans" cxnId="{87AA15C8-65A1-472C-BE68-A52A518529EA}">
      <dgm:prSet/>
      <dgm:spPr/>
      <dgm:t>
        <a:bodyPr/>
        <a:lstStyle/>
        <a:p>
          <a:endParaRPr lang="en-GB" sz="2000" b="0"/>
        </a:p>
      </dgm:t>
    </dgm:pt>
    <dgm:pt modelId="{B7D824F6-D7A5-43DE-BFCF-8FC4BF7B9533}">
      <dgm:prSet custT="1"/>
      <dgm:spPr/>
      <dgm:t>
        <a:bodyPr/>
        <a:lstStyle/>
        <a:p>
          <a:r>
            <a:rPr lang="en-US" sz="1200" b="0"/>
            <a:t>11:30 – </a:t>
          </a:r>
          <a:r>
            <a:rPr lang="en-GB" sz="1200" b="0"/>
            <a:t>Sustainability into a Space System - Discussion</a:t>
          </a:r>
          <a:endParaRPr lang="en-US" sz="1200" b="0"/>
        </a:p>
      </dgm:t>
    </dgm:pt>
    <dgm:pt modelId="{102506B7-7967-4A85-ADF6-8CAA574741D3}" type="parTrans" cxnId="{F3267069-E580-47D5-B5C8-512DC563F4CA}">
      <dgm:prSet/>
      <dgm:spPr/>
      <dgm:t>
        <a:bodyPr/>
        <a:lstStyle/>
        <a:p>
          <a:endParaRPr lang="en-GB" sz="2000" b="0"/>
        </a:p>
      </dgm:t>
    </dgm:pt>
    <dgm:pt modelId="{BA1C250D-0D07-4BA1-A063-FB28A6885ADC}" type="sibTrans" cxnId="{F3267069-E580-47D5-B5C8-512DC563F4CA}">
      <dgm:prSet/>
      <dgm:spPr/>
      <dgm:t>
        <a:bodyPr/>
        <a:lstStyle/>
        <a:p>
          <a:endParaRPr lang="en-GB" sz="2000" b="0"/>
        </a:p>
      </dgm:t>
    </dgm:pt>
    <dgm:pt modelId="{8F6236C2-630A-4ACA-AAD7-B2290CF7BA82}">
      <dgm:prSet custT="1"/>
      <dgm:spPr/>
      <dgm:t>
        <a:bodyPr/>
        <a:lstStyle/>
        <a:p>
          <a:r>
            <a:rPr lang="en-US" sz="1200" b="0" i="0"/>
            <a:t>14:00 – CSD Wrap-up &amp; Closing</a:t>
          </a:r>
        </a:p>
      </dgm:t>
    </dgm:pt>
    <dgm:pt modelId="{F4905A6C-BE3F-45A4-936E-41969D268A23}" type="parTrans" cxnId="{D2CAF210-CB7F-4CE1-932A-0A2F22468EE2}">
      <dgm:prSet/>
      <dgm:spPr/>
      <dgm:t>
        <a:bodyPr/>
        <a:lstStyle/>
        <a:p>
          <a:endParaRPr lang="en-GB" sz="2000" b="0"/>
        </a:p>
      </dgm:t>
    </dgm:pt>
    <dgm:pt modelId="{A5B214B8-3D16-482F-BB73-0EC1530A7E4C}" type="sibTrans" cxnId="{D2CAF210-CB7F-4CE1-932A-0A2F22468EE2}">
      <dgm:prSet/>
      <dgm:spPr/>
      <dgm:t>
        <a:bodyPr/>
        <a:lstStyle/>
        <a:p>
          <a:endParaRPr lang="en-GB" sz="2000" b="0"/>
        </a:p>
      </dgm:t>
    </dgm:pt>
    <dgm:pt modelId="{D661BABD-EF5D-4EDD-96D0-C35644F52A4D}">
      <dgm:prSet custT="1"/>
      <dgm:spPr/>
      <dgm:t>
        <a:bodyPr/>
        <a:lstStyle/>
        <a:p>
          <a:r>
            <a:rPr lang="en-US" sz="1200" b="0" i="0">
              <a:solidFill>
                <a:schemeClr val="accent4"/>
              </a:solidFill>
            </a:rPr>
            <a:t>15:30 – B2B meetings </a:t>
          </a:r>
          <a:r>
            <a:rPr lang="en-US" sz="1050" b="0" i="0">
              <a:solidFill>
                <a:schemeClr val="accent4"/>
              </a:solidFill>
            </a:rPr>
            <a:t>(Tennis Hall)</a:t>
          </a:r>
        </a:p>
        <a:p>
          <a:r>
            <a:rPr lang="en-GB" sz="1200" b="0">
              <a:solidFill>
                <a:schemeClr val="accent4"/>
              </a:solidFill>
            </a:rPr>
            <a:t>15:30 </a:t>
          </a:r>
          <a:r>
            <a:rPr lang="en-US" sz="1200" b="0">
              <a:solidFill>
                <a:schemeClr val="accent4"/>
              </a:solidFill>
            </a:rPr>
            <a:t>– </a:t>
          </a:r>
          <a:r>
            <a:rPr lang="en-GB" sz="1200" b="0">
              <a:solidFill>
                <a:schemeClr val="accent4"/>
              </a:solidFill>
            </a:rPr>
            <a:t>OASIS Training </a:t>
          </a:r>
          <a:r>
            <a:rPr lang="en-GB" sz="1050" b="0">
              <a:solidFill>
                <a:schemeClr val="accent4"/>
              </a:solidFill>
            </a:rPr>
            <a:t>(High Bay)</a:t>
          </a:r>
          <a:endParaRPr lang="en-US" sz="1200" b="0">
            <a:solidFill>
              <a:schemeClr val="accent4"/>
            </a:solidFill>
          </a:endParaRPr>
        </a:p>
      </dgm:t>
    </dgm:pt>
    <dgm:pt modelId="{E813C771-4F3F-4E40-87F5-B815D0C0E6BF}" type="parTrans" cxnId="{8A784973-21A6-4749-9950-E3072B931E8D}">
      <dgm:prSet/>
      <dgm:spPr/>
      <dgm:t>
        <a:bodyPr/>
        <a:lstStyle/>
        <a:p>
          <a:endParaRPr lang="en-GB" sz="2000" b="0"/>
        </a:p>
      </dgm:t>
    </dgm:pt>
    <dgm:pt modelId="{E3B15027-0136-4454-A2DA-54A392451674}" type="sibTrans" cxnId="{8A784973-21A6-4749-9950-E3072B931E8D}">
      <dgm:prSet/>
      <dgm:spPr/>
      <dgm:t>
        <a:bodyPr/>
        <a:lstStyle/>
        <a:p>
          <a:endParaRPr lang="en-GB" sz="2000" b="0"/>
        </a:p>
      </dgm:t>
    </dgm:pt>
    <dgm:pt modelId="{67BEBD6C-CA5F-4BA0-9388-4C965A3601A4}">
      <dgm:prSet custT="1"/>
      <dgm:spPr/>
      <dgm:t>
        <a:bodyPr/>
        <a:lstStyle/>
        <a:p>
          <a:r>
            <a:rPr lang="en-GB" sz="1200" b="0"/>
            <a:t>11:30 </a:t>
          </a:r>
          <a:r>
            <a:rPr lang="en-US" sz="1200" b="0"/>
            <a:t>– </a:t>
          </a:r>
          <a:r>
            <a:rPr lang="en-GB" sz="1200" b="0"/>
            <a:t>LCA methodology</a:t>
          </a:r>
        </a:p>
      </dgm:t>
    </dgm:pt>
    <dgm:pt modelId="{5E928DC1-C6A2-4E7A-B814-3ACF8B6E3BC1}" type="parTrans" cxnId="{63004C20-E682-40F5-87B6-4CD14E45DB4F}">
      <dgm:prSet/>
      <dgm:spPr/>
      <dgm:t>
        <a:bodyPr/>
        <a:lstStyle/>
        <a:p>
          <a:endParaRPr lang="en-GB" sz="2000"/>
        </a:p>
      </dgm:t>
    </dgm:pt>
    <dgm:pt modelId="{52FB297C-44AC-4890-8F77-D737A109D5C8}" type="sibTrans" cxnId="{63004C20-E682-40F5-87B6-4CD14E45DB4F}">
      <dgm:prSet/>
      <dgm:spPr/>
      <dgm:t>
        <a:bodyPr/>
        <a:lstStyle/>
        <a:p>
          <a:endParaRPr lang="en-GB" sz="2000"/>
        </a:p>
      </dgm:t>
    </dgm:pt>
    <dgm:pt modelId="{EBF243E8-E387-4826-972F-F54ECCA87AB0}">
      <dgm:prSet custT="1"/>
      <dgm:spPr/>
      <dgm:t>
        <a:bodyPr/>
        <a:lstStyle/>
        <a:p>
          <a:r>
            <a:rPr lang="en-GB" sz="1200" b="0"/>
            <a:t>16:00 </a:t>
          </a:r>
          <a:r>
            <a:rPr lang="en-US" sz="1200" b="0"/>
            <a:t>– </a:t>
          </a:r>
          <a:r>
            <a:rPr lang="en-GB" sz="1200" b="0"/>
            <a:t>Greener technologies</a:t>
          </a:r>
        </a:p>
      </dgm:t>
    </dgm:pt>
    <dgm:pt modelId="{AFC945F5-F6BC-4216-ACBE-CFEEFAC45E00}" type="parTrans" cxnId="{81AE0CFB-F688-4890-A39F-2C3243430272}">
      <dgm:prSet/>
      <dgm:spPr/>
      <dgm:t>
        <a:bodyPr/>
        <a:lstStyle/>
        <a:p>
          <a:endParaRPr lang="en-GB" sz="2000"/>
        </a:p>
      </dgm:t>
    </dgm:pt>
    <dgm:pt modelId="{5A78C6C4-AE02-4F85-A898-649A47A32F3E}" type="sibTrans" cxnId="{81AE0CFB-F688-4890-A39F-2C3243430272}">
      <dgm:prSet/>
      <dgm:spPr/>
      <dgm:t>
        <a:bodyPr/>
        <a:lstStyle/>
        <a:p>
          <a:endParaRPr lang="en-GB" sz="2000"/>
        </a:p>
      </dgm:t>
    </dgm:pt>
    <dgm:pt modelId="{5FDA1C2F-770F-42DF-8DD0-C3A8C2BAE3BE}">
      <dgm:prSet custT="1"/>
      <dgm:spPr/>
      <dgm:t>
        <a:bodyPr/>
        <a:lstStyle/>
        <a:p>
          <a:r>
            <a:rPr lang="en-US" sz="1200" b="0"/>
            <a:t>14:00 – </a:t>
          </a:r>
          <a:r>
            <a:rPr lang="en-GB" sz="1200" b="0"/>
            <a:t>Environmental Impacts of Launch and </a:t>
          </a:r>
          <a:r>
            <a:rPr lang="en-GB" sz="1200" b="0" err="1"/>
            <a:t>Reentry</a:t>
          </a:r>
          <a:r>
            <a:rPr lang="en-GB" sz="1200" b="0"/>
            <a:t> (Marine and Atmospheric Impact)</a:t>
          </a:r>
          <a:endParaRPr lang="en-US" sz="1200" b="0"/>
        </a:p>
      </dgm:t>
    </dgm:pt>
    <dgm:pt modelId="{45A5BFF3-830A-41F6-8497-B02D58183556}" type="parTrans" cxnId="{B9861A80-742E-48DB-B4F7-56AC82C18C7E}">
      <dgm:prSet/>
      <dgm:spPr/>
      <dgm:t>
        <a:bodyPr/>
        <a:lstStyle/>
        <a:p>
          <a:endParaRPr lang="en-GB" sz="2000"/>
        </a:p>
      </dgm:t>
    </dgm:pt>
    <dgm:pt modelId="{F28A8130-9B3A-4BF8-9481-29E136FFFA15}" type="sibTrans" cxnId="{B9861A80-742E-48DB-B4F7-56AC82C18C7E}">
      <dgm:prSet/>
      <dgm:spPr/>
      <dgm:t>
        <a:bodyPr/>
        <a:lstStyle/>
        <a:p>
          <a:endParaRPr lang="en-GB" sz="2000"/>
        </a:p>
      </dgm:t>
    </dgm:pt>
    <dgm:pt modelId="{87AF1CBF-F979-41C9-A2C6-9A620AFEF0A0}" type="pres">
      <dgm:prSet presAssocID="{E79A44FF-C4B4-4C8A-A0CA-1DE3CE5F830E}" presName="root" presStyleCnt="0">
        <dgm:presLayoutVars>
          <dgm:chMax/>
          <dgm:chPref/>
          <dgm:animLvl val="lvl"/>
        </dgm:presLayoutVars>
      </dgm:prSet>
      <dgm:spPr/>
    </dgm:pt>
    <dgm:pt modelId="{9462F441-2C85-4B1F-A347-1E14D5005D1B}" type="pres">
      <dgm:prSet presAssocID="{E79A44FF-C4B4-4C8A-A0CA-1DE3CE5F830E}" presName="divider" presStyleLbl="node1" presStyleIdx="0" presStyleCnt="1"/>
      <dgm:spPr>
        <a:solidFill>
          <a:schemeClr val="accent1"/>
        </a:solidFill>
      </dgm:spPr>
    </dgm:pt>
    <dgm:pt modelId="{D769058D-45BD-4478-9030-B12F32F34D4B}" type="pres">
      <dgm:prSet presAssocID="{E79A44FF-C4B4-4C8A-A0CA-1DE3CE5F830E}" presName="nodes" presStyleCnt="0">
        <dgm:presLayoutVars>
          <dgm:chMax/>
          <dgm:chPref/>
          <dgm:animLvl val="lvl"/>
        </dgm:presLayoutVars>
      </dgm:prSet>
      <dgm:spPr/>
    </dgm:pt>
    <dgm:pt modelId="{1E9B6583-C61F-49DD-9CB0-676E09C501A1}" type="pres">
      <dgm:prSet presAssocID="{C7DC0876-61F0-406C-A546-25F0424F3E06}" presName="composite" presStyleCnt="0"/>
      <dgm:spPr/>
    </dgm:pt>
    <dgm:pt modelId="{B37E9DCA-DEF3-454B-BD7D-3A0653F08544}" type="pres">
      <dgm:prSet presAssocID="{C7DC0876-61F0-406C-A546-25F0424F3E06}" presName="L1TextContainer" presStyleLbl="revTx" presStyleIdx="0" presStyleCnt="5">
        <dgm:presLayoutVars>
          <dgm:chMax val="1"/>
          <dgm:chPref val="1"/>
          <dgm:bulletEnabled val="1"/>
        </dgm:presLayoutVars>
      </dgm:prSet>
      <dgm:spPr/>
    </dgm:pt>
    <dgm:pt modelId="{C454794F-2C9F-43B6-94B0-BB6CD6EDE97B}" type="pres">
      <dgm:prSet presAssocID="{C7DC0876-61F0-406C-A546-25F0424F3E06}" presName="L2TextContainerWrapper" presStyleCnt="0">
        <dgm:presLayoutVars>
          <dgm:chMax val="0"/>
          <dgm:chPref val="0"/>
          <dgm:bulletEnabled val="1"/>
        </dgm:presLayoutVars>
      </dgm:prSet>
      <dgm:spPr/>
    </dgm:pt>
    <dgm:pt modelId="{D87E2508-8017-483B-8298-3A937A75F478}" type="pres">
      <dgm:prSet presAssocID="{C7DC0876-61F0-406C-A546-25F0424F3E06}" presName="L2TextContainer" presStyleLbl="bgAccFollowNode1" presStyleIdx="0" presStyleCnt="5"/>
      <dgm:spPr/>
    </dgm:pt>
    <dgm:pt modelId="{0489AE90-A96B-4C2B-9FB7-4FB8D003CD6C}" type="pres">
      <dgm:prSet presAssocID="{C7DC0876-61F0-406C-A546-25F0424F3E06}" presName="FlexibleEmptyPlaceHolder" presStyleCnt="0"/>
      <dgm:spPr/>
    </dgm:pt>
    <dgm:pt modelId="{F6B880AE-154E-4314-BB32-B65AEBA98F46}" type="pres">
      <dgm:prSet presAssocID="{C7DC0876-61F0-406C-A546-25F0424F3E06}" presName="ConnectLine" presStyleLbl="alignNode1" presStyleIdx="0" presStyleCnt="5"/>
      <dgm:spPr>
        <a:solidFill>
          <a:schemeClr val="accent2">
            <a:hueOff val="0"/>
            <a:satOff val="0"/>
            <a:lumOff val="0"/>
            <a:alphaOff val="0"/>
          </a:schemeClr>
        </a:solidFill>
        <a:ln w="6350" cap="flat" cmpd="sng" algn="ctr">
          <a:solidFill>
            <a:schemeClr val="accent2">
              <a:hueOff val="0"/>
              <a:satOff val="0"/>
              <a:lumOff val="0"/>
              <a:alphaOff val="0"/>
            </a:schemeClr>
          </a:solidFill>
          <a:prstDash val="dash"/>
          <a:miter lim="800000"/>
        </a:ln>
        <a:effectLst/>
      </dgm:spPr>
    </dgm:pt>
    <dgm:pt modelId="{0542C592-1D36-4D56-91D7-A10D76EDC09C}" type="pres">
      <dgm:prSet presAssocID="{C7DC0876-61F0-406C-A546-25F0424F3E06}" presName="ConnectorPoint" presStyleLbl="fgAcc1" presStyleIdx="0" presStyleCnt="5"/>
      <dgm:spPr>
        <a:solidFill>
          <a:schemeClr val="lt1">
            <a:alpha val="90000"/>
            <a:hueOff val="0"/>
            <a:satOff val="0"/>
            <a:lumOff val="0"/>
            <a:alphaOff val="0"/>
          </a:schemeClr>
        </a:solidFill>
        <a:ln w="19050" cap="flat" cmpd="sng" algn="ctr">
          <a:noFill/>
          <a:prstDash val="solid"/>
          <a:miter lim="800000"/>
        </a:ln>
        <a:effectLst/>
      </dgm:spPr>
    </dgm:pt>
    <dgm:pt modelId="{E8FF5F92-F51D-4831-80BD-4D6BFCD2F074}" type="pres">
      <dgm:prSet presAssocID="{C7DC0876-61F0-406C-A546-25F0424F3E06}" presName="EmptyPlaceHolder" presStyleCnt="0"/>
      <dgm:spPr/>
    </dgm:pt>
    <dgm:pt modelId="{74327CE5-4D0F-4F8F-A2A1-503C8862E0A3}" type="pres">
      <dgm:prSet presAssocID="{777230F7-6035-4BF9-BB04-6E6D2514C5F9}" presName="spaceBetweenRectangles" presStyleCnt="0"/>
      <dgm:spPr/>
    </dgm:pt>
    <dgm:pt modelId="{BAC7A537-A20F-482A-95B1-80739E4A8E28}" type="pres">
      <dgm:prSet presAssocID="{0D23B1B0-3705-43FA-B517-0174FA594A3F}" presName="composite" presStyleCnt="0"/>
      <dgm:spPr/>
    </dgm:pt>
    <dgm:pt modelId="{61084D5B-C165-452E-BFA9-A359FFA19A4E}" type="pres">
      <dgm:prSet presAssocID="{0D23B1B0-3705-43FA-B517-0174FA594A3F}" presName="L1TextContainer" presStyleLbl="revTx" presStyleIdx="1" presStyleCnt="5">
        <dgm:presLayoutVars>
          <dgm:chMax val="1"/>
          <dgm:chPref val="1"/>
          <dgm:bulletEnabled val="1"/>
        </dgm:presLayoutVars>
      </dgm:prSet>
      <dgm:spPr/>
    </dgm:pt>
    <dgm:pt modelId="{67E2D67D-2A94-4930-B771-0C1CD2B87731}" type="pres">
      <dgm:prSet presAssocID="{0D23B1B0-3705-43FA-B517-0174FA594A3F}" presName="L2TextContainerWrapper" presStyleCnt="0">
        <dgm:presLayoutVars>
          <dgm:chMax val="0"/>
          <dgm:chPref val="0"/>
          <dgm:bulletEnabled val="1"/>
        </dgm:presLayoutVars>
      </dgm:prSet>
      <dgm:spPr/>
    </dgm:pt>
    <dgm:pt modelId="{0A61248F-C349-4F65-835E-39C1D3E37808}" type="pres">
      <dgm:prSet presAssocID="{0D23B1B0-3705-43FA-B517-0174FA594A3F}" presName="L2TextContainer" presStyleLbl="bgAccFollowNode1" presStyleIdx="1" presStyleCnt="5"/>
      <dgm:spPr/>
    </dgm:pt>
    <dgm:pt modelId="{07683D1E-1C72-4ED0-AD62-E8CBFEA0C2BF}" type="pres">
      <dgm:prSet presAssocID="{0D23B1B0-3705-43FA-B517-0174FA594A3F}" presName="FlexibleEmptyPlaceHolder" presStyleCnt="0"/>
      <dgm:spPr/>
    </dgm:pt>
    <dgm:pt modelId="{0E951041-637B-48A1-A597-2BFAF6C8F6ED}" type="pres">
      <dgm:prSet presAssocID="{0D23B1B0-3705-43FA-B517-0174FA594A3F}" presName="ConnectLine" presStyleLbl="alignNode1" presStyleIdx="1" presStyleCnt="5"/>
      <dgm:spPr>
        <a:solidFill>
          <a:schemeClr val="accent2">
            <a:hueOff val="-4731442"/>
            <a:satOff val="2808"/>
            <a:lumOff val="539"/>
            <a:alphaOff val="0"/>
          </a:schemeClr>
        </a:solidFill>
        <a:ln w="6350" cap="flat" cmpd="sng" algn="ctr">
          <a:solidFill>
            <a:schemeClr val="accent2">
              <a:hueOff val="-4731442"/>
              <a:satOff val="2808"/>
              <a:lumOff val="539"/>
              <a:alphaOff val="0"/>
            </a:schemeClr>
          </a:solidFill>
          <a:prstDash val="dash"/>
          <a:miter lim="800000"/>
        </a:ln>
        <a:effectLst/>
      </dgm:spPr>
    </dgm:pt>
    <dgm:pt modelId="{301A8D89-EE3A-4908-AC7E-0D9885724034}" type="pres">
      <dgm:prSet presAssocID="{0D23B1B0-3705-43FA-B517-0174FA594A3F}" presName="ConnectorPoint" presStyleLbl="fgAcc1" presStyleIdx="1" presStyleCnt="5"/>
      <dgm:spPr>
        <a:solidFill>
          <a:schemeClr val="lt1">
            <a:alpha val="90000"/>
            <a:hueOff val="0"/>
            <a:satOff val="0"/>
            <a:lumOff val="0"/>
            <a:alphaOff val="0"/>
          </a:schemeClr>
        </a:solidFill>
        <a:ln w="19050" cap="flat" cmpd="sng" algn="ctr">
          <a:noFill/>
          <a:prstDash val="solid"/>
          <a:miter lim="800000"/>
        </a:ln>
        <a:effectLst/>
      </dgm:spPr>
    </dgm:pt>
    <dgm:pt modelId="{CDF4615C-F4AE-489B-93EA-66B13B61281A}" type="pres">
      <dgm:prSet presAssocID="{0D23B1B0-3705-43FA-B517-0174FA594A3F}" presName="EmptyPlaceHolder" presStyleCnt="0"/>
      <dgm:spPr/>
    </dgm:pt>
    <dgm:pt modelId="{793567F8-FD34-4313-A053-0CB8138137C4}" type="pres">
      <dgm:prSet presAssocID="{7E3E683F-F464-4D09-8D8A-777903581B42}" presName="spaceBetweenRectangles" presStyleCnt="0"/>
      <dgm:spPr/>
    </dgm:pt>
    <dgm:pt modelId="{02F09724-4235-4B6E-8EC1-B45D7362E2C9}" type="pres">
      <dgm:prSet presAssocID="{A2D5B1E5-AA71-4266-8DB0-F4F14528B371}" presName="composite" presStyleCnt="0"/>
      <dgm:spPr/>
    </dgm:pt>
    <dgm:pt modelId="{90060468-E432-4A09-8717-22717C947404}" type="pres">
      <dgm:prSet presAssocID="{A2D5B1E5-AA71-4266-8DB0-F4F14528B371}" presName="L1TextContainer" presStyleLbl="revTx" presStyleIdx="2" presStyleCnt="5">
        <dgm:presLayoutVars>
          <dgm:chMax val="1"/>
          <dgm:chPref val="1"/>
          <dgm:bulletEnabled val="1"/>
        </dgm:presLayoutVars>
      </dgm:prSet>
      <dgm:spPr/>
    </dgm:pt>
    <dgm:pt modelId="{E2559448-F0EE-4F75-B254-EC86DE595DC0}" type="pres">
      <dgm:prSet presAssocID="{A2D5B1E5-AA71-4266-8DB0-F4F14528B371}" presName="L2TextContainerWrapper" presStyleCnt="0">
        <dgm:presLayoutVars>
          <dgm:chMax val="0"/>
          <dgm:chPref val="0"/>
          <dgm:bulletEnabled val="1"/>
        </dgm:presLayoutVars>
      </dgm:prSet>
      <dgm:spPr/>
    </dgm:pt>
    <dgm:pt modelId="{87BC709C-5345-44C7-B01C-8427D718A183}" type="pres">
      <dgm:prSet presAssocID="{A2D5B1E5-AA71-4266-8DB0-F4F14528B371}" presName="L2TextContainer" presStyleLbl="bgAccFollowNode1" presStyleIdx="2" presStyleCnt="5" custLinFactNeighborY="714"/>
      <dgm:spPr/>
    </dgm:pt>
    <dgm:pt modelId="{239C9BC3-C409-49C6-B177-9C3BD7ABFE1B}" type="pres">
      <dgm:prSet presAssocID="{A2D5B1E5-AA71-4266-8DB0-F4F14528B371}" presName="FlexibleEmptyPlaceHolder" presStyleCnt="0"/>
      <dgm:spPr/>
    </dgm:pt>
    <dgm:pt modelId="{DA68AA8B-26C7-4AE2-9CF4-370AFE61C38C}" type="pres">
      <dgm:prSet presAssocID="{A2D5B1E5-AA71-4266-8DB0-F4F14528B371}" presName="ConnectLine" presStyleLbl="alignNode1" presStyleIdx="2" presStyleCnt="5"/>
      <dgm:spPr>
        <a:solidFill>
          <a:schemeClr val="accent2">
            <a:hueOff val="-9462883"/>
            <a:satOff val="5615"/>
            <a:lumOff val="1077"/>
            <a:alphaOff val="0"/>
          </a:schemeClr>
        </a:solidFill>
        <a:ln w="6350" cap="flat" cmpd="sng" algn="ctr">
          <a:solidFill>
            <a:schemeClr val="accent2">
              <a:hueOff val="-9462883"/>
              <a:satOff val="5615"/>
              <a:lumOff val="1077"/>
              <a:alphaOff val="0"/>
            </a:schemeClr>
          </a:solidFill>
          <a:prstDash val="dash"/>
          <a:miter lim="800000"/>
        </a:ln>
        <a:effectLst/>
      </dgm:spPr>
    </dgm:pt>
    <dgm:pt modelId="{316F1B12-33F9-4C13-ACB4-5C0983A6B0FE}" type="pres">
      <dgm:prSet presAssocID="{A2D5B1E5-AA71-4266-8DB0-F4F14528B371}" presName="ConnectorPoint" presStyleLbl="fgAcc1" presStyleIdx="2" presStyleCnt="5"/>
      <dgm:spPr>
        <a:solidFill>
          <a:schemeClr val="lt1">
            <a:alpha val="90000"/>
            <a:hueOff val="0"/>
            <a:satOff val="0"/>
            <a:lumOff val="0"/>
            <a:alphaOff val="0"/>
          </a:schemeClr>
        </a:solidFill>
        <a:ln w="19050" cap="flat" cmpd="sng" algn="ctr">
          <a:noFill/>
          <a:prstDash val="solid"/>
          <a:miter lim="800000"/>
        </a:ln>
        <a:effectLst/>
      </dgm:spPr>
    </dgm:pt>
    <dgm:pt modelId="{A271D632-178B-4C8A-9FF8-F9F6BFABE404}" type="pres">
      <dgm:prSet presAssocID="{A2D5B1E5-AA71-4266-8DB0-F4F14528B371}" presName="EmptyPlaceHolder" presStyleCnt="0"/>
      <dgm:spPr/>
    </dgm:pt>
    <dgm:pt modelId="{C9961788-47BD-47F2-8AD6-91BB9AAC8E96}" type="pres">
      <dgm:prSet presAssocID="{0AF48159-DE17-43EC-BDAA-0546178D90FB}" presName="spaceBetweenRectangles" presStyleCnt="0"/>
      <dgm:spPr/>
    </dgm:pt>
    <dgm:pt modelId="{4017C6BF-78FC-48C5-9574-13AFD7D7619D}" type="pres">
      <dgm:prSet presAssocID="{91A05F62-2146-4F90-AA5E-F6C9D73C2796}" presName="composite" presStyleCnt="0"/>
      <dgm:spPr/>
    </dgm:pt>
    <dgm:pt modelId="{AFFF2FE9-5C89-4A60-85DD-7979D5602E20}" type="pres">
      <dgm:prSet presAssocID="{91A05F62-2146-4F90-AA5E-F6C9D73C2796}" presName="L1TextContainer" presStyleLbl="revTx" presStyleIdx="3" presStyleCnt="5">
        <dgm:presLayoutVars>
          <dgm:chMax val="1"/>
          <dgm:chPref val="1"/>
          <dgm:bulletEnabled val="1"/>
        </dgm:presLayoutVars>
      </dgm:prSet>
      <dgm:spPr/>
    </dgm:pt>
    <dgm:pt modelId="{178A3D28-891C-493C-BCA1-6807DF632134}" type="pres">
      <dgm:prSet presAssocID="{91A05F62-2146-4F90-AA5E-F6C9D73C2796}" presName="L2TextContainerWrapper" presStyleCnt="0">
        <dgm:presLayoutVars>
          <dgm:chMax val="0"/>
          <dgm:chPref val="0"/>
          <dgm:bulletEnabled val="1"/>
        </dgm:presLayoutVars>
      </dgm:prSet>
      <dgm:spPr/>
    </dgm:pt>
    <dgm:pt modelId="{30D3765D-8B2E-4605-8A93-8DD419BADDE7}" type="pres">
      <dgm:prSet presAssocID="{91A05F62-2146-4F90-AA5E-F6C9D73C2796}" presName="L2TextContainer" presStyleLbl="bgAccFollowNode1" presStyleIdx="3" presStyleCnt="5"/>
      <dgm:spPr/>
    </dgm:pt>
    <dgm:pt modelId="{2FC17BC4-8164-4B91-A733-471D6ED265AF}" type="pres">
      <dgm:prSet presAssocID="{91A05F62-2146-4F90-AA5E-F6C9D73C2796}" presName="FlexibleEmptyPlaceHolder" presStyleCnt="0"/>
      <dgm:spPr/>
    </dgm:pt>
    <dgm:pt modelId="{6C978C86-95C7-409D-821F-ED84E781742C}" type="pres">
      <dgm:prSet presAssocID="{91A05F62-2146-4F90-AA5E-F6C9D73C2796}" presName="ConnectLine" presStyleLbl="alignNode1" presStyleIdx="3" presStyleCnt="5"/>
      <dgm:spPr>
        <a:solidFill>
          <a:schemeClr val="accent2">
            <a:hueOff val="-14194325"/>
            <a:satOff val="8423"/>
            <a:lumOff val="1616"/>
            <a:alphaOff val="0"/>
          </a:schemeClr>
        </a:solidFill>
        <a:ln w="6350" cap="flat" cmpd="sng" algn="ctr">
          <a:solidFill>
            <a:schemeClr val="accent2">
              <a:hueOff val="-14194325"/>
              <a:satOff val="8423"/>
              <a:lumOff val="1616"/>
              <a:alphaOff val="0"/>
            </a:schemeClr>
          </a:solidFill>
          <a:prstDash val="dash"/>
          <a:miter lim="800000"/>
        </a:ln>
        <a:effectLst/>
      </dgm:spPr>
    </dgm:pt>
    <dgm:pt modelId="{BBEF27C3-DC8C-4DF1-830E-88EA840C3D38}" type="pres">
      <dgm:prSet presAssocID="{91A05F62-2146-4F90-AA5E-F6C9D73C2796}" presName="ConnectorPoint" presStyleLbl="fgAcc1" presStyleIdx="3" presStyleCnt="5"/>
      <dgm:spPr>
        <a:solidFill>
          <a:schemeClr val="lt1">
            <a:alpha val="90000"/>
            <a:hueOff val="0"/>
            <a:satOff val="0"/>
            <a:lumOff val="0"/>
            <a:alphaOff val="0"/>
          </a:schemeClr>
        </a:solidFill>
        <a:ln w="19050" cap="flat" cmpd="sng" algn="ctr">
          <a:noFill/>
          <a:prstDash val="solid"/>
          <a:miter lim="800000"/>
        </a:ln>
        <a:effectLst/>
      </dgm:spPr>
    </dgm:pt>
    <dgm:pt modelId="{6B982C2B-6AFD-49CB-B1C6-830815F4D051}" type="pres">
      <dgm:prSet presAssocID="{91A05F62-2146-4F90-AA5E-F6C9D73C2796}" presName="EmptyPlaceHolder" presStyleCnt="0"/>
      <dgm:spPr/>
    </dgm:pt>
    <dgm:pt modelId="{7DE845E3-DD7F-40FB-856F-EB7C1DB97691}" type="pres">
      <dgm:prSet presAssocID="{8CAE653A-7E67-43F7-91D6-DFCD3AC85A19}" presName="spaceBetweenRectangles" presStyleCnt="0"/>
      <dgm:spPr/>
    </dgm:pt>
    <dgm:pt modelId="{12AC9E25-BB58-4B7E-8D2C-6B67574384A8}" type="pres">
      <dgm:prSet presAssocID="{4EC97AB6-605C-4C76-A299-B7896F4F43E0}" presName="composite" presStyleCnt="0"/>
      <dgm:spPr/>
    </dgm:pt>
    <dgm:pt modelId="{0F519984-7230-43A0-B9A8-01C35E35CBF2}" type="pres">
      <dgm:prSet presAssocID="{4EC97AB6-605C-4C76-A299-B7896F4F43E0}" presName="L1TextContainer" presStyleLbl="revTx" presStyleIdx="4" presStyleCnt="5">
        <dgm:presLayoutVars>
          <dgm:chMax val="1"/>
          <dgm:chPref val="1"/>
          <dgm:bulletEnabled val="1"/>
        </dgm:presLayoutVars>
      </dgm:prSet>
      <dgm:spPr/>
    </dgm:pt>
    <dgm:pt modelId="{D13CE57B-58AF-479D-AF78-645DD7CE8835}" type="pres">
      <dgm:prSet presAssocID="{4EC97AB6-605C-4C76-A299-B7896F4F43E0}" presName="L2TextContainerWrapper" presStyleCnt="0">
        <dgm:presLayoutVars>
          <dgm:chMax val="0"/>
          <dgm:chPref val="0"/>
          <dgm:bulletEnabled val="1"/>
        </dgm:presLayoutVars>
      </dgm:prSet>
      <dgm:spPr/>
    </dgm:pt>
    <dgm:pt modelId="{C81D7E2B-441F-45C9-9D23-3C5F751AF5CA}" type="pres">
      <dgm:prSet presAssocID="{4EC97AB6-605C-4C76-A299-B7896F4F43E0}" presName="L2TextContainer" presStyleLbl="bgAccFollowNode1" presStyleIdx="4" presStyleCnt="5" custLinFactNeighborX="-780" custLinFactNeighborY="-1361"/>
      <dgm:spPr/>
    </dgm:pt>
    <dgm:pt modelId="{E973D76C-BF9B-4824-8131-199BE8046236}" type="pres">
      <dgm:prSet presAssocID="{4EC97AB6-605C-4C76-A299-B7896F4F43E0}" presName="FlexibleEmptyPlaceHolder" presStyleCnt="0"/>
      <dgm:spPr/>
    </dgm:pt>
    <dgm:pt modelId="{211D1A93-CF81-46DB-9F17-50C708F147E7}" type="pres">
      <dgm:prSet presAssocID="{4EC97AB6-605C-4C76-A299-B7896F4F43E0}" presName="ConnectLine" presStyleLbl="alignNode1" presStyleIdx="4" presStyleCnt="5"/>
      <dgm:spPr>
        <a:solidFill>
          <a:schemeClr val="accent2">
            <a:hueOff val="-18925767"/>
            <a:satOff val="11230"/>
            <a:lumOff val="2155"/>
            <a:alphaOff val="0"/>
          </a:schemeClr>
        </a:solidFill>
        <a:ln w="6350" cap="flat" cmpd="sng" algn="ctr">
          <a:solidFill>
            <a:schemeClr val="accent2">
              <a:hueOff val="-18925767"/>
              <a:satOff val="11230"/>
              <a:lumOff val="2155"/>
              <a:alphaOff val="0"/>
            </a:schemeClr>
          </a:solidFill>
          <a:prstDash val="dash"/>
          <a:miter lim="800000"/>
        </a:ln>
        <a:effectLst/>
      </dgm:spPr>
    </dgm:pt>
    <dgm:pt modelId="{D269F810-6BA1-45BC-A81D-CC47BE8D451D}" type="pres">
      <dgm:prSet presAssocID="{4EC97AB6-605C-4C76-A299-B7896F4F43E0}" presName="ConnectorPoint" presStyleLbl="fgAcc1" presStyleIdx="4" presStyleCnt="5"/>
      <dgm:spPr>
        <a:solidFill>
          <a:schemeClr val="lt1">
            <a:alpha val="90000"/>
            <a:hueOff val="0"/>
            <a:satOff val="0"/>
            <a:lumOff val="0"/>
            <a:alphaOff val="0"/>
          </a:schemeClr>
        </a:solidFill>
        <a:ln w="19050" cap="flat" cmpd="sng" algn="ctr">
          <a:noFill/>
          <a:prstDash val="solid"/>
          <a:miter lim="800000"/>
        </a:ln>
        <a:effectLst/>
      </dgm:spPr>
    </dgm:pt>
    <dgm:pt modelId="{19C50DF7-4ED6-4D5D-AD2B-41B27C4E7110}" type="pres">
      <dgm:prSet presAssocID="{4EC97AB6-605C-4C76-A299-B7896F4F43E0}" presName="EmptyPlaceHolder" presStyleCnt="0"/>
      <dgm:spPr/>
    </dgm:pt>
  </dgm:ptLst>
  <dgm:cxnLst>
    <dgm:cxn modelId="{0F2B2803-E78B-4182-BEA8-01442053D154}" type="presOf" srcId="{67BEBD6C-CA5F-4BA0-9388-4C965A3601A4}" destId="{0A61248F-C349-4F65-835E-39C1D3E37808}" srcOrd="0" destOrd="1" presId="urn:microsoft.com/office/officeart/2017/3/layout/HorizontalPathTimeline"/>
    <dgm:cxn modelId="{E76E0B04-8AD7-4135-BEB6-8EF2B1193513}" srcId="{E79A44FF-C4B4-4C8A-A0CA-1DE3CE5F830E}" destId="{C7DC0876-61F0-406C-A546-25F0424F3E06}" srcOrd="0" destOrd="0" parTransId="{8A0F5539-1C55-4D35-B2A5-6EC3AAB8A97C}" sibTransId="{777230F7-6035-4BF9-BB04-6E6D2514C5F9}"/>
    <dgm:cxn modelId="{D2CAF210-CB7F-4CE1-932A-0A2F22468EE2}" srcId="{91A05F62-2146-4F90-AA5E-F6C9D73C2796}" destId="{8F6236C2-630A-4ACA-AAD7-B2290CF7BA82}" srcOrd="2" destOrd="0" parTransId="{F4905A6C-BE3F-45A4-936E-41969D268A23}" sibTransId="{A5B214B8-3D16-482F-BB73-0EC1530A7E4C}"/>
    <dgm:cxn modelId="{CA871313-2CA6-4F63-B995-B1A5A63C1EB2}" type="presOf" srcId="{F9778821-C5BE-455A-B3C3-780080DD9469}" destId="{87BC709C-5345-44C7-B01C-8427D718A183}" srcOrd="0" destOrd="3" presId="urn:microsoft.com/office/officeart/2017/3/layout/HorizontalPathTimeline"/>
    <dgm:cxn modelId="{73BE821A-DC41-4168-AA49-176DD19B616B}" type="presOf" srcId="{A2D5B1E5-AA71-4266-8DB0-F4F14528B371}" destId="{90060468-E432-4A09-8717-22717C947404}" srcOrd="0" destOrd="0" presId="urn:microsoft.com/office/officeart/2017/3/layout/HorizontalPathTimeline"/>
    <dgm:cxn modelId="{8EBFD81B-1410-437D-90B4-4BB8AAEAC786}" srcId="{A2D5B1E5-AA71-4266-8DB0-F4F14528B371}" destId="{DB52492D-D6C5-446D-8503-663B46640DEC}" srcOrd="1" destOrd="0" parTransId="{5E479C71-C164-4F43-BE12-56383BC3C277}" sibTransId="{5C35EBBF-2D16-4CA2-B393-65D7F4DD27E9}"/>
    <dgm:cxn modelId="{C2578C1C-7D10-475F-9105-1E321D2E664B}" srcId="{4EC97AB6-605C-4C76-A299-B7896F4F43E0}" destId="{3759CCF7-5A60-4C4B-B7AF-CF4C836A2802}" srcOrd="0" destOrd="0" parTransId="{EBCFF092-5148-4777-BB9B-E8A819D75BAA}" sibTransId="{AE987906-8C8C-436D-80ED-9223EF8E290A}"/>
    <dgm:cxn modelId="{63004C20-E682-40F5-87B6-4CD14E45DB4F}" srcId="{0D23B1B0-3705-43FA-B517-0174FA594A3F}" destId="{67BEBD6C-CA5F-4BA0-9388-4C965A3601A4}" srcOrd="1" destOrd="0" parTransId="{5E928DC1-C6A2-4E7A-B814-3ACF8B6E3BC1}" sibTransId="{52FB297C-44AC-4890-8F77-D737A109D5C8}"/>
    <dgm:cxn modelId="{BDBF7B23-F766-4F9F-9906-BB4841FC972C}" srcId="{C7DC0876-61F0-406C-A546-25F0424F3E06}" destId="{6C5A829B-66E9-41A6-BF3F-6D926C4A4ED3}" srcOrd="0" destOrd="0" parTransId="{2D92CE29-B88A-4AAE-9FBF-0670EBCD7D3F}" sibTransId="{64F21171-9B55-4105-AE6A-C086976D438E}"/>
    <dgm:cxn modelId="{36AADC29-F52E-4289-B269-825682324724}" type="presOf" srcId="{0D23B1B0-3705-43FA-B517-0174FA594A3F}" destId="{61084D5B-C165-452E-BFA9-A359FFA19A4E}" srcOrd="0" destOrd="0" presId="urn:microsoft.com/office/officeart/2017/3/layout/HorizontalPathTimeline"/>
    <dgm:cxn modelId="{85BB2631-7C0F-40C5-8D49-3B99753A30E5}" type="presOf" srcId="{C94BA33F-43D6-4F59-9B8B-6BE4EE5EC860}" destId="{87BC709C-5345-44C7-B01C-8427D718A183}" srcOrd="0" destOrd="0" presId="urn:microsoft.com/office/officeart/2017/3/layout/HorizontalPathTimeline"/>
    <dgm:cxn modelId="{9CCFD535-F12D-4F3B-BF69-95197EE899EB}" type="presOf" srcId="{19FD7CB4-1348-4EC7-AC4E-D649CF23AB53}" destId="{D87E2508-8017-483B-8298-3A937A75F478}" srcOrd="0" destOrd="1" presId="urn:microsoft.com/office/officeart/2017/3/layout/HorizontalPathTimeline"/>
    <dgm:cxn modelId="{8C71813A-3449-4431-8A8C-68312CDD6614}" type="presOf" srcId="{3759CCF7-5A60-4C4B-B7AF-CF4C836A2802}" destId="{C81D7E2B-441F-45C9-9D23-3C5F751AF5CA}" srcOrd="0" destOrd="0" presId="urn:microsoft.com/office/officeart/2017/3/layout/HorizontalPathTimeline"/>
    <dgm:cxn modelId="{4E261C41-4427-4875-B98B-8AB0FE857DB8}" type="presOf" srcId="{91A05F62-2146-4F90-AA5E-F6C9D73C2796}" destId="{AFFF2FE9-5C89-4A60-85DD-7979D5602E20}" srcOrd="0" destOrd="0" presId="urn:microsoft.com/office/officeart/2017/3/layout/HorizontalPathTimeline"/>
    <dgm:cxn modelId="{62BBE941-3B13-4C2D-85CD-9AACC915B476}" srcId="{0D23B1B0-3705-43FA-B517-0174FA594A3F}" destId="{0EAD4508-66E8-4D37-9317-EF56456B6185}" srcOrd="2" destOrd="0" parTransId="{092855AE-C9E6-4909-A49F-25B51F37FC62}" sibTransId="{4DE08FE6-F268-4A1C-97EA-8C55BDC68037}"/>
    <dgm:cxn modelId="{A030D442-35EF-4E94-ACC8-6085F44AA4E9}" type="presOf" srcId="{D661BABD-EF5D-4EDD-96D0-C35644F52A4D}" destId="{30D3765D-8B2E-4605-8A93-8DD419BADDE7}" srcOrd="0" destOrd="3" presId="urn:microsoft.com/office/officeart/2017/3/layout/HorizontalPathTimeline"/>
    <dgm:cxn modelId="{CF151964-3288-4FB2-A3AC-0521D8EB0B31}" type="presOf" srcId="{5FDA1C2F-770F-42DF-8DD0-C3A8C2BAE3BE}" destId="{87BC709C-5345-44C7-B01C-8427D718A183}" srcOrd="0" destOrd="2" presId="urn:microsoft.com/office/officeart/2017/3/layout/HorizontalPathTimeline"/>
    <dgm:cxn modelId="{C617AB64-D3C5-4F5F-B67E-87872AE48343}" type="presOf" srcId="{6E0E146F-F737-48D8-BF42-2BB90010714E}" destId="{30D3765D-8B2E-4605-8A93-8DD419BADDE7}" srcOrd="0" destOrd="0" presId="urn:microsoft.com/office/officeart/2017/3/layout/HorizontalPathTimeline"/>
    <dgm:cxn modelId="{F3267069-E580-47D5-B5C8-512DC563F4CA}" srcId="{91A05F62-2146-4F90-AA5E-F6C9D73C2796}" destId="{B7D824F6-D7A5-43DE-BFCF-8FC4BF7B9533}" srcOrd="1" destOrd="0" parTransId="{102506B7-7967-4A85-ADF6-8CAA574741D3}" sibTransId="{BA1C250D-0D07-4BA1-A063-FB28A6885ADC}"/>
    <dgm:cxn modelId="{078F7669-56F9-4BB5-9559-AFA0FE858EC4}" type="presOf" srcId="{4EC97AB6-605C-4C76-A299-B7896F4F43E0}" destId="{0F519984-7230-43A0-B9A8-01C35E35CBF2}" srcOrd="0" destOrd="0" presId="urn:microsoft.com/office/officeart/2017/3/layout/HorizontalPathTimeline"/>
    <dgm:cxn modelId="{05928F4E-FA63-4037-960B-21D95222B6F5}" type="presOf" srcId="{8F6236C2-630A-4ACA-AAD7-B2290CF7BA82}" destId="{30D3765D-8B2E-4605-8A93-8DD419BADDE7}" srcOrd="0" destOrd="2" presId="urn:microsoft.com/office/officeart/2017/3/layout/HorizontalPathTimeline"/>
    <dgm:cxn modelId="{94F94452-27CC-4C27-A3C7-B80FCF6134D3}" srcId="{E79A44FF-C4B4-4C8A-A0CA-1DE3CE5F830E}" destId="{91A05F62-2146-4F90-AA5E-F6C9D73C2796}" srcOrd="3" destOrd="0" parTransId="{6A638EB4-200C-433A-B657-2DA24ABCE75E}" sibTransId="{8CAE653A-7E67-43F7-91D6-DFCD3AC85A19}"/>
    <dgm:cxn modelId="{8A784973-21A6-4749-9950-E3072B931E8D}" srcId="{91A05F62-2146-4F90-AA5E-F6C9D73C2796}" destId="{D661BABD-EF5D-4EDD-96D0-C35644F52A4D}" srcOrd="3" destOrd="0" parTransId="{E813C771-4F3F-4E40-87F5-B815D0C0E6BF}" sibTransId="{E3B15027-0136-4454-A2DA-54A392451674}"/>
    <dgm:cxn modelId="{4D915273-6E7A-47E7-AAF6-ACEA46A98AD9}" type="presOf" srcId="{0EAD4508-66E8-4D37-9317-EF56456B6185}" destId="{0A61248F-C349-4F65-835E-39C1D3E37808}" srcOrd="0" destOrd="2" presId="urn:microsoft.com/office/officeart/2017/3/layout/HorizontalPathTimeline"/>
    <dgm:cxn modelId="{AA055A7A-249A-47F7-8618-BD464A73FFEC}" type="presOf" srcId="{DB52492D-D6C5-446D-8503-663B46640DEC}" destId="{87BC709C-5345-44C7-B01C-8427D718A183}" srcOrd="0" destOrd="1" presId="urn:microsoft.com/office/officeart/2017/3/layout/HorizontalPathTimeline"/>
    <dgm:cxn modelId="{B9FF937B-2267-4E27-8419-EC8584A411E7}" srcId="{E79A44FF-C4B4-4C8A-A0CA-1DE3CE5F830E}" destId="{A2D5B1E5-AA71-4266-8DB0-F4F14528B371}" srcOrd="2" destOrd="0" parTransId="{ECE975C4-67AF-4C3D-A8D7-4DBCA1EFC60B}" sibTransId="{0AF48159-DE17-43EC-BDAA-0546178D90FB}"/>
    <dgm:cxn modelId="{B9861A80-742E-48DB-B4F7-56AC82C18C7E}" srcId="{A2D5B1E5-AA71-4266-8DB0-F4F14528B371}" destId="{5FDA1C2F-770F-42DF-8DD0-C3A8C2BAE3BE}" srcOrd="2" destOrd="0" parTransId="{45A5BFF3-830A-41F6-8497-B02D58183556}" sibTransId="{F28A8130-9B3A-4BF8-9481-29E136FFFA15}"/>
    <dgm:cxn modelId="{B7D96F81-40B9-4E0C-88D0-EF4BA50CD10A}" srcId="{C7DC0876-61F0-406C-A546-25F0424F3E06}" destId="{19FD7CB4-1348-4EC7-AC4E-D649CF23AB53}" srcOrd="1" destOrd="0" parTransId="{476F9593-A7CA-4AD3-971A-7E8DF5573D7B}" sibTransId="{85F270A1-9C3E-416B-A362-00FA37BFFE12}"/>
    <dgm:cxn modelId="{03812591-8DD3-47A0-B947-3AB7D661C5A6}" srcId="{0D23B1B0-3705-43FA-B517-0174FA594A3F}" destId="{8C6100E9-FC64-45CB-A038-72F66EA02FD6}" srcOrd="0" destOrd="0" parTransId="{9047912F-C7C7-4BF1-8B39-0588919D9CAA}" sibTransId="{F5D70A82-E31B-4010-A1F4-2E7F88B402BB}"/>
    <dgm:cxn modelId="{AACB0494-DDEF-428F-AD23-A76016292644}" srcId="{91A05F62-2146-4F90-AA5E-F6C9D73C2796}" destId="{6E0E146F-F737-48D8-BF42-2BB90010714E}" srcOrd="0" destOrd="0" parTransId="{2AE44936-45FA-4C63-BD2F-6D5CE351FA7B}" sibTransId="{2A78774E-1CC2-40DF-B630-03DD37DAFD10}"/>
    <dgm:cxn modelId="{ABCB31A2-9C35-4FA2-8005-08621A78B621}" type="presOf" srcId="{C7DC0876-61F0-406C-A546-25F0424F3E06}" destId="{B37E9DCA-DEF3-454B-BD7D-3A0653F08544}" srcOrd="0" destOrd="0" presId="urn:microsoft.com/office/officeart/2017/3/layout/HorizontalPathTimeline"/>
    <dgm:cxn modelId="{1BB4BFA9-4D52-4EA4-BE74-D17D1DE80CBC}" type="presOf" srcId="{6C5A829B-66E9-41A6-BF3F-6D926C4A4ED3}" destId="{D87E2508-8017-483B-8298-3A937A75F478}" srcOrd="0" destOrd="0" presId="urn:microsoft.com/office/officeart/2017/3/layout/HorizontalPathTimeline"/>
    <dgm:cxn modelId="{A3C3D4AB-A823-492D-BF47-C2F4F995E20A}" srcId="{E79A44FF-C4B4-4C8A-A0CA-1DE3CE5F830E}" destId="{0D23B1B0-3705-43FA-B517-0174FA594A3F}" srcOrd="1" destOrd="0" parTransId="{77DD5C05-B860-4EA7-8068-055C6711059B}" sibTransId="{7E3E683F-F464-4D09-8D8A-777903581B42}"/>
    <dgm:cxn modelId="{BC5C9DB1-FAD2-45AB-9364-F08A164D1DC9}" type="presOf" srcId="{EBF243E8-E387-4826-972F-F54ECCA87AB0}" destId="{0A61248F-C349-4F65-835E-39C1D3E37808}" srcOrd="0" destOrd="3" presId="urn:microsoft.com/office/officeart/2017/3/layout/HorizontalPathTimeline"/>
    <dgm:cxn modelId="{4FDE00BE-CC5C-4FF6-8580-EB591C5E1C8B}" type="presOf" srcId="{E79A44FF-C4B4-4C8A-A0CA-1DE3CE5F830E}" destId="{87AF1CBF-F979-41C9-A2C6-9A620AFEF0A0}" srcOrd="0" destOrd="0" presId="urn:microsoft.com/office/officeart/2017/3/layout/HorizontalPathTimeline"/>
    <dgm:cxn modelId="{87AA15C8-65A1-472C-BE68-A52A518529EA}" srcId="{A2D5B1E5-AA71-4266-8DB0-F4F14528B371}" destId="{F9778821-C5BE-455A-B3C3-780080DD9469}" srcOrd="3" destOrd="0" parTransId="{ED6BE9C2-798F-4569-BA16-2F638B0B1379}" sibTransId="{D03272F3-E38C-4364-8D4A-643EF3006A71}"/>
    <dgm:cxn modelId="{85B499CA-A559-4C14-A24D-363EB70560B0}" srcId="{A2D5B1E5-AA71-4266-8DB0-F4F14528B371}" destId="{C94BA33F-43D6-4F59-9B8B-6BE4EE5EC860}" srcOrd="0" destOrd="0" parTransId="{AFBABE29-E6E8-4F51-9BDF-89D988EFA3C3}" sibTransId="{8E712F50-1AF3-4673-85AE-FE635D9C31A4}"/>
    <dgm:cxn modelId="{62DA39D3-3BA2-45A6-91A5-82732D83AC49}" type="presOf" srcId="{B7D824F6-D7A5-43DE-BFCF-8FC4BF7B9533}" destId="{30D3765D-8B2E-4605-8A93-8DD419BADDE7}" srcOrd="0" destOrd="1" presId="urn:microsoft.com/office/officeart/2017/3/layout/HorizontalPathTimeline"/>
    <dgm:cxn modelId="{0F2B6BEA-A61D-4181-BB69-5F62D92FF189}" type="presOf" srcId="{8C6100E9-FC64-45CB-A038-72F66EA02FD6}" destId="{0A61248F-C349-4F65-835E-39C1D3E37808}" srcOrd="0" destOrd="0" presId="urn:microsoft.com/office/officeart/2017/3/layout/HorizontalPathTimeline"/>
    <dgm:cxn modelId="{4930C4F2-61B1-4FBB-A877-0A2544DCD97A}" srcId="{E79A44FF-C4B4-4C8A-A0CA-1DE3CE5F830E}" destId="{4EC97AB6-605C-4C76-A299-B7896F4F43E0}" srcOrd="4" destOrd="0" parTransId="{82C490B8-8DF7-4EB1-8324-193CEFA65382}" sibTransId="{B847B6D0-6E18-47D9-875B-19901E086E88}"/>
    <dgm:cxn modelId="{81AE0CFB-F688-4890-A39F-2C3243430272}" srcId="{0D23B1B0-3705-43FA-B517-0174FA594A3F}" destId="{EBF243E8-E387-4826-972F-F54ECCA87AB0}" srcOrd="3" destOrd="0" parTransId="{AFC945F5-F6BC-4216-ACBE-CFEEFAC45E00}" sibTransId="{5A78C6C4-AE02-4F85-A898-649A47A32F3E}"/>
    <dgm:cxn modelId="{1C8AF5F0-5748-499F-AFEF-7FFA5C819E70}" type="presParOf" srcId="{87AF1CBF-F979-41C9-A2C6-9A620AFEF0A0}" destId="{9462F441-2C85-4B1F-A347-1E14D5005D1B}" srcOrd="0" destOrd="0" presId="urn:microsoft.com/office/officeart/2017/3/layout/HorizontalPathTimeline"/>
    <dgm:cxn modelId="{763F6A7F-B80E-4852-BEA2-51F5A5B833B1}" type="presParOf" srcId="{87AF1CBF-F979-41C9-A2C6-9A620AFEF0A0}" destId="{D769058D-45BD-4478-9030-B12F32F34D4B}" srcOrd="1" destOrd="0" presId="urn:microsoft.com/office/officeart/2017/3/layout/HorizontalPathTimeline"/>
    <dgm:cxn modelId="{AD0FF455-95CE-40AE-A636-EE5D23270816}" type="presParOf" srcId="{D769058D-45BD-4478-9030-B12F32F34D4B}" destId="{1E9B6583-C61F-49DD-9CB0-676E09C501A1}" srcOrd="0" destOrd="0" presId="urn:microsoft.com/office/officeart/2017/3/layout/HorizontalPathTimeline"/>
    <dgm:cxn modelId="{53B6C6C0-4006-45CE-B427-BFA5F03126DC}" type="presParOf" srcId="{1E9B6583-C61F-49DD-9CB0-676E09C501A1}" destId="{B37E9DCA-DEF3-454B-BD7D-3A0653F08544}" srcOrd="0" destOrd="0" presId="urn:microsoft.com/office/officeart/2017/3/layout/HorizontalPathTimeline"/>
    <dgm:cxn modelId="{4D7BF40E-02DA-4497-BAE8-9F8580C9B907}" type="presParOf" srcId="{1E9B6583-C61F-49DD-9CB0-676E09C501A1}" destId="{C454794F-2C9F-43B6-94B0-BB6CD6EDE97B}" srcOrd="1" destOrd="0" presId="urn:microsoft.com/office/officeart/2017/3/layout/HorizontalPathTimeline"/>
    <dgm:cxn modelId="{EDD42160-5BB2-438C-97B0-408BC584D9FF}" type="presParOf" srcId="{C454794F-2C9F-43B6-94B0-BB6CD6EDE97B}" destId="{D87E2508-8017-483B-8298-3A937A75F478}" srcOrd="0" destOrd="0" presId="urn:microsoft.com/office/officeart/2017/3/layout/HorizontalPathTimeline"/>
    <dgm:cxn modelId="{72F7EBC2-BB55-42FA-AB0C-E08F350BEE31}" type="presParOf" srcId="{C454794F-2C9F-43B6-94B0-BB6CD6EDE97B}" destId="{0489AE90-A96B-4C2B-9FB7-4FB8D003CD6C}" srcOrd="1" destOrd="0" presId="urn:microsoft.com/office/officeart/2017/3/layout/HorizontalPathTimeline"/>
    <dgm:cxn modelId="{74BB3D1E-5E99-433D-BA55-9F0EE3AD0397}" type="presParOf" srcId="{1E9B6583-C61F-49DD-9CB0-676E09C501A1}" destId="{F6B880AE-154E-4314-BB32-B65AEBA98F46}" srcOrd="2" destOrd="0" presId="urn:microsoft.com/office/officeart/2017/3/layout/HorizontalPathTimeline"/>
    <dgm:cxn modelId="{F9AFF177-8188-41B6-9604-B313AE3A0A2C}" type="presParOf" srcId="{1E9B6583-C61F-49DD-9CB0-676E09C501A1}" destId="{0542C592-1D36-4D56-91D7-A10D76EDC09C}" srcOrd="3" destOrd="0" presId="urn:microsoft.com/office/officeart/2017/3/layout/HorizontalPathTimeline"/>
    <dgm:cxn modelId="{F3AD916E-70ED-40F4-BED3-5B6BF6534D3D}" type="presParOf" srcId="{1E9B6583-C61F-49DD-9CB0-676E09C501A1}" destId="{E8FF5F92-F51D-4831-80BD-4D6BFCD2F074}" srcOrd="4" destOrd="0" presId="urn:microsoft.com/office/officeart/2017/3/layout/HorizontalPathTimeline"/>
    <dgm:cxn modelId="{8D396E44-BB16-4628-BA1D-B1430A572123}" type="presParOf" srcId="{D769058D-45BD-4478-9030-B12F32F34D4B}" destId="{74327CE5-4D0F-4F8F-A2A1-503C8862E0A3}" srcOrd="1" destOrd="0" presId="urn:microsoft.com/office/officeart/2017/3/layout/HorizontalPathTimeline"/>
    <dgm:cxn modelId="{999C41BC-43BA-47D1-8A69-7A9855DDCDA9}" type="presParOf" srcId="{D769058D-45BD-4478-9030-B12F32F34D4B}" destId="{BAC7A537-A20F-482A-95B1-80739E4A8E28}" srcOrd="2" destOrd="0" presId="urn:microsoft.com/office/officeart/2017/3/layout/HorizontalPathTimeline"/>
    <dgm:cxn modelId="{BF014124-3AE2-4D41-AADD-1B9B28733D06}" type="presParOf" srcId="{BAC7A537-A20F-482A-95B1-80739E4A8E28}" destId="{61084D5B-C165-452E-BFA9-A359FFA19A4E}" srcOrd="0" destOrd="0" presId="urn:microsoft.com/office/officeart/2017/3/layout/HorizontalPathTimeline"/>
    <dgm:cxn modelId="{925C5981-7AB2-44F0-8B67-08D4BB2C7D15}" type="presParOf" srcId="{BAC7A537-A20F-482A-95B1-80739E4A8E28}" destId="{67E2D67D-2A94-4930-B771-0C1CD2B87731}" srcOrd="1" destOrd="0" presId="urn:microsoft.com/office/officeart/2017/3/layout/HorizontalPathTimeline"/>
    <dgm:cxn modelId="{C7B91039-4BE7-458F-B7F3-322E55DABC10}" type="presParOf" srcId="{67E2D67D-2A94-4930-B771-0C1CD2B87731}" destId="{0A61248F-C349-4F65-835E-39C1D3E37808}" srcOrd="0" destOrd="0" presId="urn:microsoft.com/office/officeart/2017/3/layout/HorizontalPathTimeline"/>
    <dgm:cxn modelId="{63D31A1D-7B53-4089-BE97-26FA66F5F5D7}" type="presParOf" srcId="{67E2D67D-2A94-4930-B771-0C1CD2B87731}" destId="{07683D1E-1C72-4ED0-AD62-E8CBFEA0C2BF}" srcOrd="1" destOrd="0" presId="urn:microsoft.com/office/officeart/2017/3/layout/HorizontalPathTimeline"/>
    <dgm:cxn modelId="{6F9A831D-E320-4BF1-89FF-2B3724B89D9F}" type="presParOf" srcId="{BAC7A537-A20F-482A-95B1-80739E4A8E28}" destId="{0E951041-637B-48A1-A597-2BFAF6C8F6ED}" srcOrd="2" destOrd="0" presId="urn:microsoft.com/office/officeart/2017/3/layout/HorizontalPathTimeline"/>
    <dgm:cxn modelId="{57E7F2EE-6E07-433E-B4B9-CD723A803885}" type="presParOf" srcId="{BAC7A537-A20F-482A-95B1-80739E4A8E28}" destId="{301A8D89-EE3A-4908-AC7E-0D9885724034}" srcOrd="3" destOrd="0" presId="urn:microsoft.com/office/officeart/2017/3/layout/HorizontalPathTimeline"/>
    <dgm:cxn modelId="{35FBF317-CDFB-4E7A-B34D-2F2EFA812B02}" type="presParOf" srcId="{BAC7A537-A20F-482A-95B1-80739E4A8E28}" destId="{CDF4615C-F4AE-489B-93EA-66B13B61281A}" srcOrd="4" destOrd="0" presId="urn:microsoft.com/office/officeart/2017/3/layout/HorizontalPathTimeline"/>
    <dgm:cxn modelId="{C72CBA2A-B9F6-4495-9BE2-204906418D51}" type="presParOf" srcId="{D769058D-45BD-4478-9030-B12F32F34D4B}" destId="{793567F8-FD34-4313-A053-0CB8138137C4}" srcOrd="3" destOrd="0" presId="urn:microsoft.com/office/officeart/2017/3/layout/HorizontalPathTimeline"/>
    <dgm:cxn modelId="{A6140C42-4C6B-4AA3-BF38-65EA7070C8B7}" type="presParOf" srcId="{D769058D-45BD-4478-9030-B12F32F34D4B}" destId="{02F09724-4235-4B6E-8EC1-B45D7362E2C9}" srcOrd="4" destOrd="0" presId="urn:microsoft.com/office/officeart/2017/3/layout/HorizontalPathTimeline"/>
    <dgm:cxn modelId="{65E6BD53-BB38-40E3-AD64-E69823537B3E}" type="presParOf" srcId="{02F09724-4235-4B6E-8EC1-B45D7362E2C9}" destId="{90060468-E432-4A09-8717-22717C947404}" srcOrd="0" destOrd="0" presId="urn:microsoft.com/office/officeart/2017/3/layout/HorizontalPathTimeline"/>
    <dgm:cxn modelId="{E82A52EE-8FD3-4BD7-AC89-D4B9B85E07F9}" type="presParOf" srcId="{02F09724-4235-4B6E-8EC1-B45D7362E2C9}" destId="{E2559448-F0EE-4F75-B254-EC86DE595DC0}" srcOrd="1" destOrd="0" presId="urn:microsoft.com/office/officeart/2017/3/layout/HorizontalPathTimeline"/>
    <dgm:cxn modelId="{86FA1DD4-9C51-4E9F-B78E-84BFCB1182E6}" type="presParOf" srcId="{E2559448-F0EE-4F75-B254-EC86DE595DC0}" destId="{87BC709C-5345-44C7-B01C-8427D718A183}" srcOrd="0" destOrd="0" presId="urn:microsoft.com/office/officeart/2017/3/layout/HorizontalPathTimeline"/>
    <dgm:cxn modelId="{51636195-1BE0-4694-B18C-0B43C3B73748}" type="presParOf" srcId="{E2559448-F0EE-4F75-B254-EC86DE595DC0}" destId="{239C9BC3-C409-49C6-B177-9C3BD7ABFE1B}" srcOrd="1" destOrd="0" presId="urn:microsoft.com/office/officeart/2017/3/layout/HorizontalPathTimeline"/>
    <dgm:cxn modelId="{6D25F479-716C-4E90-BFD8-88D30234A39B}" type="presParOf" srcId="{02F09724-4235-4B6E-8EC1-B45D7362E2C9}" destId="{DA68AA8B-26C7-4AE2-9CF4-370AFE61C38C}" srcOrd="2" destOrd="0" presId="urn:microsoft.com/office/officeart/2017/3/layout/HorizontalPathTimeline"/>
    <dgm:cxn modelId="{DCF08500-96BB-40C3-B374-7C7B68CE848F}" type="presParOf" srcId="{02F09724-4235-4B6E-8EC1-B45D7362E2C9}" destId="{316F1B12-33F9-4C13-ACB4-5C0983A6B0FE}" srcOrd="3" destOrd="0" presId="urn:microsoft.com/office/officeart/2017/3/layout/HorizontalPathTimeline"/>
    <dgm:cxn modelId="{9F567594-E480-4B75-A98A-97DB3360BF67}" type="presParOf" srcId="{02F09724-4235-4B6E-8EC1-B45D7362E2C9}" destId="{A271D632-178B-4C8A-9FF8-F9F6BFABE404}" srcOrd="4" destOrd="0" presId="urn:microsoft.com/office/officeart/2017/3/layout/HorizontalPathTimeline"/>
    <dgm:cxn modelId="{E07EFCB2-1DCC-471A-8390-51248FA8CCD1}" type="presParOf" srcId="{D769058D-45BD-4478-9030-B12F32F34D4B}" destId="{C9961788-47BD-47F2-8AD6-91BB9AAC8E96}" srcOrd="5" destOrd="0" presId="urn:microsoft.com/office/officeart/2017/3/layout/HorizontalPathTimeline"/>
    <dgm:cxn modelId="{0506A74F-AFFC-4167-B8CF-814BF3FFF8DA}" type="presParOf" srcId="{D769058D-45BD-4478-9030-B12F32F34D4B}" destId="{4017C6BF-78FC-48C5-9574-13AFD7D7619D}" srcOrd="6" destOrd="0" presId="urn:microsoft.com/office/officeart/2017/3/layout/HorizontalPathTimeline"/>
    <dgm:cxn modelId="{98B086AC-9BCB-4343-92FC-71892F3C3CFD}" type="presParOf" srcId="{4017C6BF-78FC-48C5-9574-13AFD7D7619D}" destId="{AFFF2FE9-5C89-4A60-85DD-7979D5602E20}" srcOrd="0" destOrd="0" presId="urn:microsoft.com/office/officeart/2017/3/layout/HorizontalPathTimeline"/>
    <dgm:cxn modelId="{38678160-45FA-4FC4-97FA-F549E2C233D6}" type="presParOf" srcId="{4017C6BF-78FC-48C5-9574-13AFD7D7619D}" destId="{178A3D28-891C-493C-BCA1-6807DF632134}" srcOrd="1" destOrd="0" presId="urn:microsoft.com/office/officeart/2017/3/layout/HorizontalPathTimeline"/>
    <dgm:cxn modelId="{2EF02CC8-B371-4CFD-BAF1-F4B45CF0E686}" type="presParOf" srcId="{178A3D28-891C-493C-BCA1-6807DF632134}" destId="{30D3765D-8B2E-4605-8A93-8DD419BADDE7}" srcOrd="0" destOrd="0" presId="urn:microsoft.com/office/officeart/2017/3/layout/HorizontalPathTimeline"/>
    <dgm:cxn modelId="{7A869F59-CB6D-47CB-B2D5-D618BAEC189D}" type="presParOf" srcId="{178A3D28-891C-493C-BCA1-6807DF632134}" destId="{2FC17BC4-8164-4B91-A733-471D6ED265AF}" srcOrd="1" destOrd="0" presId="urn:microsoft.com/office/officeart/2017/3/layout/HorizontalPathTimeline"/>
    <dgm:cxn modelId="{CF20FC48-D2AA-476B-8114-EB82466F52EC}" type="presParOf" srcId="{4017C6BF-78FC-48C5-9574-13AFD7D7619D}" destId="{6C978C86-95C7-409D-821F-ED84E781742C}" srcOrd="2" destOrd="0" presId="urn:microsoft.com/office/officeart/2017/3/layout/HorizontalPathTimeline"/>
    <dgm:cxn modelId="{750E7704-0482-494B-ABB9-9BCC3AA993FA}" type="presParOf" srcId="{4017C6BF-78FC-48C5-9574-13AFD7D7619D}" destId="{BBEF27C3-DC8C-4DF1-830E-88EA840C3D38}" srcOrd="3" destOrd="0" presId="urn:microsoft.com/office/officeart/2017/3/layout/HorizontalPathTimeline"/>
    <dgm:cxn modelId="{655BD0E8-CBF3-42A9-835B-9AD295CFA55F}" type="presParOf" srcId="{4017C6BF-78FC-48C5-9574-13AFD7D7619D}" destId="{6B982C2B-6AFD-49CB-B1C6-830815F4D051}" srcOrd="4" destOrd="0" presId="urn:microsoft.com/office/officeart/2017/3/layout/HorizontalPathTimeline"/>
    <dgm:cxn modelId="{D8665CCE-D73C-4311-9EEB-31E0145A5D97}" type="presParOf" srcId="{D769058D-45BD-4478-9030-B12F32F34D4B}" destId="{7DE845E3-DD7F-40FB-856F-EB7C1DB97691}" srcOrd="7" destOrd="0" presId="urn:microsoft.com/office/officeart/2017/3/layout/HorizontalPathTimeline"/>
    <dgm:cxn modelId="{7FBB95F2-64F9-4CDB-BFC9-C5426D564986}" type="presParOf" srcId="{D769058D-45BD-4478-9030-B12F32F34D4B}" destId="{12AC9E25-BB58-4B7E-8D2C-6B67574384A8}" srcOrd="8" destOrd="0" presId="urn:microsoft.com/office/officeart/2017/3/layout/HorizontalPathTimeline"/>
    <dgm:cxn modelId="{EE523543-D6F3-433A-AD06-C346D8D1FA5E}" type="presParOf" srcId="{12AC9E25-BB58-4B7E-8D2C-6B67574384A8}" destId="{0F519984-7230-43A0-B9A8-01C35E35CBF2}" srcOrd="0" destOrd="0" presId="urn:microsoft.com/office/officeart/2017/3/layout/HorizontalPathTimeline"/>
    <dgm:cxn modelId="{754E0EF8-9706-49AA-B7A5-175402DA2960}" type="presParOf" srcId="{12AC9E25-BB58-4B7E-8D2C-6B67574384A8}" destId="{D13CE57B-58AF-479D-AF78-645DD7CE8835}" srcOrd="1" destOrd="0" presId="urn:microsoft.com/office/officeart/2017/3/layout/HorizontalPathTimeline"/>
    <dgm:cxn modelId="{2337C74A-175C-43BB-803E-C108CB3D2604}" type="presParOf" srcId="{D13CE57B-58AF-479D-AF78-645DD7CE8835}" destId="{C81D7E2B-441F-45C9-9D23-3C5F751AF5CA}" srcOrd="0" destOrd="0" presId="urn:microsoft.com/office/officeart/2017/3/layout/HorizontalPathTimeline"/>
    <dgm:cxn modelId="{53B74430-2916-4FBF-9CF3-42E2783F755D}" type="presParOf" srcId="{D13CE57B-58AF-479D-AF78-645DD7CE8835}" destId="{E973D76C-BF9B-4824-8131-199BE8046236}" srcOrd="1" destOrd="0" presId="urn:microsoft.com/office/officeart/2017/3/layout/HorizontalPathTimeline"/>
    <dgm:cxn modelId="{B1D9ABA6-4D72-4808-83DC-AA154488B02D}" type="presParOf" srcId="{12AC9E25-BB58-4B7E-8D2C-6B67574384A8}" destId="{211D1A93-CF81-46DB-9F17-50C708F147E7}" srcOrd="2" destOrd="0" presId="urn:microsoft.com/office/officeart/2017/3/layout/HorizontalPathTimeline"/>
    <dgm:cxn modelId="{27F1A0CB-4C84-44D9-9529-39A8DEC1D53C}" type="presParOf" srcId="{12AC9E25-BB58-4B7E-8D2C-6B67574384A8}" destId="{D269F810-6BA1-45BC-A81D-CC47BE8D451D}" srcOrd="3" destOrd="0" presId="urn:microsoft.com/office/officeart/2017/3/layout/HorizontalPathTimeline"/>
    <dgm:cxn modelId="{55FB92F1-65C4-4402-B369-C6CEEF5E826E}" type="presParOf" srcId="{12AC9E25-BB58-4B7E-8D2C-6B67574384A8}" destId="{19C50DF7-4ED6-4D5D-AD2B-41B27C4E7110}" srcOrd="4" destOrd="0" presId="urn:microsoft.com/office/officeart/2017/3/layout/HorizontalPath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61C23F3-548A-47E7-978F-C1B9DDE2E359}" type="doc">
      <dgm:prSet loTypeId="urn:microsoft.com/office/officeart/2005/8/layout/balance1" loCatId="relationship" qsTypeId="urn:microsoft.com/office/officeart/2005/8/quickstyle/simple1" qsCatId="simple" csTypeId="urn:microsoft.com/office/officeart/2005/8/colors/colorful1" csCatId="colorful" phldr="1"/>
      <dgm:spPr/>
      <dgm:t>
        <a:bodyPr/>
        <a:lstStyle/>
        <a:p>
          <a:endParaRPr lang="en-GB"/>
        </a:p>
      </dgm:t>
    </dgm:pt>
    <dgm:pt modelId="{1925DFD7-7005-41AA-9D10-4B8D1D4E8145}">
      <dgm:prSet phldrT="[Text]"/>
      <dgm:spPr>
        <a:xfrm>
          <a:off x="1191382" y="52959"/>
          <a:ext cx="1708927" cy="810895"/>
        </a:xfrm>
        <a:prstGeom prst="roundRect">
          <a:avLst>
            <a:gd name="adj" fmla="val 10000"/>
          </a:avLst>
        </a:prstGeom>
        <a:solidFill>
          <a:srgbClr val="00AE9C">
            <a:lumMod val="20000"/>
            <a:lumOff val="80000"/>
            <a:alpha val="90000"/>
          </a:srgbClr>
        </a:solidFill>
        <a:ln w="25400" cap="flat" cmpd="sng" algn="ctr">
          <a:solidFill>
            <a:srgbClr val="FEFFFF">
              <a:alpha val="90000"/>
            </a:srgbClr>
          </a:solidFill>
          <a:prstDash val="solid"/>
        </a:ln>
        <a:effectLst/>
      </dgm:spPr>
      <dgm:t>
        <a:bodyPr/>
        <a:lstStyle/>
        <a:p>
          <a:pPr>
            <a:buNone/>
          </a:pPr>
          <a:r>
            <a:rPr lang="en-GB" b="1">
              <a:solidFill>
                <a:srgbClr val="003249">
                  <a:hueOff val="0"/>
                  <a:satOff val="0"/>
                  <a:lumOff val="0"/>
                  <a:alphaOff val="0"/>
                </a:srgbClr>
              </a:solidFill>
              <a:latin typeface="Arial" panose="020B0604020202020204"/>
              <a:ea typeface="+mn-ea"/>
              <a:cs typeface="+mn-cs"/>
            </a:rPr>
            <a:t>Simplified LCA</a:t>
          </a:r>
        </a:p>
      </dgm:t>
    </dgm:pt>
    <dgm:pt modelId="{F8970654-913D-479A-8E15-3302AC939C67}" type="parTrans" cxnId="{DE729DED-4CB6-4F61-8D01-C6896E18903F}">
      <dgm:prSet/>
      <dgm:spPr/>
      <dgm:t>
        <a:bodyPr/>
        <a:lstStyle/>
        <a:p>
          <a:endParaRPr lang="en-GB"/>
        </a:p>
      </dgm:t>
    </dgm:pt>
    <dgm:pt modelId="{A0EDF08C-4DA5-43C3-BC1B-D75DF05E52C8}" type="sibTrans" cxnId="{DE729DED-4CB6-4F61-8D01-C6896E18903F}">
      <dgm:prSet/>
      <dgm:spPr/>
      <dgm:t>
        <a:bodyPr/>
        <a:lstStyle/>
        <a:p>
          <a:endParaRPr lang="en-GB"/>
        </a:p>
      </dgm:t>
    </dgm:pt>
    <dgm:pt modelId="{E6138399-4599-4489-8353-EA7B34BF6D02}">
      <dgm:prSet phldrT="[Text]"/>
      <dgm:spPr>
        <a:xfrm rot="240000">
          <a:off x="1293098" y="2013471"/>
          <a:ext cx="1502472" cy="1065477"/>
        </a:xfrm>
        <a:prstGeom prst="roundRect">
          <a:avLst/>
        </a:prstGeom>
        <a:solidFill>
          <a:srgbClr val="009BDA">
            <a:hueOff val="0"/>
            <a:satOff val="0"/>
            <a:lumOff val="0"/>
            <a:alphaOff val="0"/>
          </a:srgbClr>
        </a:solidFill>
        <a:ln w="25400" cap="flat" cmpd="sng" algn="ctr">
          <a:solidFill>
            <a:srgbClr val="FEFFFF">
              <a:hueOff val="0"/>
              <a:satOff val="0"/>
              <a:lumOff val="0"/>
              <a:alphaOff val="0"/>
            </a:srgbClr>
          </a:solidFill>
          <a:prstDash val="solid"/>
        </a:ln>
        <a:effectLst/>
      </dgm:spPr>
      <dgm:t>
        <a:bodyPr/>
        <a:lstStyle/>
        <a:p>
          <a:pPr>
            <a:buNone/>
          </a:pPr>
          <a:r>
            <a:rPr lang="en-GB">
              <a:solidFill>
                <a:srgbClr val="FEFFFF"/>
              </a:solidFill>
              <a:latin typeface="Arial" panose="020B0604020202020204"/>
              <a:ea typeface="+mn-ea"/>
              <a:cs typeface="+mn-cs"/>
            </a:rPr>
            <a:t>Generic datasets</a:t>
          </a:r>
        </a:p>
      </dgm:t>
    </dgm:pt>
    <dgm:pt modelId="{EE90FBA1-99A2-420F-B7D3-DEEC94CD8551}" type="parTrans" cxnId="{64BD827D-3283-42D4-9506-D6B1EA88D2D7}">
      <dgm:prSet/>
      <dgm:spPr/>
      <dgm:t>
        <a:bodyPr/>
        <a:lstStyle/>
        <a:p>
          <a:endParaRPr lang="en-GB"/>
        </a:p>
      </dgm:t>
    </dgm:pt>
    <dgm:pt modelId="{A305A2DF-B843-4477-8E58-CC18B2504B90}" type="sibTrans" cxnId="{64BD827D-3283-42D4-9506-D6B1EA88D2D7}">
      <dgm:prSet/>
      <dgm:spPr/>
      <dgm:t>
        <a:bodyPr/>
        <a:lstStyle/>
        <a:p>
          <a:endParaRPr lang="en-GB"/>
        </a:p>
      </dgm:t>
    </dgm:pt>
    <dgm:pt modelId="{B0335C5D-DFCF-4E30-A90B-F9D92922993E}">
      <dgm:prSet phldrT="[Text]"/>
      <dgm:spPr>
        <a:xfrm>
          <a:off x="3424368" y="52959"/>
          <a:ext cx="1459611" cy="810895"/>
        </a:xfrm>
        <a:prstGeom prst="roundRect">
          <a:avLst>
            <a:gd name="adj" fmla="val 10000"/>
          </a:avLst>
        </a:prstGeom>
        <a:solidFill>
          <a:srgbClr val="FBAB18">
            <a:tint val="40000"/>
            <a:alpha val="90000"/>
            <a:hueOff val="0"/>
            <a:satOff val="0"/>
            <a:lumOff val="0"/>
            <a:alphaOff val="0"/>
          </a:srgbClr>
        </a:solidFill>
        <a:ln w="25400" cap="flat" cmpd="sng" algn="ctr">
          <a:solidFill>
            <a:srgbClr val="FBAB18">
              <a:tint val="40000"/>
              <a:alpha val="90000"/>
              <a:hueOff val="0"/>
              <a:satOff val="0"/>
              <a:lumOff val="0"/>
              <a:alphaOff val="0"/>
            </a:srgbClr>
          </a:solidFill>
          <a:prstDash val="solid"/>
        </a:ln>
        <a:effectLst/>
      </dgm:spPr>
      <dgm:t>
        <a:bodyPr/>
        <a:lstStyle/>
        <a:p>
          <a:pPr>
            <a:buNone/>
          </a:pPr>
          <a:r>
            <a:rPr lang="en-GB" b="1">
              <a:solidFill>
                <a:srgbClr val="003249">
                  <a:hueOff val="0"/>
                  <a:satOff val="0"/>
                  <a:lumOff val="0"/>
                  <a:alphaOff val="0"/>
                </a:srgbClr>
              </a:solidFill>
              <a:latin typeface="Arial" panose="020B0604020202020204"/>
              <a:ea typeface="+mn-ea"/>
              <a:cs typeface="+mn-cs"/>
            </a:rPr>
            <a:t>Full LCA</a:t>
          </a:r>
        </a:p>
      </dgm:t>
    </dgm:pt>
    <dgm:pt modelId="{B1435A08-CA4F-4840-9F1C-1E9EFE4B8C3E}" type="parTrans" cxnId="{DC7473FF-D491-4F9F-B0E2-1C0C80A3956C}">
      <dgm:prSet/>
      <dgm:spPr/>
      <dgm:t>
        <a:bodyPr/>
        <a:lstStyle/>
        <a:p>
          <a:endParaRPr lang="en-GB"/>
        </a:p>
      </dgm:t>
    </dgm:pt>
    <dgm:pt modelId="{43C9B96A-8540-4255-A162-49C7BD3013A9}" type="sibTrans" cxnId="{DC7473FF-D491-4F9F-B0E2-1C0C80A3956C}">
      <dgm:prSet/>
      <dgm:spPr/>
      <dgm:t>
        <a:bodyPr/>
        <a:lstStyle/>
        <a:p>
          <a:endParaRPr lang="en-GB"/>
        </a:p>
      </dgm:t>
    </dgm:pt>
    <dgm:pt modelId="{9AC08445-F4DC-4FB2-87A3-0CCECD8A8699}">
      <dgm:prSet phldrT="[Text]"/>
      <dgm:spPr>
        <a:xfrm rot="240000">
          <a:off x="3381153" y="2159432"/>
          <a:ext cx="1502472" cy="1065477"/>
        </a:xfrm>
        <a:prstGeom prst="roundRect">
          <a:avLst/>
        </a:prstGeom>
        <a:solidFill>
          <a:srgbClr val="EC1A2F">
            <a:hueOff val="0"/>
            <a:satOff val="0"/>
            <a:lumOff val="0"/>
            <a:alphaOff val="0"/>
          </a:srgbClr>
        </a:solidFill>
        <a:ln w="25400" cap="flat" cmpd="sng" algn="ctr">
          <a:solidFill>
            <a:srgbClr val="FEFFFF">
              <a:hueOff val="0"/>
              <a:satOff val="0"/>
              <a:lumOff val="0"/>
              <a:alphaOff val="0"/>
            </a:srgbClr>
          </a:solidFill>
          <a:prstDash val="solid"/>
        </a:ln>
        <a:effectLst/>
      </dgm:spPr>
      <dgm:t>
        <a:bodyPr/>
        <a:lstStyle/>
        <a:p>
          <a:pPr>
            <a:buNone/>
          </a:pPr>
          <a:r>
            <a:rPr lang="en-GB">
              <a:solidFill>
                <a:srgbClr val="FEFFFF"/>
              </a:solidFill>
              <a:latin typeface="Arial" panose="020B0604020202020204"/>
              <a:ea typeface="+mn-ea"/>
              <a:cs typeface="+mn-cs"/>
            </a:rPr>
            <a:t>Detailed datasets creation</a:t>
          </a:r>
        </a:p>
      </dgm:t>
    </dgm:pt>
    <dgm:pt modelId="{14643704-1CD5-4E5C-B691-135DFAC2C8BF}" type="parTrans" cxnId="{E4AA1126-1E06-4008-857B-46D5BF239478}">
      <dgm:prSet/>
      <dgm:spPr/>
      <dgm:t>
        <a:bodyPr/>
        <a:lstStyle/>
        <a:p>
          <a:endParaRPr lang="en-GB"/>
        </a:p>
      </dgm:t>
    </dgm:pt>
    <dgm:pt modelId="{E087A298-5E0F-4446-9975-75489FEA25DB}" type="sibTrans" cxnId="{E4AA1126-1E06-4008-857B-46D5BF239478}">
      <dgm:prSet/>
      <dgm:spPr/>
      <dgm:t>
        <a:bodyPr/>
        <a:lstStyle/>
        <a:p>
          <a:endParaRPr lang="en-GB"/>
        </a:p>
      </dgm:t>
    </dgm:pt>
    <dgm:pt modelId="{03E0E0BA-5D98-418E-92EB-BC7D758B6469}">
      <dgm:prSet phldrT="[Text]"/>
      <dgm:spPr>
        <a:xfrm rot="240000">
          <a:off x="3462242" y="1056615"/>
          <a:ext cx="1502472" cy="1065477"/>
        </a:xfrm>
        <a:prstGeom prst="roundRect">
          <a:avLst/>
        </a:prstGeom>
        <a:solidFill>
          <a:srgbClr val="FBAB18">
            <a:hueOff val="0"/>
            <a:satOff val="0"/>
            <a:lumOff val="0"/>
            <a:alphaOff val="0"/>
          </a:srgbClr>
        </a:solidFill>
        <a:ln w="25400" cap="flat" cmpd="sng" algn="ctr">
          <a:solidFill>
            <a:srgbClr val="FEFFFF">
              <a:hueOff val="0"/>
              <a:satOff val="0"/>
              <a:lumOff val="0"/>
              <a:alphaOff val="0"/>
            </a:srgbClr>
          </a:solidFill>
          <a:prstDash val="solid"/>
        </a:ln>
        <a:effectLst/>
      </dgm:spPr>
      <dgm:t>
        <a:bodyPr/>
        <a:lstStyle/>
        <a:p>
          <a:pPr>
            <a:buNone/>
          </a:pPr>
          <a:r>
            <a:rPr lang="en-GB">
              <a:solidFill>
                <a:srgbClr val="FEFFFF"/>
              </a:solidFill>
              <a:latin typeface="Arial" panose="020B0604020202020204"/>
              <a:ea typeface="+mn-ea"/>
              <a:cs typeface="+mn-cs"/>
            </a:rPr>
            <a:t>Data collection from suppliers</a:t>
          </a:r>
        </a:p>
      </dgm:t>
    </dgm:pt>
    <dgm:pt modelId="{E3345842-B3A1-4B9B-9445-B883972E1007}" type="parTrans" cxnId="{EAAEA2A5-4CCD-4772-93D0-6F021EEBAABD}">
      <dgm:prSet/>
      <dgm:spPr/>
      <dgm:t>
        <a:bodyPr/>
        <a:lstStyle/>
        <a:p>
          <a:endParaRPr lang="en-GB"/>
        </a:p>
      </dgm:t>
    </dgm:pt>
    <dgm:pt modelId="{AA06D696-39C6-46F1-A11E-9A2BEFF195BC}" type="sibTrans" cxnId="{EAAEA2A5-4CCD-4772-93D0-6F021EEBAABD}">
      <dgm:prSet/>
      <dgm:spPr/>
      <dgm:t>
        <a:bodyPr/>
        <a:lstStyle/>
        <a:p>
          <a:endParaRPr lang="en-GB"/>
        </a:p>
      </dgm:t>
    </dgm:pt>
    <dgm:pt modelId="{AC1AEF79-2054-43A4-AE4D-C946CCC17766}" type="pres">
      <dgm:prSet presAssocID="{B61C23F3-548A-47E7-978F-C1B9DDE2E359}" presName="outerComposite" presStyleCnt="0">
        <dgm:presLayoutVars>
          <dgm:chMax val="2"/>
          <dgm:animLvl val="lvl"/>
          <dgm:resizeHandles val="exact"/>
        </dgm:presLayoutVars>
      </dgm:prSet>
      <dgm:spPr/>
    </dgm:pt>
    <dgm:pt modelId="{F6156259-6077-47D7-9F2F-B7983A8B06AB}" type="pres">
      <dgm:prSet presAssocID="{B61C23F3-548A-47E7-978F-C1B9DDE2E359}" presName="dummyMaxCanvas" presStyleCnt="0"/>
      <dgm:spPr/>
    </dgm:pt>
    <dgm:pt modelId="{9B00D2D4-6D7E-4191-9547-9D15D1819EEA}" type="pres">
      <dgm:prSet presAssocID="{B61C23F3-548A-47E7-978F-C1B9DDE2E359}" presName="parentComposite" presStyleCnt="0"/>
      <dgm:spPr/>
    </dgm:pt>
    <dgm:pt modelId="{B3C5AE8F-B01B-4EEB-A660-AE0D5D987518}" type="pres">
      <dgm:prSet presAssocID="{B61C23F3-548A-47E7-978F-C1B9DDE2E359}" presName="parent1" presStyleLbl="alignAccFollowNode1" presStyleIdx="0" presStyleCnt="4" custScaleX="117081" custLinFactNeighborY="6531">
        <dgm:presLayoutVars>
          <dgm:chMax val="4"/>
        </dgm:presLayoutVars>
      </dgm:prSet>
      <dgm:spPr/>
    </dgm:pt>
    <dgm:pt modelId="{DB749021-9667-4094-9BC8-9AC2B6D8369F}" type="pres">
      <dgm:prSet presAssocID="{B61C23F3-548A-47E7-978F-C1B9DDE2E359}" presName="parent2" presStyleLbl="alignAccFollowNode1" presStyleIdx="1" presStyleCnt="4" custLinFactNeighborY="6531">
        <dgm:presLayoutVars>
          <dgm:chMax val="4"/>
        </dgm:presLayoutVars>
      </dgm:prSet>
      <dgm:spPr/>
    </dgm:pt>
    <dgm:pt modelId="{461910B5-0072-4C2C-818F-17492684C7BF}" type="pres">
      <dgm:prSet presAssocID="{B61C23F3-548A-47E7-978F-C1B9DDE2E359}" presName="childrenComposite" presStyleCnt="0"/>
      <dgm:spPr/>
    </dgm:pt>
    <dgm:pt modelId="{3554E2B0-9CC9-4641-81BC-0499B4EEC6B3}" type="pres">
      <dgm:prSet presAssocID="{B61C23F3-548A-47E7-978F-C1B9DDE2E359}" presName="dummyMaxCanvas_ChildArea" presStyleCnt="0"/>
      <dgm:spPr/>
    </dgm:pt>
    <dgm:pt modelId="{1FBA789F-4836-4568-9CC1-2874B6767E6A}" type="pres">
      <dgm:prSet presAssocID="{B61C23F3-548A-47E7-978F-C1B9DDE2E359}" presName="fulcrum" presStyleLbl="alignAccFollowNode1" presStyleIdx="2" presStyleCnt="4"/>
      <dgm:spPr>
        <a:xfrm>
          <a:off x="2733595" y="3446303"/>
          <a:ext cx="608171" cy="608171"/>
        </a:xfrm>
        <a:prstGeom prst="triangle">
          <a:avLst/>
        </a:prstGeom>
        <a:solidFill>
          <a:srgbClr val="009BDA">
            <a:tint val="40000"/>
            <a:alpha val="90000"/>
            <a:hueOff val="0"/>
            <a:satOff val="0"/>
            <a:lumOff val="0"/>
            <a:alphaOff val="0"/>
          </a:srgbClr>
        </a:solidFill>
        <a:ln w="25400" cap="flat" cmpd="sng" algn="ctr">
          <a:solidFill>
            <a:srgbClr val="009BDA">
              <a:tint val="40000"/>
              <a:alpha val="90000"/>
              <a:hueOff val="0"/>
              <a:satOff val="0"/>
              <a:lumOff val="0"/>
              <a:alphaOff val="0"/>
            </a:srgbClr>
          </a:solidFill>
          <a:prstDash val="solid"/>
        </a:ln>
        <a:effectLst/>
      </dgm:spPr>
    </dgm:pt>
    <dgm:pt modelId="{A45E0DE6-E3B4-452E-B1CA-C3D8D84574DF}" type="pres">
      <dgm:prSet presAssocID="{B61C23F3-548A-47E7-978F-C1B9DDE2E359}" presName="balance_12" presStyleLbl="alignAccFollowNode1" presStyleIdx="3" presStyleCnt="4">
        <dgm:presLayoutVars>
          <dgm:bulletEnabled val="1"/>
        </dgm:presLayoutVars>
      </dgm:prSet>
      <dgm:spPr>
        <a:xfrm rot="240000">
          <a:off x="1212610" y="3185695"/>
          <a:ext cx="3650141" cy="255242"/>
        </a:xfrm>
        <a:prstGeom prst="rect">
          <a:avLst/>
        </a:prstGeom>
        <a:solidFill>
          <a:srgbClr val="8096A6">
            <a:tint val="40000"/>
            <a:alpha val="90000"/>
            <a:hueOff val="0"/>
            <a:satOff val="0"/>
            <a:lumOff val="0"/>
            <a:alphaOff val="0"/>
          </a:srgbClr>
        </a:solidFill>
        <a:ln w="25400" cap="flat" cmpd="sng" algn="ctr">
          <a:solidFill>
            <a:srgbClr val="8096A6">
              <a:tint val="40000"/>
              <a:alpha val="90000"/>
              <a:hueOff val="0"/>
              <a:satOff val="0"/>
              <a:lumOff val="0"/>
              <a:alphaOff val="0"/>
            </a:srgbClr>
          </a:solidFill>
          <a:prstDash val="solid"/>
        </a:ln>
        <a:effectLst/>
      </dgm:spPr>
    </dgm:pt>
    <dgm:pt modelId="{652616A4-151D-4182-8AB3-587C4E7CF1C1}" type="pres">
      <dgm:prSet presAssocID="{B61C23F3-548A-47E7-978F-C1B9DDE2E359}" presName="right_12_1" presStyleLbl="node1" presStyleIdx="0" presStyleCnt="3">
        <dgm:presLayoutVars>
          <dgm:bulletEnabled val="1"/>
        </dgm:presLayoutVars>
      </dgm:prSet>
      <dgm:spPr/>
    </dgm:pt>
    <dgm:pt modelId="{E8EEB577-104B-4F3B-B24F-1783EC094DBC}" type="pres">
      <dgm:prSet presAssocID="{B61C23F3-548A-47E7-978F-C1B9DDE2E359}" presName="right_12_2" presStyleLbl="node1" presStyleIdx="1" presStyleCnt="3">
        <dgm:presLayoutVars>
          <dgm:bulletEnabled val="1"/>
        </dgm:presLayoutVars>
      </dgm:prSet>
      <dgm:spPr/>
    </dgm:pt>
    <dgm:pt modelId="{16CCEBE0-1423-417A-BFCC-E18196844919}" type="pres">
      <dgm:prSet presAssocID="{B61C23F3-548A-47E7-978F-C1B9DDE2E359}" presName="left_12_1" presStyleLbl="node1" presStyleIdx="2" presStyleCnt="3">
        <dgm:presLayoutVars>
          <dgm:bulletEnabled val="1"/>
        </dgm:presLayoutVars>
      </dgm:prSet>
      <dgm:spPr/>
    </dgm:pt>
  </dgm:ptLst>
  <dgm:cxnLst>
    <dgm:cxn modelId="{E4AA1126-1E06-4008-857B-46D5BF239478}" srcId="{B0335C5D-DFCF-4E30-A90B-F9D92922993E}" destId="{9AC08445-F4DC-4FB2-87A3-0CCECD8A8699}" srcOrd="0" destOrd="0" parTransId="{14643704-1CD5-4E5C-B691-135DFAC2C8BF}" sibTransId="{E087A298-5E0F-4446-9975-75489FEA25DB}"/>
    <dgm:cxn modelId="{C2F9CC38-FDE2-4ECC-802E-EF5EBC742D25}" type="presOf" srcId="{1925DFD7-7005-41AA-9D10-4B8D1D4E8145}" destId="{B3C5AE8F-B01B-4EEB-A660-AE0D5D987518}" srcOrd="0" destOrd="0" presId="urn:microsoft.com/office/officeart/2005/8/layout/balance1"/>
    <dgm:cxn modelId="{B16D8A3E-1858-4A78-B252-25C1FC20F95D}" type="presOf" srcId="{03E0E0BA-5D98-418E-92EB-BC7D758B6469}" destId="{E8EEB577-104B-4F3B-B24F-1783EC094DBC}" srcOrd="0" destOrd="0" presId="urn:microsoft.com/office/officeart/2005/8/layout/balance1"/>
    <dgm:cxn modelId="{E3E11558-142B-45FF-A57E-54941813EF8F}" type="presOf" srcId="{B61C23F3-548A-47E7-978F-C1B9DDE2E359}" destId="{AC1AEF79-2054-43A4-AE4D-C946CCC17766}" srcOrd="0" destOrd="0" presId="urn:microsoft.com/office/officeart/2005/8/layout/balance1"/>
    <dgm:cxn modelId="{64BD827D-3283-42D4-9506-D6B1EA88D2D7}" srcId="{1925DFD7-7005-41AA-9D10-4B8D1D4E8145}" destId="{E6138399-4599-4489-8353-EA7B34BF6D02}" srcOrd="0" destOrd="0" parTransId="{EE90FBA1-99A2-420F-B7D3-DEEC94CD8551}" sibTransId="{A305A2DF-B843-4477-8E58-CC18B2504B90}"/>
    <dgm:cxn modelId="{6ED46589-2F3D-448D-9240-1D14FC67B249}" type="presOf" srcId="{B0335C5D-DFCF-4E30-A90B-F9D92922993E}" destId="{DB749021-9667-4094-9BC8-9AC2B6D8369F}" srcOrd="0" destOrd="0" presId="urn:microsoft.com/office/officeart/2005/8/layout/balance1"/>
    <dgm:cxn modelId="{EAAEA2A5-4CCD-4772-93D0-6F021EEBAABD}" srcId="{B0335C5D-DFCF-4E30-A90B-F9D92922993E}" destId="{03E0E0BA-5D98-418E-92EB-BC7D758B6469}" srcOrd="1" destOrd="0" parTransId="{E3345842-B3A1-4B9B-9445-B883972E1007}" sibTransId="{AA06D696-39C6-46F1-A11E-9A2BEFF195BC}"/>
    <dgm:cxn modelId="{EB8DD8AA-445D-4F72-91E1-22B83382FE54}" type="presOf" srcId="{E6138399-4599-4489-8353-EA7B34BF6D02}" destId="{16CCEBE0-1423-417A-BFCC-E18196844919}" srcOrd="0" destOrd="0" presId="urn:microsoft.com/office/officeart/2005/8/layout/balance1"/>
    <dgm:cxn modelId="{F85017EA-0389-4985-9728-878C91038715}" type="presOf" srcId="{9AC08445-F4DC-4FB2-87A3-0CCECD8A8699}" destId="{652616A4-151D-4182-8AB3-587C4E7CF1C1}" srcOrd="0" destOrd="0" presId="urn:microsoft.com/office/officeart/2005/8/layout/balance1"/>
    <dgm:cxn modelId="{DE729DED-4CB6-4F61-8D01-C6896E18903F}" srcId="{B61C23F3-548A-47E7-978F-C1B9DDE2E359}" destId="{1925DFD7-7005-41AA-9D10-4B8D1D4E8145}" srcOrd="0" destOrd="0" parTransId="{F8970654-913D-479A-8E15-3302AC939C67}" sibTransId="{A0EDF08C-4DA5-43C3-BC1B-D75DF05E52C8}"/>
    <dgm:cxn modelId="{DC7473FF-D491-4F9F-B0E2-1C0C80A3956C}" srcId="{B61C23F3-548A-47E7-978F-C1B9DDE2E359}" destId="{B0335C5D-DFCF-4E30-A90B-F9D92922993E}" srcOrd="1" destOrd="0" parTransId="{B1435A08-CA4F-4840-9F1C-1E9EFE4B8C3E}" sibTransId="{43C9B96A-8540-4255-A162-49C7BD3013A9}"/>
    <dgm:cxn modelId="{C7E9B41A-5A74-4365-BBC2-E2A1E108CF01}" type="presParOf" srcId="{AC1AEF79-2054-43A4-AE4D-C946CCC17766}" destId="{F6156259-6077-47D7-9F2F-B7983A8B06AB}" srcOrd="0" destOrd="0" presId="urn:microsoft.com/office/officeart/2005/8/layout/balance1"/>
    <dgm:cxn modelId="{ECCF5A5F-D54A-44A6-ADAA-5445B6A28067}" type="presParOf" srcId="{AC1AEF79-2054-43A4-AE4D-C946CCC17766}" destId="{9B00D2D4-6D7E-4191-9547-9D15D1819EEA}" srcOrd="1" destOrd="0" presId="urn:microsoft.com/office/officeart/2005/8/layout/balance1"/>
    <dgm:cxn modelId="{B2317328-5C1B-4F9E-ABE8-5CA10B472DBE}" type="presParOf" srcId="{9B00D2D4-6D7E-4191-9547-9D15D1819EEA}" destId="{B3C5AE8F-B01B-4EEB-A660-AE0D5D987518}" srcOrd="0" destOrd="0" presId="urn:microsoft.com/office/officeart/2005/8/layout/balance1"/>
    <dgm:cxn modelId="{60CB2D23-12E7-4F6F-9E7B-1E56567A8D5D}" type="presParOf" srcId="{9B00D2D4-6D7E-4191-9547-9D15D1819EEA}" destId="{DB749021-9667-4094-9BC8-9AC2B6D8369F}" srcOrd="1" destOrd="0" presId="urn:microsoft.com/office/officeart/2005/8/layout/balance1"/>
    <dgm:cxn modelId="{48FFAEB3-7EF1-4002-B065-61100EF9D4C4}" type="presParOf" srcId="{AC1AEF79-2054-43A4-AE4D-C946CCC17766}" destId="{461910B5-0072-4C2C-818F-17492684C7BF}" srcOrd="2" destOrd="0" presId="urn:microsoft.com/office/officeart/2005/8/layout/balance1"/>
    <dgm:cxn modelId="{8720358A-0BAE-424C-9905-0975BE21A03A}" type="presParOf" srcId="{461910B5-0072-4C2C-818F-17492684C7BF}" destId="{3554E2B0-9CC9-4641-81BC-0499B4EEC6B3}" srcOrd="0" destOrd="0" presId="urn:microsoft.com/office/officeart/2005/8/layout/balance1"/>
    <dgm:cxn modelId="{C4FE82F4-7A77-472C-A692-F4C51909217C}" type="presParOf" srcId="{461910B5-0072-4C2C-818F-17492684C7BF}" destId="{1FBA789F-4836-4568-9CC1-2874B6767E6A}" srcOrd="1" destOrd="0" presId="urn:microsoft.com/office/officeart/2005/8/layout/balance1"/>
    <dgm:cxn modelId="{27ED6040-3DED-4814-8E88-B7E7AED69705}" type="presParOf" srcId="{461910B5-0072-4C2C-818F-17492684C7BF}" destId="{A45E0DE6-E3B4-452E-B1CA-C3D8D84574DF}" srcOrd="2" destOrd="0" presId="urn:microsoft.com/office/officeart/2005/8/layout/balance1"/>
    <dgm:cxn modelId="{FFAE0369-A2A7-4BD3-B51E-D0E7207FAE1B}" type="presParOf" srcId="{461910B5-0072-4C2C-818F-17492684C7BF}" destId="{652616A4-151D-4182-8AB3-587C4E7CF1C1}" srcOrd="3" destOrd="0" presId="urn:microsoft.com/office/officeart/2005/8/layout/balance1"/>
    <dgm:cxn modelId="{7BFE8332-2459-4829-96BD-743144052905}" type="presParOf" srcId="{461910B5-0072-4C2C-818F-17492684C7BF}" destId="{E8EEB577-104B-4F3B-B24F-1783EC094DBC}" srcOrd="4" destOrd="0" presId="urn:microsoft.com/office/officeart/2005/8/layout/balance1"/>
    <dgm:cxn modelId="{10477192-CF49-4D30-ADB6-D3444CDFB509}" type="presParOf" srcId="{461910B5-0072-4C2C-818F-17492684C7BF}" destId="{16CCEBE0-1423-417A-BFCC-E18196844919}" srcOrd="5" destOrd="0" presId="urn:microsoft.com/office/officeart/2005/8/layout/balanc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373482-26E5-4A9F-B267-7AD47AB25676}">
      <dsp:nvSpPr>
        <dsp:cNvPr id="0" name=""/>
        <dsp:cNvSpPr/>
      </dsp:nvSpPr>
      <dsp:spPr>
        <a:xfrm>
          <a:off x="1222276" y="0"/>
          <a:ext cx="2422925" cy="1095850"/>
        </a:xfrm>
        <a:prstGeom prst="rect">
          <a:avLst/>
        </a:prstGeom>
        <a:gradFill rotWithShape="0">
          <a:gsLst>
            <a:gs pos="0">
              <a:srgbClr val="335E6E">
                <a:hueOff val="0"/>
                <a:satOff val="0"/>
                <a:lumOff val="0"/>
                <a:alphaOff val="0"/>
                <a:shade val="51000"/>
                <a:satMod val="130000"/>
              </a:srgbClr>
            </a:gs>
            <a:gs pos="80000">
              <a:srgbClr val="335E6E">
                <a:hueOff val="0"/>
                <a:satOff val="0"/>
                <a:lumOff val="0"/>
                <a:alphaOff val="0"/>
                <a:shade val="93000"/>
                <a:satMod val="130000"/>
              </a:srgbClr>
            </a:gs>
            <a:gs pos="100000">
              <a:srgbClr val="335E6E">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solidFill>
                <a:srgbClr val="FEFFFF"/>
              </a:solidFill>
              <a:latin typeface="Arial" panose="020B0604020202020204" pitchFamily="34" charset="0"/>
              <a:ea typeface="MS PGothic" pitchFamily="34" charset="-128"/>
              <a:cs typeface="Arial" panose="020B0604020202020204" pitchFamily="34" charset="0"/>
            </a:rPr>
            <a:t>LCA launch segment</a:t>
          </a:r>
          <a:endParaRPr lang="en-GB" sz="2400" kern="1200">
            <a:solidFill>
              <a:srgbClr val="FEFFFF"/>
            </a:solidFill>
            <a:latin typeface="Arial" panose="020B0604020202020204"/>
            <a:ea typeface="+mn-ea"/>
            <a:cs typeface="+mn-cs"/>
          </a:endParaRPr>
        </a:p>
      </dsp:txBody>
      <dsp:txXfrm>
        <a:off x="1222276" y="0"/>
        <a:ext cx="2422925" cy="1095850"/>
      </dsp:txXfrm>
    </dsp:sp>
    <dsp:sp modelId="{A91BACAD-6F7A-4F2F-AA81-2A58894FB230}">
      <dsp:nvSpPr>
        <dsp:cNvPr id="0" name=""/>
        <dsp:cNvSpPr/>
      </dsp:nvSpPr>
      <dsp:spPr>
        <a:xfrm>
          <a:off x="36018" y="112"/>
          <a:ext cx="1084892" cy="1095850"/>
        </a:xfrm>
        <a:prstGeom prst="rect">
          <a:avLst/>
        </a:prstGeom>
        <a:blipFill dpi="0" rotWithShape="1">
          <a:blip xmlns:r="http://schemas.openxmlformats.org/officeDocument/2006/relationships" r:embed="rId1" cstate="print">
            <a:extLst>
              <a:ext uri="{28A0092B-C50C-407E-A947-70E740481C1C}">
                <a14:useLocalDpi xmlns:a14="http://schemas.microsoft.com/office/drawing/2010/main" val="0"/>
              </a:ext>
            </a:extLst>
          </a:blip>
          <a:srcRect/>
          <a:stretch>
            <a:fillRect l="-16000" r="-16000"/>
          </a:stretch>
        </a:blipFill>
        <a:ln w="9525" cap="flat" cmpd="sng" algn="ctr">
          <a:solidFill>
            <a:srgbClr val="E7E8E3">
              <a:hueOff val="0"/>
              <a:satOff val="0"/>
              <a:lumOff val="0"/>
              <a:alphaOff val="0"/>
            </a:srgbClr>
          </a:solidFill>
          <a:prstDash val="solid"/>
          <a:miter lim="800000"/>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945C4A6-A4F7-4D88-A2D2-1EA81C27EA97}">
      <dsp:nvSpPr>
        <dsp:cNvPr id="0" name=""/>
        <dsp:cNvSpPr/>
      </dsp:nvSpPr>
      <dsp:spPr>
        <a:xfrm>
          <a:off x="36018" y="1276778"/>
          <a:ext cx="2422925" cy="1095850"/>
        </a:xfrm>
        <a:prstGeom prst="rect">
          <a:avLst/>
        </a:prstGeom>
        <a:gradFill rotWithShape="0">
          <a:gsLst>
            <a:gs pos="0">
              <a:srgbClr val="335E6E">
                <a:hueOff val="0"/>
                <a:satOff val="0"/>
                <a:lumOff val="0"/>
                <a:alphaOff val="0"/>
                <a:shade val="51000"/>
                <a:satMod val="130000"/>
              </a:srgbClr>
            </a:gs>
            <a:gs pos="80000">
              <a:srgbClr val="335E6E">
                <a:hueOff val="0"/>
                <a:satOff val="0"/>
                <a:lumOff val="0"/>
                <a:alphaOff val="0"/>
                <a:shade val="93000"/>
                <a:satMod val="130000"/>
              </a:srgbClr>
            </a:gs>
            <a:gs pos="100000">
              <a:srgbClr val="335E6E">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solidFill>
                <a:srgbClr val="FEFFFF"/>
              </a:solidFill>
              <a:latin typeface="Arial" panose="020B0604020202020204" pitchFamily="34" charset="0"/>
              <a:ea typeface="MS PGothic" pitchFamily="34" charset="-128"/>
              <a:cs typeface="Arial" panose="020B0604020202020204" pitchFamily="34" charset="0"/>
            </a:rPr>
            <a:t>LCA space segment</a:t>
          </a:r>
          <a:endParaRPr lang="en-GB" sz="2400" kern="1200">
            <a:solidFill>
              <a:srgbClr val="FEFFFF"/>
            </a:solidFill>
            <a:latin typeface="Arial" panose="020B0604020202020204"/>
            <a:ea typeface="+mn-ea"/>
            <a:cs typeface="+mn-cs"/>
          </a:endParaRPr>
        </a:p>
      </dsp:txBody>
      <dsp:txXfrm>
        <a:off x="36018" y="1276778"/>
        <a:ext cx="2422925" cy="1095850"/>
      </dsp:txXfrm>
    </dsp:sp>
    <dsp:sp modelId="{7D34D152-68D4-4569-BC9E-B52DEC8B2B22}">
      <dsp:nvSpPr>
        <dsp:cNvPr id="0" name=""/>
        <dsp:cNvSpPr/>
      </dsp:nvSpPr>
      <dsp:spPr>
        <a:xfrm>
          <a:off x="2581591" y="1275222"/>
          <a:ext cx="1084892" cy="1095850"/>
        </a:xfrm>
        <a:prstGeom prst="rect">
          <a:avLst/>
        </a:prstGeom>
        <a:blipFill rotWithShape="1">
          <a:blip xmlns:r="http://schemas.openxmlformats.org/officeDocument/2006/relationships" r:embed="rId2" cstate="print">
            <a:extLst>
              <a:ext uri="{28A0092B-C50C-407E-A947-70E740481C1C}">
                <a14:useLocalDpi xmlns:a14="http://schemas.microsoft.com/office/drawing/2010/main" val="0"/>
              </a:ext>
            </a:extLst>
          </a:blip>
          <a:srcRect/>
          <a:stretch>
            <a:fillRect l="-40000" r="-40000"/>
          </a:stretch>
        </a:blipFill>
        <a:ln w="9525" cap="flat" cmpd="sng" algn="ctr">
          <a:solidFill>
            <a:srgbClr val="E7E8E3">
              <a:hueOff val="0"/>
              <a:satOff val="0"/>
              <a:lumOff val="0"/>
              <a:alphaOff val="0"/>
            </a:srgbClr>
          </a:solidFill>
          <a:prstDash val="solid"/>
          <a:miter lim="800000"/>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D1CD550D-5976-4E78-8E67-D7ECECE4DEF1}">
      <dsp:nvSpPr>
        <dsp:cNvPr id="0" name=""/>
        <dsp:cNvSpPr/>
      </dsp:nvSpPr>
      <dsp:spPr>
        <a:xfrm>
          <a:off x="1229400" y="2553444"/>
          <a:ext cx="2422925" cy="1095850"/>
        </a:xfrm>
        <a:prstGeom prst="rect">
          <a:avLst/>
        </a:prstGeom>
        <a:gradFill rotWithShape="0">
          <a:gsLst>
            <a:gs pos="0">
              <a:srgbClr val="335E6E">
                <a:hueOff val="0"/>
                <a:satOff val="0"/>
                <a:lumOff val="0"/>
                <a:alphaOff val="0"/>
                <a:shade val="51000"/>
                <a:satMod val="130000"/>
              </a:srgbClr>
            </a:gs>
            <a:gs pos="80000">
              <a:srgbClr val="335E6E">
                <a:hueOff val="0"/>
                <a:satOff val="0"/>
                <a:lumOff val="0"/>
                <a:alphaOff val="0"/>
                <a:shade val="93000"/>
                <a:satMod val="130000"/>
              </a:srgbClr>
            </a:gs>
            <a:gs pos="100000">
              <a:srgbClr val="335E6E">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solidFill>
                <a:srgbClr val="FEFFFF"/>
              </a:solidFill>
              <a:latin typeface="Arial" panose="020B0604020202020204" pitchFamily="34" charset="0"/>
              <a:ea typeface="MS PGothic" pitchFamily="34" charset="-128"/>
              <a:cs typeface="Arial" panose="020B0604020202020204" pitchFamily="34" charset="0"/>
            </a:rPr>
            <a:t>LCA ground segment</a:t>
          </a:r>
          <a:endParaRPr lang="en-GB" sz="2400" kern="1200">
            <a:solidFill>
              <a:srgbClr val="FEFFFF"/>
            </a:solidFill>
            <a:latin typeface="Arial" panose="020B0604020202020204"/>
            <a:ea typeface="+mn-ea"/>
            <a:cs typeface="+mn-cs"/>
          </a:endParaRPr>
        </a:p>
      </dsp:txBody>
      <dsp:txXfrm>
        <a:off x="1229400" y="2553444"/>
        <a:ext cx="2422925" cy="1095850"/>
      </dsp:txXfrm>
    </dsp:sp>
    <dsp:sp modelId="{0D774FB6-E53C-4F6B-8697-F163584E0CB3}">
      <dsp:nvSpPr>
        <dsp:cNvPr id="0" name=""/>
        <dsp:cNvSpPr/>
      </dsp:nvSpPr>
      <dsp:spPr>
        <a:xfrm>
          <a:off x="36018" y="2553444"/>
          <a:ext cx="1084892" cy="1095850"/>
        </a:xfrm>
        <a:prstGeom prst="rect">
          <a:avLst/>
        </a:prstGeom>
        <a:blipFill rotWithShape="1">
          <a:blip xmlns:r="http://schemas.openxmlformats.org/officeDocument/2006/relationships" r:embed="rId3"/>
          <a:srcRect/>
          <a:stretch>
            <a:fillRect l="-29000" r="-29000"/>
          </a:stretch>
        </a:blipFill>
        <a:ln w="9525" cap="flat" cmpd="sng" algn="ctr">
          <a:solidFill>
            <a:srgbClr val="E7E8E3">
              <a:hueOff val="0"/>
              <a:satOff val="0"/>
              <a:lumOff val="0"/>
              <a:alphaOff val="0"/>
            </a:srgbClr>
          </a:solidFill>
          <a:prstDash val="solid"/>
          <a:miter lim="800000"/>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DC7A3E-8ABE-4794-978D-BBE72283696D}">
      <dsp:nvSpPr>
        <dsp:cNvPr id="0" name=""/>
        <dsp:cNvSpPr/>
      </dsp:nvSpPr>
      <dsp:spPr>
        <a:xfrm>
          <a:off x="1865" y="495541"/>
          <a:ext cx="2088247" cy="806063"/>
        </a:xfrm>
        <a:prstGeom prst="chevron">
          <a:avLst>
            <a:gd name="adj" fmla="val 40000"/>
          </a:avLst>
        </a:prstGeom>
        <a:solidFill>
          <a:srgbClr val="8096A6">
            <a:hueOff val="0"/>
            <a:satOff val="0"/>
            <a:lumOff val="0"/>
            <a:alphaOff val="0"/>
          </a:srgbClr>
        </a:solidFill>
        <a:ln w="25400" cap="flat" cmpd="sng" algn="ctr">
          <a:solidFill>
            <a:srgbClr val="FE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37EFB9-8DE1-4B50-9027-6C2A618626E6}">
      <dsp:nvSpPr>
        <dsp:cNvPr id="0" name=""/>
        <dsp:cNvSpPr/>
      </dsp:nvSpPr>
      <dsp:spPr>
        <a:xfrm>
          <a:off x="558731" y="697057"/>
          <a:ext cx="1763408" cy="806063"/>
        </a:xfrm>
        <a:prstGeom prst="roundRect">
          <a:avLst>
            <a:gd name="adj" fmla="val 10000"/>
          </a:avLst>
        </a:prstGeom>
        <a:solidFill>
          <a:srgbClr val="FEFFFF">
            <a:alpha val="90000"/>
            <a:hueOff val="0"/>
            <a:satOff val="0"/>
            <a:lumOff val="0"/>
            <a:alphaOff val="0"/>
          </a:srgbClr>
        </a:solidFill>
        <a:ln w="25400" cap="flat" cmpd="sng" algn="ctr">
          <a:solidFill>
            <a:srgbClr val="8096A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0" lvl="0" indent="0" algn="l" defTabSz="622300" rtl="0">
            <a:lnSpc>
              <a:spcPct val="90000"/>
            </a:lnSpc>
            <a:spcBef>
              <a:spcPct val="0"/>
            </a:spcBef>
            <a:spcAft>
              <a:spcPct val="35000"/>
            </a:spcAft>
            <a:buNone/>
          </a:pPr>
          <a:r>
            <a:rPr lang="en-GB" sz="1400" kern="1200">
              <a:solidFill>
                <a:srgbClr val="003249">
                  <a:hueOff val="0"/>
                  <a:satOff val="0"/>
                  <a:lumOff val="0"/>
                  <a:alphaOff val="0"/>
                </a:srgbClr>
              </a:solidFill>
              <a:latin typeface="Arial" panose="020B0604020202020204"/>
              <a:ea typeface="+mn-ea"/>
              <a:cs typeface="+mn-cs"/>
            </a:rPr>
            <a:t>Phase 0</a:t>
          </a:r>
          <a:endParaRPr lang="en-GB" sz="1100" kern="1200">
            <a:solidFill>
              <a:srgbClr val="003249">
                <a:hueOff val="0"/>
                <a:satOff val="0"/>
                <a:lumOff val="0"/>
                <a:alphaOff val="0"/>
              </a:srgbClr>
            </a:solidFill>
            <a:latin typeface="Arial" panose="020B0604020202020204"/>
            <a:ea typeface="+mn-ea"/>
            <a:cs typeface="+mn-cs"/>
          </a:endParaRPr>
        </a:p>
        <a:p>
          <a:pPr marL="114300" lvl="1" indent="-114300" algn="l" defTabSz="622300">
            <a:lnSpc>
              <a:spcPct val="90000"/>
            </a:lnSpc>
            <a:spcBef>
              <a:spcPct val="0"/>
            </a:spcBef>
            <a:spcAft>
              <a:spcPct val="15000"/>
            </a:spcAft>
            <a:buChar char="•"/>
          </a:pPr>
          <a:r>
            <a:rPr lang="en-GB" sz="1400" kern="1200">
              <a:solidFill>
                <a:srgbClr val="003249">
                  <a:hueOff val="0"/>
                  <a:satOff val="0"/>
                  <a:lumOff val="0"/>
                  <a:alphaOff val="0"/>
                </a:srgbClr>
              </a:solidFill>
              <a:latin typeface="Arial" panose="020B0604020202020204"/>
              <a:ea typeface="+mn-ea"/>
              <a:cs typeface="+mn-cs"/>
            </a:rPr>
            <a:t>OSIP </a:t>
          </a:r>
          <a:r>
            <a:rPr lang="en-GB" sz="1400" kern="1200" err="1">
              <a:solidFill>
                <a:srgbClr val="003249">
                  <a:hueOff val="0"/>
                  <a:satOff val="0"/>
                  <a:lumOff val="0"/>
                  <a:alphaOff val="0"/>
                </a:srgbClr>
              </a:solidFill>
              <a:latin typeface="Arial" panose="020B0604020202020204"/>
              <a:ea typeface="+mn-ea"/>
              <a:cs typeface="+mn-cs"/>
            </a:rPr>
            <a:t>SysNova</a:t>
          </a:r>
          <a:endParaRPr lang="en-GB" sz="1400" kern="1200">
            <a:solidFill>
              <a:srgbClr val="003249">
                <a:hueOff val="0"/>
                <a:satOff val="0"/>
                <a:lumOff val="0"/>
                <a:alphaOff val="0"/>
              </a:srgbClr>
            </a:solidFill>
            <a:latin typeface="Arial" panose="020B0604020202020204"/>
            <a:ea typeface="+mn-ea"/>
            <a:cs typeface="+mn-cs"/>
          </a:endParaRPr>
        </a:p>
        <a:p>
          <a:pPr marL="114300" lvl="1" indent="-114300" algn="l" defTabSz="622300">
            <a:lnSpc>
              <a:spcPct val="90000"/>
            </a:lnSpc>
            <a:spcBef>
              <a:spcPct val="0"/>
            </a:spcBef>
            <a:spcAft>
              <a:spcPct val="15000"/>
            </a:spcAft>
            <a:buChar char="•"/>
          </a:pPr>
          <a:r>
            <a:rPr lang="en-GB" sz="1400" kern="1200">
              <a:solidFill>
                <a:srgbClr val="003249">
                  <a:hueOff val="0"/>
                  <a:satOff val="0"/>
                  <a:lumOff val="0"/>
                  <a:alphaOff val="0"/>
                </a:srgbClr>
              </a:solidFill>
              <a:latin typeface="Arial" panose="020B0604020202020204"/>
              <a:ea typeface="+mn-ea"/>
              <a:cs typeface="+mn-cs"/>
            </a:rPr>
            <a:t>5 x 100 k€</a:t>
          </a:r>
        </a:p>
      </dsp:txBody>
      <dsp:txXfrm>
        <a:off x="582340" y="720666"/>
        <a:ext cx="1716190" cy="758845"/>
      </dsp:txXfrm>
    </dsp:sp>
    <dsp:sp modelId="{C046536B-11BE-42F9-867B-CB0F7BD3FFF0}">
      <dsp:nvSpPr>
        <dsp:cNvPr id="0" name=""/>
        <dsp:cNvSpPr/>
      </dsp:nvSpPr>
      <dsp:spPr>
        <a:xfrm>
          <a:off x="2387107" y="495541"/>
          <a:ext cx="2088247" cy="806063"/>
        </a:xfrm>
        <a:prstGeom prst="chevron">
          <a:avLst>
            <a:gd name="adj" fmla="val 40000"/>
          </a:avLst>
        </a:prstGeom>
        <a:solidFill>
          <a:srgbClr val="8096A6">
            <a:hueOff val="-1998927"/>
            <a:satOff val="-1947"/>
            <a:lumOff val="8088"/>
            <a:alphaOff val="0"/>
          </a:srgbClr>
        </a:solidFill>
        <a:ln w="25400" cap="flat" cmpd="sng" algn="ctr">
          <a:solidFill>
            <a:srgbClr val="FE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63E66C-B554-463E-9BD0-0A983AC683D9}">
      <dsp:nvSpPr>
        <dsp:cNvPr id="0" name=""/>
        <dsp:cNvSpPr/>
      </dsp:nvSpPr>
      <dsp:spPr>
        <a:xfrm>
          <a:off x="2943973" y="697057"/>
          <a:ext cx="1763408" cy="806063"/>
        </a:xfrm>
        <a:prstGeom prst="roundRect">
          <a:avLst>
            <a:gd name="adj" fmla="val 10000"/>
          </a:avLst>
        </a:prstGeom>
        <a:solidFill>
          <a:srgbClr val="FEFFFF">
            <a:alpha val="90000"/>
            <a:hueOff val="0"/>
            <a:satOff val="0"/>
            <a:lumOff val="0"/>
            <a:alphaOff val="0"/>
          </a:srgbClr>
        </a:solidFill>
        <a:ln w="25400" cap="flat" cmpd="sng" algn="ctr">
          <a:solidFill>
            <a:srgbClr val="8096A6">
              <a:hueOff val="-1998927"/>
              <a:satOff val="-1947"/>
              <a:lumOff val="8088"/>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0" lvl="0" indent="0" algn="l" defTabSz="622300">
            <a:lnSpc>
              <a:spcPct val="90000"/>
            </a:lnSpc>
            <a:spcBef>
              <a:spcPct val="0"/>
            </a:spcBef>
            <a:spcAft>
              <a:spcPct val="35000"/>
            </a:spcAft>
            <a:buNone/>
          </a:pPr>
          <a:r>
            <a:rPr lang="en-GB" sz="1400" kern="1200">
              <a:solidFill>
                <a:srgbClr val="003249">
                  <a:hueOff val="0"/>
                  <a:satOff val="0"/>
                  <a:lumOff val="0"/>
                  <a:alphaOff val="0"/>
                </a:srgbClr>
              </a:solidFill>
              <a:latin typeface="Arial" panose="020B0604020202020204"/>
              <a:ea typeface="+mn-ea"/>
              <a:cs typeface="+mn-cs"/>
            </a:rPr>
            <a:t>Pre-phase A</a:t>
          </a:r>
        </a:p>
        <a:p>
          <a:pPr marL="114300" lvl="1" indent="-114300" algn="l" defTabSz="622300">
            <a:lnSpc>
              <a:spcPct val="90000"/>
            </a:lnSpc>
            <a:spcBef>
              <a:spcPct val="0"/>
            </a:spcBef>
            <a:spcAft>
              <a:spcPct val="15000"/>
            </a:spcAft>
            <a:buChar char="•"/>
          </a:pPr>
          <a:r>
            <a:rPr lang="en-GB" sz="1400" kern="1200">
              <a:solidFill>
                <a:srgbClr val="003249">
                  <a:hueOff val="0"/>
                  <a:satOff val="0"/>
                  <a:lumOff val="0"/>
                  <a:alphaOff val="0"/>
                </a:srgbClr>
              </a:solidFill>
              <a:latin typeface="Arial" panose="020B0604020202020204"/>
              <a:ea typeface="+mn-ea"/>
              <a:cs typeface="+mn-cs"/>
            </a:rPr>
            <a:t>Preparation</a:t>
          </a:r>
        </a:p>
        <a:p>
          <a:pPr marL="114300" lvl="1" indent="-114300" algn="l" defTabSz="622300">
            <a:lnSpc>
              <a:spcPct val="90000"/>
            </a:lnSpc>
            <a:spcBef>
              <a:spcPct val="0"/>
            </a:spcBef>
            <a:spcAft>
              <a:spcPct val="15000"/>
            </a:spcAft>
            <a:buChar char="•"/>
          </a:pPr>
          <a:r>
            <a:rPr lang="en-GB" sz="1400" kern="1200">
              <a:solidFill>
                <a:srgbClr val="003249">
                  <a:hueOff val="0"/>
                  <a:satOff val="0"/>
                  <a:lumOff val="0"/>
                  <a:alphaOff val="0"/>
                </a:srgbClr>
              </a:solidFill>
              <a:latin typeface="Arial" panose="020B0604020202020204"/>
              <a:ea typeface="+mn-ea"/>
              <a:cs typeface="+mn-cs"/>
            </a:rPr>
            <a:t>3x150 k€</a:t>
          </a:r>
        </a:p>
      </dsp:txBody>
      <dsp:txXfrm>
        <a:off x="2967582" y="720666"/>
        <a:ext cx="1716190" cy="758845"/>
      </dsp:txXfrm>
    </dsp:sp>
    <dsp:sp modelId="{2EE77925-A9CB-45F1-AC1B-0BFE276460E6}">
      <dsp:nvSpPr>
        <dsp:cNvPr id="0" name=""/>
        <dsp:cNvSpPr/>
      </dsp:nvSpPr>
      <dsp:spPr>
        <a:xfrm>
          <a:off x="4772350" y="495541"/>
          <a:ext cx="2088247" cy="806063"/>
        </a:xfrm>
        <a:prstGeom prst="chevron">
          <a:avLst>
            <a:gd name="adj" fmla="val 40000"/>
          </a:avLst>
        </a:prstGeom>
        <a:solidFill>
          <a:srgbClr val="8096A6">
            <a:hueOff val="-3997854"/>
            <a:satOff val="-3894"/>
            <a:lumOff val="16176"/>
            <a:alphaOff val="0"/>
          </a:srgbClr>
        </a:solidFill>
        <a:ln w="25400" cap="flat" cmpd="sng" algn="ctr">
          <a:solidFill>
            <a:srgbClr val="FE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C65E42-A6FE-4A4D-B442-E59EC686E7C6}">
      <dsp:nvSpPr>
        <dsp:cNvPr id="0" name=""/>
        <dsp:cNvSpPr/>
      </dsp:nvSpPr>
      <dsp:spPr>
        <a:xfrm>
          <a:off x="5329216" y="697057"/>
          <a:ext cx="1763408" cy="806063"/>
        </a:xfrm>
        <a:prstGeom prst="roundRect">
          <a:avLst>
            <a:gd name="adj" fmla="val 10000"/>
          </a:avLst>
        </a:prstGeom>
        <a:solidFill>
          <a:srgbClr val="FEFFFF">
            <a:alpha val="90000"/>
            <a:hueOff val="0"/>
            <a:satOff val="0"/>
            <a:lumOff val="0"/>
            <a:alphaOff val="0"/>
          </a:srgbClr>
        </a:solidFill>
        <a:ln w="25400" cap="flat" cmpd="sng" algn="ctr">
          <a:solidFill>
            <a:srgbClr val="8096A6">
              <a:hueOff val="-3997854"/>
              <a:satOff val="-3894"/>
              <a:lumOff val="16176"/>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0" lvl="0" indent="0" algn="l" defTabSz="622300">
            <a:lnSpc>
              <a:spcPct val="90000"/>
            </a:lnSpc>
            <a:spcBef>
              <a:spcPct val="0"/>
            </a:spcBef>
            <a:spcAft>
              <a:spcPct val="35000"/>
            </a:spcAft>
            <a:buNone/>
          </a:pPr>
          <a:r>
            <a:rPr lang="en-GB" sz="1400" kern="1200">
              <a:solidFill>
                <a:srgbClr val="003249">
                  <a:hueOff val="0"/>
                  <a:satOff val="0"/>
                  <a:lumOff val="0"/>
                  <a:alphaOff val="0"/>
                </a:srgbClr>
              </a:solidFill>
              <a:latin typeface="Arial" panose="020B0604020202020204"/>
              <a:ea typeface="+mn-ea"/>
              <a:cs typeface="+mn-cs"/>
            </a:rPr>
            <a:t>Phase 1~SRR</a:t>
          </a:r>
        </a:p>
        <a:p>
          <a:pPr marL="114300" lvl="1" indent="-114300" algn="l" defTabSz="622300">
            <a:lnSpc>
              <a:spcPct val="90000"/>
            </a:lnSpc>
            <a:spcBef>
              <a:spcPct val="0"/>
            </a:spcBef>
            <a:spcAft>
              <a:spcPct val="15000"/>
            </a:spcAft>
            <a:buChar char="•"/>
          </a:pPr>
          <a:r>
            <a:rPr lang="en-GB" sz="1400" kern="1200">
              <a:solidFill>
                <a:srgbClr val="003249">
                  <a:hueOff val="0"/>
                  <a:satOff val="0"/>
                  <a:lumOff val="0"/>
                  <a:alphaOff val="0"/>
                </a:srgbClr>
              </a:solidFill>
              <a:latin typeface="Arial" panose="020B0604020202020204"/>
              <a:ea typeface="+mn-ea"/>
              <a:cs typeface="+mn-cs"/>
            </a:rPr>
            <a:t>S2P</a:t>
          </a:r>
        </a:p>
        <a:p>
          <a:pPr marL="114300" lvl="1" indent="-114300" algn="l" defTabSz="622300">
            <a:lnSpc>
              <a:spcPct val="90000"/>
            </a:lnSpc>
            <a:spcBef>
              <a:spcPct val="0"/>
            </a:spcBef>
            <a:spcAft>
              <a:spcPct val="15000"/>
            </a:spcAft>
            <a:buChar char="•"/>
          </a:pPr>
          <a:r>
            <a:rPr lang="en-GB" sz="1400" kern="1200">
              <a:solidFill>
                <a:srgbClr val="003249">
                  <a:hueOff val="0"/>
                  <a:satOff val="0"/>
                  <a:lumOff val="0"/>
                  <a:alphaOff val="0"/>
                </a:srgbClr>
              </a:solidFill>
              <a:latin typeface="Arial" panose="020B0604020202020204"/>
              <a:ea typeface="+mn-ea"/>
              <a:cs typeface="+mn-cs"/>
            </a:rPr>
            <a:t>up to 2 x 0.4M€ contracts</a:t>
          </a:r>
        </a:p>
      </dsp:txBody>
      <dsp:txXfrm>
        <a:off x="5352825" y="720666"/>
        <a:ext cx="1716190" cy="758845"/>
      </dsp:txXfrm>
    </dsp:sp>
    <dsp:sp modelId="{1B5E1924-273F-4C73-8A3C-44C291ACE978}">
      <dsp:nvSpPr>
        <dsp:cNvPr id="0" name=""/>
        <dsp:cNvSpPr/>
      </dsp:nvSpPr>
      <dsp:spPr>
        <a:xfrm>
          <a:off x="7157592" y="495541"/>
          <a:ext cx="2088247" cy="806063"/>
        </a:xfrm>
        <a:prstGeom prst="chevron">
          <a:avLst>
            <a:gd name="adj" fmla="val 40000"/>
          </a:avLst>
        </a:prstGeom>
        <a:solidFill>
          <a:srgbClr val="8096A6">
            <a:hueOff val="-5996781"/>
            <a:satOff val="-5842"/>
            <a:lumOff val="24265"/>
            <a:alphaOff val="0"/>
          </a:srgbClr>
        </a:solidFill>
        <a:ln w="25400" cap="flat" cmpd="sng" algn="ctr">
          <a:solidFill>
            <a:srgbClr val="FE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5650BD-8A0D-4D99-9731-8C31A7C3487A}">
      <dsp:nvSpPr>
        <dsp:cNvPr id="0" name=""/>
        <dsp:cNvSpPr/>
      </dsp:nvSpPr>
      <dsp:spPr>
        <a:xfrm>
          <a:off x="7714458" y="697057"/>
          <a:ext cx="1763408" cy="806063"/>
        </a:xfrm>
        <a:prstGeom prst="roundRect">
          <a:avLst>
            <a:gd name="adj" fmla="val 10000"/>
          </a:avLst>
        </a:prstGeom>
        <a:solidFill>
          <a:srgbClr val="FEFFFF">
            <a:alpha val="90000"/>
            <a:hueOff val="0"/>
            <a:satOff val="0"/>
            <a:lumOff val="0"/>
            <a:alphaOff val="0"/>
          </a:srgbClr>
        </a:solidFill>
        <a:ln w="25400" cap="flat" cmpd="sng" algn="ctr">
          <a:solidFill>
            <a:srgbClr val="8096A6">
              <a:hueOff val="-5996781"/>
              <a:satOff val="-5842"/>
              <a:lumOff val="24265"/>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0" lvl="0" indent="0" algn="l" defTabSz="622300">
            <a:lnSpc>
              <a:spcPct val="90000"/>
            </a:lnSpc>
            <a:spcBef>
              <a:spcPct val="0"/>
            </a:spcBef>
            <a:spcAft>
              <a:spcPct val="35000"/>
            </a:spcAft>
            <a:buNone/>
          </a:pPr>
          <a:r>
            <a:rPr lang="en-GB" sz="1400" kern="1200">
              <a:solidFill>
                <a:srgbClr val="003249">
                  <a:hueOff val="0"/>
                  <a:satOff val="0"/>
                  <a:lumOff val="0"/>
                  <a:alphaOff val="0"/>
                </a:srgbClr>
              </a:solidFill>
              <a:latin typeface="Arial" panose="020B0604020202020204"/>
              <a:ea typeface="+mn-ea"/>
              <a:cs typeface="+mn-cs"/>
            </a:rPr>
            <a:t>Phase 2 ~PDR</a:t>
          </a:r>
        </a:p>
        <a:p>
          <a:pPr marL="114300" lvl="1" indent="-114300" algn="l" defTabSz="622300">
            <a:lnSpc>
              <a:spcPct val="90000"/>
            </a:lnSpc>
            <a:spcBef>
              <a:spcPct val="0"/>
            </a:spcBef>
            <a:spcAft>
              <a:spcPct val="15000"/>
            </a:spcAft>
            <a:buChar char="•"/>
          </a:pPr>
          <a:r>
            <a:rPr lang="en-GB" sz="1400" kern="1200">
              <a:solidFill>
                <a:srgbClr val="003249">
                  <a:hueOff val="0"/>
                  <a:satOff val="0"/>
                  <a:lumOff val="0"/>
                  <a:alphaOff val="0"/>
                </a:srgbClr>
              </a:solidFill>
              <a:latin typeface="Arial" panose="020B0604020202020204"/>
              <a:ea typeface="+mn-ea"/>
              <a:cs typeface="+mn-cs"/>
            </a:rPr>
            <a:t>S2P</a:t>
          </a:r>
        </a:p>
        <a:p>
          <a:pPr marL="114300" lvl="1" indent="-114300" algn="l" defTabSz="622300">
            <a:lnSpc>
              <a:spcPct val="90000"/>
            </a:lnSpc>
            <a:spcBef>
              <a:spcPct val="0"/>
            </a:spcBef>
            <a:spcAft>
              <a:spcPct val="15000"/>
            </a:spcAft>
            <a:buChar char="•"/>
          </a:pPr>
          <a:r>
            <a:rPr lang="en-GB" sz="1400" kern="1200">
              <a:solidFill>
                <a:srgbClr val="003249">
                  <a:hueOff val="0"/>
                  <a:satOff val="0"/>
                  <a:lumOff val="0"/>
                  <a:alphaOff val="0"/>
                </a:srgbClr>
              </a:solidFill>
              <a:latin typeface="Arial" panose="020B0604020202020204"/>
              <a:ea typeface="+mn-ea"/>
              <a:cs typeface="+mn-cs"/>
            </a:rPr>
            <a:t>Up to 2 x 3M€ contracts</a:t>
          </a:r>
        </a:p>
      </dsp:txBody>
      <dsp:txXfrm>
        <a:off x="7738067" y="720666"/>
        <a:ext cx="1716190" cy="758845"/>
      </dsp:txXfrm>
    </dsp:sp>
    <dsp:sp modelId="{6A59339D-4AEE-4BE9-B655-3C87275ECBF8}">
      <dsp:nvSpPr>
        <dsp:cNvPr id="0" name=""/>
        <dsp:cNvSpPr/>
      </dsp:nvSpPr>
      <dsp:spPr>
        <a:xfrm>
          <a:off x="9542834" y="495541"/>
          <a:ext cx="2088247" cy="806063"/>
        </a:xfrm>
        <a:prstGeom prst="chevron">
          <a:avLst>
            <a:gd name="adj" fmla="val 40000"/>
          </a:avLst>
        </a:prstGeom>
        <a:solidFill>
          <a:srgbClr val="8096A6">
            <a:hueOff val="-7995709"/>
            <a:satOff val="-7789"/>
            <a:lumOff val="32353"/>
            <a:alphaOff val="0"/>
          </a:srgbClr>
        </a:solidFill>
        <a:ln w="25400" cap="flat" cmpd="sng" algn="ctr">
          <a:solidFill>
            <a:srgbClr val="FE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D633A0-0321-458E-A7EA-60AC67AE3D54}">
      <dsp:nvSpPr>
        <dsp:cNvPr id="0" name=""/>
        <dsp:cNvSpPr/>
      </dsp:nvSpPr>
      <dsp:spPr>
        <a:xfrm>
          <a:off x="10099700" y="697057"/>
          <a:ext cx="1763408" cy="806063"/>
        </a:xfrm>
        <a:prstGeom prst="roundRect">
          <a:avLst>
            <a:gd name="adj" fmla="val 10000"/>
          </a:avLst>
        </a:prstGeom>
        <a:solidFill>
          <a:srgbClr val="FEFFFF">
            <a:alpha val="90000"/>
            <a:hueOff val="0"/>
            <a:satOff val="0"/>
            <a:lumOff val="0"/>
            <a:alphaOff val="0"/>
          </a:srgbClr>
        </a:solidFill>
        <a:ln w="25400" cap="flat" cmpd="sng" algn="ctr">
          <a:solidFill>
            <a:srgbClr val="8096A6">
              <a:hueOff val="-7995709"/>
              <a:satOff val="-7789"/>
              <a:lumOff val="32353"/>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0" lvl="0" indent="0" algn="l" defTabSz="622300">
            <a:lnSpc>
              <a:spcPct val="90000"/>
            </a:lnSpc>
            <a:spcBef>
              <a:spcPct val="0"/>
            </a:spcBef>
            <a:spcAft>
              <a:spcPct val="35000"/>
            </a:spcAft>
            <a:buNone/>
          </a:pPr>
          <a:r>
            <a:rPr lang="en-GB" sz="1400" kern="1200">
              <a:solidFill>
                <a:srgbClr val="003249">
                  <a:hueOff val="0"/>
                  <a:satOff val="0"/>
                  <a:lumOff val="0"/>
                  <a:alphaOff val="0"/>
                </a:srgbClr>
              </a:solidFill>
              <a:latin typeface="Arial" panose="020B0604020202020204"/>
              <a:ea typeface="+mn-ea"/>
              <a:cs typeface="+mn-cs"/>
            </a:rPr>
            <a:t>Implementation:</a:t>
          </a:r>
        </a:p>
        <a:p>
          <a:pPr marL="114300" lvl="1" indent="-114300" algn="l" defTabSz="622300">
            <a:lnSpc>
              <a:spcPct val="90000"/>
            </a:lnSpc>
            <a:spcBef>
              <a:spcPct val="0"/>
            </a:spcBef>
            <a:spcAft>
              <a:spcPct val="15000"/>
            </a:spcAft>
            <a:buChar char="•"/>
          </a:pPr>
          <a:r>
            <a:rPr lang="en-GB" sz="1400" kern="1200">
              <a:solidFill>
                <a:srgbClr val="003249">
                  <a:hueOff val="0"/>
                  <a:satOff val="0"/>
                  <a:lumOff val="0"/>
                  <a:alphaOff val="0"/>
                </a:srgbClr>
              </a:solidFill>
              <a:latin typeface="Arial" panose="020B0604020202020204"/>
              <a:ea typeface="+mn-ea"/>
              <a:cs typeface="+mn-cs"/>
            </a:rPr>
            <a:t>Co-funding</a:t>
          </a:r>
        </a:p>
        <a:p>
          <a:pPr marL="114300" lvl="1" indent="-114300" algn="l" defTabSz="622300">
            <a:lnSpc>
              <a:spcPct val="90000"/>
            </a:lnSpc>
            <a:spcBef>
              <a:spcPct val="0"/>
            </a:spcBef>
            <a:spcAft>
              <a:spcPct val="15000"/>
            </a:spcAft>
            <a:buChar char="•"/>
          </a:pPr>
          <a:r>
            <a:rPr lang="en-GB" sz="1400" kern="1200">
              <a:solidFill>
                <a:srgbClr val="003249">
                  <a:hueOff val="0"/>
                  <a:satOff val="0"/>
                  <a:lumOff val="0"/>
                  <a:alphaOff val="0"/>
                </a:srgbClr>
              </a:solidFill>
              <a:latin typeface="Arial" panose="020B0604020202020204"/>
              <a:ea typeface="+mn-ea"/>
              <a:cs typeface="+mn-cs"/>
            </a:rPr>
            <a:t>Up to 20M€</a:t>
          </a:r>
        </a:p>
      </dsp:txBody>
      <dsp:txXfrm>
        <a:off x="10123309" y="720666"/>
        <a:ext cx="1716190" cy="7588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7E9DCA-DEF3-454B-BD7D-3A0653F08544}">
      <dsp:nvSpPr>
        <dsp:cNvPr id="0" name=""/>
        <dsp:cNvSpPr/>
      </dsp:nvSpPr>
      <dsp:spPr>
        <a:xfrm>
          <a:off x="390071" y="2485853"/>
          <a:ext cx="3075473" cy="523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711200">
            <a:lnSpc>
              <a:spcPct val="90000"/>
            </a:lnSpc>
            <a:spcBef>
              <a:spcPct val="0"/>
            </a:spcBef>
            <a:spcAft>
              <a:spcPct val="35000"/>
            </a:spcAft>
            <a:buNone/>
            <a:defRPr b="1"/>
          </a:pPr>
          <a:r>
            <a:rPr lang="en-US" sz="1600" b="0" kern="1200"/>
            <a:t>Mon. 29 June</a:t>
          </a:r>
        </a:p>
      </dsp:txBody>
      <dsp:txXfrm>
        <a:off x="390071" y="2485853"/>
        <a:ext cx="3075473" cy="523093"/>
      </dsp:txXfrm>
    </dsp:sp>
    <dsp:sp modelId="{9462F441-2C85-4B1F-A347-1E14D5005D1B}">
      <dsp:nvSpPr>
        <dsp:cNvPr id="0" name=""/>
        <dsp:cNvSpPr/>
      </dsp:nvSpPr>
      <dsp:spPr>
        <a:xfrm>
          <a:off x="0" y="2221992"/>
          <a:ext cx="11544300" cy="185166"/>
        </a:xfrm>
        <a:prstGeom prst="rect">
          <a:avLst/>
        </a:prstGeom>
        <a:solidFill>
          <a:schemeClr val="accent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D87E2508-8017-483B-8298-3A937A75F478}">
      <dsp:nvSpPr>
        <dsp:cNvPr id="0" name=""/>
        <dsp:cNvSpPr/>
      </dsp:nvSpPr>
      <dsp:spPr>
        <a:xfrm>
          <a:off x="236297" y="789270"/>
          <a:ext cx="3383021" cy="645766"/>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b="0" i="0" kern="1200"/>
            <a:t>14:00 – Welcoming</a:t>
          </a:r>
        </a:p>
        <a:p>
          <a:pPr marL="0" lvl="0" indent="0" algn="l" defTabSz="533400">
            <a:lnSpc>
              <a:spcPct val="90000"/>
            </a:lnSpc>
            <a:spcBef>
              <a:spcPct val="0"/>
            </a:spcBef>
            <a:spcAft>
              <a:spcPct val="35000"/>
            </a:spcAft>
            <a:buNone/>
          </a:pPr>
          <a:r>
            <a:rPr lang="en-US" sz="1200" b="0" kern="1200"/>
            <a:t>16:00 – </a:t>
          </a:r>
          <a:r>
            <a:rPr lang="en-GB" sz="1200" b="0" kern="1200"/>
            <a:t>Introduction to Ecodesign</a:t>
          </a:r>
          <a:endParaRPr lang="en-US" sz="1200" b="0" kern="1200"/>
        </a:p>
      </dsp:txBody>
      <dsp:txXfrm>
        <a:off x="236297" y="789270"/>
        <a:ext cx="3383021" cy="645766"/>
      </dsp:txXfrm>
    </dsp:sp>
    <dsp:sp modelId="{F6B880AE-154E-4314-BB32-B65AEBA98F46}">
      <dsp:nvSpPr>
        <dsp:cNvPr id="0" name=""/>
        <dsp:cNvSpPr/>
      </dsp:nvSpPr>
      <dsp:spPr>
        <a:xfrm>
          <a:off x="1927807" y="1435036"/>
          <a:ext cx="0" cy="786955"/>
        </a:xfrm>
        <a:prstGeom prst="line">
          <a:avLst/>
        </a:prstGeom>
        <a:solidFill>
          <a:schemeClr val="accent2">
            <a:hueOff val="0"/>
            <a:satOff val="0"/>
            <a:lumOff val="0"/>
            <a:alphaOff val="0"/>
          </a:schemeClr>
        </a:solidFill>
        <a:ln w="6350" cap="flat" cmpd="sng" algn="ctr">
          <a:solidFill>
            <a:schemeClr val="accent2">
              <a:hueOff val="0"/>
              <a:satOff val="0"/>
              <a:lumOff val="0"/>
              <a:alphaOff val="0"/>
            </a:schemeClr>
          </a:solidFill>
          <a:prstDash val="dash"/>
          <a:miter lim="800000"/>
        </a:ln>
        <a:effectLst/>
      </dsp:spPr>
      <dsp:style>
        <a:lnRef idx="2">
          <a:scrgbClr r="0" g="0" b="0"/>
        </a:lnRef>
        <a:fillRef idx="1">
          <a:scrgbClr r="0" g="0" b="0"/>
        </a:fillRef>
        <a:effectRef idx="1">
          <a:scrgbClr r="0" g="0" b="0"/>
        </a:effectRef>
        <a:fontRef idx="minor">
          <a:schemeClr val="lt1"/>
        </a:fontRef>
      </dsp:style>
    </dsp:sp>
    <dsp:sp modelId="{61084D5B-C165-452E-BFA9-A359FFA19A4E}">
      <dsp:nvSpPr>
        <dsp:cNvPr id="0" name=""/>
        <dsp:cNvSpPr/>
      </dsp:nvSpPr>
      <dsp:spPr>
        <a:xfrm>
          <a:off x="2312242" y="1620202"/>
          <a:ext cx="3075473" cy="523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711200">
            <a:lnSpc>
              <a:spcPct val="90000"/>
            </a:lnSpc>
            <a:spcBef>
              <a:spcPct val="0"/>
            </a:spcBef>
            <a:spcAft>
              <a:spcPct val="35000"/>
            </a:spcAft>
            <a:buNone/>
            <a:defRPr b="1"/>
          </a:pPr>
          <a:r>
            <a:rPr lang="en-US" sz="1600" b="0" kern="1200"/>
            <a:t>Tue. 30 June</a:t>
          </a:r>
        </a:p>
      </dsp:txBody>
      <dsp:txXfrm>
        <a:off x="2312242" y="1620202"/>
        <a:ext cx="3075473" cy="523093"/>
      </dsp:txXfrm>
    </dsp:sp>
    <dsp:sp modelId="{0A61248F-C349-4F65-835E-39C1D3E37808}">
      <dsp:nvSpPr>
        <dsp:cNvPr id="0" name=""/>
        <dsp:cNvSpPr/>
      </dsp:nvSpPr>
      <dsp:spPr>
        <a:xfrm>
          <a:off x="2158468" y="3194113"/>
          <a:ext cx="3383021" cy="1210812"/>
        </a:xfrm>
        <a:prstGeom prst="rect">
          <a:avLst/>
        </a:prstGeom>
        <a:solidFill>
          <a:schemeClr val="accent2">
            <a:tint val="40000"/>
            <a:alpha val="90000"/>
            <a:hueOff val="-4970919"/>
            <a:satOff val="4807"/>
            <a:lumOff val="280"/>
            <a:alphaOff val="0"/>
          </a:schemeClr>
        </a:solidFill>
        <a:ln w="25400" cap="flat" cmpd="sng" algn="ctr">
          <a:solidFill>
            <a:schemeClr val="accent2">
              <a:tint val="40000"/>
              <a:alpha val="90000"/>
              <a:hueOff val="-4970919"/>
              <a:satOff val="4807"/>
              <a:lumOff val="28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b="0" kern="1200"/>
            <a:t>09:30 – </a:t>
          </a:r>
          <a:r>
            <a:rPr lang="en-GB" sz="1200" b="0" kern="1200"/>
            <a:t>ESA Ecodesign Policy Implementation Working Instructions</a:t>
          </a:r>
          <a:endParaRPr lang="en-US" sz="1200" b="0" kern="1200"/>
        </a:p>
        <a:p>
          <a:pPr marL="0" lvl="0" indent="0" algn="l" defTabSz="533400">
            <a:lnSpc>
              <a:spcPct val="90000"/>
            </a:lnSpc>
            <a:spcBef>
              <a:spcPct val="0"/>
            </a:spcBef>
            <a:spcAft>
              <a:spcPct val="35000"/>
            </a:spcAft>
            <a:buNone/>
          </a:pPr>
          <a:r>
            <a:rPr lang="en-GB" sz="1200" b="0" kern="1200"/>
            <a:t>11:30 </a:t>
          </a:r>
          <a:r>
            <a:rPr lang="en-US" sz="1200" b="0" kern="1200"/>
            <a:t>– </a:t>
          </a:r>
          <a:r>
            <a:rPr lang="en-GB" sz="1200" b="0" kern="1200"/>
            <a:t>LCA methodology</a:t>
          </a:r>
        </a:p>
        <a:p>
          <a:pPr marL="0" lvl="0" indent="0" algn="l" defTabSz="533400">
            <a:lnSpc>
              <a:spcPct val="90000"/>
            </a:lnSpc>
            <a:spcBef>
              <a:spcPct val="0"/>
            </a:spcBef>
            <a:spcAft>
              <a:spcPct val="35000"/>
            </a:spcAft>
            <a:buNone/>
          </a:pPr>
          <a:r>
            <a:rPr lang="en-US" sz="1200" b="0" kern="1200"/>
            <a:t>14:00 – </a:t>
          </a:r>
          <a:r>
            <a:rPr lang="en-GB" sz="1200" b="0" kern="1200"/>
            <a:t>LCA &amp; Ecodesign Tools</a:t>
          </a:r>
          <a:endParaRPr lang="en-US" sz="1200" b="0" kern="1200"/>
        </a:p>
        <a:p>
          <a:pPr marL="0" lvl="0" indent="0" algn="l" defTabSz="533400">
            <a:lnSpc>
              <a:spcPct val="90000"/>
            </a:lnSpc>
            <a:spcBef>
              <a:spcPct val="0"/>
            </a:spcBef>
            <a:spcAft>
              <a:spcPct val="35000"/>
            </a:spcAft>
            <a:buNone/>
          </a:pPr>
          <a:r>
            <a:rPr lang="en-GB" sz="1200" b="0" kern="1200"/>
            <a:t>16:00 </a:t>
          </a:r>
          <a:r>
            <a:rPr lang="en-US" sz="1200" b="0" kern="1200"/>
            <a:t>– </a:t>
          </a:r>
          <a:r>
            <a:rPr lang="en-GB" sz="1200" b="0" kern="1200"/>
            <a:t>Greener technologies</a:t>
          </a:r>
        </a:p>
      </dsp:txBody>
      <dsp:txXfrm>
        <a:off x="2158468" y="3194113"/>
        <a:ext cx="3383021" cy="1210812"/>
      </dsp:txXfrm>
    </dsp:sp>
    <dsp:sp modelId="{0E951041-637B-48A1-A597-2BFAF6C8F6ED}">
      <dsp:nvSpPr>
        <dsp:cNvPr id="0" name=""/>
        <dsp:cNvSpPr/>
      </dsp:nvSpPr>
      <dsp:spPr>
        <a:xfrm>
          <a:off x="3849978" y="2407158"/>
          <a:ext cx="0" cy="786955"/>
        </a:xfrm>
        <a:prstGeom prst="line">
          <a:avLst/>
        </a:prstGeom>
        <a:solidFill>
          <a:schemeClr val="accent2">
            <a:hueOff val="-4731442"/>
            <a:satOff val="2808"/>
            <a:lumOff val="539"/>
            <a:alphaOff val="0"/>
          </a:schemeClr>
        </a:solidFill>
        <a:ln w="6350" cap="flat" cmpd="sng" algn="ctr">
          <a:solidFill>
            <a:schemeClr val="accent2">
              <a:hueOff val="-4731442"/>
              <a:satOff val="2808"/>
              <a:lumOff val="539"/>
              <a:alphaOff val="0"/>
            </a:schemeClr>
          </a:solidFill>
          <a:prstDash val="dash"/>
          <a:miter lim="800000"/>
        </a:ln>
        <a:effectLst/>
      </dsp:spPr>
      <dsp:style>
        <a:lnRef idx="2">
          <a:scrgbClr r="0" g="0" b="0"/>
        </a:lnRef>
        <a:fillRef idx="1">
          <a:scrgbClr r="0" g="0" b="0"/>
        </a:fillRef>
        <a:effectRef idx="1">
          <a:scrgbClr r="0" g="0" b="0"/>
        </a:effectRef>
        <a:fontRef idx="minor">
          <a:schemeClr val="lt1"/>
        </a:fontRef>
      </dsp:style>
    </dsp:sp>
    <dsp:sp modelId="{0542C592-1D36-4D56-91D7-A10D76EDC09C}">
      <dsp:nvSpPr>
        <dsp:cNvPr id="0" name=""/>
        <dsp:cNvSpPr/>
      </dsp:nvSpPr>
      <dsp:spPr>
        <a:xfrm>
          <a:off x="1869943" y="2256710"/>
          <a:ext cx="115728" cy="115728"/>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301A8D89-EE3A-4908-AC7E-0D9885724034}">
      <dsp:nvSpPr>
        <dsp:cNvPr id="0" name=""/>
        <dsp:cNvSpPr/>
      </dsp:nvSpPr>
      <dsp:spPr>
        <a:xfrm>
          <a:off x="3792114" y="2256710"/>
          <a:ext cx="115728" cy="115728"/>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90060468-E432-4A09-8717-22717C947404}">
      <dsp:nvSpPr>
        <dsp:cNvPr id="0" name=""/>
        <dsp:cNvSpPr/>
      </dsp:nvSpPr>
      <dsp:spPr>
        <a:xfrm>
          <a:off x="4234413" y="2485853"/>
          <a:ext cx="3075473" cy="523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711200">
            <a:lnSpc>
              <a:spcPct val="90000"/>
            </a:lnSpc>
            <a:spcBef>
              <a:spcPct val="0"/>
            </a:spcBef>
            <a:spcAft>
              <a:spcPct val="35000"/>
            </a:spcAft>
            <a:buNone/>
            <a:defRPr b="1"/>
          </a:pPr>
          <a:r>
            <a:rPr lang="en-US" sz="1600" b="0" kern="1200"/>
            <a:t>Wed. 1 July</a:t>
          </a:r>
        </a:p>
      </dsp:txBody>
      <dsp:txXfrm>
        <a:off x="4234413" y="2485853"/>
        <a:ext cx="3075473" cy="523093"/>
      </dsp:txXfrm>
    </dsp:sp>
    <dsp:sp modelId="{87BC709C-5345-44C7-B01C-8427D718A183}">
      <dsp:nvSpPr>
        <dsp:cNvPr id="0" name=""/>
        <dsp:cNvSpPr/>
      </dsp:nvSpPr>
      <dsp:spPr>
        <a:xfrm>
          <a:off x="4080639" y="232869"/>
          <a:ext cx="3383021" cy="1210812"/>
        </a:xfrm>
        <a:prstGeom prst="rect">
          <a:avLst/>
        </a:prstGeom>
        <a:solidFill>
          <a:schemeClr val="accent2">
            <a:tint val="40000"/>
            <a:alpha val="90000"/>
            <a:hueOff val="-9941839"/>
            <a:satOff val="9613"/>
            <a:lumOff val="559"/>
            <a:alphaOff val="0"/>
          </a:schemeClr>
        </a:solidFill>
        <a:ln w="25400" cap="flat" cmpd="sng" algn="ctr">
          <a:solidFill>
            <a:schemeClr val="accent2">
              <a:tint val="40000"/>
              <a:alpha val="90000"/>
              <a:hueOff val="-9941839"/>
              <a:satOff val="9613"/>
              <a:lumOff val="55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b="0" kern="1200"/>
            <a:t>09:30 – </a:t>
          </a:r>
          <a:r>
            <a:rPr lang="en-GB" sz="1200" b="0" kern="1200"/>
            <a:t>LCA in projects - Applications</a:t>
          </a:r>
          <a:endParaRPr lang="en-US" sz="1200" b="0" kern="1200"/>
        </a:p>
        <a:p>
          <a:pPr marL="0" lvl="0" indent="0" algn="l" defTabSz="533400">
            <a:lnSpc>
              <a:spcPct val="90000"/>
            </a:lnSpc>
            <a:spcBef>
              <a:spcPct val="0"/>
            </a:spcBef>
            <a:spcAft>
              <a:spcPct val="35000"/>
            </a:spcAft>
            <a:buNone/>
          </a:pPr>
          <a:r>
            <a:rPr lang="en-US" sz="1200" b="0" kern="1200"/>
            <a:t>11:30 – </a:t>
          </a:r>
          <a:r>
            <a:rPr lang="en-GB" sz="1200" b="0" kern="1200"/>
            <a:t>LCA in projects - Panel</a:t>
          </a:r>
          <a:endParaRPr lang="en-US" sz="1200" b="0" kern="1200"/>
        </a:p>
        <a:p>
          <a:pPr marL="0" lvl="0" indent="0" algn="l" defTabSz="533400">
            <a:lnSpc>
              <a:spcPct val="90000"/>
            </a:lnSpc>
            <a:spcBef>
              <a:spcPct val="0"/>
            </a:spcBef>
            <a:spcAft>
              <a:spcPct val="35000"/>
            </a:spcAft>
            <a:buNone/>
          </a:pPr>
          <a:r>
            <a:rPr lang="en-US" sz="1200" b="0" kern="1200"/>
            <a:t>14:00 – </a:t>
          </a:r>
          <a:r>
            <a:rPr lang="en-GB" sz="1200" b="0" kern="1200"/>
            <a:t>Environmental Impacts of Launch and </a:t>
          </a:r>
          <a:r>
            <a:rPr lang="en-GB" sz="1200" b="0" kern="1200" err="1"/>
            <a:t>Reentry</a:t>
          </a:r>
          <a:r>
            <a:rPr lang="en-GB" sz="1200" b="0" kern="1200"/>
            <a:t> (Marine and Atmospheric Impact)</a:t>
          </a:r>
          <a:endParaRPr lang="en-US" sz="1200" b="0" kern="1200"/>
        </a:p>
        <a:p>
          <a:pPr marL="0" lvl="0" indent="0" algn="l" defTabSz="533400">
            <a:lnSpc>
              <a:spcPct val="90000"/>
            </a:lnSpc>
            <a:spcBef>
              <a:spcPct val="0"/>
            </a:spcBef>
            <a:spcAft>
              <a:spcPct val="35000"/>
            </a:spcAft>
            <a:buNone/>
          </a:pPr>
          <a:r>
            <a:rPr lang="en-US" sz="1200" b="0" kern="1200"/>
            <a:t>16:00 – </a:t>
          </a:r>
          <a:r>
            <a:rPr lang="en-GB" sz="1200" b="0" kern="1200"/>
            <a:t>Simplified LCA</a:t>
          </a:r>
        </a:p>
      </dsp:txBody>
      <dsp:txXfrm>
        <a:off x="4080639" y="232869"/>
        <a:ext cx="3383021" cy="1210812"/>
      </dsp:txXfrm>
    </dsp:sp>
    <dsp:sp modelId="{DA68AA8B-26C7-4AE2-9CF4-370AFE61C38C}">
      <dsp:nvSpPr>
        <dsp:cNvPr id="0" name=""/>
        <dsp:cNvSpPr/>
      </dsp:nvSpPr>
      <dsp:spPr>
        <a:xfrm>
          <a:off x="5772149" y="1435036"/>
          <a:ext cx="0" cy="786955"/>
        </a:xfrm>
        <a:prstGeom prst="line">
          <a:avLst/>
        </a:prstGeom>
        <a:solidFill>
          <a:schemeClr val="accent2">
            <a:hueOff val="-9462883"/>
            <a:satOff val="5615"/>
            <a:lumOff val="1077"/>
            <a:alphaOff val="0"/>
          </a:schemeClr>
        </a:solidFill>
        <a:ln w="6350" cap="flat" cmpd="sng" algn="ctr">
          <a:solidFill>
            <a:schemeClr val="accent2">
              <a:hueOff val="-9462883"/>
              <a:satOff val="5615"/>
              <a:lumOff val="1077"/>
              <a:alphaOff val="0"/>
            </a:schemeClr>
          </a:solidFill>
          <a:prstDash val="dash"/>
          <a:miter lim="800000"/>
        </a:ln>
        <a:effectLst/>
      </dsp:spPr>
      <dsp:style>
        <a:lnRef idx="2">
          <a:scrgbClr r="0" g="0" b="0"/>
        </a:lnRef>
        <a:fillRef idx="1">
          <a:scrgbClr r="0" g="0" b="0"/>
        </a:fillRef>
        <a:effectRef idx="1">
          <a:scrgbClr r="0" g="0" b="0"/>
        </a:effectRef>
        <a:fontRef idx="minor">
          <a:schemeClr val="lt1"/>
        </a:fontRef>
      </dsp:style>
    </dsp:sp>
    <dsp:sp modelId="{AFFF2FE9-5C89-4A60-85DD-7979D5602E20}">
      <dsp:nvSpPr>
        <dsp:cNvPr id="0" name=""/>
        <dsp:cNvSpPr/>
      </dsp:nvSpPr>
      <dsp:spPr>
        <a:xfrm>
          <a:off x="6156584" y="1620202"/>
          <a:ext cx="3075473" cy="523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711200">
            <a:lnSpc>
              <a:spcPct val="90000"/>
            </a:lnSpc>
            <a:spcBef>
              <a:spcPct val="0"/>
            </a:spcBef>
            <a:spcAft>
              <a:spcPct val="35000"/>
            </a:spcAft>
            <a:buNone/>
            <a:defRPr b="1"/>
          </a:pPr>
          <a:r>
            <a:rPr lang="en-US" sz="1600" b="0" kern="1200"/>
            <a:t>Thu. 2 July</a:t>
          </a:r>
        </a:p>
      </dsp:txBody>
      <dsp:txXfrm>
        <a:off x="6156584" y="1620202"/>
        <a:ext cx="3075473" cy="523093"/>
      </dsp:txXfrm>
    </dsp:sp>
    <dsp:sp modelId="{30D3765D-8B2E-4605-8A93-8DD419BADDE7}">
      <dsp:nvSpPr>
        <dsp:cNvPr id="0" name=""/>
        <dsp:cNvSpPr/>
      </dsp:nvSpPr>
      <dsp:spPr>
        <a:xfrm>
          <a:off x="6002810" y="3194113"/>
          <a:ext cx="3383021" cy="1435036"/>
        </a:xfrm>
        <a:prstGeom prst="rect">
          <a:avLst/>
        </a:prstGeom>
        <a:solidFill>
          <a:schemeClr val="accent2">
            <a:tint val="40000"/>
            <a:alpha val="90000"/>
            <a:hueOff val="-14912758"/>
            <a:satOff val="14420"/>
            <a:lumOff val="839"/>
            <a:alphaOff val="0"/>
          </a:schemeClr>
        </a:solidFill>
        <a:ln w="25400" cap="flat" cmpd="sng" algn="ctr">
          <a:solidFill>
            <a:schemeClr val="accent2">
              <a:tint val="40000"/>
              <a:alpha val="90000"/>
              <a:hueOff val="-14912758"/>
              <a:satOff val="14420"/>
              <a:lumOff val="83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b="0" kern="1200"/>
            <a:t>09:30 – </a:t>
          </a:r>
          <a:r>
            <a:rPr lang="en-GB" sz="1200" b="0" kern="1200"/>
            <a:t>Programmatic and Strategic Sustainability Aspects</a:t>
          </a:r>
          <a:endParaRPr lang="en-US" sz="1200" b="0" kern="1200"/>
        </a:p>
        <a:p>
          <a:pPr marL="0" lvl="0" indent="0" algn="l" defTabSz="533400">
            <a:lnSpc>
              <a:spcPct val="90000"/>
            </a:lnSpc>
            <a:spcBef>
              <a:spcPct val="0"/>
            </a:spcBef>
            <a:spcAft>
              <a:spcPct val="35000"/>
            </a:spcAft>
            <a:buNone/>
          </a:pPr>
          <a:r>
            <a:rPr lang="en-US" sz="1200" b="0" kern="1200"/>
            <a:t>11:30 – </a:t>
          </a:r>
          <a:r>
            <a:rPr lang="en-GB" sz="1200" b="0" kern="1200"/>
            <a:t>Sustainability into a Space System - Discussion</a:t>
          </a:r>
          <a:endParaRPr lang="en-US" sz="1200" b="0" kern="1200"/>
        </a:p>
        <a:p>
          <a:pPr marL="0" lvl="0" indent="0" algn="l" defTabSz="533400">
            <a:lnSpc>
              <a:spcPct val="90000"/>
            </a:lnSpc>
            <a:spcBef>
              <a:spcPct val="0"/>
            </a:spcBef>
            <a:spcAft>
              <a:spcPct val="35000"/>
            </a:spcAft>
            <a:buNone/>
          </a:pPr>
          <a:r>
            <a:rPr lang="en-US" sz="1200" b="0" i="0" kern="1200"/>
            <a:t>14:00 – CSD Wrap-up &amp; Closing</a:t>
          </a:r>
        </a:p>
        <a:p>
          <a:pPr marL="0" lvl="0" indent="0" algn="l" defTabSz="533400">
            <a:lnSpc>
              <a:spcPct val="90000"/>
            </a:lnSpc>
            <a:spcBef>
              <a:spcPct val="0"/>
            </a:spcBef>
            <a:spcAft>
              <a:spcPct val="35000"/>
            </a:spcAft>
            <a:buNone/>
          </a:pPr>
          <a:r>
            <a:rPr lang="en-US" sz="1200" b="0" i="0" kern="1200">
              <a:solidFill>
                <a:schemeClr val="accent4"/>
              </a:solidFill>
            </a:rPr>
            <a:t>15:30 – B2B meetings </a:t>
          </a:r>
          <a:r>
            <a:rPr lang="en-US" sz="1050" b="0" i="0" kern="1200">
              <a:solidFill>
                <a:schemeClr val="accent4"/>
              </a:solidFill>
            </a:rPr>
            <a:t>(Tennis Hall)</a:t>
          </a:r>
        </a:p>
        <a:p>
          <a:pPr marL="0" lvl="0" indent="0" algn="l" defTabSz="533400">
            <a:lnSpc>
              <a:spcPct val="90000"/>
            </a:lnSpc>
            <a:spcBef>
              <a:spcPct val="0"/>
            </a:spcBef>
            <a:spcAft>
              <a:spcPct val="35000"/>
            </a:spcAft>
            <a:buNone/>
          </a:pPr>
          <a:r>
            <a:rPr lang="en-GB" sz="1200" b="0" kern="1200">
              <a:solidFill>
                <a:schemeClr val="accent4"/>
              </a:solidFill>
            </a:rPr>
            <a:t>15:30 </a:t>
          </a:r>
          <a:r>
            <a:rPr lang="en-US" sz="1200" b="0" kern="1200">
              <a:solidFill>
                <a:schemeClr val="accent4"/>
              </a:solidFill>
            </a:rPr>
            <a:t>– </a:t>
          </a:r>
          <a:r>
            <a:rPr lang="en-GB" sz="1200" b="0" kern="1200">
              <a:solidFill>
                <a:schemeClr val="accent4"/>
              </a:solidFill>
            </a:rPr>
            <a:t>OASIS Training </a:t>
          </a:r>
          <a:r>
            <a:rPr lang="en-GB" sz="1050" b="0" kern="1200">
              <a:solidFill>
                <a:schemeClr val="accent4"/>
              </a:solidFill>
            </a:rPr>
            <a:t>(High Bay)</a:t>
          </a:r>
          <a:endParaRPr lang="en-US" sz="1200" b="0" kern="1200">
            <a:solidFill>
              <a:schemeClr val="accent4"/>
            </a:solidFill>
          </a:endParaRPr>
        </a:p>
      </dsp:txBody>
      <dsp:txXfrm>
        <a:off x="6002810" y="3194113"/>
        <a:ext cx="3383021" cy="1435036"/>
      </dsp:txXfrm>
    </dsp:sp>
    <dsp:sp modelId="{6C978C86-95C7-409D-821F-ED84E781742C}">
      <dsp:nvSpPr>
        <dsp:cNvPr id="0" name=""/>
        <dsp:cNvSpPr/>
      </dsp:nvSpPr>
      <dsp:spPr>
        <a:xfrm>
          <a:off x="7694321" y="2407158"/>
          <a:ext cx="0" cy="786955"/>
        </a:xfrm>
        <a:prstGeom prst="line">
          <a:avLst/>
        </a:prstGeom>
        <a:solidFill>
          <a:schemeClr val="accent2">
            <a:hueOff val="-14194325"/>
            <a:satOff val="8423"/>
            <a:lumOff val="1616"/>
            <a:alphaOff val="0"/>
          </a:schemeClr>
        </a:solidFill>
        <a:ln w="6350" cap="flat" cmpd="sng" algn="ctr">
          <a:solidFill>
            <a:schemeClr val="accent2">
              <a:hueOff val="-14194325"/>
              <a:satOff val="8423"/>
              <a:lumOff val="1616"/>
              <a:alphaOff val="0"/>
            </a:schemeClr>
          </a:solidFill>
          <a:prstDash val="dash"/>
          <a:miter lim="800000"/>
        </a:ln>
        <a:effectLst/>
      </dsp:spPr>
      <dsp:style>
        <a:lnRef idx="2">
          <a:scrgbClr r="0" g="0" b="0"/>
        </a:lnRef>
        <a:fillRef idx="1">
          <a:scrgbClr r="0" g="0" b="0"/>
        </a:fillRef>
        <a:effectRef idx="1">
          <a:scrgbClr r="0" g="0" b="0"/>
        </a:effectRef>
        <a:fontRef idx="minor">
          <a:schemeClr val="lt1"/>
        </a:fontRef>
      </dsp:style>
    </dsp:sp>
    <dsp:sp modelId="{316F1B12-33F9-4C13-ACB4-5C0983A6B0FE}">
      <dsp:nvSpPr>
        <dsp:cNvPr id="0" name=""/>
        <dsp:cNvSpPr/>
      </dsp:nvSpPr>
      <dsp:spPr>
        <a:xfrm>
          <a:off x="5714285" y="2256710"/>
          <a:ext cx="115728" cy="115728"/>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BBEF27C3-DC8C-4DF1-830E-88EA840C3D38}">
      <dsp:nvSpPr>
        <dsp:cNvPr id="0" name=""/>
        <dsp:cNvSpPr/>
      </dsp:nvSpPr>
      <dsp:spPr>
        <a:xfrm>
          <a:off x="7636456" y="2256710"/>
          <a:ext cx="115728" cy="115728"/>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0F519984-7230-43A0-B9A8-01C35E35CBF2}">
      <dsp:nvSpPr>
        <dsp:cNvPr id="0" name=""/>
        <dsp:cNvSpPr/>
      </dsp:nvSpPr>
      <dsp:spPr>
        <a:xfrm>
          <a:off x="8078755" y="2485853"/>
          <a:ext cx="3075473" cy="523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711200">
            <a:lnSpc>
              <a:spcPct val="90000"/>
            </a:lnSpc>
            <a:spcBef>
              <a:spcPct val="0"/>
            </a:spcBef>
            <a:spcAft>
              <a:spcPct val="35000"/>
            </a:spcAft>
            <a:buNone/>
            <a:defRPr b="1"/>
          </a:pPr>
          <a:r>
            <a:rPr lang="en-US" sz="1600" b="0" kern="1200"/>
            <a:t>Fri. 3 July</a:t>
          </a:r>
        </a:p>
      </dsp:txBody>
      <dsp:txXfrm>
        <a:off x="8078755" y="2485853"/>
        <a:ext cx="3075473" cy="523093"/>
      </dsp:txXfrm>
    </dsp:sp>
    <dsp:sp modelId="{C81D7E2B-441F-45C9-9D23-3C5F751AF5CA}">
      <dsp:nvSpPr>
        <dsp:cNvPr id="0" name=""/>
        <dsp:cNvSpPr/>
      </dsp:nvSpPr>
      <dsp:spPr>
        <a:xfrm>
          <a:off x="7898594" y="780481"/>
          <a:ext cx="3383021" cy="645766"/>
        </a:xfrm>
        <a:prstGeom prst="rect">
          <a:avLst/>
        </a:prstGeom>
        <a:solidFill>
          <a:schemeClr val="accent2">
            <a:tint val="40000"/>
            <a:alpha val="90000"/>
            <a:hueOff val="-19883677"/>
            <a:satOff val="19227"/>
            <a:lumOff val="1119"/>
            <a:alphaOff val="0"/>
          </a:schemeClr>
        </a:solidFill>
        <a:ln w="25400" cap="flat" cmpd="sng" algn="ctr">
          <a:solidFill>
            <a:schemeClr val="accent2">
              <a:tint val="40000"/>
              <a:alpha val="90000"/>
              <a:hueOff val="-19883677"/>
              <a:satOff val="19227"/>
              <a:lumOff val="111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533400">
            <a:lnSpc>
              <a:spcPct val="90000"/>
            </a:lnSpc>
            <a:spcBef>
              <a:spcPct val="0"/>
            </a:spcBef>
            <a:spcAft>
              <a:spcPct val="35000"/>
            </a:spcAft>
            <a:buNone/>
          </a:pPr>
          <a:r>
            <a:rPr lang="en-US" sz="1200" b="0" kern="1200">
              <a:solidFill>
                <a:schemeClr val="accent4"/>
              </a:solidFill>
            </a:rPr>
            <a:t>09:30 – PEFCR4Space (Only for Technical Secretariate Representatives)</a:t>
          </a:r>
        </a:p>
      </dsp:txBody>
      <dsp:txXfrm>
        <a:off x="7898594" y="780481"/>
        <a:ext cx="3383021" cy="645766"/>
      </dsp:txXfrm>
    </dsp:sp>
    <dsp:sp modelId="{211D1A93-CF81-46DB-9F17-50C708F147E7}">
      <dsp:nvSpPr>
        <dsp:cNvPr id="0" name=""/>
        <dsp:cNvSpPr/>
      </dsp:nvSpPr>
      <dsp:spPr>
        <a:xfrm>
          <a:off x="9616492" y="1435036"/>
          <a:ext cx="0" cy="786955"/>
        </a:xfrm>
        <a:prstGeom prst="line">
          <a:avLst/>
        </a:prstGeom>
        <a:solidFill>
          <a:schemeClr val="accent2">
            <a:hueOff val="-18925767"/>
            <a:satOff val="11230"/>
            <a:lumOff val="2155"/>
            <a:alphaOff val="0"/>
          </a:schemeClr>
        </a:solidFill>
        <a:ln w="6350" cap="flat" cmpd="sng" algn="ctr">
          <a:solidFill>
            <a:schemeClr val="accent2">
              <a:hueOff val="-18925767"/>
              <a:satOff val="11230"/>
              <a:lumOff val="2155"/>
              <a:alphaOff val="0"/>
            </a:schemeClr>
          </a:solidFill>
          <a:prstDash val="dash"/>
          <a:miter lim="800000"/>
        </a:ln>
        <a:effectLst/>
      </dsp:spPr>
      <dsp:style>
        <a:lnRef idx="2">
          <a:scrgbClr r="0" g="0" b="0"/>
        </a:lnRef>
        <a:fillRef idx="1">
          <a:scrgbClr r="0" g="0" b="0"/>
        </a:fillRef>
        <a:effectRef idx="1">
          <a:scrgbClr r="0" g="0" b="0"/>
        </a:effectRef>
        <a:fontRef idx="minor">
          <a:schemeClr val="lt1"/>
        </a:fontRef>
      </dsp:style>
    </dsp:sp>
    <dsp:sp modelId="{D269F810-6BA1-45BC-A81D-CC47BE8D451D}">
      <dsp:nvSpPr>
        <dsp:cNvPr id="0" name=""/>
        <dsp:cNvSpPr/>
      </dsp:nvSpPr>
      <dsp:spPr>
        <a:xfrm>
          <a:off x="9558627" y="2256710"/>
          <a:ext cx="115728" cy="115728"/>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C5AE8F-B01B-4EEB-A660-AE0D5D987518}">
      <dsp:nvSpPr>
        <dsp:cNvPr id="0" name=""/>
        <dsp:cNvSpPr/>
      </dsp:nvSpPr>
      <dsp:spPr>
        <a:xfrm>
          <a:off x="1191382" y="52959"/>
          <a:ext cx="1708927" cy="810895"/>
        </a:xfrm>
        <a:prstGeom prst="roundRect">
          <a:avLst>
            <a:gd name="adj" fmla="val 10000"/>
          </a:avLst>
        </a:prstGeom>
        <a:solidFill>
          <a:srgbClr val="00AE9C">
            <a:lumMod val="20000"/>
            <a:lumOff val="80000"/>
            <a:alpha val="90000"/>
          </a:srgbClr>
        </a:solidFill>
        <a:ln w="25400" cap="flat" cmpd="sng" algn="ctr">
          <a:solidFill>
            <a:srgbClr val="FEFFFF">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b="1" kern="1200">
              <a:solidFill>
                <a:srgbClr val="003249">
                  <a:hueOff val="0"/>
                  <a:satOff val="0"/>
                  <a:lumOff val="0"/>
                  <a:alphaOff val="0"/>
                </a:srgbClr>
              </a:solidFill>
              <a:latin typeface="Arial" panose="020B0604020202020204"/>
              <a:ea typeface="+mn-ea"/>
              <a:cs typeface="+mn-cs"/>
            </a:rPr>
            <a:t>Simplified LCA</a:t>
          </a:r>
        </a:p>
      </dsp:txBody>
      <dsp:txXfrm>
        <a:off x="1215132" y="76709"/>
        <a:ext cx="1661427" cy="763395"/>
      </dsp:txXfrm>
    </dsp:sp>
    <dsp:sp modelId="{DB749021-9667-4094-9BC8-9AC2B6D8369F}">
      <dsp:nvSpPr>
        <dsp:cNvPr id="0" name=""/>
        <dsp:cNvSpPr/>
      </dsp:nvSpPr>
      <dsp:spPr>
        <a:xfrm>
          <a:off x="3424368" y="52959"/>
          <a:ext cx="1459611" cy="810895"/>
        </a:xfrm>
        <a:prstGeom prst="roundRect">
          <a:avLst>
            <a:gd name="adj" fmla="val 10000"/>
          </a:avLst>
        </a:prstGeom>
        <a:solidFill>
          <a:srgbClr val="FBAB18">
            <a:tint val="40000"/>
            <a:alpha val="90000"/>
            <a:hueOff val="0"/>
            <a:satOff val="0"/>
            <a:lumOff val="0"/>
            <a:alphaOff val="0"/>
          </a:srgbClr>
        </a:solidFill>
        <a:ln w="25400" cap="flat" cmpd="sng" algn="ctr">
          <a:solidFill>
            <a:srgbClr val="FBAB18">
              <a:tint val="40000"/>
              <a:alpha val="9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b="1" kern="1200">
              <a:solidFill>
                <a:srgbClr val="003249">
                  <a:hueOff val="0"/>
                  <a:satOff val="0"/>
                  <a:lumOff val="0"/>
                  <a:alphaOff val="0"/>
                </a:srgbClr>
              </a:solidFill>
              <a:latin typeface="Arial" panose="020B0604020202020204"/>
              <a:ea typeface="+mn-ea"/>
              <a:cs typeface="+mn-cs"/>
            </a:rPr>
            <a:t>Full LCA</a:t>
          </a:r>
        </a:p>
      </dsp:txBody>
      <dsp:txXfrm>
        <a:off x="3448118" y="76709"/>
        <a:ext cx="1412111" cy="763395"/>
      </dsp:txXfrm>
    </dsp:sp>
    <dsp:sp modelId="{1FBA789F-4836-4568-9CC1-2874B6767E6A}">
      <dsp:nvSpPr>
        <dsp:cNvPr id="0" name=""/>
        <dsp:cNvSpPr/>
      </dsp:nvSpPr>
      <dsp:spPr>
        <a:xfrm>
          <a:off x="2733595" y="3446303"/>
          <a:ext cx="608171" cy="608171"/>
        </a:xfrm>
        <a:prstGeom prst="triangle">
          <a:avLst/>
        </a:prstGeom>
        <a:solidFill>
          <a:srgbClr val="009BDA">
            <a:tint val="40000"/>
            <a:alpha val="90000"/>
            <a:hueOff val="0"/>
            <a:satOff val="0"/>
            <a:lumOff val="0"/>
            <a:alphaOff val="0"/>
          </a:srgbClr>
        </a:solidFill>
        <a:ln w="25400" cap="flat" cmpd="sng" algn="ctr">
          <a:solidFill>
            <a:srgbClr val="009BDA">
              <a:tint val="40000"/>
              <a:alpha val="9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A45E0DE6-E3B4-452E-B1CA-C3D8D84574DF}">
      <dsp:nvSpPr>
        <dsp:cNvPr id="0" name=""/>
        <dsp:cNvSpPr/>
      </dsp:nvSpPr>
      <dsp:spPr>
        <a:xfrm rot="240000">
          <a:off x="1212610" y="3185695"/>
          <a:ext cx="3650141" cy="255242"/>
        </a:xfrm>
        <a:prstGeom prst="rect">
          <a:avLst/>
        </a:prstGeom>
        <a:solidFill>
          <a:srgbClr val="8096A6">
            <a:tint val="40000"/>
            <a:alpha val="90000"/>
            <a:hueOff val="0"/>
            <a:satOff val="0"/>
            <a:lumOff val="0"/>
            <a:alphaOff val="0"/>
          </a:srgbClr>
        </a:solidFill>
        <a:ln w="25400" cap="flat" cmpd="sng" algn="ctr">
          <a:solidFill>
            <a:srgbClr val="8096A6">
              <a:tint val="40000"/>
              <a:alpha val="9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652616A4-151D-4182-8AB3-587C4E7CF1C1}">
      <dsp:nvSpPr>
        <dsp:cNvPr id="0" name=""/>
        <dsp:cNvSpPr/>
      </dsp:nvSpPr>
      <dsp:spPr>
        <a:xfrm rot="240000">
          <a:off x="3381153" y="2159432"/>
          <a:ext cx="1502472" cy="1065477"/>
        </a:xfrm>
        <a:prstGeom prst="roundRect">
          <a:avLst/>
        </a:prstGeom>
        <a:solidFill>
          <a:srgbClr val="EC1A2F">
            <a:hueOff val="0"/>
            <a:satOff val="0"/>
            <a:lumOff val="0"/>
            <a:alphaOff val="0"/>
          </a:srgbClr>
        </a:solidFill>
        <a:ln w="25400" cap="flat" cmpd="sng" algn="ctr">
          <a:solidFill>
            <a:srgbClr val="FE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solidFill>
                <a:srgbClr val="FEFFFF"/>
              </a:solidFill>
              <a:latin typeface="Arial" panose="020B0604020202020204"/>
              <a:ea typeface="+mn-ea"/>
              <a:cs typeface="+mn-cs"/>
            </a:rPr>
            <a:t>Detailed datasets creation</a:t>
          </a:r>
        </a:p>
      </dsp:txBody>
      <dsp:txXfrm>
        <a:off x="3433165" y="2211444"/>
        <a:ext cx="1398448" cy="961453"/>
      </dsp:txXfrm>
    </dsp:sp>
    <dsp:sp modelId="{E8EEB577-104B-4F3B-B24F-1783EC094DBC}">
      <dsp:nvSpPr>
        <dsp:cNvPr id="0" name=""/>
        <dsp:cNvSpPr/>
      </dsp:nvSpPr>
      <dsp:spPr>
        <a:xfrm rot="240000">
          <a:off x="3462242" y="1056615"/>
          <a:ext cx="1502472" cy="1065477"/>
        </a:xfrm>
        <a:prstGeom prst="roundRect">
          <a:avLst/>
        </a:prstGeom>
        <a:solidFill>
          <a:srgbClr val="FBAB18">
            <a:hueOff val="0"/>
            <a:satOff val="0"/>
            <a:lumOff val="0"/>
            <a:alphaOff val="0"/>
          </a:srgbClr>
        </a:solidFill>
        <a:ln w="25400" cap="flat" cmpd="sng" algn="ctr">
          <a:solidFill>
            <a:srgbClr val="FE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solidFill>
                <a:srgbClr val="FEFFFF"/>
              </a:solidFill>
              <a:latin typeface="Arial" panose="020B0604020202020204"/>
              <a:ea typeface="+mn-ea"/>
              <a:cs typeface="+mn-cs"/>
            </a:rPr>
            <a:t>Data collection from suppliers</a:t>
          </a:r>
        </a:p>
      </dsp:txBody>
      <dsp:txXfrm>
        <a:off x="3514254" y="1108627"/>
        <a:ext cx="1398448" cy="961453"/>
      </dsp:txXfrm>
    </dsp:sp>
    <dsp:sp modelId="{16CCEBE0-1423-417A-BFCC-E18196844919}">
      <dsp:nvSpPr>
        <dsp:cNvPr id="0" name=""/>
        <dsp:cNvSpPr/>
      </dsp:nvSpPr>
      <dsp:spPr>
        <a:xfrm rot="240000">
          <a:off x="1293098" y="2013471"/>
          <a:ext cx="1502472" cy="1065477"/>
        </a:xfrm>
        <a:prstGeom prst="roundRect">
          <a:avLst/>
        </a:prstGeom>
        <a:solidFill>
          <a:srgbClr val="009BDA">
            <a:hueOff val="0"/>
            <a:satOff val="0"/>
            <a:lumOff val="0"/>
            <a:alphaOff val="0"/>
          </a:srgbClr>
        </a:solidFill>
        <a:ln w="25400" cap="flat" cmpd="sng" algn="ctr">
          <a:solidFill>
            <a:srgbClr val="FE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solidFill>
                <a:srgbClr val="FEFFFF"/>
              </a:solidFill>
              <a:latin typeface="Arial" panose="020B0604020202020204"/>
              <a:ea typeface="+mn-ea"/>
              <a:cs typeface="+mn-cs"/>
            </a:rPr>
            <a:t>Generic datasets</a:t>
          </a:r>
        </a:p>
      </dsp:txBody>
      <dsp:txXfrm>
        <a:off x="1345110" y="2065483"/>
        <a:ext cx="1398448" cy="961453"/>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CEFBEAE-D80D-A84F-5ABC-8A704875933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8DA43D5-EC02-3869-54CA-B3B167DE93B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3E85D26-6B91-490A-B33E-6EDF481B710E}" type="datetimeFigureOut">
              <a:rPr lang="en-US" smtClean="0"/>
              <a:t>6/26/2026</a:t>
            </a:fld>
            <a:endParaRPr lang="en-US"/>
          </a:p>
        </p:txBody>
      </p:sp>
      <p:sp>
        <p:nvSpPr>
          <p:cNvPr id="4" name="Footer Placeholder 3">
            <a:extLst>
              <a:ext uri="{FF2B5EF4-FFF2-40B4-BE49-F238E27FC236}">
                <a16:creationId xmlns:a16="http://schemas.microsoft.com/office/drawing/2014/main" id="{A4E66436-D628-C79B-CFB3-BA9C12053DF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F1C6186-24B0-F1A0-8FDB-E9F062EBB78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1EEB7B7-7661-4E65-A182-1CC33BCB328B}" type="slidenum">
              <a:rPr lang="en-US" smtClean="0"/>
              <a:t>‹#›</a:t>
            </a:fld>
            <a:endParaRPr lang="en-US"/>
          </a:p>
        </p:txBody>
      </p:sp>
    </p:spTree>
    <p:extLst>
      <p:ext uri="{BB962C8B-B14F-4D97-AF65-F5344CB8AC3E}">
        <p14:creationId xmlns:p14="http://schemas.microsoft.com/office/powerpoint/2010/main" val="89032781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C31E62-379D-459A-A7FB-155BC7FBF9B6}" type="datetimeFigureOut">
              <a:rPr lang="en-US" smtClean="0"/>
              <a:t>6/26/2026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B8DF50-7ED4-4659-8BCF-E526434A6CF1}" type="slidenum">
              <a:rPr lang="en-US" smtClean="0"/>
              <a:t>‹#›</a:t>
            </a:fld>
            <a:endParaRPr lang="en-US"/>
          </a:p>
        </p:txBody>
      </p:sp>
    </p:spTree>
    <p:extLst>
      <p:ext uri="{BB962C8B-B14F-4D97-AF65-F5344CB8AC3E}">
        <p14:creationId xmlns:p14="http://schemas.microsoft.com/office/powerpoint/2010/main" val="26335274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FA5419-5FC4-1AC1-A710-E21931B08B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3C1B62-D16E-8F56-4F8C-A0BABDE40B86}"/>
              </a:ext>
            </a:extLst>
          </p:cNvPr>
          <p:cNvSpPr>
            <a:spLocks noGrp="1" noRot="1" noChangeAspect="1"/>
          </p:cNvSpPr>
          <p:nvPr>
            <p:ph type="sldImg"/>
          </p:nvPr>
        </p:nvSpPr>
        <p:spPr>
          <a:xfrm>
            <a:off x="144463" y="739775"/>
            <a:ext cx="6569075" cy="3695700"/>
          </a:xfrm>
        </p:spPr>
      </p:sp>
      <p:sp>
        <p:nvSpPr>
          <p:cNvPr id="3" name="Notes Placeholder 2">
            <a:extLst>
              <a:ext uri="{FF2B5EF4-FFF2-40B4-BE49-F238E27FC236}">
                <a16:creationId xmlns:a16="http://schemas.microsoft.com/office/drawing/2014/main" id="{86E0C934-EDF9-A27E-592A-913FA4B8246B}"/>
              </a:ext>
            </a:extLst>
          </p:cNvPr>
          <p:cNvSpPr>
            <a:spLocks noGrp="1"/>
          </p:cNvSpPr>
          <p:nvPr>
            <p:ph type="body" idx="1"/>
          </p:nvPr>
        </p:nvSpPr>
        <p:spPr/>
        <p:txBody>
          <a:bodyPr/>
          <a:lstStyle/>
          <a:p>
            <a:pPr marL="0" marR="0" lvl="0" indent="0" algn="l" defTabSz="909469" rtl="0" eaLnBrk="0" fontAlgn="base" latinLnBrk="0" hangingPunct="0">
              <a:lnSpc>
                <a:spcPct val="100000"/>
              </a:lnSpc>
              <a:spcBef>
                <a:spcPts val="1194"/>
              </a:spcBef>
              <a:spcAft>
                <a:spcPct val="0"/>
              </a:spcAft>
              <a:buClrTx/>
              <a:buSzTx/>
              <a:buFontTx/>
              <a:buNone/>
              <a:tabLst/>
              <a:defRPr/>
            </a:pPr>
            <a:r>
              <a:rPr lang="en-GB" sz="1603" kern="1200">
                <a:solidFill>
                  <a:schemeClr val="tx1"/>
                </a:solidFill>
                <a:effectLst/>
                <a:latin typeface="Calibri" pitchFamily="34" charset="0"/>
                <a:ea typeface="+mn-ea"/>
                <a:cs typeface="+mn-cs"/>
              </a:rPr>
              <a:t>02 - COVER 02</a:t>
            </a:r>
          </a:p>
          <a:p>
            <a:pPr marL="0" indent="0" defTabSz="909469" eaLnBrk="0" hangingPunct="0">
              <a:spcBef>
                <a:spcPts val="1194"/>
              </a:spcBef>
              <a:buFontTx/>
              <a:buNone/>
              <a:defRPr/>
            </a:pPr>
            <a:endParaRPr lang="en-GB" sz="1200" b="0">
              <a:solidFill>
                <a:srgbClr val="FEFFFF"/>
              </a:solidFill>
              <a:effectLst>
                <a:outerShdw blurRad="50800" dist="38100" dir="2700000" algn="tl" rotWithShape="0">
                  <a:prstClr val="black">
                    <a:alpha val="40000"/>
                  </a:prstClr>
                </a:outerShdw>
              </a:effectLst>
              <a:latin typeface="Arial" panose="020B0604020202020204" pitchFamily="34" charset="0"/>
              <a:ea typeface="MS PGothic" charset="-128"/>
              <a:cs typeface="Arial" panose="020B0604020202020204" pitchFamily="34" charset="0"/>
            </a:endParaRPr>
          </a:p>
        </p:txBody>
      </p:sp>
      <p:sp>
        <p:nvSpPr>
          <p:cNvPr id="4" name="Slide Number Placeholder 3">
            <a:extLst>
              <a:ext uri="{FF2B5EF4-FFF2-40B4-BE49-F238E27FC236}">
                <a16:creationId xmlns:a16="http://schemas.microsoft.com/office/drawing/2014/main" id="{85AAB760-5DC7-A396-8A94-2BE3C8F0932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0CA6EC-9A0F-F24D-9ED1-410151E3825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S PGothic"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S PGothic" charset="-128"/>
              <a:cs typeface="+mn-cs"/>
            </a:endParaRPr>
          </a:p>
        </p:txBody>
      </p:sp>
    </p:spTree>
    <p:extLst>
      <p:ext uri="{BB962C8B-B14F-4D97-AF65-F5344CB8AC3E}">
        <p14:creationId xmlns:p14="http://schemas.microsoft.com/office/powerpoint/2010/main" val="4186750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7D2BB-7B1F-4AC1-662B-92437B40BA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19E014-64C6-E427-22BD-42FA9DF29470}"/>
              </a:ext>
            </a:extLst>
          </p:cNvPr>
          <p:cNvSpPr>
            <a:spLocks noGrp="1" noRot="1" noChangeAspect="1"/>
          </p:cNvSpPr>
          <p:nvPr>
            <p:ph type="sldImg"/>
          </p:nvPr>
        </p:nvSpPr>
        <p:spPr>
          <a:xfrm>
            <a:off x="144463" y="739775"/>
            <a:ext cx="6569075" cy="3695700"/>
          </a:xfrm>
        </p:spPr>
      </p:sp>
      <p:sp>
        <p:nvSpPr>
          <p:cNvPr id="3" name="Notes Placeholder 2">
            <a:extLst>
              <a:ext uri="{FF2B5EF4-FFF2-40B4-BE49-F238E27FC236}">
                <a16:creationId xmlns:a16="http://schemas.microsoft.com/office/drawing/2014/main" id="{A362D085-3421-C7A9-4DAD-7A34C9CA34B0}"/>
              </a:ext>
            </a:extLst>
          </p:cNvPr>
          <p:cNvSpPr>
            <a:spLocks noGrp="1"/>
          </p:cNvSpPr>
          <p:nvPr>
            <p:ph type="body" idx="1"/>
          </p:nvPr>
        </p:nvSpPr>
        <p:spPr/>
        <p:txBody>
          <a:bodyPr/>
          <a:lstStyle/>
          <a:p>
            <a:pPr marL="0" marR="0" lvl="0" indent="0" algn="l" defTabSz="909469" rtl="0" eaLnBrk="0" fontAlgn="base" latinLnBrk="0" hangingPunct="0">
              <a:lnSpc>
                <a:spcPct val="100000"/>
              </a:lnSpc>
              <a:spcBef>
                <a:spcPts val="1194"/>
              </a:spcBef>
              <a:spcAft>
                <a:spcPct val="0"/>
              </a:spcAft>
              <a:buClrTx/>
              <a:buSzTx/>
              <a:buFontTx/>
              <a:buNone/>
              <a:tabLst/>
              <a:defRPr/>
            </a:pPr>
            <a:r>
              <a:rPr lang="en-GB" sz="1603" kern="1200">
                <a:solidFill>
                  <a:schemeClr val="tx1"/>
                </a:solidFill>
                <a:effectLst/>
                <a:latin typeface="Calibri" pitchFamily="34" charset="0"/>
                <a:ea typeface="+mn-ea"/>
                <a:cs typeface="+mn-cs"/>
              </a:rPr>
              <a:t>03 - COVER 03</a:t>
            </a:r>
          </a:p>
          <a:p>
            <a:pPr marL="0" indent="0" defTabSz="909469" eaLnBrk="0" hangingPunct="0">
              <a:spcBef>
                <a:spcPts val="1194"/>
              </a:spcBef>
              <a:buFontTx/>
              <a:buNone/>
              <a:defRPr/>
            </a:pPr>
            <a:endParaRPr lang="en-GB" sz="1200" b="0">
              <a:solidFill>
                <a:srgbClr val="FEFFFF"/>
              </a:solidFill>
              <a:effectLst>
                <a:outerShdw blurRad="50800" dist="38100" dir="2700000" algn="tl" rotWithShape="0">
                  <a:prstClr val="black">
                    <a:alpha val="40000"/>
                  </a:prstClr>
                </a:outerShdw>
              </a:effectLst>
              <a:latin typeface="Arial" panose="020B0604020202020204" pitchFamily="34" charset="0"/>
              <a:ea typeface="MS PGothic" charset="-128"/>
              <a:cs typeface="Arial" panose="020B0604020202020204" pitchFamily="34" charset="0"/>
            </a:endParaRPr>
          </a:p>
        </p:txBody>
      </p:sp>
      <p:sp>
        <p:nvSpPr>
          <p:cNvPr id="4" name="Slide Number Placeholder 3">
            <a:extLst>
              <a:ext uri="{FF2B5EF4-FFF2-40B4-BE49-F238E27FC236}">
                <a16:creationId xmlns:a16="http://schemas.microsoft.com/office/drawing/2014/main" id="{D1409557-974E-9498-4B3A-DD847646003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0CA6EC-9A0F-F24D-9ED1-410151E3825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S PGothic"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S PGothic" charset="-128"/>
              <a:cs typeface="+mn-cs"/>
            </a:endParaRPr>
          </a:p>
        </p:txBody>
      </p:sp>
    </p:spTree>
    <p:extLst>
      <p:ext uri="{BB962C8B-B14F-4D97-AF65-F5344CB8AC3E}">
        <p14:creationId xmlns:p14="http://schemas.microsoft.com/office/powerpoint/2010/main" val="3284342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9B8DF50-7ED4-4659-8BCF-E526434A6CF1}" type="slidenum">
              <a:rPr lang="en-US" smtClean="0"/>
              <a:t>5</a:t>
            </a:fld>
            <a:endParaRPr lang="en-US"/>
          </a:p>
        </p:txBody>
      </p:sp>
    </p:spTree>
    <p:extLst>
      <p:ext uri="{BB962C8B-B14F-4D97-AF65-F5344CB8AC3E}">
        <p14:creationId xmlns:p14="http://schemas.microsoft.com/office/powerpoint/2010/main" val="3278908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Fall back to this slide </a:t>
            </a:r>
          </a:p>
          <a:p>
            <a:r>
              <a:rPr lang="en-US"/>
              <a:t>TDE, GSTP Compendium, S2P Core CS: all 3 fully funded.</a:t>
            </a:r>
          </a:p>
          <a:p>
            <a:r>
              <a:rPr lang="en-US"/>
              <a:t>GSTP compendium and S2P Competitiveness need to have a letter of support from the delegation of the interested company.</a:t>
            </a:r>
          </a:p>
        </p:txBody>
      </p:sp>
      <p:sp>
        <p:nvSpPr>
          <p:cNvPr id="4" name="Slide Number Placeholder 3"/>
          <p:cNvSpPr>
            <a:spLocks noGrp="1"/>
          </p:cNvSpPr>
          <p:nvPr>
            <p:ph type="sldNum" sz="quarter" idx="5"/>
          </p:nvPr>
        </p:nvSpPr>
        <p:spPr/>
        <p:txBody>
          <a:bodyPr/>
          <a:lstStyle/>
          <a:p>
            <a:fld id="{49B8DF50-7ED4-4659-8BCF-E526434A6CF1}" type="slidenum">
              <a:rPr lang="en-US" smtClean="0"/>
              <a:t>9</a:t>
            </a:fld>
            <a:endParaRPr lang="en-US"/>
          </a:p>
        </p:txBody>
      </p:sp>
    </p:spTree>
    <p:extLst>
      <p:ext uri="{BB962C8B-B14F-4D97-AF65-F5344CB8AC3E}">
        <p14:creationId xmlns:p14="http://schemas.microsoft.com/office/powerpoint/2010/main" val="12754446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9B8DF50-7ED4-4659-8BCF-E526434A6CF1}" type="slidenum">
              <a:rPr lang="en-US" smtClean="0"/>
              <a:t>13</a:t>
            </a:fld>
            <a:endParaRPr lang="en-US"/>
          </a:p>
        </p:txBody>
      </p:sp>
    </p:spTree>
    <p:extLst>
      <p:ext uri="{BB962C8B-B14F-4D97-AF65-F5344CB8AC3E}">
        <p14:creationId xmlns:p14="http://schemas.microsoft.com/office/powerpoint/2010/main" val="31507522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3.xml"/><Relationship Id="rId4" Type="http://schemas.openxmlformats.org/officeDocument/2006/relationships/image" Target="../media/image15.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6.jpeg"/><Relationship Id="rId1" Type="http://schemas.openxmlformats.org/officeDocument/2006/relationships/slideMaster" Target="../slideMasters/slideMaster3.xml"/><Relationship Id="rId4" Type="http://schemas.openxmlformats.org/officeDocument/2006/relationships/image" Target="../media/image9.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jpeg"/><Relationship Id="rId1" Type="http://schemas.openxmlformats.org/officeDocument/2006/relationships/slideMaster" Target="../slideMasters/slideMaster3.xml"/><Relationship Id="rId6" Type="http://schemas.openxmlformats.org/officeDocument/2006/relationships/image" Target="../media/image9.svg"/><Relationship Id="rId5" Type="http://schemas.openxmlformats.org/officeDocument/2006/relationships/image" Target="../media/image8.svg"/><Relationship Id="rId4" Type="http://schemas.openxmlformats.org/officeDocument/2006/relationships/image" Target="../media/image19.emf"/></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22.emf"/><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_1">
    <p:spTree>
      <p:nvGrpSpPr>
        <p:cNvPr id="1" name=""/>
        <p:cNvGrpSpPr/>
        <p:nvPr/>
      </p:nvGrpSpPr>
      <p:grpSpPr>
        <a:xfrm>
          <a:off x="0" y="0"/>
          <a:ext cx="0" cy="0"/>
          <a:chOff x="0" y="0"/>
          <a:chExt cx="0" cy="0"/>
        </a:xfrm>
      </p:grpSpPr>
      <p:grpSp>
        <p:nvGrpSpPr>
          <p:cNvPr id="5" name="Triangles">
            <a:extLst>
              <a:ext uri="{FF2B5EF4-FFF2-40B4-BE49-F238E27FC236}">
                <a16:creationId xmlns:a16="http://schemas.microsoft.com/office/drawing/2014/main" id="{07514F56-440A-EFEA-D148-81D814EF16ED}"/>
              </a:ext>
            </a:extLst>
          </p:cNvPr>
          <p:cNvGrpSpPr>
            <a:grpSpLocks noGrp="1" noUngrp="1" noRot="1" noMove="1" noResize="1"/>
          </p:cNvGrpSpPr>
          <p:nvPr userDrawn="1"/>
        </p:nvGrpSpPr>
        <p:grpSpPr>
          <a:xfrm>
            <a:off x="9207290" y="0"/>
            <a:ext cx="2985856" cy="6858000"/>
            <a:chOff x="9207290" y="0"/>
            <a:chExt cx="2985856" cy="6858000"/>
          </a:xfrm>
        </p:grpSpPr>
        <p:sp>
          <p:nvSpPr>
            <p:cNvPr id="3" name="Triangle Down">
              <a:extLst>
                <a:ext uri="{FF2B5EF4-FFF2-40B4-BE49-F238E27FC236}">
                  <a16:creationId xmlns:a16="http://schemas.microsoft.com/office/drawing/2014/main" id="{19D8E14C-345D-0346-9A82-E853C9C07D4A}"/>
                </a:ext>
              </a:extLst>
            </p:cNvPr>
            <p:cNvSpPr>
              <a:spLocks noGrp="1" noRot="1" noMove="1" noResize="1" noEditPoints="1" noAdjustHandles="1" noChangeArrowheads="1" noChangeShapeType="1"/>
            </p:cNvSpPr>
            <p:nvPr userDrawn="1"/>
          </p:nvSpPr>
          <p:spPr>
            <a:xfrm>
              <a:off x="9207290" y="3429000"/>
              <a:ext cx="1495586" cy="3429000"/>
            </a:xfrm>
            <a:prstGeom prst="triangle">
              <a:avLst>
                <a:gd name="adj" fmla="val 100000"/>
              </a:avLst>
            </a:prstGeom>
            <a:solidFill>
              <a:schemeClr val="tx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4" name="Triangle Up">
              <a:extLst>
                <a:ext uri="{FF2B5EF4-FFF2-40B4-BE49-F238E27FC236}">
                  <a16:creationId xmlns:a16="http://schemas.microsoft.com/office/drawing/2014/main" id="{B4DDB2A3-7427-1D5F-6B67-AD63FECEBD01}"/>
                </a:ext>
              </a:extLst>
            </p:cNvPr>
            <p:cNvSpPr>
              <a:spLocks noGrp="1" noRot="1" noMove="1" noResize="1" noEditPoints="1" noAdjustHandles="1" noChangeArrowheads="1" noChangeShapeType="1"/>
            </p:cNvSpPr>
            <p:nvPr userDrawn="1"/>
          </p:nvSpPr>
          <p:spPr>
            <a:xfrm rot="10800000">
              <a:off x="10697560" y="0"/>
              <a:ext cx="1495586" cy="3429000"/>
            </a:xfrm>
            <a:prstGeom prst="triangle">
              <a:avLst>
                <a:gd name="adj" fmla="val 100000"/>
              </a:avLst>
            </a:prstGeom>
            <a:solidFill>
              <a:schemeClr val="tx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solidFill>
                  <a:srgbClr val="8197A6"/>
                </a:solidFill>
              </a:endParaRPr>
            </a:p>
          </p:txBody>
        </p:sp>
      </p:grpSp>
      <p:pic>
        <p:nvPicPr>
          <p:cNvPr id="10" name="ESA_Descriptor">
            <a:extLst>
              <a:ext uri="{FF2B5EF4-FFF2-40B4-BE49-F238E27FC236}">
                <a16:creationId xmlns:a16="http://schemas.microsoft.com/office/drawing/2014/main" id="{FD58EA6A-0650-2C60-B9ED-725E4BD345D5}"/>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274729" y="4791238"/>
            <a:ext cx="4032341" cy="2948439"/>
          </a:xfrm>
          <a:prstGeom prst="rect">
            <a:avLst/>
          </a:prstGeom>
        </p:spPr>
      </p:pic>
      <p:sp>
        <p:nvSpPr>
          <p:cNvPr id="8" name="ESA_DateOfIssue">
            <a:extLst>
              <a:ext uri="{FF2B5EF4-FFF2-40B4-BE49-F238E27FC236}">
                <a16:creationId xmlns:a16="http://schemas.microsoft.com/office/drawing/2014/main" id="{95960296-DF4A-3374-4484-BC6133A3ED8A}"/>
              </a:ext>
            </a:extLst>
          </p:cNvPr>
          <p:cNvSpPr>
            <a:spLocks noGrp="1"/>
          </p:cNvSpPr>
          <p:nvPr>
            <p:ph type="body" sz="quarter" idx="12" hasCustomPrompt="1"/>
          </p:nvPr>
        </p:nvSpPr>
        <p:spPr>
          <a:xfrm>
            <a:off x="465668" y="4692200"/>
            <a:ext cx="9264928" cy="500901"/>
          </a:xfrm>
          <a:prstGeom prst="rect">
            <a:avLst/>
          </a:prstGeom>
        </p:spPr>
        <p:txBody>
          <a:bodyPr/>
          <a:lstStyle>
            <a:lvl1pPr marL="0" indent="0">
              <a:buNone/>
              <a:defRPr sz="1800" b="0">
                <a:solidFill>
                  <a:schemeClr val="bg2"/>
                </a:solidFill>
                <a:latin typeface="Arial" panose="020B0604020202020204" pitchFamily="34" charset="0"/>
                <a:cs typeface="Arial" panose="020B0604020202020204" pitchFamily="34" charset="0"/>
              </a:defRPr>
            </a:lvl1pPr>
          </a:lstStyle>
          <a:p>
            <a:pPr lvl="0"/>
            <a:r>
              <a:rPr lang="en-GB"/>
              <a:t>DD/MM/YYYY</a:t>
            </a:r>
            <a:endParaRPr lang="en-IT"/>
          </a:p>
        </p:txBody>
      </p:sp>
      <p:sp>
        <p:nvSpPr>
          <p:cNvPr id="7" name="ESA_Subtitle">
            <a:extLst>
              <a:ext uri="{FF2B5EF4-FFF2-40B4-BE49-F238E27FC236}">
                <a16:creationId xmlns:a16="http://schemas.microsoft.com/office/drawing/2014/main" id="{8ABD806A-C2CE-5B50-5BB6-8F79FEC1D435}"/>
              </a:ext>
            </a:extLst>
          </p:cNvPr>
          <p:cNvSpPr>
            <a:spLocks noGrp="1"/>
          </p:cNvSpPr>
          <p:nvPr>
            <p:ph type="body" sz="quarter" idx="11" hasCustomPrompt="1"/>
          </p:nvPr>
        </p:nvSpPr>
        <p:spPr>
          <a:xfrm>
            <a:off x="465668" y="3760548"/>
            <a:ext cx="9264928" cy="500901"/>
          </a:xfrm>
          <a:prstGeom prst="rect">
            <a:avLst/>
          </a:prstGeom>
        </p:spPr>
        <p:txBody>
          <a:bodyPr/>
          <a:lstStyle>
            <a:lvl1pPr marL="0" indent="0">
              <a:buNone/>
              <a:defRPr sz="2800" b="0">
                <a:solidFill>
                  <a:schemeClr val="bg2"/>
                </a:solidFill>
                <a:latin typeface="Arial" panose="020B0604020202020204" pitchFamily="34" charset="0"/>
                <a:cs typeface="Arial" panose="020B0604020202020204" pitchFamily="34" charset="0"/>
              </a:defRPr>
            </a:lvl1pPr>
          </a:lstStyle>
          <a:p>
            <a:pPr lvl="0"/>
            <a:r>
              <a:rPr lang="en-GB"/>
              <a:t>SUBTITLE</a:t>
            </a:r>
            <a:endParaRPr lang="en-IT"/>
          </a:p>
        </p:txBody>
      </p:sp>
      <p:sp>
        <p:nvSpPr>
          <p:cNvPr id="6" name="ESA_Title">
            <a:extLst>
              <a:ext uri="{FF2B5EF4-FFF2-40B4-BE49-F238E27FC236}">
                <a16:creationId xmlns:a16="http://schemas.microsoft.com/office/drawing/2014/main" id="{3F8BA90C-F738-202E-1642-B9716AE273D3}"/>
              </a:ext>
            </a:extLst>
          </p:cNvPr>
          <p:cNvSpPr>
            <a:spLocks noGrp="1"/>
          </p:cNvSpPr>
          <p:nvPr>
            <p:ph type="body" sz="quarter" idx="10" hasCustomPrompt="1"/>
          </p:nvPr>
        </p:nvSpPr>
        <p:spPr>
          <a:xfrm>
            <a:off x="465668" y="2846148"/>
            <a:ext cx="9264928" cy="760412"/>
          </a:xfrm>
          <a:prstGeom prst="rect">
            <a:avLst/>
          </a:prstGeom>
        </p:spPr>
        <p:txBody>
          <a:bodyPr/>
          <a:lstStyle>
            <a:lvl1pPr marL="0" indent="0">
              <a:buNone/>
              <a:defRPr sz="5400" b="1">
                <a:solidFill>
                  <a:schemeClr val="bg2"/>
                </a:solidFill>
                <a:latin typeface="Arial" panose="020B0604020202020204" pitchFamily="34" charset="0"/>
                <a:cs typeface="Arial" panose="020B0604020202020204" pitchFamily="34" charset="0"/>
              </a:defRPr>
            </a:lvl1pPr>
          </a:lstStyle>
          <a:p>
            <a:pPr lvl="0"/>
            <a:r>
              <a:rPr lang="en-GB"/>
              <a:t>TITLE</a:t>
            </a:r>
            <a:endParaRPr lang="en-IT"/>
          </a:p>
        </p:txBody>
      </p:sp>
      <p:sp>
        <p:nvSpPr>
          <p:cNvPr id="12" name="ESA_SecurityMarking">
            <a:extLst>
              <a:ext uri="{FF2B5EF4-FFF2-40B4-BE49-F238E27FC236}">
                <a16:creationId xmlns:a16="http://schemas.microsoft.com/office/drawing/2014/main" id="{7120E648-F341-AFBC-97F1-83BA4A5BFD8A}"/>
              </a:ext>
            </a:extLst>
          </p:cNvPr>
          <p:cNvSpPr>
            <a:spLocks noGrp="1" noRot="1" noMove="1" noResize="1" noEditPoints="1" noAdjustHandles="1" noChangeArrowheads="1" noChangeShapeType="1"/>
          </p:cNvSpPr>
          <p:nvPr>
            <p:ph type="body" sz="quarter" idx="13" hasCustomPrompt="1"/>
          </p:nvPr>
        </p:nvSpPr>
        <p:spPr>
          <a:xfrm>
            <a:off x="5754085" y="61593"/>
            <a:ext cx="4943475" cy="214856"/>
          </a:xfrm>
          <a:prstGeom prst="rect">
            <a:avLst/>
          </a:prstGeom>
        </p:spPr>
        <p:txBody>
          <a:bodyPr anchor="ctr"/>
          <a:lstStyle>
            <a:lvl1pPr algn="r">
              <a:buNone/>
              <a:defRPr sz="900">
                <a:solidFill>
                  <a:srgbClr val="738087"/>
                </a:solidFill>
                <a:latin typeface="+mn-lt"/>
              </a:defRPr>
            </a:lvl1pPr>
          </a:lstStyle>
          <a:p>
            <a:pPr algn="r">
              <a:spcBef>
                <a:spcPct val="50000"/>
              </a:spcBef>
            </a:pPr>
            <a:r>
              <a:rPr lang="en-GB" sz="800">
                <a:solidFill>
                  <a:srgbClr val="8197A6"/>
                </a:solidFill>
                <a:latin typeface="Arial" panose="020B0604020202020204" pitchFamily="34" charset="0"/>
                <a:cs typeface="Arial" panose="020B0604020202020204" pitchFamily="34" charset="0"/>
              </a:rPr>
              <a:t>ESA UNCLASSIFIED – For ESA Official Use Only</a:t>
            </a:r>
          </a:p>
        </p:txBody>
      </p:sp>
    </p:spTree>
    <p:extLst>
      <p:ext uri="{BB962C8B-B14F-4D97-AF65-F5344CB8AC3E}">
        <p14:creationId xmlns:p14="http://schemas.microsoft.com/office/powerpoint/2010/main" val="295962676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_2">
    <p:bg>
      <p:bgPr>
        <a:solidFill>
          <a:schemeClr val="bg2"/>
        </a:solidFill>
        <a:effectLst/>
      </p:bgPr>
    </p:bg>
    <p:spTree>
      <p:nvGrpSpPr>
        <p:cNvPr id="1" name=""/>
        <p:cNvGrpSpPr/>
        <p:nvPr/>
      </p:nvGrpSpPr>
      <p:grpSpPr>
        <a:xfrm>
          <a:off x="0" y="0"/>
          <a:ext cx="0" cy="0"/>
          <a:chOff x="0" y="0"/>
          <a:chExt cx="0" cy="0"/>
        </a:xfrm>
      </p:grpSpPr>
      <p:grpSp>
        <p:nvGrpSpPr>
          <p:cNvPr id="11" name="Triangles">
            <a:extLst>
              <a:ext uri="{FF2B5EF4-FFF2-40B4-BE49-F238E27FC236}">
                <a16:creationId xmlns:a16="http://schemas.microsoft.com/office/drawing/2014/main" id="{9370BCFF-E3DA-FEE1-9E62-92F031BE6173}"/>
              </a:ext>
            </a:extLst>
          </p:cNvPr>
          <p:cNvGrpSpPr>
            <a:grpSpLocks noGrp="1" noUngrp="1" noRot="1" noMove="1" noResize="1"/>
          </p:cNvGrpSpPr>
          <p:nvPr userDrawn="1"/>
        </p:nvGrpSpPr>
        <p:grpSpPr>
          <a:xfrm>
            <a:off x="9207290" y="0"/>
            <a:ext cx="2985856" cy="6858000"/>
            <a:chOff x="9207290" y="0"/>
            <a:chExt cx="2985856" cy="6858000"/>
          </a:xfrm>
        </p:grpSpPr>
        <p:sp>
          <p:nvSpPr>
            <p:cNvPr id="3" name="Triangle Down">
              <a:extLst>
                <a:ext uri="{FF2B5EF4-FFF2-40B4-BE49-F238E27FC236}">
                  <a16:creationId xmlns:a16="http://schemas.microsoft.com/office/drawing/2014/main" id="{F468C9B7-A433-480E-A1D0-3A8FF6E529B5}"/>
                </a:ext>
              </a:extLst>
            </p:cNvPr>
            <p:cNvSpPr>
              <a:spLocks noGrp="1" noRot="1" noMove="1" noResize="1" noEditPoints="1" noAdjustHandles="1" noChangeArrowheads="1" noChangeShapeType="1"/>
            </p:cNvSpPr>
            <p:nvPr userDrawn="1"/>
          </p:nvSpPr>
          <p:spPr>
            <a:xfrm>
              <a:off x="9207290" y="3429000"/>
              <a:ext cx="1495586" cy="3429000"/>
            </a:xfrm>
            <a:prstGeom prst="triangle">
              <a:avLst>
                <a:gd name="adj" fmla="val 100000"/>
              </a:avLst>
            </a:prstGeom>
            <a:solidFill>
              <a:schemeClr val="tx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4" name="Triangle Up">
              <a:extLst>
                <a:ext uri="{FF2B5EF4-FFF2-40B4-BE49-F238E27FC236}">
                  <a16:creationId xmlns:a16="http://schemas.microsoft.com/office/drawing/2014/main" id="{3CDDCE02-500D-0DA0-DC3B-F48BF289B768}"/>
                </a:ext>
              </a:extLst>
            </p:cNvPr>
            <p:cNvSpPr>
              <a:spLocks noGrp="1" noRot="1" noMove="1" noResize="1" noEditPoints="1" noAdjustHandles="1" noChangeArrowheads="1" noChangeShapeType="1"/>
            </p:cNvSpPr>
            <p:nvPr userDrawn="1"/>
          </p:nvSpPr>
          <p:spPr>
            <a:xfrm rot="10800000">
              <a:off x="10697560" y="0"/>
              <a:ext cx="1495586" cy="3429000"/>
            </a:xfrm>
            <a:prstGeom prst="triangle">
              <a:avLst>
                <a:gd name="adj" fmla="val 100000"/>
              </a:avLst>
            </a:prstGeom>
            <a:solidFill>
              <a:schemeClr val="tx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grpSp>
      <p:pic>
        <p:nvPicPr>
          <p:cNvPr id="10" name="ESA_Descriptor">
            <a:extLst>
              <a:ext uri="{FF2B5EF4-FFF2-40B4-BE49-F238E27FC236}">
                <a16:creationId xmlns:a16="http://schemas.microsoft.com/office/drawing/2014/main" id="{1F3CD4AF-3555-3AA4-AF2D-1EBB0DBA8364}"/>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273600" y="4791600"/>
            <a:ext cx="4032288" cy="2948400"/>
          </a:xfrm>
          <a:prstGeom prst="rect">
            <a:avLst/>
          </a:prstGeom>
        </p:spPr>
      </p:pic>
      <p:sp>
        <p:nvSpPr>
          <p:cNvPr id="7" name="ESA_DateOfIssue">
            <a:extLst>
              <a:ext uri="{FF2B5EF4-FFF2-40B4-BE49-F238E27FC236}">
                <a16:creationId xmlns:a16="http://schemas.microsoft.com/office/drawing/2014/main" id="{E9ADD4E8-F898-07C5-9D4C-53D917277D39}"/>
              </a:ext>
            </a:extLst>
          </p:cNvPr>
          <p:cNvSpPr>
            <a:spLocks noGrp="1"/>
          </p:cNvSpPr>
          <p:nvPr>
            <p:ph type="body" sz="quarter" idx="12" hasCustomPrompt="1"/>
          </p:nvPr>
        </p:nvSpPr>
        <p:spPr>
          <a:xfrm>
            <a:off x="465668" y="4692200"/>
            <a:ext cx="9264928" cy="500901"/>
          </a:xfrm>
          <a:prstGeom prst="rect">
            <a:avLst/>
          </a:prstGeom>
        </p:spPr>
        <p:txBody>
          <a:bodyPr/>
          <a:lstStyle>
            <a:lvl1pPr marL="0" indent="0">
              <a:buNone/>
              <a:defRPr sz="1800" b="0">
                <a:solidFill>
                  <a:schemeClr val="tx1"/>
                </a:solidFill>
                <a:latin typeface="Arial" panose="020B0604020202020204" pitchFamily="34" charset="0"/>
                <a:cs typeface="Arial" panose="020B0604020202020204" pitchFamily="34" charset="0"/>
              </a:defRPr>
            </a:lvl1pPr>
          </a:lstStyle>
          <a:p>
            <a:pPr lvl="0"/>
            <a:r>
              <a:rPr lang="en-GB"/>
              <a:t>DD/MM/YYYY</a:t>
            </a:r>
            <a:endParaRPr lang="en-IT"/>
          </a:p>
        </p:txBody>
      </p:sp>
      <p:sp>
        <p:nvSpPr>
          <p:cNvPr id="6" name="ESA_Subtitle">
            <a:extLst>
              <a:ext uri="{FF2B5EF4-FFF2-40B4-BE49-F238E27FC236}">
                <a16:creationId xmlns:a16="http://schemas.microsoft.com/office/drawing/2014/main" id="{197B37ED-748C-885F-89F6-3CD9A9B9F995}"/>
              </a:ext>
            </a:extLst>
          </p:cNvPr>
          <p:cNvSpPr>
            <a:spLocks noGrp="1"/>
          </p:cNvSpPr>
          <p:nvPr>
            <p:ph type="body" sz="quarter" idx="11" hasCustomPrompt="1"/>
          </p:nvPr>
        </p:nvSpPr>
        <p:spPr>
          <a:xfrm>
            <a:off x="465668" y="3760548"/>
            <a:ext cx="9264928" cy="500901"/>
          </a:xfrm>
          <a:prstGeom prst="rect">
            <a:avLst/>
          </a:prstGeom>
        </p:spPr>
        <p:txBody>
          <a:bodyPr/>
          <a:lstStyle>
            <a:lvl1pPr marL="0" indent="0">
              <a:buNone/>
              <a:defRPr sz="2800" b="0">
                <a:solidFill>
                  <a:schemeClr val="tx1"/>
                </a:solidFill>
                <a:latin typeface="Arial" panose="020B0604020202020204" pitchFamily="34" charset="0"/>
                <a:cs typeface="Arial" panose="020B0604020202020204" pitchFamily="34" charset="0"/>
              </a:defRPr>
            </a:lvl1pPr>
          </a:lstStyle>
          <a:p>
            <a:pPr lvl="0"/>
            <a:r>
              <a:rPr lang="en-GB"/>
              <a:t>SUBTITLE</a:t>
            </a:r>
            <a:endParaRPr lang="en-IT"/>
          </a:p>
        </p:txBody>
      </p:sp>
      <p:sp>
        <p:nvSpPr>
          <p:cNvPr id="5" name="ESA_Title">
            <a:extLst>
              <a:ext uri="{FF2B5EF4-FFF2-40B4-BE49-F238E27FC236}">
                <a16:creationId xmlns:a16="http://schemas.microsoft.com/office/drawing/2014/main" id="{A57FA74E-3112-13DB-45A6-64AD1EEC4A07}"/>
              </a:ext>
            </a:extLst>
          </p:cNvPr>
          <p:cNvSpPr>
            <a:spLocks noGrp="1"/>
          </p:cNvSpPr>
          <p:nvPr>
            <p:ph type="body" sz="quarter" idx="10" hasCustomPrompt="1"/>
          </p:nvPr>
        </p:nvSpPr>
        <p:spPr>
          <a:xfrm>
            <a:off x="465668" y="2846148"/>
            <a:ext cx="9264928" cy="760412"/>
          </a:xfrm>
          <a:prstGeom prst="rect">
            <a:avLst/>
          </a:prstGeom>
        </p:spPr>
        <p:txBody>
          <a:bodyPr/>
          <a:lstStyle>
            <a:lvl1pPr marL="0" indent="0">
              <a:buNone/>
              <a:defRPr sz="5400" b="1">
                <a:solidFill>
                  <a:schemeClr val="tx1"/>
                </a:solidFill>
                <a:latin typeface="Arial" panose="020B0604020202020204" pitchFamily="34" charset="0"/>
                <a:cs typeface="Arial" panose="020B0604020202020204" pitchFamily="34" charset="0"/>
              </a:defRPr>
            </a:lvl1pPr>
          </a:lstStyle>
          <a:p>
            <a:pPr lvl="0"/>
            <a:r>
              <a:rPr lang="en-GB"/>
              <a:t>TITLE</a:t>
            </a:r>
            <a:endParaRPr lang="en-IT"/>
          </a:p>
        </p:txBody>
      </p:sp>
      <p:sp>
        <p:nvSpPr>
          <p:cNvPr id="15" name="ESA_SecurityMarking">
            <a:extLst>
              <a:ext uri="{FF2B5EF4-FFF2-40B4-BE49-F238E27FC236}">
                <a16:creationId xmlns:a16="http://schemas.microsoft.com/office/drawing/2014/main" id="{74BFC5C6-01BF-BF63-A3DD-AA2010898763}"/>
              </a:ext>
            </a:extLst>
          </p:cNvPr>
          <p:cNvSpPr>
            <a:spLocks noGrp="1" noRot="1" noMove="1" noResize="1" noEditPoints="1" noAdjustHandles="1" noChangeArrowheads="1" noChangeShapeType="1"/>
          </p:cNvSpPr>
          <p:nvPr>
            <p:ph type="body" sz="quarter" idx="13" hasCustomPrompt="1"/>
          </p:nvPr>
        </p:nvSpPr>
        <p:spPr>
          <a:xfrm>
            <a:off x="5754085" y="61593"/>
            <a:ext cx="4943475" cy="214856"/>
          </a:xfrm>
          <a:prstGeom prst="rect">
            <a:avLst/>
          </a:prstGeom>
        </p:spPr>
        <p:txBody>
          <a:bodyPr anchor="ctr"/>
          <a:lstStyle>
            <a:lvl1pPr algn="r">
              <a:buNone/>
              <a:defRPr sz="900">
                <a:solidFill>
                  <a:srgbClr val="738087"/>
                </a:solidFill>
                <a:latin typeface="+mn-lt"/>
              </a:defRPr>
            </a:lvl1pPr>
          </a:lstStyle>
          <a:p>
            <a:pPr algn="r">
              <a:spcBef>
                <a:spcPct val="50000"/>
              </a:spcBef>
            </a:pPr>
            <a:r>
              <a:rPr lang="en-GB" sz="800">
                <a:solidFill>
                  <a:srgbClr val="8197A6"/>
                </a:solidFill>
                <a:latin typeface="Arial" panose="020B0604020202020204" pitchFamily="34" charset="0"/>
                <a:cs typeface="Arial" panose="020B0604020202020204" pitchFamily="34" charset="0"/>
              </a:rPr>
              <a:t>ESA UNCLASSIFIED – For ESA Official Use Only</a:t>
            </a:r>
          </a:p>
        </p:txBody>
      </p:sp>
    </p:spTree>
    <p:extLst>
      <p:ext uri="{BB962C8B-B14F-4D97-AF65-F5344CB8AC3E}">
        <p14:creationId xmlns:p14="http://schemas.microsoft.com/office/powerpoint/2010/main" val="2550554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_3">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7" name="Triangles">
            <a:extLst>
              <a:ext uri="{FF2B5EF4-FFF2-40B4-BE49-F238E27FC236}">
                <a16:creationId xmlns:a16="http://schemas.microsoft.com/office/drawing/2014/main" id="{0822F0F7-38CE-A6DA-EB96-660F795DB4CF}"/>
              </a:ext>
            </a:extLst>
          </p:cNvPr>
          <p:cNvGrpSpPr>
            <a:grpSpLocks noGrp="1" noUngrp="1" noRot="1" noMove="1" noResize="1"/>
          </p:cNvGrpSpPr>
          <p:nvPr userDrawn="1"/>
        </p:nvGrpSpPr>
        <p:grpSpPr>
          <a:xfrm>
            <a:off x="9207290" y="0"/>
            <a:ext cx="2985856" cy="6858000"/>
            <a:chOff x="9207290" y="0"/>
            <a:chExt cx="2985856" cy="6858000"/>
          </a:xfrm>
        </p:grpSpPr>
        <p:sp>
          <p:nvSpPr>
            <p:cNvPr id="3" name="Triangle Down">
              <a:extLst>
                <a:ext uri="{FF2B5EF4-FFF2-40B4-BE49-F238E27FC236}">
                  <a16:creationId xmlns:a16="http://schemas.microsoft.com/office/drawing/2014/main" id="{F468C9B7-A433-480E-A1D0-3A8FF6E529B5}"/>
                </a:ext>
              </a:extLst>
            </p:cNvPr>
            <p:cNvSpPr>
              <a:spLocks noGrp="1" noRot="1" noMove="1" noResize="1" noEditPoints="1" noAdjustHandles="1" noChangeArrowheads="1" noChangeShapeType="1"/>
            </p:cNvSpPr>
            <p:nvPr userDrawn="1"/>
          </p:nvSpPr>
          <p:spPr>
            <a:xfrm>
              <a:off x="9207290" y="3429000"/>
              <a:ext cx="1495586" cy="3429000"/>
            </a:xfrm>
            <a:prstGeom prst="triangle">
              <a:avLst>
                <a:gd name="adj" fmla="val 100000"/>
              </a:avLst>
            </a:prstGeom>
            <a:solidFill>
              <a:schemeClr val="tx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4" name="Triangle Up">
              <a:extLst>
                <a:ext uri="{FF2B5EF4-FFF2-40B4-BE49-F238E27FC236}">
                  <a16:creationId xmlns:a16="http://schemas.microsoft.com/office/drawing/2014/main" id="{3CDDCE02-500D-0DA0-DC3B-F48BF289B768}"/>
                </a:ext>
              </a:extLst>
            </p:cNvPr>
            <p:cNvSpPr>
              <a:spLocks noGrp="1" noRot="1" noMove="1" noResize="1" noEditPoints="1" noAdjustHandles="1" noChangeArrowheads="1" noChangeShapeType="1"/>
            </p:cNvSpPr>
            <p:nvPr userDrawn="1"/>
          </p:nvSpPr>
          <p:spPr>
            <a:xfrm rot="10800000">
              <a:off x="10697560" y="0"/>
              <a:ext cx="1495586" cy="3429000"/>
            </a:xfrm>
            <a:prstGeom prst="triangle">
              <a:avLst>
                <a:gd name="adj" fmla="val 100000"/>
              </a:avLst>
            </a:prstGeom>
            <a:solidFill>
              <a:schemeClr val="tx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grpSp>
      <p:pic>
        <p:nvPicPr>
          <p:cNvPr id="5" name="ESA_Descriptor">
            <a:extLst>
              <a:ext uri="{FF2B5EF4-FFF2-40B4-BE49-F238E27FC236}">
                <a16:creationId xmlns:a16="http://schemas.microsoft.com/office/drawing/2014/main" id="{6E8CBF7F-4759-350C-1884-B6182EF3F10A}"/>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274729" y="4791238"/>
            <a:ext cx="4032341" cy="2948439"/>
          </a:xfrm>
          <a:prstGeom prst="rect">
            <a:avLst/>
          </a:prstGeom>
        </p:spPr>
      </p:pic>
      <p:sp>
        <p:nvSpPr>
          <p:cNvPr id="9" name="ESA_DateOfIssue">
            <a:extLst>
              <a:ext uri="{FF2B5EF4-FFF2-40B4-BE49-F238E27FC236}">
                <a16:creationId xmlns:a16="http://schemas.microsoft.com/office/drawing/2014/main" id="{9BDEAE6F-2006-D20F-1D16-1B9A52A539F1}"/>
              </a:ext>
            </a:extLst>
          </p:cNvPr>
          <p:cNvSpPr>
            <a:spLocks noGrp="1"/>
          </p:cNvSpPr>
          <p:nvPr>
            <p:ph type="body" sz="quarter" idx="10" hasCustomPrompt="1"/>
          </p:nvPr>
        </p:nvSpPr>
        <p:spPr>
          <a:xfrm>
            <a:off x="465668" y="2846148"/>
            <a:ext cx="9264928" cy="760412"/>
          </a:xfrm>
          <a:prstGeom prst="rect">
            <a:avLst/>
          </a:prstGeom>
        </p:spPr>
        <p:txBody>
          <a:bodyPr/>
          <a:lstStyle>
            <a:lvl1pPr marL="0" indent="0">
              <a:buNone/>
              <a:defRPr sz="5400" b="1">
                <a:solidFill>
                  <a:schemeClr val="bg2"/>
                </a:solidFill>
                <a:latin typeface="Arial" panose="020B0604020202020204" pitchFamily="34" charset="0"/>
                <a:cs typeface="Arial" panose="020B0604020202020204" pitchFamily="34" charset="0"/>
              </a:defRPr>
            </a:lvl1pPr>
          </a:lstStyle>
          <a:p>
            <a:pPr lvl="0"/>
            <a:r>
              <a:rPr lang="en-GB"/>
              <a:t>TITLE</a:t>
            </a:r>
            <a:endParaRPr lang="en-IT"/>
          </a:p>
        </p:txBody>
      </p:sp>
      <p:sp>
        <p:nvSpPr>
          <p:cNvPr id="11" name="ESA_Subtitle">
            <a:extLst>
              <a:ext uri="{FF2B5EF4-FFF2-40B4-BE49-F238E27FC236}">
                <a16:creationId xmlns:a16="http://schemas.microsoft.com/office/drawing/2014/main" id="{1FF6D24D-6CF9-9445-7409-406A011110D7}"/>
              </a:ext>
            </a:extLst>
          </p:cNvPr>
          <p:cNvSpPr>
            <a:spLocks noGrp="1"/>
          </p:cNvSpPr>
          <p:nvPr>
            <p:ph type="body" sz="quarter" idx="12" hasCustomPrompt="1"/>
          </p:nvPr>
        </p:nvSpPr>
        <p:spPr>
          <a:xfrm>
            <a:off x="465668" y="4692200"/>
            <a:ext cx="9264928" cy="500901"/>
          </a:xfrm>
          <a:prstGeom prst="rect">
            <a:avLst/>
          </a:prstGeom>
        </p:spPr>
        <p:txBody>
          <a:bodyPr/>
          <a:lstStyle>
            <a:lvl1pPr marL="0" indent="0">
              <a:buNone/>
              <a:defRPr sz="1800" b="0">
                <a:solidFill>
                  <a:schemeClr val="bg2"/>
                </a:solidFill>
                <a:latin typeface="Arial" panose="020B0604020202020204" pitchFamily="34" charset="0"/>
                <a:cs typeface="Arial" panose="020B0604020202020204" pitchFamily="34" charset="0"/>
              </a:defRPr>
            </a:lvl1pPr>
          </a:lstStyle>
          <a:p>
            <a:pPr lvl="0"/>
            <a:r>
              <a:rPr lang="en-GB"/>
              <a:t>DD/MM/YYYY</a:t>
            </a:r>
            <a:endParaRPr lang="en-IT"/>
          </a:p>
        </p:txBody>
      </p:sp>
      <p:sp>
        <p:nvSpPr>
          <p:cNvPr id="10" name="ESA_Title">
            <a:extLst>
              <a:ext uri="{FF2B5EF4-FFF2-40B4-BE49-F238E27FC236}">
                <a16:creationId xmlns:a16="http://schemas.microsoft.com/office/drawing/2014/main" id="{F1F58C28-D7A8-D67C-F7BD-190F8B842EFB}"/>
              </a:ext>
            </a:extLst>
          </p:cNvPr>
          <p:cNvSpPr>
            <a:spLocks noGrp="1"/>
          </p:cNvSpPr>
          <p:nvPr>
            <p:ph type="body" sz="quarter" idx="11" hasCustomPrompt="1"/>
          </p:nvPr>
        </p:nvSpPr>
        <p:spPr>
          <a:xfrm>
            <a:off x="465668" y="3760548"/>
            <a:ext cx="9264928" cy="500901"/>
          </a:xfrm>
          <a:prstGeom prst="rect">
            <a:avLst/>
          </a:prstGeom>
        </p:spPr>
        <p:txBody>
          <a:bodyPr/>
          <a:lstStyle>
            <a:lvl1pPr marL="0" indent="0">
              <a:buNone/>
              <a:defRPr sz="2800" b="0">
                <a:solidFill>
                  <a:schemeClr val="bg2"/>
                </a:solidFill>
                <a:latin typeface="Arial" panose="020B0604020202020204" pitchFamily="34" charset="0"/>
                <a:cs typeface="Arial" panose="020B0604020202020204" pitchFamily="34" charset="0"/>
              </a:defRPr>
            </a:lvl1pPr>
          </a:lstStyle>
          <a:p>
            <a:pPr lvl="0"/>
            <a:r>
              <a:rPr lang="en-GB"/>
              <a:t>SUBTITLE</a:t>
            </a:r>
            <a:endParaRPr lang="en-IT"/>
          </a:p>
        </p:txBody>
      </p:sp>
      <p:sp>
        <p:nvSpPr>
          <p:cNvPr id="15" name="ESA_SecurityMarking">
            <a:extLst>
              <a:ext uri="{FF2B5EF4-FFF2-40B4-BE49-F238E27FC236}">
                <a16:creationId xmlns:a16="http://schemas.microsoft.com/office/drawing/2014/main" id="{79396203-EA53-9A68-47F5-DFBDA23CC8B8}"/>
              </a:ext>
            </a:extLst>
          </p:cNvPr>
          <p:cNvSpPr>
            <a:spLocks noGrp="1" noRot="1" noMove="1" noResize="1" noEditPoints="1" noAdjustHandles="1" noChangeArrowheads="1" noChangeShapeType="1"/>
          </p:cNvSpPr>
          <p:nvPr>
            <p:ph type="body" sz="quarter" idx="13" hasCustomPrompt="1"/>
          </p:nvPr>
        </p:nvSpPr>
        <p:spPr>
          <a:xfrm>
            <a:off x="5754085" y="61593"/>
            <a:ext cx="4943475" cy="214856"/>
          </a:xfrm>
          <a:prstGeom prst="rect">
            <a:avLst/>
          </a:prstGeom>
        </p:spPr>
        <p:txBody>
          <a:bodyPr anchor="ctr"/>
          <a:lstStyle>
            <a:lvl1pPr algn="r">
              <a:buNone/>
              <a:defRPr sz="900">
                <a:solidFill>
                  <a:srgbClr val="738087"/>
                </a:solidFill>
                <a:latin typeface="+mn-lt"/>
              </a:defRPr>
            </a:lvl1pPr>
          </a:lstStyle>
          <a:p>
            <a:pPr algn="r">
              <a:spcBef>
                <a:spcPct val="50000"/>
              </a:spcBef>
            </a:pPr>
            <a:r>
              <a:rPr lang="en-GB" sz="800">
                <a:solidFill>
                  <a:srgbClr val="8197A6"/>
                </a:solidFill>
                <a:latin typeface="Arial" panose="020B0604020202020204" pitchFamily="34" charset="0"/>
                <a:cs typeface="Arial" panose="020B0604020202020204" pitchFamily="34" charset="0"/>
              </a:rPr>
              <a:t>ESA UNCLASSIFIED – For ESA Official Use Only</a:t>
            </a:r>
          </a:p>
        </p:txBody>
      </p:sp>
    </p:spTree>
    <p:extLst>
      <p:ext uri="{BB962C8B-B14F-4D97-AF65-F5344CB8AC3E}">
        <p14:creationId xmlns:p14="http://schemas.microsoft.com/office/powerpoint/2010/main" val="2155709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_4">
    <p:bg>
      <p:bgPr>
        <a:gradFill>
          <a:gsLst>
            <a:gs pos="0">
              <a:schemeClr val="tx1"/>
            </a:gs>
            <a:gs pos="100000">
              <a:schemeClr val="tx2"/>
            </a:gs>
          </a:gsLst>
          <a:lin ang="0" scaled="0"/>
        </a:gradFill>
        <a:effectLst/>
      </p:bgPr>
    </p:bg>
    <p:spTree>
      <p:nvGrpSpPr>
        <p:cNvPr id="1" name=""/>
        <p:cNvGrpSpPr/>
        <p:nvPr/>
      </p:nvGrpSpPr>
      <p:grpSpPr>
        <a:xfrm>
          <a:off x="0" y="0"/>
          <a:ext cx="0" cy="0"/>
          <a:chOff x="0" y="0"/>
          <a:chExt cx="0" cy="0"/>
        </a:xfrm>
      </p:grpSpPr>
      <p:pic>
        <p:nvPicPr>
          <p:cNvPr id="11" name="IMG_ESA_Rocket">
            <a:extLst>
              <a:ext uri="{FF2B5EF4-FFF2-40B4-BE49-F238E27FC236}">
                <a16:creationId xmlns:a16="http://schemas.microsoft.com/office/drawing/2014/main" id="{85A3C87A-3384-ED90-D809-428D041B203F}"/>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rcRect/>
          <a:stretch>
            <a:fillRect/>
          </a:stretch>
        </p:blipFill>
        <p:spPr>
          <a:xfrm>
            <a:off x="6093342" y="0"/>
            <a:ext cx="6098658" cy="6858000"/>
          </a:xfrm>
          <a:prstGeom prst="rect">
            <a:avLst/>
          </a:prstGeom>
        </p:spPr>
      </p:pic>
      <p:grpSp>
        <p:nvGrpSpPr>
          <p:cNvPr id="5" name="Triangles">
            <a:extLst>
              <a:ext uri="{FF2B5EF4-FFF2-40B4-BE49-F238E27FC236}">
                <a16:creationId xmlns:a16="http://schemas.microsoft.com/office/drawing/2014/main" id="{C8382DC1-38CB-5B4F-2A3B-6AB3F71FC69E}"/>
              </a:ext>
            </a:extLst>
          </p:cNvPr>
          <p:cNvGrpSpPr>
            <a:grpSpLocks noGrp="1" noUngrp="1" noRot="1" noMove="1" noResize="1"/>
          </p:cNvGrpSpPr>
          <p:nvPr userDrawn="1"/>
        </p:nvGrpSpPr>
        <p:grpSpPr>
          <a:xfrm>
            <a:off x="4603072" y="0"/>
            <a:ext cx="2985856" cy="6858000"/>
            <a:chOff x="4600414" y="0"/>
            <a:chExt cx="2985856" cy="6858000"/>
          </a:xfrm>
        </p:grpSpPr>
        <p:sp>
          <p:nvSpPr>
            <p:cNvPr id="3" name="Triangle Down">
              <a:extLst>
                <a:ext uri="{FF2B5EF4-FFF2-40B4-BE49-F238E27FC236}">
                  <a16:creationId xmlns:a16="http://schemas.microsoft.com/office/drawing/2014/main" id="{19D8E14C-345D-0346-9A82-E853C9C07D4A}"/>
                </a:ext>
              </a:extLst>
            </p:cNvPr>
            <p:cNvSpPr>
              <a:spLocks noGrp="1" noRot="1" noMove="1" noResize="1" noEditPoints="1" noAdjustHandles="1" noChangeArrowheads="1" noChangeShapeType="1"/>
            </p:cNvSpPr>
            <p:nvPr userDrawn="1"/>
          </p:nvSpPr>
          <p:spPr>
            <a:xfrm>
              <a:off x="4600414" y="3429000"/>
              <a:ext cx="1495586" cy="3429000"/>
            </a:xfrm>
            <a:prstGeom prst="triangle">
              <a:avLst>
                <a:gd name="adj" fmla="val 100000"/>
              </a:avLst>
            </a:prstGeom>
            <a:solidFill>
              <a:schemeClr val="tx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4" name="Triangle Up">
              <a:extLst>
                <a:ext uri="{FF2B5EF4-FFF2-40B4-BE49-F238E27FC236}">
                  <a16:creationId xmlns:a16="http://schemas.microsoft.com/office/drawing/2014/main" id="{B4DDB2A3-7427-1D5F-6B67-AD63FECEBD01}"/>
                </a:ext>
              </a:extLst>
            </p:cNvPr>
            <p:cNvSpPr>
              <a:spLocks noGrp="1" noRot="1" noMove="1" noResize="1" noEditPoints="1" noAdjustHandles="1" noChangeArrowheads="1" noChangeShapeType="1"/>
            </p:cNvSpPr>
            <p:nvPr userDrawn="1"/>
          </p:nvSpPr>
          <p:spPr>
            <a:xfrm rot="10800000">
              <a:off x="6090684" y="0"/>
              <a:ext cx="1495586" cy="3429000"/>
            </a:xfrm>
            <a:prstGeom prst="triangle">
              <a:avLst>
                <a:gd name="adj" fmla="val 100000"/>
              </a:avLst>
            </a:prstGeom>
            <a:solidFill>
              <a:schemeClr val="tx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grpSp>
      <p:pic>
        <p:nvPicPr>
          <p:cNvPr id="6" name="ESA_Descriptor">
            <a:extLst>
              <a:ext uri="{FF2B5EF4-FFF2-40B4-BE49-F238E27FC236}">
                <a16:creationId xmlns:a16="http://schemas.microsoft.com/office/drawing/2014/main" id="{D51EAF85-E42D-43BE-9AFD-67E1E33F0C44}"/>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274729" y="4791238"/>
            <a:ext cx="4032341" cy="2948439"/>
          </a:xfrm>
          <a:prstGeom prst="rect">
            <a:avLst/>
          </a:prstGeom>
        </p:spPr>
      </p:pic>
      <p:sp>
        <p:nvSpPr>
          <p:cNvPr id="12" name="ESA_DateOfIssue">
            <a:extLst>
              <a:ext uri="{FF2B5EF4-FFF2-40B4-BE49-F238E27FC236}">
                <a16:creationId xmlns:a16="http://schemas.microsoft.com/office/drawing/2014/main" id="{CB8ABF9C-7963-8FDF-6045-6D4003D438B1}"/>
              </a:ext>
            </a:extLst>
          </p:cNvPr>
          <p:cNvSpPr>
            <a:spLocks noGrp="1"/>
          </p:cNvSpPr>
          <p:nvPr>
            <p:ph type="body" sz="quarter" idx="12" hasCustomPrompt="1"/>
          </p:nvPr>
        </p:nvSpPr>
        <p:spPr>
          <a:xfrm>
            <a:off x="465668" y="4692200"/>
            <a:ext cx="5261364" cy="500901"/>
          </a:xfrm>
          <a:prstGeom prst="rect">
            <a:avLst/>
          </a:prstGeom>
        </p:spPr>
        <p:txBody>
          <a:bodyPr/>
          <a:lstStyle>
            <a:lvl1pPr marL="0" indent="0">
              <a:buNone/>
              <a:defRPr sz="1800" b="0">
                <a:solidFill>
                  <a:schemeClr val="bg2"/>
                </a:solidFill>
                <a:latin typeface="Arial" panose="020B0604020202020204" pitchFamily="34" charset="0"/>
                <a:cs typeface="Arial" panose="020B0604020202020204" pitchFamily="34" charset="0"/>
              </a:defRPr>
            </a:lvl1pPr>
          </a:lstStyle>
          <a:p>
            <a:pPr lvl="0"/>
            <a:r>
              <a:rPr lang="en-GB"/>
              <a:t>DD/MM/YYYY</a:t>
            </a:r>
            <a:endParaRPr lang="en-IT"/>
          </a:p>
        </p:txBody>
      </p:sp>
      <p:sp>
        <p:nvSpPr>
          <p:cNvPr id="13" name="ESA_Subtitle">
            <a:extLst>
              <a:ext uri="{FF2B5EF4-FFF2-40B4-BE49-F238E27FC236}">
                <a16:creationId xmlns:a16="http://schemas.microsoft.com/office/drawing/2014/main" id="{024391E5-813E-DA30-2E17-39C391BF8B35}"/>
              </a:ext>
            </a:extLst>
          </p:cNvPr>
          <p:cNvSpPr>
            <a:spLocks noGrp="1"/>
          </p:cNvSpPr>
          <p:nvPr>
            <p:ph type="body" sz="quarter" idx="11" hasCustomPrompt="1"/>
          </p:nvPr>
        </p:nvSpPr>
        <p:spPr>
          <a:xfrm>
            <a:off x="465668" y="3760548"/>
            <a:ext cx="5261364" cy="500901"/>
          </a:xfrm>
          <a:prstGeom prst="rect">
            <a:avLst/>
          </a:prstGeom>
        </p:spPr>
        <p:txBody>
          <a:bodyPr/>
          <a:lstStyle>
            <a:lvl1pPr marL="0" indent="0">
              <a:buNone/>
              <a:defRPr sz="2000" b="0">
                <a:solidFill>
                  <a:schemeClr val="bg2"/>
                </a:solidFill>
                <a:latin typeface="Arial" panose="020B0604020202020204" pitchFamily="34" charset="0"/>
                <a:cs typeface="Arial" panose="020B0604020202020204" pitchFamily="34" charset="0"/>
              </a:defRPr>
            </a:lvl1pPr>
          </a:lstStyle>
          <a:p>
            <a:pPr lvl="0"/>
            <a:r>
              <a:rPr lang="en-GB"/>
              <a:t>SUBTITLE</a:t>
            </a:r>
            <a:endParaRPr lang="en-IT"/>
          </a:p>
        </p:txBody>
      </p:sp>
      <p:sp>
        <p:nvSpPr>
          <p:cNvPr id="14" name="ESA_Title">
            <a:extLst>
              <a:ext uri="{FF2B5EF4-FFF2-40B4-BE49-F238E27FC236}">
                <a16:creationId xmlns:a16="http://schemas.microsoft.com/office/drawing/2014/main" id="{A2E1977E-4D9F-2F29-58B8-D5D14166AB93}"/>
              </a:ext>
            </a:extLst>
          </p:cNvPr>
          <p:cNvSpPr>
            <a:spLocks noGrp="1"/>
          </p:cNvSpPr>
          <p:nvPr>
            <p:ph type="body" sz="quarter" idx="10" hasCustomPrompt="1"/>
          </p:nvPr>
        </p:nvSpPr>
        <p:spPr>
          <a:xfrm>
            <a:off x="465668" y="2846148"/>
            <a:ext cx="5261364" cy="760412"/>
          </a:xfrm>
          <a:prstGeom prst="rect">
            <a:avLst/>
          </a:prstGeom>
        </p:spPr>
        <p:txBody>
          <a:bodyPr/>
          <a:lstStyle>
            <a:lvl1pPr marL="0" indent="0">
              <a:buNone/>
              <a:defRPr sz="4000" b="1">
                <a:solidFill>
                  <a:schemeClr val="bg2"/>
                </a:solidFill>
                <a:latin typeface="Arial" panose="020B0604020202020204" pitchFamily="34" charset="0"/>
                <a:cs typeface="Arial" panose="020B0604020202020204" pitchFamily="34" charset="0"/>
              </a:defRPr>
            </a:lvl1pPr>
          </a:lstStyle>
          <a:p>
            <a:pPr lvl="0"/>
            <a:r>
              <a:rPr lang="en-GB"/>
              <a:t>TITLE</a:t>
            </a:r>
            <a:endParaRPr lang="en-IT"/>
          </a:p>
        </p:txBody>
      </p:sp>
      <p:sp>
        <p:nvSpPr>
          <p:cNvPr id="18" name="ESA_SecurityMarking">
            <a:extLst>
              <a:ext uri="{FF2B5EF4-FFF2-40B4-BE49-F238E27FC236}">
                <a16:creationId xmlns:a16="http://schemas.microsoft.com/office/drawing/2014/main" id="{FD2C08A9-C965-8E3D-C28F-3FE2860254C4}"/>
              </a:ext>
            </a:extLst>
          </p:cNvPr>
          <p:cNvSpPr>
            <a:spLocks noGrp="1" noRot="1" noMove="1" noResize="1" noEditPoints="1" noAdjustHandles="1" noChangeArrowheads="1" noChangeShapeType="1"/>
          </p:cNvSpPr>
          <p:nvPr>
            <p:ph type="body" sz="quarter" idx="14" hasCustomPrompt="1"/>
          </p:nvPr>
        </p:nvSpPr>
        <p:spPr>
          <a:xfrm>
            <a:off x="1124935" y="52068"/>
            <a:ext cx="4943475" cy="214856"/>
          </a:xfrm>
          <a:prstGeom prst="rect">
            <a:avLst/>
          </a:prstGeom>
        </p:spPr>
        <p:txBody>
          <a:bodyPr anchor="ctr"/>
          <a:lstStyle>
            <a:lvl1pPr algn="r">
              <a:buNone/>
              <a:defRPr sz="900">
                <a:solidFill>
                  <a:srgbClr val="738087"/>
                </a:solidFill>
                <a:latin typeface="+mn-lt"/>
              </a:defRPr>
            </a:lvl1pPr>
          </a:lstStyle>
          <a:p>
            <a:pPr algn="r">
              <a:spcBef>
                <a:spcPct val="50000"/>
              </a:spcBef>
            </a:pPr>
            <a:r>
              <a:rPr lang="en-GB" sz="800">
                <a:solidFill>
                  <a:srgbClr val="8197A6"/>
                </a:solidFill>
                <a:latin typeface="Arial" panose="020B0604020202020204" pitchFamily="34" charset="0"/>
                <a:cs typeface="Arial" panose="020B0604020202020204" pitchFamily="34" charset="0"/>
              </a:rPr>
              <a:t>ESA UNCLASSIFIED – For ESA Official Use Only</a:t>
            </a:r>
          </a:p>
        </p:txBody>
      </p:sp>
    </p:spTree>
    <p:extLst>
      <p:ext uri="{BB962C8B-B14F-4D97-AF65-F5344CB8AC3E}">
        <p14:creationId xmlns:p14="http://schemas.microsoft.com/office/powerpoint/2010/main" val="27221726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_5">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20" name="Triangles">
            <a:extLst>
              <a:ext uri="{FF2B5EF4-FFF2-40B4-BE49-F238E27FC236}">
                <a16:creationId xmlns:a16="http://schemas.microsoft.com/office/drawing/2014/main" id="{6132BDDB-4239-8E01-DC80-623C14CD14A7}"/>
              </a:ext>
            </a:extLst>
          </p:cNvPr>
          <p:cNvGrpSpPr>
            <a:grpSpLocks noGrp="1" noUngrp="1" noRot="1" noMove="1" noResize="1"/>
          </p:cNvGrpSpPr>
          <p:nvPr userDrawn="1"/>
        </p:nvGrpSpPr>
        <p:grpSpPr>
          <a:xfrm>
            <a:off x="9214286" y="9351"/>
            <a:ext cx="2977714" cy="6839298"/>
            <a:chOff x="9214286" y="9351"/>
            <a:chExt cx="2977714" cy="6839298"/>
          </a:xfrm>
        </p:grpSpPr>
        <p:sp>
          <p:nvSpPr>
            <p:cNvPr id="15" name="Triangle Down">
              <a:extLst>
                <a:ext uri="{FF2B5EF4-FFF2-40B4-BE49-F238E27FC236}">
                  <a16:creationId xmlns:a16="http://schemas.microsoft.com/office/drawing/2014/main" id="{D74DCC7A-E48C-F7C5-EE13-172E36C217CF}"/>
                </a:ext>
              </a:extLst>
            </p:cNvPr>
            <p:cNvSpPr>
              <a:spLocks noGrp="1" noRot="1" noMove="1" noResize="1" noEditPoints="1" noAdjustHandles="1" noChangeArrowheads="1" noChangeShapeType="1"/>
            </p:cNvSpPr>
            <p:nvPr userDrawn="1"/>
          </p:nvSpPr>
          <p:spPr>
            <a:xfrm>
              <a:off x="9214286" y="3429000"/>
              <a:ext cx="1491508" cy="3419649"/>
            </a:xfrm>
            <a:prstGeom prst="triangle">
              <a:avLst>
                <a:gd name="adj" fmla="val 100000"/>
              </a:avLst>
            </a:prstGeom>
            <a:solidFill>
              <a:schemeClr val="tx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sz="1795"/>
            </a:p>
          </p:txBody>
        </p:sp>
        <p:sp>
          <p:nvSpPr>
            <p:cNvPr id="16" name="Triangle Up">
              <a:extLst>
                <a:ext uri="{FF2B5EF4-FFF2-40B4-BE49-F238E27FC236}">
                  <a16:creationId xmlns:a16="http://schemas.microsoft.com/office/drawing/2014/main" id="{F1A338F0-98B6-1326-A9D0-4397FA0A6081}"/>
                </a:ext>
              </a:extLst>
            </p:cNvPr>
            <p:cNvSpPr>
              <a:spLocks noGrp="1" noRot="1" noMove="1" noResize="1" noEditPoints="1" noAdjustHandles="1" noChangeArrowheads="1" noChangeShapeType="1"/>
            </p:cNvSpPr>
            <p:nvPr userDrawn="1"/>
          </p:nvSpPr>
          <p:spPr>
            <a:xfrm rot="10800000">
              <a:off x="10700492" y="9351"/>
              <a:ext cx="1491508" cy="3419649"/>
            </a:xfrm>
            <a:prstGeom prst="triangle">
              <a:avLst>
                <a:gd name="adj" fmla="val 100000"/>
              </a:avLst>
            </a:prstGeom>
            <a:solidFill>
              <a:schemeClr val="tx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sz="1795"/>
            </a:p>
          </p:txBody>
        </p:sp>
      </p:grpSp>
      <p:pic>
        <p:nvPicPr>
          <p:cNvPr id="3" name="ESA_Descriptor">
            <a:extLst>
              <a:ext uri="{FF2B5EF4-FFF2-40B4-BE49-F238E27FC236}">
                <a16:creationId xmlns:a16="http://schemas.microsoft.com/office/drawing/2014/main" id="{BCDFD16D-A984-E54C-640D-8B1A27E55F32}"/>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274729" y="4791238"/>
            <a:ext cx="4032341" cy="2948439"/>
          </a:xfrm>
          <a:prstGeom prst="rect">
            <a:avLst/>
          </a:prstGeom>
        </p:spPr>
      </p:pic>
      <p:sp>
        <p:nvSpPr>
          <p:cNvPr id="27" name="ESA_DateOfIssue">
            <a:extLst>
              <a:ext uri="{FF2B5EF4-FFF2-40B4-BE49-F238E27FC236}">
                <a16:creationId xmlns:a16="http://schemas.microsoft.com/office/drawing/2014/main" id="{0A0A2335-73A3-C320-CED4-7C1F0BD8F157}"/>
              </a:ext>
            </a:extLst>
          </p:cNvPr>
          <p:cNvSpPr>
            <a:spLocks noGrp="1"/>
          </p:cNvSpPr>
          <p:nvPr>
            <p:ph type="body" sz="quarter" idx="12" hasCustomPrompt="1"/>
          </p:nvPr>
        </p:nvSpPr>
        <p:spPr>
          <a:xfrm>
            <a:off x="465668" y="4692200"/>
            <a:ext cx="9264928" cy="500901"/>
          </a:xfrm>
          <a:prstGeom prst="rect">
            <a:avLst/>
          </a:prstGeom>
        </p:spPr>
        <p:txBody>
          <a:bodyPr/>
          <a:lstStyle>
            <a:lvl1pPr marL="0" indent="0">
              <a:buNone/>
              <a:defRPr sz="1800" b="0">
                <a:solidFill>
                  <a:schemeClr val="bg2"/>
                </a:solidFill>
                <a:latin typeface="Arial" panose="020B0604020202020204" pitchFamily="34" charset="0"/>
                <a:cs typeface="Arial" panose="020B0604020202020204" pitchFamily="34" charset="0"/>
              </a:defRPr>
            </a:lvl1pPr>
          </a:lstStyle>
          <a:p>
            <a:pPr lvl="0"/>
            <a:r>
              <a:rPr lang="en-GB"/>
              <a:t>DD/MM/YYYY</a:t>
            </a:r>
            <a:endParaRPr lang="en-IT"/>
          </a:p>
        </p:txBody>
      </p:sp>
      <p:sp>
        <p:nvSpPr>
          <p:cNvPr id="28" name="ESA_Subtitle">
            <a:extLst>
              <a:ext uri="{FF2B5EF4-FFF2-40B4-BE49-F238E27FC236}">
                <a16:creationId xmlns:a16="http://schemas.microsoft.com/office/drawing/2014/main" id="{229D4CFE-12A3-BB33-63E2-8C766CC2CFF5}"/>
              </a:ext>
            </a:extLst>
          </p:cNvPr>
          <p:cNvSpPr>
            <a:spLocks noGrp="1"/>
          </p:cNvSpPr>
          <p:nvPr>
            <p:ph type="body" sz="quarter" idx="11" hasCustomPrompt="1"/>
          </p:nvPr>
        </p:nvSpPr>
        <p:spPr>
          <a:xfrm>
            <a:off x="465668" y="3760548"/>
            <a:ext cx="9264928" cy="500901"/>
          </a:xfrm>
          <a:prstGeom prst="rect">
            <a:avLst/>
          </a:prstGeom>
        </p:spPr>
        <p:txBody>
          <a:bodyPr/>
          <a:lstStyle>
            <a:lvl1pPr marL="0" indent="0">
              <a:buNone/>
              <a:defRPr sz="2800" b="0">
                <a:solidFill>
                  <a:schemeClr val="bg2"/>
                </a:solidFill>
                <a:latin typeface="Arial" panose="020B0604020202020204" pitchFamily="34" charset="0"/>
                <a:cs typeface="Arial" panose="020B0604020202020204" pitchFamily="34" charset="0"/>
              </a:defRPr>
            </a:lvl1pPr>
          </a:lstStyle>
          <a:p>
            <a:pPr lvl="0"/>
            <a:r>
              <a:rPr lang="en-GB"/>
              <a:t>SUBTITLE</a:t>
            </a:r>
            <a:endParaRPr lang="en-IT"/>
          </a:p>
        </p:txBody>
      </p:sp>
      <p:sp>
        <p:nvSpPr>
          <p:cNvPr id="29" name="ESA_Title">
            <a:extLst>
              <a:ext uri="{FF2B5EF4-FFF2-40B4-BE49-F238E27FC236}">
                <a16:creationId xmlns:a16="http://schemas.microsoft.com/office/drawing/2014/main" id="{8B8C87E2-A988-A6F6-8590-BDFBB81677C4}"/>
              </a:ext>
            </a:extLst>
          </p:cNvPr>
          <p:cNvSpPr>
            <a:spLocks noGrp="1"/>
          </p:cNvSpPr>
          <p:nvPr>
            <p:ph type="body" sz="quarter" idx="10" hasCustomPrompt="1"/>
          </p:nvPr>
        </p:nvSpPr>
        <p:spPr>
          <a:xfrm>
            <a:off x="465668" y="2846148"/>
            <a:ext cx="9264928" cy="760412"/>
          </a:xfrm>
          <a:prstGeom prst="rect">
            <a:avLst/>
          </a:prstGeom>
        </p:spPr>
        <p:txBody>
          <a:bodyPr/>
          <a:lstStyle>
            <a:lvl1pPr marL="0" indent="0">
              <a:buNone/>
              <a:defRPr sz="5400" b="1">
                <a:solidFill>
                  <a:schemeClr val="bg2"/>
                </a:solidFill>
                <a:latin typeface="Arial" panose="020B0604020202020204" pitchFamily="34" charset="0"/>
                <a:cs typeface="Arial" panose="020B0604020202020204" pitchFamily="34" charset="0"/>
              </a:defRPr>
            </a:lvl1pPr>
          </a:lstStyle>
          <a:p>
            <a:pPr lvl="0"/>
            <a:r>
              <a:rPr lang="en-GB"/>
              <a:t>TITLE</a:t>
            </a:r>
            <a:endParaRPr lang="en-IT"/>
          </a:p>
        </p:txBody>
      </p:sp>
      <p:sp>
        <p:nvSpPr>
          <p:cNvPr id="31" name="ESA_SecurityMarking">
            <a:extLst>
              <a:ext uri="{FF2B5EF4-FFF2-40B4-BE49-F238E27FC236}">
                <a16:creationId xmlns:a16="http://schemas.microsoft.com/office/drawing/2014/main" id="{1EA2C2CE-D5B5-2956-034A-4E543627B969}"/>
              </a:ext>
            </a:extLst>
          </p:cNvPr>
          <p:cNvSpPr>
            <a:spLocks noGrp="1" noRot="1" noMove="1" noResize="1" noEditPoints="1" noAdjustHandles="1" noChangeArrowheads="1" noChangeShapeType="1"/>
          </p:cNvSpPr>
          <p:nvPr>
            <p:ph type="body" sz="quarter" idx="13" hasCustomPrompt="1"/>
          </p:nvPr>
        </p:nvSpPr>
        <p:spPr>
          <a:xfrm>
            <a:off x="5754085" y="61593"/>
            <a:ext cx="4943475" cy="214856"/>
          </a:xfrm>
          <a:prstGeom prst="rect">
            <a:avLst/>
          </a:prstGeom>
        </p:spPr>
        <p:txBody>
          <a:bodyPr anchor="ctr"/>
          <a:lstStyle>
            <a:lvl1pPr algn="r">
              <a:buNone/>
              <a:defRPr sz="900">
                <a:solidFill>
                  <a:srgbClr val="738087"/>
                </a:solidFill>
                <a:latin typeface="+mn-lt"/>
              </a:defRPr>
            </a:lvl1pPr>
          </a:lstStyle>
          <a:p>
            <a:pPr algn="r">
              <a:spcBef>
                <a:spcPct val="50000"/>
              </a:spcBef>
            </a:pPr>
            <a:r>
              <a:rPr lang="en-GB" sz="800">
                <a:solidFill>
                  <a:srgbClr val="8197A6"/>
                </a:solidFill>
                <a:latin typeface="Arial" panose="020B0604020202020204" pitchFamily="34" charset="0"/>
                <a:cs typeface="Arial" panose="020B0604020202020204" pitchFamily="34" charset="0"/>
              </a:rPr>
              <a:t>ESA UNCLASSIFIED – For ESA Official Use Only</a:t>
            </a:r>
          </a:p>
        </p:txBody>
      </p:sp>
    </p:spTree>
    <p:extLst>
      <p:ext uri="{BB962C8B-B14F-4D97-AF65-F5344CB8AC3E}">
        <p14:creationId xmlns:p14="http://schemas.microsoft.com/office/powerpoint/2010/main" val="1494141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_6">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21" name="Triangles">
            <a:extLst>
              <a:ext uri="{FF2B5EF4-FFF2-40B4-BE49-F238E27FC236}">
                <a16:creationId xmlns:a16="http://schemas.microsoft.com/office/drawing/2014/main" id="{770FE429-C68C-E75E-D623-BCFE57F42FF9}"/>
              </a:ext>
            </a:extLst>
          </p:cNvPr>
          <p:cNvGrpSpPr>
            <a:grpSpLocks noGrp="1" noUngrp="1" noRot="1" noMove="1" noResize="1"/>
          </p:cNvGrpSpPr>
          <p:nvPr userDrawn="1"/>
        </p:nvGrpSpPr>
        <p:grpSpPr>
          <a:xfrm>
            <a:off x="9214286" y="9351"/>
            <a:ext cx="2977714" cy="6839298"/>
            <a:chOff x="9214286" y="9351"/>
            <a:chExt cx="2977714" cy="6839298"/>
          </a:xfrm>
        </p:grpSpPr>
        <p:sp>
          <p:nvSpPr>
            <p:cNvPr id="4" name="Triangle Down">
              <a:extLst>
                <a:ext uri="{FF2B5EF4-FFF2-40B4-BE49-F238E27FC236}">
                  <a16:creationId xmlns:a16="http://schemas.microsoft.com/office/drawing/2014/main" id="{48190F9E-0B3E-4A32-45DB-E9DE1DCE8B1B}"/>
                </a:ext>
              </a:extLst>
            </p:cNvPr>
            <p:cNvSpPr>
              <a:spLocks noGrp="1" noRot="1" noMove="1" noResize="1" noEditPoints="1" noAdjustHandles="1" noChangeArrowheads="1" noChangeShapeType="1"/>
            </p:cNvSpPr>
            <p:nvPr userDrawn="1"/>
          </p:nvSpPr>
          <p:spPr>
            <a:xfrm>
              <a:off x="9214286" y="3429000"/>
              <a:ext cx="1491508" cy="3419649"/>
            </a:xfrm>
            <a:prstGeom prst="triangle">
              <a:avLst>
                <a:gd name="adj" fmla="val 100000"/>
              </a:avLst>
            </a:prstGeom>
            <a:solidFill>
              <a:schemeClr val="tx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sz="1795"/>
            </a:p>
          </p:txBody>
        </p:sp>
        <p:sp>
          <p:nvSpPr>
            <p:cNvPr id="5" name="Triangle Up">
              <a:extLst>
                <a:ext uri="{FF2B5EF4-FFF2-40B4-BE49-F238E27FC236}">
                  <a16:creationId xmlns:a16="http://schemas.microsoft.com/office/drawing/2014/main" id="{B1F48BBC-AA7A-D2B4-DA02-D3E74F31C54E}"/>
                </a:ext>
              </a:extLst>
            </p:cNvPr>
            <p:cNvSpPr>
              <a:spLocks noGrp="1" noRot="1" noMove="1" noResize="1" noEditPoints="1" noAdjustHandles="1" noChangeArrowheads="1" noChangeShapeType="1"/>
            </p:cNvSpPr>
            <p:nvPr userDrawn="1"/>
          </p:nvSpPr>
          <p:spPr>
            <a:xfrm rot="10800000">
              <a:off x="10700492" y="9351"/>
              <a:ext cx="1491508" cy="3419649"/>
            </a:xfrm>
            <a:prstGeom prst="triangle">
              <a:avLst>
                <a:gd name="adj" fmla="val 100000"/>
              </a:avLst>
            </a:prstGeom>
            <a:solidFill>
              <a:schemeClr val="tx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sz="1795"/>
            </a:p>
          </p:txBody>
        </p:sp>
      </p:grpSp>
      <p:pic>
        <p:nvPicPr>
          <p:cNvPr id="3" name="ESA_Descriptor">
            <a:extLst>
              <a:ext uri="{FF2B5EF4-FFF2-40B4-BE49-F238E27FC236}">
                <a16:creationId xmlns:a16="http://schemas.microsoft.com/office/drawing/2014/main" id="{A26482F8-EDA4-A42B-7CB3-A115C0F77EF3}"/>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274729" y="4791238"/>
            <a:ext cx="4032341" cy="2948439"/>
          </a:xfrm>
          <a:prstGeom prst="rect">
            <a:avLst/>
          </a:prstGeom>
        </p:spPr>
      </p:pic>
      <p:sp>
        <p:nvSpPr>
          <p:cNvPr id="18" name="ESA_DateOfIssue">
            <a:extLst>
              <a:ext uri="{FF2B5EF4-FFF2-40B4-BE49-F238E27FC236}">
                <a16:creationId xmlns:a16="http://schemas.microsoft.com/office/drawing/2014/main" id="{F358FF16-7F56-C8BF-2CB9-3C02BE34629F}"/>
              </a:ext>
            </a:extLst>
          </p:cNvPr>
          <p:cNvSpPr>
            <a:spLocks noGrp="1"/>
          </p:cNvSpPr>
          <p:nvPr>
            <p:ph type="body" sz="quarter" idx="12" hasCustomPrompt="1"/>
          </p:nvPr>
        </p:nvSpPr>
        <p:spPr>
          <a:xfrm>
            <a:off x="465668" y="4692200"/>
            <a:ext cx="9264928" cy="500901"/>
          </a:xfrm>
          <a:prstGeom prst="rect">
            <a:avLst/>
          </a:prstGeom>
        </p:spPr>
        <p:txBody>
          <a:bodyPr/>
          <a:lstStyle>
            <a:lvl1pPr marL="0" indent="0">
              <a:buNone/>
              <a:defRPr sz="1800" b="0">
                <a:solidFill>
                  <a:schemeClr val="bg2"/>
                </a:solidFill>
                <a:latin typeface="Arial" panose="020B0604020202020204" pitchFamily="34" charset="0"/>
                <a:cs typeface="Arial" panose="020B0604020202020204" pitchFamily="34" charset="0"/>
              </a:defRPr>
            </a:lvl1pPr>
          </a:lstStyle>
          <a:p>
            <a:pPr lvl="0"/>
            <a:r>
              <a:rPr lang="en-GB"/>
              <a:t>DD/MM/YYYY</a:t>
            </a:r>
            <a:endParaRPr lang="en-IT"/>
          </a:p>
        </p:txBody>
      </p:sp>
      <p:sp>
        <p:nvSpPr>
          <p:cNvPr id="19" name="ESA_Subtitle">
            <a:extLst>
              <a:ext uri="{FF2B5EF4-FFF2-40B4-BE49-F238E27FC236}">
                <a16:creationId xmlns:a16="http://schemas.microsoft.com/office/drawing/2014/main" id="{B66BE038-E05E-D7E9-64E6-9C6C89F8A45B}"/>
              </a:ext>
            </a:extLst>
          </p:cNvPr>
          <p:cNvSpPr>
            <a:spLocks noGrp="1"/>
          </p:cNvSpPr>
          <p:nvPr>
            <p:ph type="body" sz="quarter" idx="11" hasCustomPrompt="1"/>
          </p:nvPr>
        </p:nvSpPr>
        <p:spPr>
          <a:xfrm>
            <a:off x="465668" y="3760548"/>
            <a:ext cx="9264928" cy="500901"/>
          </a:xfrm>
          <a:prstGeom prst="rect">
            <a:avLst/>
          </a:prstGeom>
        </p:spPr>
        <p:txBody>
          <a:bodyPr/>
          <a:lstStyle>
            <a:lvl1pPr marL="0" indent="0">
              <a:buNone/>
              <a:defRPr sz="2800" b="0">
                <a:solidFill>
                  <a:schemeClr val="bg2"/>
                </a:solidFill>
                <a:latin typeface="Arial" panose="020B0604020202020204" pitchFamily="34" charset="0"/>
                <a:cs typeface="Arial" panose="020B0604020202020204" pitchFamily="34" charset="0"/>
              </a:defRPr>
            </a:lvl1pPr>
          </a:lstStyle>
          <a:p>
            <a:pPr lvl="0"/>
            <a:r>
              <a:rPr lang="en-GB"/>
              <a:t>SUBTITLE</a:t>
            </a:r>
            <a:endParaRPr lang="en-IT"/>
          </a:p>
        </p:txBody>
      </p:sp>
      <p:sp>
        <p:nvSpPr>
          <p:cNvPr id="20" name="ESA_Title">
            <a:extLst>
              <a:ext uri="{FF2B5EF4-FFF2-40B4-BE49-F238E27FC236}">
                <a16:creationId xmlns:a16="http://schemas.microsoft.com/office/drawing/2014/main" id="{0CB64FD9-DBDC-772E-3CAD-294CEC62E2F3}"/>
              </a:ext>
            </a:extLst>
          </p:cNvPr>
          <p:cNvSpPr>
            <a:spLocks noGrp="1"/>
          </p:cNvSpPr>
          <p:nvPr>
            <p:ph type="body" sz="quarter" idx="10" hasCustomPrompt="1"/>
          </p:nvPr>
        </p:nvSpPr>
        <p:spPr>
          <a:xfrm>
            <a:off x="465668" y="2846148"/>
            <a:ext cx="9264928" cy="760412"/>
          </a:xfrm>
          <a:prstGeom prst="rect">
            <a:avLst/>
          </a:prstGeom>
        </p:spPr>
        <p:txBody>
          <a:bodyPr/>
          <a:lstStyle>
            <a:lvl1pPr marL="0" indent="0">
              <a:buNone/>
              <a:defRPr sz="5400" b="1">
                <a:solidFill>
                  <a:schemeClr val="bg2"/>
                </a:solidFill>
                <a:latin typeface="Arial" panose="020B0604020202020204" pitchFamily="34" charset="0"/>
                <a:cs typeface="Arial" panose="020B0604020202020204" pitchFamily="34" charset="0"/>
              </a:defRPr>
            </a:lvl1pPr>
          </a:lstStyle>
          <a:p>
            <a:pPr lvl="0"/>
            <a:r>
              <a:rPr lang="en-GB"/>
              <a:t>TITLE</a:t>
            </a:r>
            <a:endParaRPr lang="en-IT"/>
          </a:p>
        </p:txBody>
      </p:sp>
      <p:sp>
        <p:nvSpPr>
          <p:cNvPr id="23" name="ESA_SecurityMarking">
            <a:extLst>
              <a:ext uri="{FF2B5EF4-FFF2-40B4-BE49-F238E27FC236}">
                <a16:creationId xmlns:a16="http://schemas.microsoft.com/office/drawing/2014/main" id="{24D054FB-4DF3-73CD-A012-B45E23004BF9}"/>
              </a:ext>
            </a:extLst>
          </p:cNvPr>
          <p:cNvSpPr>
            <a:spLocks noGrp="1" noRot="1" noMove="1" noResize="1" noEditPoints="1" noAdjustHandles="1" noChangeArrowheads="1" noChangeShapeType="1"/>
          </p:cNvSpPr>
          <p:nvPr>
            <p:ph type="body" sz="quarter" idx="13" hasCustomPrompt="1"/>
          </p:nvPr>
        </p:nvSpPr>
        <p:spPr>
          <a:xfrm>
            <a:off x="5754085" y="61593"/>
            <a:ext cx="4943475" cy="214856"/>
          </a:xfrm>
          <a:prstGeom prst="rect">
            <a:avLst/>
          </a:prstGeom>
        </p:spPr>
        <p:txBody>
          <a:bodyPr anchor="ctr"/>
          <a:lstStyle>
            <a:lvl1pPr algn="r">
              <a:spcBef>
                <a:spcPct val="50000"/>
              </a:spcBef>
              <a:buNone/>
              <a:defRPr sz="900">
                <a:solidFill>
                  <a:srgbClr val="738087"/>
                </a:solidFill>
                <a:latin typeface="+mn-lt"/>
              </a:defRPr>
            </a:lvl1pPr>
          </a:lstStyle>
          <a:p>
            <a:pPr algn="r">
              <a:spcBef>
                <a:spcPct val="50000"/>
              </a:spcBef>
            </a:pPr>
            <a:r>
              <a:rPr lang="en-GB" sz="800">
                <a:solidFill>
                  <a:srgbClr val="8197A6"/>
                </a:solidFill>
                <a:latin typeface="Arial" panose="020B0604020202020204" pitchFamily="34" charset="0"/>
                <a:cs typeface="Arial" panose="020B0604020202020204" pitchFamily="34" charset="0"/>
              </a:rPr>
              <a:t>ESA UNCLASSIFIED – For ESA Official Use Only</a:t>
            </a:r>
          </a:p>
        </p:txBody>
      </p:sp>
    </p:spTree>
    <p:extLst>
      <p:ext uri="{BB962C8B-B14F-4D97-AF65-F5344CB8AC3E}">
        <p14:creationId xmlns:p14="http://schemas.microsoft.com/office/powerpoint/2010/main" val="2179144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7_DARK1">
    <p:bg>
      <p:bgPr>
        <a:solidFill>
          <a:schemeClr val="tx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A79882-4353-2A18-B98A-08215055C7BE}"/>
              </a:ext>
            </a:extLst>
          </p:cNvPr>
          <p:cNvSpPr>
            <a:spLocks noGrp="1" noChangeArrowheads="1"/>
          </p:cNvSpPr>
          <p:nvPr>
            <p:ph idx="1"/>
          </p:nvPr>
        </p:nvSpPr>
        <p:spPr bwMode="auto">
          <a:xfrm>
            <a:off x="190782" y="969600"/>
            <a:ext cx="11703618" cy="5321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defRPr>
            </a:lvl1pPr>
            <a:lvl2pPr>
              <a:defRPr>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defRPr>
            </a:lvl2pPr>
            <a:lvl3pPr>
              <a:defRPr>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defRPr>
            </a:lvl3pPr>
            <a:lvl4pPr>
              <a:defRPr>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defRPr>
            </a:lvl4pPr>
            <a:lvl5pPr>
              <a:defRPr>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Box DG">
            <a:extLst>
              <a:ext uri="{FF2B5EF4-FFF2-40B4-BE49-F238E27FC236}">
                <a16:creationId xmlns:a16="http://schemas.microsoft.com/office/drawing/2014/main" id="{3660167A-2BEA-DF2C-75B0-4A03FF83BD4E}"/>
              </a:ext>
            </a:extLst>
          </p:cNvPr>
          <p:cNvSpPr txBox="1">
            <a:spLocks noChangeArrowheads="1"/>
          </p:cNvSpPr>
          <p:nvPr userDrawn="1"/>
        </p:nvSpPr>
        <p:spPr bwMode="auto">
          <a:xfrm>
            <a:off x="770887" y="447367"/>
            <a:ext cx="6688667" cy="256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endParaRPr lang="en-GB" sz="1061" noProof="0"/>
          </a:p>
        </p:txBody>
      </p:sp>
      <p:sp>
        <p:nvSpPr>
          <p:cNvPr id="5" name="Rectangle 6">
            <a:extLst>
              <a:ext uri="{FF2B5EF4-FFF2-40B4-BE49-F238E27FC236}">
                <a16:creationId xmlns:a16="http://schemas.microsoft.com/office/drawing/2014/main" id="{208AFA99-DE8A-65FD-3500-B9E96D9FBA1D}"/>
              </a:ext>
            </a:extLst>
          </p:cNvPr>
          <p:cNvSpPr>
            <a:spLocks noGrp="1" noChangeArrowheads="1"/>
          </p:cNvSpPr>
          <p:nvPr>
            <p:ph type="title"/>
          </p:nvPr>
        </p:nvSpPr>
        <p:spPr bwMode="auto">
          <a:xfrm>
            <a:off x="190784" y="209126"/>
            <a:ext cx="10553418" cy="553998"/>
          </a:xfrm>
          <a:prstGeom prst="rect">
            <a:avLst/>
          </a:prstGeom>
          <a:noFill/>
          <a:ln>
            <a:noFill/>
          </a:ln>
        </p:spPr>
        <p:txBody>
          <a:bodyPr vert="horz" wrap="square" lIns="91440" tIns="45720" rIns="91440" bIns="45720" numCol="1" anchor="ctr" anchorCtr="0" compatLnSpc="1">
            <a:prstTxWarp prst="textNoShape">
              <a:avLst/>
            </a:prstTxWarp>
            <a:spAutoFit/>
          </a:bodyPr>
          <a:lstStyle/>
          <a:p>
            <a:pPr lvl="0" algn="l" rtl="0" eaLnBrk="1" fontAlgn="base" hangingPunct="1">
              <a:spcBef>
                <a:spcPct val="0"/>
              </a:spcBef>
              <a:spcAft>
                <a:spcPct val="0"/>
              </a:spcAft>
            </a:pPr>
            <a:r>
              <a:rPr lang="en-GB"/>
              <a:t>Click to edit Master title style</a:t>
            </a:r>
          </a:p>
        </p:txBody>
      </p:sp>
      <p:sp>
        <p:nvSpPr>
          <p:cNvPr id="9" name="Text Box 34">
            <a:extLst>
              <a:ext uri="{FF2B5EF4-FFF2-40B4-BE49-F238E27FC236}">
                <a16:creationId xmlns:a16="http://schemas.microsoft.com/office/drawing/2014/main" id="{E5977799-8D84-3A96-5B22-6C5B490B7209}"/>
              </a:ext>
            </a:extLst>
          </p:cNvPr>
          <p:cNvSpPr txBox="1">
            <a:spLocks noChangeAspect="1" noChangeArrowheads="1"/>
          </p:cNvSpPr>
          <p:nvPr userDrawn="1"/>
        </p:nvSpPr>
        <p:spPr bwMode="auto">
          <a:xfrm>
            <a:off x="11681088" y="6250107"/>
            <a:ext cx="287270" cy="2872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0"/>
          <a:lstStyle/>
          <a:p>
            <a:pPr algn="r">
              <a:spcBef>
                <a:spcPct val="50000"/>
              </a:spcBef>
            </a:pPr>
            <a:fld id="{4630B4BB-2C40-48DB-9D8B-17679D651B0A}" type="slidenum">
              <a:rPr lang="en-GB" sz="1064" noProof="1" smtClean="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a:t>
            </a:fld>
            <a:endParaRPr lang="en-GB" sz="1064" noProof="1">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sp>
        <p:nvSpPr>
          <p:cNvPr id="13" name="Text Box 34">
            <a:extLst>
              <a:ext uri="{FF2B5EF4-FFF2-40B4-BE49-F238E27FC236}">
                <a16:creationId xmlns:a16="http://schemas.microsoft.com/office/drawing/2014/main" id="{1FFDF124-4577-8EA0-CF89-4FC9197A0A0D}"/>
              </a:ext>
            </a:extLst>
          </p:cNvPr>
          <p:cNvSpPr txBox="1">
            <a:spLocks noChangeAspect="1" noChangeArrowheads="1"/>
          </p:cNvSpPr>
          <p:nvPr userDrawn="1"/>
        </p:nvSpPr>
        <p:spPr bwMode="auto">
          <a:xfrm>
            <a:off x="11681088" y="6250107"/>
            <a:ext cx="287270" cy="2872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0"/>
          <a:lstStyle/>
          <a:p>
            <a:pPr algn="r">
              <a:spcBef>
                <a:spcPct val="50000"/>
              </a:spcBef>
            </a:pPr>
            <a:fld id="{4630B4BB-2C40-48DB-9D8B-17679D651B0A}" type="slidenum">
              <a:rPr lang="en-GB" sz="1064" noProof="1" smtClean="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a:t>
            </a:fld>
            <a:endParaRPr lang="en-GB" sz="1064" noProof="1">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05819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7" name="Slide Title Background">
            <a:extLst>
              <a:ext uri="{FF2B5EF4-FFF2-40B4-BE49-F238E27FC236}">
                <a16:creationId xmlns:a16="http://schemas.microsoft.com/office/drawing/2014/main" id="{139C9AA3-9813-0867-C370-CD85C1A7D4D0}"/>
              </a:ext>
            </a:extLst>
          </p:cNvPr>
          <p:cNvSpPr>
            <a:spLocks noGrp="1" noRot="1" noMove="1" noResize="1" noEditPoints="1" noAdjustHandles="1" noChangeArrowheads="1" noChangeShapeType="1"/>
          </p:cNvSpPr>
          <p:nvPr userDrawn="1"/>
        </p:nvSpPr>
        <p:spPr>
          <a:xfrm>
            <a:off x="-5298" y="0"/>
            <a:ext cx="12216348" cy="1148316"/>
          </a:xfrm>
          <a:custGeom>
            <a:avLst/>
            <a:gdLst>
              <a:gd name="connsiteX0" fmla="*/ 0 w 12729057"/>
              <a:gd name="connsiteY0" fmla="*/ 1148316 h 1148316"/>
              <a:gd name="connsiteX1" fmla="*/ 520991 w 12729057"/>
              <a:gd name="connsiteY1" fmla="*/ 0 h 1148316"/>
              <a:gd name="connsiteX2" fmla="*/ 12729057 w 12729057"/>
              <a:gd name="connsiteY2" fmla="*/ 0 h 1148316"/>
              <a:gd name="connsiteX3" fmla="*/ 12208066 w 12729057"/>
              <a:gd name="connsiteY3" fmla="*/ 1148316 h 1148316"/>
              <a:gd name="connsiteX4" fmla="*/ 0 w 12729057"/>
              <a:gd name="connsiteY4" fmla="*/ 1148316 h 1148316"/>
              <a:gd name="connsiteX0" fmla="*/ 0 w 12214707"/>
              <a:gd name="connsiteY0" fmla="*/ 1148316 h 1148316"/>
              <a:gd name="connsiteX1" fmla="*/ 6641 w 12214707"/>
              <a:gd name="connsiteY1" fmla="*/ 0 h 1148316"/>
              <a:gd name="connsiteX2" fmla="*/ 12214707 w 12214707"/>
              <a:gd name="connsiteY2" fmla="*/ 0 h 1148316"/>
              <a:gd name="connsiteX3" fmla="*/ 11693716 w 12214707"/>
              <a:gd name="connsiteY3" fmla="*/ 1148316 h 1148316"/>
              <a:gd name="connsiteX4" fmla="*/ 0 w 12214707"/>
              <a:gd name="connsiteY4" fmla="*/ 1148316 h 1148316"/>
              <a:gd name="connsiteX0" fmla="*/ 1641 w 12216348"/>
              <a:gd name="connsiteY0" fmla="*/ 1148316 h 1148316"/>
              <a:gd name="connsiteX1" fmla="*/ 533 w 12216348"/>
              <a:gd name="connsiteY1" fmla="*/ 7749 h 1148316"/>
              <a:gd name="connsiteX2" fmla="*/ 12216348 w 12216348"/>
              <a:gd name="connsiteY2" fmla="*/ 0 h 1148316"/>
              <a:gd name="connsiteX3" fmla="*/ 11695357 w 12216348"/>
              <a:gd name="connsiteY3" fmla="*/ 1148316 h 1148316"/>
              <a:gd name="connsiteX4" fmla="*/ 1641 w 12216348"/>
              <a:gd name="connsiteY4" fmla="*/ 1148316 h 1148316"/>
              <a:gd name="connsiteX0" fmla="*/ 1641 w 12216348"/>
              <a:gd name="connsiteY0" fmla="*/ 1148316 h 1148316"/>
              <a:gd name="connsiteX1" fmla="*/ 533 w 12216348"/>
              <a:gd name="connsiteY1" fmla="*/ 0 h 1148316"/>
              <a:gd name="connsiteX2" fmla="*/ 12216348 w 12216348"/>
              <a:gd name="connsiteY2" fmla="*/ 0 h 1148316"/>
              <a:gd name="connsiteX3" fmla="*/ 11695357 w 12216348"/>
              <a:gd name="connsiteY3" fmla="*/ 1148316 h 1148316"/>
              <a:gd name="connsiteX4" fmla="*/ 1641 w 12216348"/>
              <a:gd name="connsiteY4" fmla="*/ 1148316 h 1148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348" h="1148316">
                <a:moveTo>
                  <a:pt x="1641" y="1148316"/>
                </a:moveTo>
                <a:cubicBezTo>
                  <a:pt x="3855" y="765544"/>
                  <a:pt x="-1681" y="382772"/>
                  <a:pt x="533" y="0"/>
                </a:cubicBezTo>
                <a:lnTo>
                  <a:pt x="12216348" y="0"/>
                </a:lnTo>
                <a:lnTo>
                  <a:pt x="11695357" y="1148316"/>
                </a:lnTo>
                <a:lnTo>
                  <a:pt x="1641" y="1148316"/>
                </a:lnTo>
                <a:close/>
              </a:path>
            </a:pathLst>
          </a:custGeom>
          <a:solidFill>
            <a:srgbClr val="003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6" name="Content Placeholder">
            <a:extLst>
              <a:ext uri="{FF2B5EF4-FFF2-40B4-BE49-F238E27FC236}">
                <a16:creationId xmlns:a16="http://schemas.microsoft.com/office/drawing/2014/main" id="{6F36A250-3984-CF8B-C428-64EAA0076EE0}"/>
              </a:ext>
            </a:extLst>
          </p:cNvPr>
          <p:cNvSpPr>
            <a:spLocks noGrp="1"/>
          </p:cNvSpPr>
          <p:nvPr>
            <p:ph sz="quarter" idx="15" hasCustomPrompt="1"/>
          </p:nvPr>
        </p:nvSpPr>
        <p:spPr>
          <a:xfrm>
            <a:off x="323850" y="1513889"/>
            <a:ext cx="11544300" cy="4629735"/>
          </a:xfrm>
          <a:prstGeom prst="rect">
            <a:avLst/>
          </a:prstGeom>
        </p:spPr>
        <p:txBody>
          <a:bodyPr/>
          <a:lstStyle>
            <a:lvl1pPr>
              <a:buNone/>
              <a:defRPr>
                <a:latin typeface="Arial" panose="020B0604020202020204" pitchFamily="34" charset="0"/>
                <a:cs typeface="Arial" panose="020B0604020202020204" pitchFamily="34" charset="0"/>
              </a:defRPr>
            </a:lvl1pPr>
          </a:lstStyle>
          <a:p>
            <a:pPr lvl="0"/>
            <a:r>
              <a:rPr lang="en-US"/>
              <a:t>[Content]</a:t>
            </a:r>
          </a:p>
        </p:txBody>
      </p:sp>
      <p:sp>
        <p:nvSpPr>
          <p:cNvPr id="8" name="Slide Title">
            <a:extLst>
              <a:ext uri="{FF2B5EF4-FFF2-40B4-BE49-F238E27FC236}">
                <a16:creationId xmlns:a16="http://schemas.microsoft.com/office/drawing/2014/main" id="{433DFC63-1760-1E65-5B57-635C3FE05330}"/>
              </a:ext>
            </a:extLst>
          </p:cNvPr>
          <p:cNvSpPr>
            <a:spLocks noGrp="1" noRot="1" noMove="1" noResize="1" noEditPoints="1" noAdjustHandles="1" noChangeArrowheads="1" noChangeShapeType="1"/>
          </p:cNvSpPr>
          <p:nvPr>
            <p:ph type="body" sz="quarter" idx="18" hasCustomPrompt="1"/>
          </p:nvPr>
        </p:nvSpPr>
        <p:spPr>
          <a:xfrm>
            <a:off x="277545" y="303231"/>
            <a:ext cx="11410284" cy="541875"/>
          </a:xfrm>
          <a:prstGeom prst="rect">
            <a:avLst/>
          </a:prstGeom>
        </p:spPr>
        <p:txBody>
          <a:bodyPr anchor="ctr"/>
          <a:lstStyle>
            <a:lvl1pPr marL="0" indent="0">
              <a:buNone/>
              <a:defRPr sz="2400">
                <a:solidFill>
                  <a:schemeClr val="bg2"/>
                </a:solidFill>
                <a:latin typeface="Arial" panose="020B0604020202020204" pitchFamily="34" charset="0"/>
                <a:cs typeface="Arial" panose="020B0604020202020204" pitchFamily="34" charset="0"/>
              </a:defRPr>
            </a:lvl1pPr>
          </a:lstStyle>
          <a:p>
            <a:pPr lvl="0"/>
            <a:r>
              <a:rPr lang="en-US"/>
              <a:t>TITLE</a:t>
            </a:r>
          </a:p>
        </p:txBody>
      </p:sp>
      <p:sp>
        <p:nvSpPr>
          <p:cNvPr id="4" name="ESA_SecurityMarking">
            <a:extLst>
              <a:ext uri="{FF2B5EF4-FFF2-40B4-BE49-F238E27FC236}">
                <a16:creationId xmlns:a16="http://schemas.microsoft.com/office/drawing/2014/main" id="{CD7D4C29-B546-C6F3-696B-16B0FD2019C6}"/>
              </a:ext>
            </a:extLst>
          </p:cNvPr>
          <p:cNvSpPr>
            <a:spLocks noGrp="1" noRot="1" noMove="1" noResize="1" noEditPoints="1" noAdjustHandles="1" noChangeArrowheads="1" noChangeShapeType="1"/>
          </p:cNvSpPr>
          <p:nvPr>
            <p:ph type="body" sz="quarter" idx="14" hasCustomPrompt="1"/>
          </p:nvPr>
        </p:nvSpPr>
        <p:spPr>
          <a:xfrm>
            <a:off x="7211410" y="52068"/>
            <a:ext cx="4943475" cy="214856"/>
          </a:xfrm>
          <a:prstGeom prst="rect">
            <a:avLst/>
          </a:prstGeom>
        </p:spPr>
        <p:txBody>
          <a:bodyPr anchor="ctr"/>
          <a:lstStyle>
            <a:lvl1pPr algn="r">
              <a:buNone/>
              <a:defRPr sz="900">
                <a:solidFill>
                  <a:srgbClr val="738087"/>
                </a:solidFill>
                <a:latin typeface="+mn-lt"/>
              </a:defRPr>
            </a:lvl1pPr>
          </a:lstStyle>
          <a:p>
            <a:pPr algn="r">
              <a:spcBef>
                <a:spcPct val="50000"/>
              </a:spcBef>
            </a:pPr>
            <a:r>
              <a:rPr lang="en-GB" sz="800">
                <a:solidFill>
                  <a:srgbClr val="8197A6"/>
                </a:solidFill>
                <a:latin typeface="Arial" panose="020B0604020202020204" pitchFamily="34" charset="0"/>
                <a:cs typeface="Arial" panose="020B0604020202020204" pitchFamily="34" charset="0"/>
              </a:rPr>
              <a:t>ESA UNCLASSIFIED – For ESA Official Use Only</a:t>
            </a:r>
          </a:p>
        </p:txBody>
      </p:sp>
    </p:spTree>
    <p:extLst>
      <p:ext uri="{BB962C8B-B14F-4D97-AF65-F5344CB8AC3E}">
        <p14:creationId xmlns:p14="http://schemas.microsoft.com/office/powerpoint/2010/main" val="1006935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_TEAL">
    <p:spTree>
      <p:nvGrpSpPr>
        <p:cNvPr id="1" name=""/>
        <p:cNvGrpSpPr/>
        <p:nvPr/>
      </p:nvGrpSpPr>
      <p:grpSpPr>
        <a:xfrm>
          <a:off x="0" y="0"/>
          <a:ext cx="0" cy="0"/>
          <a:chOff x="0" y="0"/>
          <a:chExt cx="0" cy="0"/>
        </a:xfrm>
      </p:grpSpPr>
      <p:sp>
        <p:nvSpPr>
          <p:cNvPr id="2" name="Under_Page_Number">
            <a:extLst>
              <a:ext uri="{FF2B5EF4-FFF2-40B4-BE49-F238E27FC236}">
                <a16:creationId xmlns:a16="http://schemas.microsoft.com/office/drawing/2014/main" id="{B0EDA34B-AF88-7C5A-EF32-07D1FB28F9AC}"/>
              </a:ext>
            </a:extLst>
          </p:cNvPr>
          <p:cNvSpPr>
            <a:spLocks noGrp="1" noRot="1" noMove="1" noResize="1" noEditPoints="1" noAdjustHandles="1" noChangeArrowheads="1" noChangeShapeType="1"/>
          </p:cNvSpPr>
          <p:nvPr userDrawn="1"/>
        </p:nvSpPr>
        <p:spPr>
          <a:xfrm>
            <a:off x="11690258" y="6300789"/>
            <a:ext cx="539842" cy="557212"/>
          </a:xfrm>
          <a:custGeom>
            <a:avLst/>
            <a:gdLst>
              <a:gd name="connsiteX0" fmla="*/ 0 w 786301"/>
              <a:gd name="connsiteY0" fmla="*/ 557212 h 557212"/>
              <a:gd name="connsiteX1" fmla="*/ 247252 w 786301"/>
              <a:gd name="connsiteY1" fmla="*/ 0 h 557212"/>
              <a:gd name="connsiteX2" fmla="*/ 786301 w 786301"/>
              <a:gd name="connsiteY2" fmla="*/ 0 h 557212"/>
              <a:gd name="connsiteX3" fmla="*/ 539049 w 786301"/>
              <a:gd name="connsiteY3" fmla="*/ 557212 h 557212"/>
              <a:gd name="connsiteX4" fmla="*/ 0 w 786301"/>
              <a:gd name="connsiteY4" fmla="*/ 557212 h 557212"/>
              <a:gd name="connsiteX0" fmla="*/ 0 w 539842"/>
              <a:gd name="connsiteY0" fmla="*/ 557212 h 557212"/>
              <a:gd name="connsiteX1" fmla="*/ 247252 w 539842"/>
              <a:gd name="connsiteY1" fmla="*/ 0 h 557212"/>
              <a:gd name="connsiteX2" fmla="*/ 539842 w 539842"/>
              <a:gd name="connsiteY2" fmla="*/ 3572 h 557212"/>
              <a:gd name="connsiteX3" fmla="*/ 539049 w 539842"/>
              <a:gd name="connsiteY3" fmla="*/ 557212 h 557212"/>
              <a:gd name="connsiteX4" fmla="*/ 0 w 539842"/>
              <a:gd name="connsiteY4" fmla="*/ 557212 h 5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842" h="557212">
                <a:moveTo>
                  <a:pt x="0" y="557212"/>
                </a:moveTo>
                <a:lnTo>
                  <a:pt x="247252" y="0"/>
                </a:lnTo>
                <a:lnTo>
                  <a:pt x="539842" y="3572"/>
                </a:lnTo>
                <a:cubicBezTo>
                  <a:pt x="539578" y="188119"/>
                  <a:pt x="539313" y="372665"/>
                  <a:pt x="539049" y="557212"/>
                </a:cubicBezTo>
                <a:lnTo>
                  <a:pt x="0" y="557212"/>
                </a:lnTo>
                <a:close/>
              </a:path>
            </a:pathLst>
          </a:custGeom>
          <a:solidFill>
            <a:srgbClr val="00AE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3" name="Page Number">
            <a:extLst>
              <a:ext uri="{FF2B5EF4-FFF2-40B4-BE49-F238E27FC236}">
                <a16:creationId xmlns:a16="http://schemas.microsoft.com/office/drawing/2014/main" id="{4616DC73-D961-7A8D-0552-E133940D3604}"/>
              </a:ext>
            </a:extLst>
          </p:cNvPr>
          <p:cNvSpPr txBox="1">
            <a:spLocks noGrp="1" noRot="1" noMove="1" noResize="1" noEditPoints="1" noAdjustHandles="1" noChangeArrowheads="1" noChangeShapeType="1"/>
          </p:cNvSpPr>
          <p:nvPr userDrawn="1"/>
        </p:nvSpPr>
        <p:spPr bwMode="auto">
          <a:xfrm>
            <a:off x="11744979" y="6448012"/>
            <a:ext cx="350417"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0">
            <a:spAutoFit/>
          </a:bodyPr>
          <a:lstStyle/>
          <a:p>
            <a:pPr algn="r">
              <a:spcBef>
                <a:spcPct val="50000"/>
              </a:spcBef>
            </a:pPr>
            <a:r>
              <a:rPr lang="it-IT" sz="1000" noProof="1">
                <a:solidFill>
                  <a:schemeClr val="bg1"/>
                </a:solidFill>
                <a:latin typeface="Arial" panose="020B0604020202020204" pitchFamily="34" charset="0"/>
                <a:cs typeface="Arial" panose="020B0604020202020204" pitchFamily="34" charset="0"/>
              </a:rPr>
              <a:t>  </a:t>
            </a:r>
            <a:fld id="{FDAC5C42-9B53-4063-AF51-A40D4C64F718}" type="slidenum">
              <a:rPr lang="it-IT" sz="1200" noProof="1" smtClean="0">
                <a:solidFill>
                  <a:schemeClr val="bg1"/>
                </a:solidFill>
                <a:latin typeface="Arial" panose="020B0604020202020204" pitchFamily="34" charset="0"/>
                <a:cs typeface="Arial" panose="020B0604020202020204" pitchFamily="34" charset="0"/>
              </a:rPr>
              <a:t>‹#›</a:t>
            </a:fld>
            <a:endParaRPr lang="en-GB" sz="1200" noProof="1">
              <a:solidFill>
                <a:schemeClr val="bg1"/>
              </a:solidFill>
              <a:latin typeface="Arial" panose="020B0604020202020204" pitchFamily="34" charset="0"/>
              <a:cs typeface="Arial" panose="020B0604020202020204" pitchFamily="34" charset="0"/>
            </a:endParaRPr>
          </a:p>
        </p:txBody>
      </p:sp>
      <p:sp>
        <p:nvSpPr>
          <p:cNvPr id="4" name="Left Border Teal">
            <a:extLst>
              <a:ext uri="{FF2B5EF4-FFF2-40B4-BE49-F238E27FC236}">
                <a16:creationId xmlns:a16="http://schemas.microsoft.com/office/drawing/2014/main" id="{9233690D-EBE9-52D8-2D26-0EBB1715B3BA}"/>
              </a:ext>
            </a:extLst>
          </p:cNvPr>
          <p:cNvSpPr>
            <a:spLocks noGrp="1" noRot="1" noMove="1" noResize="1" noEditPoints="1" noAdjustHandles="1" noChangeArrowheads="1" noChangeShapeType="1"/>
          </p:cNvSpPr>
          <p:nvPr userDrawn="1"/>
        </p:nvSpPr>
        <p:spPr>
          <a:xfrm>
            <a:off x="0" y="0"/>
            <a:ext cx="246888" cy="6858000"/>
          </a:xfrm>
          <a:prstGeom prst="rect">
            <a:avLst/>
          </a:prstGeom>
          <a:solidFill>
            <a:srgbClr val="00AE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5" name="Under_ESA_Logo">
            <a:extLst>
              <a:ext uri="{FF2B5EF4-FFF2-40B4-BE49-F238E27FC236}">
                <a16:creationId xmlns:a16="http://schemas.microsoft.com/office/drawing/2014/main" id="{37AA3B1D-961D-9562-E434-B9509DC7799E}"/>
              </a:ext>
            </a:extLst>
          </p:cNvPr>
          <p:cNvSpPr>
            <a:spLocks noGrp="1" noRot="1" noMove="1" noResize="1" noEditPoints="1" noAdjustHandles="1" noChangeArrowheads="1" noChangeShapeType="1"/>
          </p:cNvSpPr>
          <p:nvPr userDrawn="1"/>
        </p:nvSpPr>
        <p:spPr>
          <a:xfrm>
            <a:off x="1106" y="6300789"/>
            <a:ext cx="1576869" cy="557212"/>
          </a:xfrm>
          <a:prstGeom prst="parallelogram">
            <a:avLst>
              <a:gd name="adj" fmla="val 44373"/>
            </a:avLst>
          </a:prstGeom>
          <a:solidFill>
            <a:srgbClr val="003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pic>
        <p:nvPicPr>
          <p:cNvPr id="7" name="IMG_ESA_Logo">
            <a:extLst>
              <a:ext uri="{FF2B5EF4-FFF2-40B4-BE49-F238E27FC236}">
                <a16:creationId xmlns:a16="http://schemas.microsoft.com/office/drawing/2014/main" id="{08C68204-8688-DCBA-B374-377B9FD12185}"/>
              </a:ext>
            </a:extLst>
          </p:cNvPr>
          <p:cNvPicPr>
            <a:picLocks noGrp="1" noRot="1" noChangeAspect="1" noMove="1" noResize="1" noEditPoints="1" noAdjustHandles="1" noChangeArrowheads="1" noChangeShapeType="1" noCrop="1"/>
          </p:cNvPicPr>
          <p:nvPr userDrawn="1"/>
        </p:nvPicPr>
        <p:blipFill>
          <a:blip r:embed="rId2"/>
          <a:srcRect t="17840" b="17840"/>
          <a:stretch/>
        </p:blipFill>
        <p:spPr>
          <a:xfrm>
            <a:off x="104492" y="6271034"/>
            <a:ext cx="1445730" cy="583791"/>
          </a:xfrm>
          <a:prstGeom prst="rect">
            <a:avLst/>
          </a:prstGeom>
        </p:spPr>
      </p:pic>
      <p:sp>
        <p:nvSpPr>
          <p:cNvPr id="8" name="Slide Title Background">
            <a:extLst>
              <a:ext uri="{FF2B5EF4-FFF2-40B4-BE49-F238E27FC236}">
                <a16:creationId xmlns:a16="http://schemas.microsoft.com/office/drawing/2014/main" id="{4F8E7032-0299-0AF9-5F6A-DE9B07A6D6DA}"/>
              </a:ext>
            </a:extLst>
          </p:cNvPr>
          <p:cNvSpPr>
            <a:spLocks noGrp="1" noRot="1" noMove="1" noResize="1" noEditPoints="1" noAdjustHandles="1" noChangeArrowheads="1" noChangeShapeType="1"/>
          </p:cNvSpPr>
          <p:nvPr userDrawn="1"/>
        </p:nvSpPr>
        <p:spPr>
          <a:xfrm>
            <a:off x="-5298" y="0"/>
            <a:ext cx="12216348" cy="1148316"/>
          </a:xfrm>
          <a:custGeom>
            <a:avLst/>
            <a:gdLst>
              <a:gd name="connsiteX0" fmla="*/ 0 w 12729057"/>
              <a:gd name="connsiteY0" fmla="*/ 1148316 h 1148316"/>
              <a:gd name="connsiteX1" fmla="*/ 520991 w 12729057"/>
              <a:gd name="connsiteY1" fmla="*/ 0 h 1148316"/>
              <a:gd name="connsiteX2" fmla="*/ 12729057 w 12729057"/>
              <a:gd name="connsiteY2" fmla="*/ 0 h 1148316"/>
              <a:gd name="connsiteX3" fmla="*/ 12208066 w 12729057"/>
              <a:gd name="connsiteY3" fmla="*/ 1148316 h 1148316"/>
              <a:gd name="connsiteX4" fmla="*/ 0 w 12729057"/>
              <a:gd name="connsiteY4" fmla="*/ 1148316 h 1148316"/>
              <a:gd name="connsiteX0" fmla="*/ 0 w 12214707"/>
              <a:gd name="connsiteY0" fmla="*/ 1148316 h 1148316"/>
              <a:gd name="connsiteX1" fmla="*/ 6641 w 12214707"/>
              <a:gd name="connsiteY1" fmla="*/ 0 h 1148316"/>
              <a:gd name="connsiteX2" fmla="*/ 12214707 w 12214707"/>
              <a:gd name="connsiteY2" fmla="*/ 0 h 1148316"/>
              <a:gd name="connsiteX3" fmla="*/ 11693716 w 12214707"/>
              <a:gd name="connsiteY3" fmla="*/ 1148316 h 1148316"/>
              <a:gd name="connsiteX4" fmla="*/ 0 w 12214707"/>
              <a:gd name="connsiteY4" fmla="*/ 1148316 h 1148316"/>
              <a:gd name="connsiteX0" fmla="*/ 1641 w 12216348"/>
              <a:gd name="connsiteY0" fmla="*/ 1148316 h 1148316"/>
              <a:gd name="connsiteX1" fmla="*/ 533 w 12216348"/>
              <a:gd name="connsiteY1" fmla="*/ 7749 h 1148316"/>
              <a:gd name="connsiteX2" fmla="*/ 12216348 w 12216348"/>
              <a:gd name="connsiteY2" fmla="*/ 0 h 1148316"/>
              <a:gd name="connsiteX3" fmla="*/ 11695357 w 12216348"/>
              <a:gd name="connsiteY3" fmla="*/ 1148316 h 1148316"/>
              <a:gd name="connsiteX4" fmla="*/ 1641 w 12216348"/>
              <a:gd name="connsiteY4" fmla="*/ 1148316 h 1148316"/>
              <a:gd name="connsiteX0" fmla="*/ 1641 w 12216348"/>
              <a:gd name="connsiteY0" fmla="*/ 1148316 h 1148316"/>
              <a:gd name="connsiteX1" fmla="*/ 533 w 12216348"/>
              <a:gd name="connsiteY1" fmla="*/ 0 h 1148316"/>
              <a:gd name="connsiteX2" fmla="*/ 12216348 w 12216348"/>
              <a:gd name="connsiteY2" fmla="*/ 0 h 1148316"/>
              <a:gd name="connsiteX3" fmla="*/ 11695357 w 12216348"/>
              <a:gd name="connsiteY3" fmla="*/ 1148316 h 1148316"/>
              <a:gd name="connsiteX4" fmla="*/ 1641 w 12216348"/>
              <a:gd name="connsiteY4" fmla="*/ 1148316 h 1148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348" h="1148316">
                <a:moveTo>
                  <a:pt x="1641" y="1148316"/>
                </a:moveTo>
                <a:cubicBezTo>
                  <a:pt x="3855" y="765544"/>
                  <a:pt x="-1681" y="382772"/>
                  <a:pt x="533" y="0"/>
                </a:cubicBezTo>
                <a:lnTo>
                  <a:pt x="12216348" y="0"/>
                </a:lnTo>
                <a:lnTo>
                  <a:pt x="11695357" y="1148316"/>
                </a:lnTo>
                <a:lnTo>
                  <a:pt x="1641" y="1148316"/>
                </a:lnTo>
                <a:close/>
              </a:path>
            </a:pathLst>
          </a:custGeom>
          <a:solidFill>
            <a:srgbClr val="003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12" name="Content Placeholder">
            <a:extLst>
              <a:ext uri="{FF2B5EF4-FFF2-40B4-BE49-F238E27FC236}">
                <a16:creationId xmlns:a16="http://schemas.microsoft.com/office/drawing/2014/main" id="{C3172F57-E05D-D5AF-BE0A-1F117D0CD028}"/>
              </a:ext>
            </a:extLst>
          </p:cNvPr>
          <p:cNvSpPr>
            <a:spLocks noGrp="1"/>
          </p:cNvSpPr>
          <p:nvPr>
            <p:ph sz="quarter" idx="15" hasCustomPrompt="1"/>
          </p:nvPr>
        </p:nvSpPr>
        <p:spPr>
          <a:xfrm>
            <a:off x="323850" y="1513889"/>
            <a:ext cx="11544300" cy="4629735"/>
          </a:xfrm>
          <a:prstGeom prst="rect">
            <a:avLst/>
          </a:prstGeom>
        </p:spPr>
        <p:txBody>
          <a:bodyPr/>
          <a:lstStyle>
            <a:lvl1pPr>
              <a:buNone/>
              <a:defRPr>
                <a:latin typeface="Arial" panose="020B0604020202020204" pitchFamily="34" charset="0"/>
                <a:cs typeface="Arial" panose="020B0604020202020204" pitchFamily="34" charset="0"/>
              </a:defRPr>
            </a:lvl1pPr>
          </a:lstStyle>
          <a:p>
            <a:pPr lvl="0"/>
            <a:r>
              <a:rPr lang="en-US"/>
              <a:t>[Content]</a:t>
            </a:r>
          </a:p>
        </p:txBody>
      </p:sp>
      <p:sp>
        <p:nvSpPr>
          <p:cNvPr id="11" name="Slide Title">
            <a:extLst>
              <a:ext uri="{FF2B5EF4-FFF2-40B4-BE49-F238E27FC236}">
                <a16:creationId xmlns:a16="http://schemas.microsoft.com/office/drawing/2014/main" id="{3A4D1FB3-C958-9C50-3767-411DDE5E4ED0}"/>
              </a:ext>
            </a:extLst>
          </p:cNvPr>
          <p:cNvSpPr>
            <a:spLocks noGrp="1" noRot="1" noMove="1" noResize="1" noEditPoints="1" noAdjustHandles="1" noChangeArrowheads="1" noChangeShapeType="1"/>
          </p:cNvSpPr>
          <p:nvPr>
            <p:ph type="body" sz="quarter" idx="18" hasCustomPrompt="1"/>
          </p:nvPr>
        </p:nvSpPr>
        <p:spPr>
          <a:xfrm>
            <a:off x="277545" y="303231"/>
            <a:ext cx="11410284" cy="541875"/>
          </a:xfrm>
          <a:prstGeom prst="rect">
            <a:avLst/>
          </a:prstGeom>
        </p:spPr>
        <p:txBody>
          <a:bodyPr anchor="ctr"/>
          <a:lstStyle>
            <a:lvl1pPr marL="0" indent="0">
              <a:buNone/>
              <a:defRPr sz="2400">
                <a:solidFill>
                  <a:schemeClr val="bg2"/>
                </a:solidFill>
                <a:latin typeface="Arial" panose="020B0604020202020204" pitchFamily="34" charset="0"/>
                <a:cs typeface="Arial" panose="020B0604020202020204" pitchFamily="34" charset="0"/>
              </a:defRPr>
            </a:lvl1pPr>
          </a:lstStyle>
          <a:p>
            <a:pPr lvl="0"/>
            <a:r>
              <a:rPr lang="en-US"/>
              <a:t>TITLE</a:t>
            </a:r>
          </a:p>
        </p:txBody>
      </p:sp>
      <p:sp>
        <p:nvSpPr>
          <p:cNvPr id="10" name="ESA_SecurityMarking">
            <a:extLst>
              <a:ext uri="{FF2B5EF4-FFF2-40B4-BE49-F238E27FC236}">
                <a16:creationId xmlns:a16="http://schemas.microsoft.com/office/drawing/2014/main" id="{A16DCFD8-16CB-3C29-0329-555B94490CEA}"/>
              </a:ext>
            </a:extLst>
          </p:cNvPr>
          <p:cNvSpPr>
            <a:spLocks noGrp="1" noRot="1" noMove="1" noResize="1" noEditPoints="1" noAdjustHandles="1" noChangeArrowheads="1" noChangeShapeType="1"/>
          </p:cNvSpPr>
          <p:nvPr>
            <p:ph type="body" sz="quarter" idx="14" hasCustomPrompt="1"/>
          </p:nvPr>
        </p:nvSpPr>
        <p:spPr>
          <a:xfrm>
            <a:off x="7211410" y="52068"/>
            <a:ext cx="4943475" cy="214856"/>
          </a:xfrm>
          <a:prstGeom prst="rect">
            <a:avLst/>
          </a:prstGeom>
        </p:spPr>
        <p:txBody>
          <a:bodyPr anchor="ctr"/>
          <a:lstStyle>
            <a:lvl1pPr algn="r">
              <a:buNone/>
              <a:defRPr sz="900">
                <a:solidFill>
                  <a:srgbClr val="738087"/>
                </a:solidFill>
                <a:latin typeface="+mn-lt"/>
              </a:defRPr>
            </a:lvl1pPr>
          </a:lstStyle>
          <a:p>
            <a:pPr algn="r">
              <a:spcBef>
                <a:spcPct val="50000"/>
              </a:spcBef>
            </a:pPr>
            <a:r>
              <a:rPr lang="en-GB" sz="800">
                <a:solidFill>
                  <a:srgbClr val="8197A6"/>
                </a:solidFill>
                <a:latin typeface="Arial" panose="020B0604020202020204" pitchFamily="34" charset="0"/>
                <a:cs typeface="Arial" panose="020B0604020202020204" pitchFamily="34" charset="0"/>
              </a:rPr>
              <a:t>ESA UNCLASSIFIED – For ESA Official Use Only</a:t>
            </a:r>
          </a:p>
        </p:txBody>
      </p:sp>
    </p:spTree>
    <p:extLst>
      <p:ext uri="{BB962C8B-B14F-4D97-AF65-F5344CB8AC3E}">
        <p14:creationId xmlns:p14="http://schemas.microsoft.com/office/powerpoint/2010/main" val="3268842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_RED">
    <p:spTree>
      <p:nvGrpSpPr>
        <p:cNvPr id="1" name=""/>
        <p:cNvGrpSpPr/>
        <p:nvPr/>
      </p:nvGrpSpPr>
      <p:grpSpPr>
        <a:xfrm>
          <a:off x="0" y="0"/>
          <a:ext cx="0" cy="0"/>
          <a:chOff x="0" y="0"/>
          <a:chExt cx="0" cy="0"/>
        </a:xfrm>
      </p:grpSpPr>
      <p:sp>
        <p:nvSpPr>
          <p:cNvPr id="2" name="Under_Page_Number">
            <a:extLst>
              <a:ext uri="{FF2B5EF4-FFF2-40B4-BE49-F238E27FC236}">
                <a16:creationId xmlns:a16="http://schemas.microsoft.com/office/drawing/2014/main" id="{B0EDA34B-AF88-7C5A-EF32-07D1FB28F9AC}"/>
              </a:ext>
            </a:extLst>
          </p:cNvPr>
          <p:cNvSpPr>
            <a:spLocks noGrp="1" noRot="1" noMove="1" noResize="1" noEditPoints="1" noAdjustHandles="1" noChangeArrowheads="1" noChangeShapeType="1"/>
          </p:cNvSpPr>
          <p:nvPr userDrawn="1"/>
        </p:nvSpPr>
        <p:spPr>
          <a:xfrm>
            <a:off x="11690258" y="6300789"/>
            <a:ext cx="539842" cy="557212"/>
          </a:xfrm>
          <a:custGeom>
            <a:avLst/>
            <a:gdLst>
              <a:gd name="connsiteX0" fmla="*/ 0 w 786301"/>
              <a:gd name="connsiteY0" fmla="*/ 557212 h 557212"/>
              <a:gd name="connsiteX1" fmla="*/ 247252 w 786301"/>
              <a:gd name="connsiteY1" fmla="*/ 0 h 557212"/>
              <a:gd name="connsiteX2" fmla="*/ 786301 w 786301"/>
              <a:gd name="connsiteY2" fmla="*/ 0 h 557212"/>
              <a:gd name="connsiteX3" fmla="*/ 539049 w 786301"/>
              <a:gd name="connsiteY3" fmla="*/ 557212 h 557212"/>
              <a:gd name="connsiteX4" fmla="*/ 0 w 786301"/>
              <a:gd name="connsiteY4" fmla="*/ 557212 h 557212"/>
              <a:gd name="connsiteX0" fmla="*/ 0 w 539842"/>
              <a:gd name="connsiteY0" fmla="*/ 557212 h 557212"/>
              <a:gd name="connsiteX1" fmla="*/ 247252 w 539842"/>
              <a:gd name="connsiteY1" fmla="*/ 0 h 557212"/>
              <a:gd name="connsiteX2" fmla="*/ 539842 w 539842"/>
              <a:gd name="connsiteY2" fmla="*/ 3572 h 557212"/>
              <a:gd name="connsiteX3" fmla="*/ 539049 w 539842"/>
              <a:gd name="connsiteY3" fmla="*/ 557212 h 557212"/>
              <a:gd name="connsiteX4" fmla="*/ 0 w 539842"/>
              <a:gd name="connsiteY4" fmla="*/ 557212 h 5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842" h="557212">
                <a:moveTo>
                  <a:pt x="0" y="557212"/>
                </a:moveTo>
                <a:lnTo>
                  <a:pt x="247252" y="0"/>
                </a:lnTo>
                <a:lnTo>
                  <a:pt x="539842" y="3572"/>
                </a:lnTo>
                <a:cubicBezTo>
                  <a:pt x="539578" y="188119"/>
                  <a:pt x="539313" y="372665"/>
                  <a:pt x="539049" y="557212"/>
                </a:cubicBezTo>
                <a:lnTo>
                  <a:pt x="0" y="557212"/>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3" name="Page Number">
            <a:extLst>
              <a:ext uri="{FF2B5EF4-FFF2-40B4-BE49-F238E27FC236}">
                <a16:creationId xmlns:a16="http://schemas.microsoft.com/office/drawing/2014/main" id="{4616DC73-D961-7A8D-0552-E133940D3604}"/>
              </a:ext>
            </a:extLst>
          </p:cNvPr>
          <p:cNvSpPr txBox="1">
            <a:spLocks noGrp="1" noRot="1" noMove="1" noResize="1" noEditPoints="1" noAdjustHandles="1" noChangeArrowheads="1" noChangeShapeType="1"/>
          </p:cNvSpPr>
          <p:nvPr userDrawn="1"/>
        </p:nvSpPr>
        <p:spPr bwMode="auto">
          <a:xfrm>
            <a:off x="11744979" y="6448012"/>
            <a:ext cx="350417"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0">
            <a:spAutoFit/>
          </a:bodyPr>
          <a:lstStyle/>
          <a:p>
            <a:pPr algn="r">
              <a:spcBef>
                <a:spcPct val="50000"/>
              </a:spcBef>
            </a:pPr>
            <a:r>
              <a:rPr lang="it-IT" sz="1000" noProof="1">
                <a:solidFill>
                  <a:schemeClr val="bg1"/>
                </a:solidFill>
                <a:latin typeface="Arial" panose="020B0604020202020204" pitchFamily="34" charset="0"/>
                <a:cs typeface="Arial" panose="020B0604020202020204" pitchFamily="34" charset="0"/>
              </a:rPr>
              <a:t>  </a:t>
            </a:r>
            <a:fld id="{FDAC5C42-9B53-4063-AF51-A40D4C64F718}" type="slidenum">
              <a:rPr lang="it-IT" sz="1200" noProof="1" smtClean="0">
                <a:solidFill>
                  <a:schemeClr val="bg1"/>
                </a:solidFill>
                <a:latin typeface="Arial" panose="020B0604020202020204" pitchFamily="34" charset="0"/>
                <a:cs typeface="Arial" panose="020B0604020202020204" pitchFamily="34" charset="0"/>
              </a:rPr>
              <a:t>‹#›</a:t>
            </a:fld>
            <a:endParaRPr lang="en-GB" sz="1200" noProof="1">
              <a:solidFill>
                <a:schemeClr val="bg1"/>
              </a:solidFill>
              <a:latin typeface="Arial" panose="020B0604020202020204" pitchFamily="34" charset="0"/>
              <a:cs typeface="Arial" panose="020B0604020202020204" pitchFamily="34" charset="0"/>
            </a:endParaRPr>
          </a:p>
        </p:txBody>
      </p:sp>
      <p:sp>
        <p:nvSpPr>
          <p:cNvPr id="4" name="Left Border Red">
            <a:extLst>
              <a:ext uri="{FF2B5EF4-FFF2-40B4-BE49-F238E27FC236}">
                <a16:creationId xmlns:a16="http://schemas.microsoft.com/office/drawing/2014/main" id="{9233690D-EBE9-52D8-2D26-0EBB1715B3BA}"/>
              </a:ext>
            </a:extLst>
          </p:cNvPr>
          <p:cNvSpPr>
            <a:spLocks noGrp="1" noRot="1" noMove="1" noResize="1" noEditPoints="1" noAdjustHandles="1" noChangeArrowheads="1" noChangeShapeType="1"/>
          </p:cNvSpPr>
          <p:nvPr userDrawn="1"/>
        </p:nvSpPr>
        <p:spPr>
          <a:xfrm>
            <a:off x="0" y="0"/>
            <a:ext cx="246888"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5" name="Under_ESA_Logo">
            <a:extLst>
              <a:ext uri="{FF2B5EF4-FFF2-40B4-BE49-F238E27FC236}">
                <a16:creationId xmlns:a16="http://schemas.microsoft.com/office/drawing/2014/main" id="{37AA3B1D-961D-9562-E434-B9509DC7799E}"/>
              </a:ext>
            </a:extLst>
          </p:cNvPr>
          <p:cNvSpPr>
            <a:spLocks noGrp="1" noRot="1" noMove="1" noResize="1" noEditPoints="1" noAdjustHandles="1" noChangeArrowheads="1" noChangeShapeType="1"/>
          </p:cNvSpPr>
          <p:nvPr userDrawn="1"/>
        </p:nvSpPr>
        <p:spPr>
          <a:xfrm>
            <a:off x="1106" y="6300789"/>
            <a:ext cx="1576869" cy="557212"/>
          </a:xfrm>
          <a:prstGeom prst="parallelogram">
            <a:avLst>
              <a:gd name="adj" fmla="val 44373"/>
            </a:avLst>
          </a:prstGeom>
          <a:solidFill>
            <a:srgbClr val="003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pic>
        <p:nvPicPr>
          <p:cNvPr id="7" name="IMG_ESA_Logo">
            <a:extLst>
              <a:ext uri="{FF2B5EF4-FFF2-40B4-BE49-F238E27FC236}">
                <a16:creationId xmlns:a16="http://schemas.microsoft.com/office/drawing/2014/main" id="{2AF056E6-B3FC-5012-FA36-D7A2F388DB79}"/>
              </a:ext>
            </a:extLst>
          </p:cNvPr>
          <p:cNvPicPr>
            <a:picLocks noChangeAspect="1"/>
          </p:cNvPicPr>
          <p:nvPr userDrawn="1"/>
        </p:nvPicPr>
        <p:blipFill>
          <a:blip r:embed="rId2"/>
          <a:srcRect t="17840" b="17840"/>
          <a:stretch/>
        </p:blipFill>
        <p:spPr>
          <a:xfrm>
            <a:off x="104492" y="6271034"/>
            <a:ext cx="1445730" cy="583791"/>
          </a:xfrm>
          <a:prstGeom prst="rect">
            <a:avLst/>
          </a:prstGeom>
        </p:spPr>
      </p:pic>
      <p:sp>
        <p:nvSpPr>
          <p:cNvPr id="8" name="Slide Title Background">
            <a:extLst>
              <a:ext uri="{FF2B5EF4-FFF2-40B4-BE49-F238E27FC236}">
                <a16:creationId xmlns:a16="http://schemas.microsoft.com/office/drawing/2014/main" id="{4F8E7032-0299-0AF9-5F6A-DE9B07A6D6DA}"/>
              </a:ext>
            </a:extLst>
          </p:cNvPr>
          <p:cNvSpPr>
            <a:spLocks noGrp="1" noRot="1" noMove="1" noResize="1" noEditPoints="1" noAdjustHandles="1" noChangeArrowheads="1" noChangeShapeType="1"/>
          </p:cNvSpPr>
          <p:nvPr userDrawn="1"/>
        </p:nvSpPr>
        <p:spPr>
          <a:xfrm>
            <a:off x="-5298" y="0"/>
            <a:ext cx="12216348" cy="1148316"/>
          </a:xfrm>
          <a:custGeom>
            <a:avLst/>
            <a:gdLst>
              <a:gd name="connsiteX0" fmla="*/ 0 w 12729057"/>
              <a:gd name="connsiteY0" fmla="*/ 1148316 h 1148316"/>
              <a:gd name="connsiteX1" fmla="*/ 520991 w 12729057"/>
              <a:gd name="connsiteY1" fmla="*/ 0 h 1148316"/>
              <a:gd name="connsiteX2" fmla="*/ 12729057 w 12729057"/>
              <a:gd name="connsiteY2" fmla="*/ 0 h 1148316"/>
              <a:gd name="connsiteX3" fmla="*/ 12208066 w 12729057"/>
              <a:gd name="connsiteY3" fmla="*/ 1148316 h 1148316"/>
              <a:gd name="connsiteX4" fmla="*/ 0 w 12729057"/>
              <a:gd name="connsiteY4" fmla="*/ 1148316 h 1148316"/>
              <a:gd name="connsiteX0" fmla="*/ 0 w 12214707"/>
              <a:gd name="connsiteY0" fmla="*/ 1148316 h 1148316"/>
              <a:gd name="connsiteX1" fmla="*/ 6641 w 12214707"/>
              <a:gd name="connsiteY1" fmla="*/ 0 h 1148316"/>
              <a:gd name="connsiteX2" fmla="*/ 12214707 w 12214707"/>
              <a:gd name="connsiteY2" fmla="*/ 0 h 1148316"/>
              <a:gd name="connsiteX3" fmla="*/ 11693716 w 12214707"/>
              <a:gd name="connsiteY3" fmla="*/ 1148316 h 1148316"/>
              <a:gd name="connsiteX4" fmla="*/ 0 w 12214707"/>
              <a:gd name="connsiteY4" fmla="*/ 1148316 h 1148316"/>
              <a:gd name="connsiteX0" fmla="*/ 1641 w 12216348"/>
              <a:gd name="connsiteY0" fmla="*/ 1148316 h 1148316"/>
              <a:gd name="connsiteX1" fmla="*/ 533 w 12216348"/>
              <a:gd name="connsiteY1" fmla="*/ 7749 h 1148316"/>
              <a:gd name="connsiteX2" fmla="*/ 12216348 w 12216348"/>
              <a:gd name="connsiteY2" fmla="*/ 0 h 1148316"/>
              <a:gd name="connsiteX3" fmla="*/ 11695357 w 12216348"/>
              <a:gd name="connsiteY3" fmla="*/ 1148316 h 1148316"/>
              <a:gd name="connsiteX4" fmla="*/ 1641 w 12216348"/>
              <a:gd name="connsiteY4" fmla="*/ 1148316 h 1148316"/>
              <a:gd name="connsiteX0" fmla="*/ 1641 w 12216348"/>
              <a:gd name="connsiteY0" fmla="*/ 1148316 h 1148316"/>
              <a:gd name="connsiteX1" fmla="*/ 533 w 12216348"/>
              <a:gd name="connsiteY1" fmla="*/ 0 h 1148316"/>
              <a:gd name="connsiteX2" fmla="*/ 12216348 w 12216348"/>
              <a:gd name="connsiteY2" fmla="*/ 0 h 1148316"/>
              <a:gd name="connsiteX3" fmla="*/ 11695357 w 12216348"/>
              <a:gd name="connsiteY3" fmla="*/ 1148316 h 1148316"/>
              <a:gd name="connsiteX4" fmla="*/ 1641 w 12216348"/>
              <a:gd name="connsiteY4" fmla="*/ 1148316 h 1148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348" h="1148316">
                <a:moveTo>
                  <a:pt x="1641" y="1148316"/>
                </a:moveTo>
                <a:cubicBezTo>
                  <a:pt x="3855" y="765544"/>
                  <a:pt x="-1681" y="382772"/>
                  <a:pt x="533" y="0"/>
                </a:cubicBezTo>
                <a:lnTo>
                  <a:pt x="12216348" y="0"/>
                </a:lnTo>
                <a:lnTo>
                  <a:pt x="11695357" y="1148316"/>
                </a:lnTo>
                <a:lnTo>
                  <a:pt x="1641" y="1148316"/>
                </a:lnTo>
                <a:close/>
              </a:path>
            </a:pathLst>
          </a:custGeom>
          <a:solidFill>
            <a:srgbClr val="003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13" name="Content Placeholder">
            <a:extLst>
              <a:ext uri="{FF2B5EF4-FFF2-40B4-BE49-F238E27FC236}">
                <a16:creationId xmlns:a16="http://schemas.microsoft.com/office/drawing/2014/main" id="{D33E5D31-F127-D7B0-7CD7-42EFBD1BE9ED}"/>
              </a:ext>
            </a:extLst>
          </p:cNvPr>
          <p:cNvSpPr>
            <a:spLocks noGrp="1"/>
          </p:cNvSpPr>
          <p:nvPr>
            <p:ph sz="quarter" idx="15" hasCustomPrompt="1"/>
          </p:nvPr>
        </p:nvSpPr>
        <p:spPr>
          <a:xfrm>
            <a:off x="323850" y="1513889"/>
            <a:ext cx="11544300" cy="4629735"/>
          </a:xfrm>
          <a:prstGeom prst="rect">
            <a:avLst/>
          </a:prstGeom>
        </p:spPr>
        <p:txBody>
          <a:bodyPr/>
          <a:lstStyle>
            <a:lvl1pPr>
              <a:buNone/>
              <a:defRPr>
                <a:latin typeface="Arial" panose="020B0604020202020204" pitchFamily="34" charset="0"/>
                <a:cs typeface="Arial" panose="020B0604020202020204" pitchFamily="34" charset="0"/>
              </a:defRPr>
            </a:lvl1pPr>
          </a:lstStyle>
          <a:p>
            <a:pPr lvl="0"/>
            <a:r>
              <a:rPr lang="en-US"/>
              <a:t>[Content]</a:t>
            </a:r>
          </a:p>
        </p:txBody>
      </p:sp>
      <p:sp>
        <p:nvSpPr>
          <p:cNvPr id="12" name="Slide Title">
            <a:extLst>
              <a:ext uri="{FF2B5EF4-FFF2-40B4-BE49-F238E27FC236}">
                <a16:creationId xmlns:a16="http://schemas.microsoft.com/office/drawing/2014/main" id="{3888B5E3-CEB3-99C2-3CFE-EFA38F819B71}"/>
              </a:ext>
            </a:extLst>
          </p:cNvPr>
          <p:cNvSpPr>
            <a:spLocks noGrp="1" noRot="1" noMove="1" noResize="1" noEditPoints="1" noAdjustHandles="1" noChangeArrowheads="1" noChangeShapeType="1"/>
          </p:cNvSpPr>
          <p:nvPr>
            <p:ph type="body" sz="quarter" idx="18" hasCustomPrompt="1"/>
          </p:nvPr>
        </p:nvSpPr>
        <p:spPr>
          <a:xfrm>
            <a:off x="277545" y="303231"/>
            <a:ext cx="11410284" cy="541875"/>
          </a:xfrm>
          <a:prstGeom prst="rect">
            <a:avLst/>
          </a:prstGeom>
        </p:spPr>
        <p:txBody>
          <a:bodyPr anchor="ctr"/>
          <a:lstStyle>
            <a:lvl1pPr marL="0" indent="0">
              <a:buNone/>
              <a:defRPr sz="2400">
                <a:solidFill>
                  <a:schemeClr val="bg2"/>
                </a:solidFill>
                <a:latin typeface="Arial" panose="020B0604020202020204" pitchFamily="34" charset="0"/>
                <a:cs typeface="Arial" panose="020B0604020202020204" pitchFamily="34" charset="0"/>
              </a:defRPr>
            </a:lvl1pPr>
          </a:lstStyle>
          <a:p>
            <a:pPr lvl="0"/>
            <a:r>
              <a:rPr lang="en-US"/>
              <a:t>TITLE</a:t>
            </a:r>
          </a:p>
        </p:txBody>
      </p:sp>
      <p:sp>
        <p:nvSpPr>
          <p:cNvPr id="10" name="ESA_SecurityMarking">
            <a:extLst>
              <a:ext uri="{FF2B5EF4-FFF2-40B4-BE49-F238E27FC236}">
                <a16:creationId xmlns:a16="http://schemas.microsoft.com/office/drawing/2014/main" id="{30FE1709-45EE-8637-CB03-379AF4A2693A}"/>
              </a:ext>
            </a:extLst>
          </p:cNvPr>
          <p:cNvSpPr>
            <a:spLocks noGrp="1" noRot="1" noMove="1" noResize="1" noEditPoints="1" noAdjustHandles="1" noChangeArrowheads="1" noChangeShapeType="1"/>
          </p:cNvSpPr>
          <p:nvPr>
            <p:ph type="body" sz="quarter" idx="14" hasCustomPrompt="1"/>
          </p:nvPr>
        </p:nvSpPr>
        <p:spPr>
          <a:xfrm>
            <a:off x="7211410" y="52068"/>
            <a:ext cx="4943475" cy="214856"/>
          </a:xfrm>
          <a:prstGeom prst="rect">
            <a:avLst/>
          </a:prstGeom>
        </p:spPr>
        <p:txBody>
          <a:bodyPr anchor="ctr"/>
          <a:lstStyle>
            <a:lvl1pPr algn="r">
              <a:buNone/>
              <a:defRPr sz="900">
                <a:solidFill>
                  <a:srgbClr val="738087"/>
                </a:solidFill>
                <a:latin typeface="+mn-lt"/>
              </a:defRPr>
            </a:lvl1pPr>
          </a:lstStyle>
          <a:p>
            <a:pPr algn="r">
              <a:spcBef>
                <a:spcPct val="50000"/>
              </a:spcBef>
            </a:pPr>
            <a:r>
              <a:rPr lang="en-GB" sz="800">
                <a:solidFill>
                  <a:srgbClr val="8197A6"/>
                </a:solidFill>
                <a:latin typeface="Arial" panose="020B0604020202020204" pitchFamily="34" charset="0"/>
                <a:cs typeface="Arial" panose="020B0604020202020204" pitchFamily="34" charset="0"/>
              </a:rPr>
              <a:t>ESA UNCLASSIFIED – For ESA Official Use Only</a:t>
            </a:r>
          </a:p>
        </p:txBody>
      </p:sp>
    </p:spTree>
    <p:extLst>
      <p:ext uri="{BB962C8B-B14F-4D97-AF65-F5344CB8AC3E}">
        <p14:creationId xmlns:p14="http://schemas.microsoft.com/office/powerpoint/2010/main" val="1908148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_YELLOW">
    <p:spTree>
      <p:nvGrpSpPr>
        <p:cNvPr id="1" name=""/>
        <p:cNvGrpSpPr/>
        <p:nvPr/>
      </p:nvGrpSpPr>
      <p:grpSpPr>
        <a:xfrm>
          <a:off x="0" y="0"/>
          <a:ext cx="0" cy="0"/>
          <a:chOff x="0" y="0"/>
          <a:chExt cx="0" cy="0"/>
        </a:xfrm>
      </p:grpSpPr>
      <p:sp>
        <p:nvSpPr>
          <p:cNvPr id="2" name="Under_Page_Number">
            <a:extLst>
              <a:ext uri="{FF2B5EF4-FFF2-40B4-BE49-F238E27FC236}">
                <a16:creationId xmlns:a16="http://schemas.microsoft.com/office/drawing/2014/main" id="{B0EDA34B-AF88-7C5A-EF32-07D1FB28F9AC}"/>
              </a:ext>
            </a:extLst>
          </p:cNvPr>
          <p:cNvSpPr>
            <a:spLocks noGrp="1" noRot="1" noMove="1" noResize="1" noEditPoints="1" noAdjustHandles="1" noChangeArrowheads="1" noChangeShapeType="1"/>
          </p:cNvSpPr>
          <p:nvPr userDrawn="1"/>
        </p:nvSpPr>
        <p:spPr>
          <a:xfrm>
            <a:off x="11690258" y="6300789"/>
            <a:ext cx="539842" cy="557212"/>
          </a:xfrm>
          <a:custGeom>
            <a:avLst/>
            <a:gdLst>
              <a:gd name="connsiteX0" fmla="*/ 0 w 786301"/>
              <a:gd name="connsiteY0" fmla="*/ 557212 h 557212"/>
              <a:gd name="connsiteX1" fmla="*/ 247252 w 786301"/>
              <a:gd name="connsiteY1" fmla="*/ 0 h 557212"/>
              <a:gd name="connsiteX2" fmla="*/ 786301 w 786301"/>
              <a:gd name="connsiteY2" fmla="*/ 0 h 557212"/>
              <a:gd name="connsiteX3" fmla="*/ 539049 w 786301"/>
              <a:gd name="connsiteY3" fmla="*/ 557212 h 557212"/>
              <a:gd name="connsiteX4" fmla="*/ 0 w 786301"/>
              <a:gd name="connsiteY4" fmla="*/ 557212 h 557212"/>
              <a:gd name="connsiteX0" fmla="*/ 0 w 539842"/>
              <a:gd name="connsiteY0" fmla="*/ 557212 h 557212"/>
              <a:gd name="connsiteX1" fmla="*/ 247252 w 539842"/>
              <a:gd name="connsiteY1" fmla="*/ 0 h 557212"/>
              <a:gd name="connsiteX2" fmla="*/ 539842 w 539842"/>
              <a:gd name="connsiteY2" fmla="*/ 3572 h 557212"/>
              <a:gd name="connsiteX3" fmla="*/ 539049 w 539842"/>
              <a:gd name="connsiteY3" fmla="*/ 557212 h 557212"/>
              <a:gd name="connsiteX4" fmla="*/ 0 w 539842"/>
              <a:gd name="connsiteY4" fmla="*/ 557212 h 5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842" h="557212">
                <a:moveTo>
                  <a:pt x="0" y="557212"/>
                </a:moveTo>
                <a:lnTo>
                  <a:pt x="247252" y="0"/>
                </a:lnTo>
                <a:lnTo>
                  <a:pt x="539842" y="3572"/>
                </a:lnTo>
                <a:cubicBezTo>
                  <a:pt x="539578" y="188119"/>
                  <a:pt x="539313" y="372665"/>
                  <a:pt x="539049" y="557212"/>
                </a:cubicBezTo>
                <a:lnTo>
                  <a:pt x="0" y="557212"/>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3" name="Page Number">
            <a:extLst>
              <a:ext uri="{FF2B5EF4-FFF2-40B4-BE49-F238E27FC236}">
                <a16:creationId xmlns:a16="http://schemas.microsoft.com/office/drawing/2014/main" id="{4616DC73-D961-7A8D-0552-E133940D3604}"/>
              </a:ext>
            </a:extLst>
          </p:cNvPr>
          <p:cNvSpPr txBox="1">
            <a:spLocks noGrp="1" noRot="1" noMove="1" noResize="1" noEditPoints="1" noAdjustHandles="1" noChangeArrowheads="1" noChangeShapeType="1"/>
          </p:cNvSpPr>
          <p:nvPr userDrawn="1"/>
        </p:nvSpPr>
        <p:spPr bwMode="auto">
          <a:xfrm>
            <a:off x="11744979" y="6448012"/>
            <a:ext cx="350417"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0">
            <a:spAutoFit/>
          </a:bodyPr>
          <a:lstStyle/>
          <a:p>
            <a:pPr algn="r">
              <a:spcBef>
                <a:spcPct val="50000"/>
              </a:spcBef>
            </a:pPr>
            <a:r>
              <a:rPr lang="it-IT" sz="1000" noProof="1">
                <a:solidFill>
                  <a:schemeClr val="bg1"/>
                </a:solidFill>
                <a:latin typeface="Arial" panose="020B0604020202020204" pitchFamily="34" charset="0"/>
                <a:cs typeface="Arial" panose="020B0604020202020204" pitchFamily="34" charset="0"/>
              </a:rPr>
              <a:t>  </a:t>
            </a:r>
            <a:fld id="{FDAC5C42-9B53-4063-AF51-A40D4C64F718}" type="slidenum">
              <a:rPr lang="it-IT" sz="1200" noProof="1" smtClean="0">
                <a:solidFill>
                  <a:schemeClr val="bg1"/>
                </a:solidFill>
                <a:latin typeface="Arial" panose="020B0604020202020204" pitchFamily="34" charset="0"/>
                <a:cs typeface="Arial" panose="020B0604020202020204" pitchFamily="34" charset="0"/>
              </a:rPr>
              <a:t>‹#›</a:t>
            </a:fld>
            <a:endParaRPr lang="en-GB" sz="1200" noProof="1">
              <a:solidFill>
                <a:schemeClr val="bg1"/>
              </a:solidFill>
              <a:latin typeface="Arial" panose="020B0604020202020204" pitchFamily="34" charset="0"/>
              <a:cs typeface="Arial" panose="020B0604020202020204" pitchFamily="34" charset="0"/>
            </a:endParaRPr>
          </a:p>
        </p:txBody>
      </p:sp>
      <p:sp>
        <p:nvSpPr>
          <p:cNvPr id="4" name="Left Border Yellow">
            <a:extLst>
              <a:ext uri="{FF2B5EF4-FFF2-40B4-BE49-F238E27FC236}">
                <a16:creationId xmlns:a16="http://schemas.microsoft.com/office/drawing/2014/main" id="{9233690D-EBE9-52D8-2D26-0EBB1715B3BA}"/>
              </a:ext>
            </a:extLst>
          </p:cNvPr>
          <p:cNvSpPr>
            <a:spLocks noGrp="1" noRot="1" noMove="1" noResize="1" noEditPoints="1" noAdjustHandles="1" noChangeArrowheads="1" noChangeShapeType="1"/>
          </p:cNvSpPr>
          <p:nvPr userDrawn="1"/>
        </p:nvSpPr>
        <p:spPr>
          <a:xfrm>
            <a:off x="0" y="0"/>
            <a:ext cx="246888"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5" name="Under_ESA_Logo">
            <a:extLst>
              <a:ext uri="{FF2B5EF4-FFF2-40B4-BE49-F238E27FC236}">
                <a16:creationId xmlns:a16="http://schemas.microsoft.com/office/drawing/2014/main" id="{37AA3B1D-961D-9562-E434-B9509DC7799E}"/>
              </a:ext>
            </a:extLst>
          </p:cNvPr>
          <p:cNvSpPr>
            <a:spLocks noGrp="1" noRot="1" noMove="1" noResize="1" noEditPoints="1" noAdjustHandles="1" noChangeArrowheads="1" noChangeShapeType="1"/>
          </p:cNvSpPr>
          <p:nvPr userDrawn="1"/>
        </p:nvSpPr>
        <p:spPr>
          <a:xfrm>
            <a:off x="1106" y="6300789"/>
            <a:ext cx="1576869" cy="557212"/>
          </a:xfrm>
          <a:prstGeom prst="parallelogram">
            <a:avLst>
              <a:gd name="adj" fmla="val 44373"/>
            </a:avLst>
          </a:prstGeom>
          <a:solidFill>
            <a:srgbClr val="003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pic>
        <p:nvPicPr>
          <p:cNvPr id="7" name="IMG_ESA_Logo">
            <a:extLst>
              <a:ext uri="{FF2B5EF4-FFF2-40B4-BE49-F238E27FC236}">
                <a16:creationId xmlns:a16="http://schemas.microsoft.com/office/drawing/2014/main" id="{7019FDB3-D852-F160-E90F-91B343C1E3E9}"/>
              </a:ext>
            </a:extLst>
          </p:cNvPr>
          <p:cNvPicPr>
            <a:picLocks noGrp="1" noRot="1" noChangeAspect="1" noMove="1" noResize="1" noEditPoints="1" noAdjustHandles="1" noChangeArrowheads="1" noChangeShapeType="1" noCrop="1"/>
          </p:cNvPicPr>
          <p:nvPr userDrawn="1"/>
        </p:nvPicPr>
        <p:blipFill>
          <a:blip r:embed="rId2"/>
          <a:srcRect t="17840" b="17840"/>
          <a:stretch/>
        </p:blipFill>
        <p:spPr>
          <a:xfrm>
            <a:off x="104492" y="6271034"/>
            <a:ext cx="1445730" cy="583791"/>
          </a:xfrm>
          <a:prstGeom prst="rect">
            <a:avLst/>
          </a:prstGeom>
        </p:spPr>
      </p:pic>
      <p:sp>
        <p:nvSpPr>
          <p:cNvPr id="8" name="Slide Title Background">
            <a:extLst>
              <a:ext uri="{FF2B5EF4-FFF2-40B4-BE49-F238E27FC236}">
                <a16:creationId xmlns:a16="http://schemas.microsoft.com/office/drawing/2014/main" id="{4F8E7032-0299-0AF9-5F6A-DE9B07A6D6DA}"/>
              </a:ext>
            </a:extLst>
          </p:cNvPr>
          <p:cNvSpPr>
            <a:spLocks noGrp="1" noRot="1" noMove="1" noResize="1" noEditPoints="1" noAdjustHandles="1" noChangeArrowheads="1" noChangeShapeType="1"/>
          </p:cNvSpPr>
          <p:nvPr userDrawn="1"/>
        </p:nvSpPr>
        <p:spPr>
          <a:xfrm>
            <a:off x="-5298" y="0"/>
            <a:ext cx="12216348" cy="1148316"/>
          </a:xfrm>
          <a:custGeom>
            <a:avLst/>
            <a:gdLst>
              <a:gd name="connsiteX0" fmla="*/ 0 w 12729057"/>
              <a:gd name="connsiteY0" fmla="*/ 1148316 h 1148316"/>
              <a:gd name="connsiteX1" fmla="*/ 520991 w 12729057"/>
              <a:gd name="connsiteY1" fmla="*/ 0 h 1148316"/>
              <a:gd name="connsiteX2" fmla="*/ 12729057 w 12729057"/>
              <a:gd name="connsiteY2" fmla="*/ 0 h 1148316"/>
              <a:gd name="connsiteX3" fmla="*/ 12208066 w 12729057"/>
              <a:gd name="connsiteY3" fmla="*/ 1148316 h 1148316"/>
              <a:gd name="connsiteX4" fmla="*/ 0 w 12729057"/>
              <a:gd name="connsiteY4" fmla="*/ 1148316 h 1148316"/>
              <a:gd name="connsiteX0" fmla="*/ 0 w 12214707"/>
              <a:gd name="connsiteY0" fmla="*/ 1148316 h 1148316"/>
              <a:gd name="connsiteX1" fmla="*/ 6641 w 12214707"/>
              <a:gd name="connsiteY1" fmla="*/ 0 h 1148316"/>
              <a:gd name="connsiteX2" fmla="*/ 12214707 w 12214707"/>
              <a:gd name="connsiteY2" fmla="*/ 0 h 1148316"/>
              <a:gd name="connsiteX3" fmla="*/ 11693716 w 12214707"/>
              <a:gd name="connsiteY3" fmla="*/ 1148316 h 1148316"/>
              <a:gd name="connsiteX4" fmla="*/ 0 w 12214707"/>
              <a:gd name="connsiteY4" fmla="*/ 1148316 h 1148316"/>
              <a:gd name="connsiteX0" fmla="*/ 1641 w 12216348"/>
              <a:gd name="connsiteY0" fmla="*/ 1148316 h 1148316"/>
              <a:gd name="connsiteX1" fmla="*/ 533 w 12216348"/>
              <a:gd name="connsiteY1" fmla="*/ 7749 h 1148316"/>
              <a:gd name="connsiteX2" fmla="*/ 12216348 w 12216348"/>
              <a:gd name="connsiteY2" fmla="*/ 0 h 1148316"/>
              <a:gd name="connsiteX3" fmla="*/ 11695357 w 12216348"/>
              <a:gd name="connsiteY3" fmla="*/ 1148316 h 1148316"/>
              <a:gd name="connsiteX4" fmla="*/ 1641 w 12216348"/>
              <a:gd name="connsiteY4" fmla="*/ 1148316 h 1148316"/>
              <a:gd name="connsiteX0" fmla="*/ 1641 w 12216348"/>
              <a:gd name="connsiteY0" fmla="*/ 1148316 h 1148316"/>
              <a:gd name="connsiteX1" fmla="*/ 533 w 12216348"/>
              <a:gd name="connsiteY1" fmla="*/ 0 h 1148316"/>
              <a:gd name="connsiteX2" fmla="*/ 12216348 w 12216348"/>
              <a:gd name="connsiteY2" fmla="*/ 0 h 1148316"/>
              <a:gd name="connsiteX3" fmla="*/ 11695357 w 12216348"/>
              <a:gd name="connsiteY3" fmla="*/ 1148316 h 1148316"/>
              <a:gd name="connsiteX4" fmla="*/ 1641 w 12216348"/>
              <a:gd name="connsiteY4" fmla="*/ 1148316 h 1148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348" h="1148316">
                <a:moveTo>
                  <a:pt x="1641" y="1148316"/>
                </a:moveTo>
                <a:cubicBezTo>
                  <a:pt x="3855" y="765544"/>
                  <a:pt x="-1681" y="382772"/>
                  <a:pt x="533" y="0"/>
                </a:cubicBezTo>
                <a:lnTo>
                  <a:pt x="12216348" y="0"/>
                </a:lnTo>
                <a:lnTo>
                  <a:pt x="11695357" y="1148316"/>
                </a:lnTo>
                <a:lnTo>
                  <a:pt x="1641" y="1148316"/>
                </a:lnTo>
                <a:close/>
              </a:path>
            </a:pathLst>
          </a:custGeom>
          <a:solidFill>
            <a:srgbClr val="003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14" name="Content Placeholder">
            <a:extLst>
              <a:ext uri="{FF2B5EF4-FFF2-40B4-BE49-F238E27FC236}">
                <a16:creationId xmlns:a16="http://schemas.microsoft.com/office/drawing/2014/main" id="{70D32F07-17DD-00A1-93EB-6E4BD6DC9D55}"/>
              </a:ext>
            </a:extLst>
          </p:cNvPr>
          <p:cNvSpPr>
            <a:spLocks noGrp="1"/>
          </p:cNvSpPr>
          <p:nvPr>
            <p:ph sz="quarter" idx="15" hasCustomPrompt="1"/>
          </p:nvPr>
        </p:nvSpPr>
        <p:spPr>
          <a:xfrm>
            <a:off x="323850" y="1513889"/>
            <a:ext cx="11544300" cy="4629735"/>
          </a:xfrm>
          <a:prstGeom prst="rect">
            <a:avLst/>
          </a:prstGeom>
        </p:spPr>
        <p:txBody>
          <a:bodyPr/>
          <a:lstStyle>
            <a:lvl1pPr>
              <a:buNone/>
              <a:defRPr>
                <a:latin typeface="Arial" panose="020B0604020202020204" pitchFamily="34" charset="0"/>
                <a:cs typeface="Arial" panose="020B0604020202020204" pitchFamily="34" charset="0"/>
              </a:defRPr>
            </a:lvl1pPr>
          </a:lstStyle>
          <a:p>
            <a:pPr lvl="0"/>
            <a:r>
              <a:rPr lang="en-US"/>
              <a:t>[Content]</a:t>
            </a:r>
          </a:p>
        </p:txBody>
      </p:sp>
      <p:sp>
        <p:nvSpPr>
          <p:cNvPr id="13" name="Slide Title">
            <a:extLst>
              <a:ext uri="{FF2B5EF4-FFF2-40B4-BE49-F238E27FC236}">
                <a16:creationId xmlns:a16="http://schemas.microsoft.com/office/drawing/2014/main" id="{0D633E58-E3AF-18A9-80C0-16071F8A7DCC}"/>
              </a:ext>
            </a:extLst>
          </p:cNvPr>
          <p:cNvSpPr>
            <a:spLocks noGrp="1" noRot="1" noMove="1" noResize="1" noEditPoints="1" noAdjustHandles="1" noChangeArrowheads="1" noChangeShapeType="1"/>
          </p:cNvSpPr>
          <p:nvPr>
            <p:ph type="body" sz="quarter" idx="18" hasCustomPrompt="1"/>
          </p:nvPr>
        </p:nvSpPr>
        <p:spPr>
          <a:xfrm>
            <a:off x="277545" y="303231"/>
            <a:ext cx="11410284" cy="541875"/>
          </a:xfrm>
          <a:prstGeom prst="rect">
            <a:avLst/>
          </a:prstGeom>
        </p:spPr>
        <p:txBody>
          <a:bodyPr anchor="ctr"/>
          <a:lstStyle>
            <a:lvl1pPr marL="0" indent="0">
              <a:buNone/>
              <a:defRPr sz="2400">
                <a:solidFill>
                  <a:schemeClr val="bg2"/>
                </a:solidFill>
                <a:latin typeface="Arial" panose="020B0604020202020204" pitchFamily="34" charset="0"/>
                <a:cs typeface="Arial" panose="020B0604020202020204" pitchFamily="34" charset="0"/>
              </a:defRPr>
            </a:lvl1pPr>
          </a:lstStyle>
          <a:p>
            <a:pPr lvl="0"/>
            <a:r>
              <a:rPr lang="en-US"/>
              <a:t>TITLE</a:t>
            </a:r>
          </a:p>
        </p:txBody>
      </p:sp>
      <p:sp>
        <p:nvSpPr>
          <p:cNvPr id="12" name="ESA_SecurityMarking">
            <a:extLst>
              <a:ext uri="{FF2B5EF4-FFF2-40B4-BE49-F238E27FC236}">
                <a16:creationId xmlns:a16="http://schemas.microsoft.com/office/drawing/2014/main" id="{14193FD2-C39A-BDC2-EEF0-7C1466C39C03}"/>
              </a:ext>
            </a:extLst>
          </p:cNvPr>
          <p:cNvSpPr>
            <a:spLocks noGrp="1" noRot="1" noMove="1" noResize="1" noEditPoints="1" noAdjustHandles="1" noChangeArrowheads="1" noChangeShapeType="1"/>
          </p:cNvSpPr>
          <p:nvPr>
            <p:ph type="body" sz="quarter" idx="14" hasCustomPrompt="1"/>
          </p:nvPr>
        </p:nvSpPr>
        <p:spPr>
          <a:xfrm>
            <a:off x="7211410" y="52068"/>
            <a:ext cx="4943475" cy="214856"/>
          </a:xfrm>
          <a:prstGeom prst="rect">
            <a:avLst/>
          </a:prstGeom>
        </p:spPr>
        <p:txBody>
          <a:bodyPr anchor="ctr"/>
          <a:lstStyle>
            <a:lvl1pPr algn="r">
              <a:buNone/>
              <a:defRPr sz="900">
                <a:solidFill>
                  <a:srgbClr val="738087"/>
                </a:solidFill>
                <a:latin typeface="+mn-lt"/>
              </a:defRPr>
            </a:lvl1pPr>
          </a:lstStyle>
          <a:p>
            <a:pPr algn="r">
              <a:spcBef>
                <a:spcPct val="50000"/>
              </a:spcBef>
            </a:pPr>
            <a:r>
              <a:rPr lang="en-GB" sz="800">
                <a:solidFill>
                  <a:srgbClr val="8197A6"/>
                </a:solidFill>
                <a:latin typeface="Arial" panose="020B0604020202020204" pitchFamily="34" charset="0"/>
                <a:cs typeface="Arial" panose="020B0604020202020204" pitchFamily="34" charset="0"/>
              </a:rPr>
              <a:t>ESA UNCLASSIFIED – For ESA Official Use Only</a:t>
            </a:r>
          </a:p>
        </p:txBody>
      </p:sp>
    </p:spTree>
    <p:extLst>
      <p:ext uri="{BB962C8B-B14F-4D97-AF65-F5344CB8AC3E}">
        <p14:creationId xmlns:p14="http://schemas.microsoft.com/office/powerpoint/2010/main" val="2001619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_PURPLE">
    <p:spTree>
      <p:nvGrpSpPr>
        <p:cNvPr id="1" name=""/>
        <p:cNvGrpSpPr/>
        <p:nvPr/>
      </p:nvGrpSpPr>
      <p:grpSpPr>
        <a:xfrm>
          <a:off x="0" y="0"/>
          <a:ext cx="0" cy="0"/>
          <a:chOff x="0" y="0"/>
          <a:chExt cx="0" cy="0"/>
        </a:xfrm>
      </p:grpSpPr>
      <p:sp>
        <p:nvSpPr>
          <p:cNvPr id="2" name="Under_Page_Number">
            <a:extLst>
              <a:ext uri="{FF2B5EF4-FFF2-40B4-BE49-F238E27FC236}">
                <a16:creationId xmlns:a16="http://schemas.microsoft.com/office/drawing/2014/main" id="{B0EDA34B-AF88-7C5A-EF32-07D1FB28F9AC}"/>
              </a:ext>
            </a:extLst>
          </p:cNvPr>
          <p:cNvSpPr>
            <a:spLocks noGrp="1" noRot="1" noMove="1" noResize="1" noEditPoints="1" noAdjustHandles="1" noChangeArrowheads="1" noChangeShapeType="1"/>
          </p:cNvSpPr>
          <p:nvPr userDrawn="1"/>
        </p:nvSpPr>
        <p:spPr>
          <a:xfrm>
            <a:off x="11690258" y="6300789"/>
            <a:ext cx="539842" cy="557212"/>
          </a:xfrm>
          <a:custGeom>
            <a:avLst/>
            <a:gdLst>
              <a:gd name="connsiteX0" fmla="*/ 0 w 786301"/>
              <a:gd name="connsiteY0" fmla="*/ 557212 h 557212"/>
              <a:gd name="connsiteX1" fmla="*/ 247252 w 786301"/>
              <a:gd name="connsiteY1" fmla="*/ 0 h 557212"/>
              <a:gd name="connsiteX2" fmla="*/ 786301 w 786301"/>
              <a:gd name="connsiteY2" fmla="*/ 0 h 557212"/>
              <a:gd name="connsiteX3" fmla="*/ 539049 w 786301"/>
              <a:gd name="connsiteY3" fmla="*/ 557212 h 557212"/>
              <a:gd name="connsiteX4" fmla="*/ 0 w 786301"/>
              <a:gd name="connsiteY4" fmla="*/ 557212 h 557212"/>
              <a:gd name="connsiteX0" fmla="*/ 0 w 539842"/>
              <a:gd name="connsiteY0" fmla="*/ 557212 h 557212"/>
              <a:gd name="connsiteX1" fmla="*/ 247252 w 539842"/>
              <a:gd name="connsiteY1" fmla="*/ 0 h 557212"/>
              <a:gd name="connsiteX2" fmla="*/ 539842 w 539842"/>
              <a:gd name="connsiteY2" fmla="*/ 3572 h 557212"/>
              <a:gd name="connsiteX3" fmla="*/ 539049 w 539842"/>
              <a:gd name="connsiteY3" fmla="*/ 557212 h 557212"/>
              <a:gd name="connsiteX4" fmla="*/ 0 w 539842"/>
              <a:gd name="connsiteY4" fmla="*/ 557212 h 5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842" h="557212">
                <a:moveTo>
                  <a:pt x="0" y="557212"/>
                </a:moveTo>
                <a:lnTo>
                  <a:pt x="247252" y="0"/>
                </a:lnTo>
                <a:lnTo>
                  <a:pt x="539842" y="3572"/>
                </a:lnTo>
                <a:cubicBezTo>
                  <a:pt x="539578" y="188119"/>
                  <a:pt x="539313" y="372665"/>
                  <a:pt x="539049" y="557212"/>
                </a:cubicBezTo>
                <a:lnTo>
                  <a:pt x="0" y="557212"/>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3" name="Page Number">
            <a:extLst>
              <a:ext uri="{FF2B5EF4-FFF2-40B4-BE49-F238E27FC236}">
                <a16:creationId xmlns:a16="http://schemas.microsoft.com/office/drawing/2014/main" id="{4616DC73-D961-7A8D-0552-E133940D3604}"/>
              </a:ext>
            </a:extLst>
          </p:cNvPr>
          <p:cNvSpPr txBox="1">
            <a:spLocks noGrp="1" noRot="1" noMove="1" noResize="1" noEditPoints="1" noAdjustHandles="1" noChangeArrowheads="1" noChangeShapeType="1"/>
          </p:cNvSpPr>
          <p:nvPr userDrawn="1"/>
        </p:nvSpPr>
        <p:spPr bwMode="auto">
          <a:xfrm>
            <a:off x="11744979" y="6448012"/>
            <a:ext cx="350417"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0">
            <a:spAutoFit/>
          </a:bodyPr>
          <a:lstStyle/>
          <a:p>
            <a:pPr algn="r">
              <a:spcBef>
                <a:spcPct val="50000"/>
              </a:spcBef>
            </a:pPr>
            <a:r>
              <a:rPr lang="it-IT" sz="1000" noProof="1">
                <a:solidFill>
                  <a:schemeClr val="bg1"/>
                </a:solidFill>
                <a:latin typeface="Arial" panose="020B0604020202020204" pitchFamily="34" charset="0"/>
                <a:cs typeface="Arial" panose="020B0604020202020204" pitchFamily="34" charset="0"/>
              </a:rPr>
              <a:t>  </a:t>
            </a:r>
            <a:fld id="{FDAC5C42-9B53-4063-AF51-A40D4C64F718}" type="slidenum">
              <a:rPr lang="it-IT" sz="1200" noProof="1" smtClean="0">
                <a:solidFill>
                  <a:schemeClr val="bg1"/>
                </a:solidFill>
                <a:latin typeface="Arial" panose="020B0604020202020204" pitchFamily="34" charset="0"/>
                <a:cs typeface="Arial" panose="020B0604020202020204" pitchFamily="34" charset="0"/>
              </a:rPr>
              <a:t>‹#›</a:t>
            </a:fld>
            <a:endParaRPr lang="en-GB" sz="1200" noProof="1">
              <a:solidFill>
                <a:schemeClr val="bg1"/>
              </a:solidFill>
              <a:latin typeface="Arial" panose="020B0604020202020204" pitchFamily="34" charset="0"/>
              <a:cs typeface="Arial" panose="020B0604020202020204" pitchFamily="34" charset="0"/>
            </a:endParaRPr>
          </a:p>
        </p:txBody>
      </p:sp>
      <p:sp>
        <p:nvSpPr>
          <p:cNvPr id="4" name="Left Border Purple">
            <a:extLst>
              <a:ext uri="{FF2B5EF4-FFF2-40B4-BE49-F238E27FC236}">
                <a16:creationId xmlns:a16="http://schemas.microsoft.com/office/drawing/2014/main" id="{9233690D-EBE9-52D8-2D26-0EBB1715B3BA}"/>
              </a:ext>
            </a:extLst>
          </p:cNvPr>
          <p:cNvSpPr>
            <a:spLocks noGrp="1" noRot="1" noMove="1" noResize="1" noEditPoints="1" noAdjustHandles="1" noChangeArrowheads="1" noChangeShapeType="1"/>
          </p:cNvSpPr>
          <p:nvPr userDrawn="1"/>
        </p:nvSpPr>
        <p:spPr>
          <a:xfrm>
            <a:off x="0" y="0"/>
            <a:ext cx="246888"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5" name="Under_ESA_Logo">
            <a:extLst>
              <a:ext uri="{FF2B5EF4-FFF2-40B4-BE49-F238E27FC236}">
                <a16:creationId xmlns:a16="http://schemas.microsoft.com/office/drawing/2014/main" id="{37AA3B1D-961D-9562-E434-B9509DC7799E}"/>
              </a:ext>
            </a:extLst>
          </p:cNvPr>
          <p:cNvSpPr>
            <a:spLocks noGrp="1" noRot="1" noMove="1" noResize="1" noEditPoints="1" noAdjustHandles="1" noChangeArrowheads="1" noChangeShapeType="1"/>
          </p:cNvSpPr>
          <p:nvPr userDrawn="1"/>
        </p:nvSpPr>
        <p:spPr>
          <a:xfrm>
            <a:off x="1106" y="6300789"/>
            <a:ext cx="1576869" cy="557212"/>
          </a:xfrm>
          <a:prstGeom prst="parallelogram">
            <a:avLst>
              <a:gd name="adj" fmla="val 44373"/>
            </a:avLst>
          </a:prstGeom>
          <a:solidFill>
            <a:srgbClr val="003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pic>
        <p:nvPicPr>
          <p:cNvPr id="7" name="IMG_ESA_Logo">
            <a:extLst>
              <a:ext uri="{FF2B5EF4-FFF2-40B4-BE49-F238E27FC236}">
                <a16:creationId xmlns:a16="http://schemas.microsoft.com/office/drawing/2014/main" id="{7590A7A9-EA79-9A45-61CA-8C0315F27214}"/>
              </a:ext>
            </a:extLst>
          </p:cNvPr>
          <p:cNvPicPr>
            <a:picLocks noGrp="1" noRot="1" noChangeAspect="1" noMove="1" noResize="1" noEditPoints="1" noAdjustHandles="1" noChangeArrowheads="1" noChangeShapeType="1" noCrop="1"/>
          </p:cNvPicPr>
          <p:nvPr userDrawn="1"/>
        </p:nvPicPr>
        <p:blipFill>
          <a:blip r:embed="rId2"/>
          <a:srcRect t="17840" b="17840"/>
          <a:stretch/>
        </p:blipFill>
        <p:spPr>
          <a:xfrm>
            <a:off x="104492" y="6271034"/>
            <a:ext cx="1445730" cy="583791"/>
          </a:xfrm>
          <a:prstGeom prst="rect">
            <a:avLst/>
          </a:prstGeom>
        </p:spPr>
      </p:pic>
      <p:sp>
        <p:nvSpPr>
          <p:cNvPr id="8" name="Slide Title Background">
            <a:extLst>
              <a:ext uri="{FF2B5EF4-FFF2-40B4-BE49-F238E27FC236}">
                <a16:creationId xmlns:a16="http://schemas.microsoft.com/office/drawing/2014/main" id="{4F8E7032-0299-0AF9-5F6A-DE9B07A6D6DA}"/>
              </a:ext>
            </a:extLst>
          </p:cNvPr>
          <p:cNvSpPr>
            <a:spLocks noGrp="1" noRot="1" noMove="1" noResize="1" noEditPoints="1" noAdjustHandles="1" noChangeArrowheads="1" noChangeShapeType="1"/>
          </p:cNvSpPr>
          <p:nvPr userDrawn="1"/>
        </p:nvSpPr>
        <p:spPr>
          <a:xfrm>
            <a:off x="-5298" y="0"/>
            <a:ext cx="12216348" cy="1148316"/>
          </a:xfrm>
          <a:custGeom>
            <a:avLst/>
            <a:gdLst>
              <a:gd name="connsiteX0" fmla="*/ 0 w 12729057"/>
              <a:gd name="connsiteY0" fmla="*/ 1148316 h 1148316"/>
              <a:gd name="connsiteX1" fmla="*/ 520991 w 12729057"/>
              <a:gd name="connsiteY1" fmla="*/ 0 h 1148316"/>
              <a:gd name="connsiteX2" fmla="*/ 12729057 w 12729057"/>
              <a:gd name="connsiteY2" fmla="*/ 0 h 1148316"/>
              <a:gd name="connsiteX3" fmla="*/ 12208066 w 12729057"/>
              <a:gd name="connsiteY3" fmla="*/ 1148316 h 1148316"/>
              <a:gd name="connsiteX4" fmla="*/ 0 w 12729057"/>
              <a:gd name="connsiteY4" fmla="*/ 1148316 h 1148316"/>
              <a:gd name="connsiteX0" fmla="*/ 0 w 12214707"/>
              <a:gd name="connsiteY0" fmla="*/ 1148316 h 1148316"/>
              <a:gd name="connsiteX1" fmla="*/ 6641 w 12214707"/>
              <a:gd name="connsiteY1" fmla="*/ 0 h 1148316"/>
              <a:gd name="connsiteX2" fmla="*/ 12214707 w 12214707"/>
              <a:gd name="connsiteY2" fmla="*/ 0 h 1148316"/>
              <a:gd name="connsiteX3" fmla="*/ 11693716 w 12214707"/>
              <a:gd name="connsiteY3" fmla="*/ 1148316 h 1148316"/>
              <a:gd name="connsiteX4" fmla="*/ 0 w 12214707"/>
              <a:gd name="connsiteY4" fmla="*/ 1148316 h 1148316"/>
              <a:gd name="connsiteX0" fmla="*/ 1641 w 12216348"/>
              <a:gd name="connsiteY0" fmla="*/ 1148316 h 1148316"/>
              <a:gd name="connsiteX1" fmla="*/ 533 w 12216348"/>
              <a:gd name="connsiteY1" fmla="*/ 7749 h 1148316"/>
              <a:gd name="connsiteX2" fmla="*/ 12216348 w 12216348"/>
              <a:gd name="connsiteY2" fmla="*/ 0 h 1148316"/>
              <a:gd name="connsiteX3" fmla="*/ 11695357 w 12216348"/>
              <a:gd name="connsiteY3" fmla="*/ 1148316 h 1148316"/>
              <a:gd name="connsiteX4" fmla="*/ 1641 w 12216348"/>
              <a:gd name="connsiteY4" fmla="*/ 1148316 h 1148316"/>
              <a:gd name="connsiteX0" fmla="*/ 1641 w 12216348"/>
              <a:gd name="connsiteY0" fmla="*/ 1148316 h 1148316"/>
              <a:gd name="connsiteX1" fmla="*/ 533 w 12216348"/>
              <a:gd name="connsiteY1" fmla="*/ 0 h 1148316"/>
              <a:gd name="connsiteX2" fmla="*/ 12216348 w 12216348"/>
              <a:gd name="connsiteY2" fmla="*/ 0 h 1148316"/>
              <a:gd name="connsiteX3" fmla="*/ 11695357 w 12216348"/>
              <a:gd name="connsiteY3" fmla="*/ 1148316 h 1148316"/>
              <a:gd name="connsiteX4" fmla="*/ 1641 w 12216348"/>
              <a:gd name="connsiteY4" fmla="*/ 1148316 h 1148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348" h="1148316">
                <a:moveTo>
                  <a:pt x="1641" y="1148316"/>
                </a:moveTo>
                <a:cubicBezTo>
                  <a:pt x="3855" y="765544"/>
                  <a:pt x="-1681" y="382772"/>
                  <a:pt x="533" y="0"/>
                </a:cubicBezTo>
                <a:lnTo>
                  <a:pt x="12216348" y="0"/>
                </a:lnTo>
                <a:lnTo>
                  <a:pt x="11695357" y="1148316"/>
                </a:lnTo>
                <a:lnTo>
                  <a:pt x="1641" y="1148316"/>
                </a:lnTo>
                <a:close/>
              </a:path>
            </a:pathLst>
          </a:custGeom>
          <a:solidFill>
            <a:srgbClr val="003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13" name="Content Placeholder">
            <a:extLst>
              <a:ext uri="{FF2B5EF4-FFF2-40B4-BE49-F238E27FC236}">
                <a16:creationId xmlns:a16="http://schemas.microsoft.com/office/drawing/2014/main" id="{73ADCA36-1219-8DFD-E068-523D2DE42A00}"/>
              </a:ext>
            </a:extLst>
          </p:cNvPr>
          <p:cNvSpPr>
            <a:spLocks noGrp="1"/>
          </p:cNvSpPr>
          <p:nvPr>
            <p:ph sz="quarter" idx="15" hasCustomPrompt="1"/>
          </p:nvPr>
        </p:nvSpPr>
        <p:spPr>
          <a:xfrm>
            <a:off x="323850" y="1513889"/>
            <a:ext cx="11544300" cy="4629735"/>
          </a:xfrm>
          <a:prstGeom prst="rect">
            <a:avLst/>
          </a:prstGeom>
        </p:spPr>
        <p:txBody>
          <a:bodyPr/>
          <a:lstStyle>
            <a:lvl1pPr>
              <a:buNone/>
              <a:defRPr>
                <a:latin typeface="Arial" panose="020B0604020202020204" pitchFamily="34" charset="0"/>
                <a:cs typeface="Arial" panose="020B0604020202020204" pitchFamily="34" charset="0"/>
              </a:defRPr>
            </a:lvl1pPr>
          </a:lstStyle>
          <a:p>
            <a:pPr lvl="0"/>
            <a:r>
              <a:rPr lang="en-US"/>
              <a:t>[Content]</a:t>
            </a:r>
          </a:p>
        </p:txBody>
      </p:sp>
      <p:sp>
        <p:nvSpPr>
          <p:cNvPr id="12" name="Slide Title">
            <a:extLst>
              <a:ext uri="{FF2B5EF4-FFF2-40B4-BE49-F238E27FC236}">
                <a16:creationId xmlns:a16="http://schemas.microsoft.com/office/drawing/2014/main" id="{0E9E9064-E60F-A37C-3D0D-A95C9FD4691B}"/>
              </a:ext>
            </a:extLst>
          </p:cNvPr>
          <p:cNvSpPr>
            <a:spLocks noGrp="1" noRot="1" noMove="1" noResize="1" noEditPoints="1" noAdjustHandles="1" noChangeArrowheads="1" noChangeShapeType="1"/>
          </p:cNvSpPr>
          <p:nvPr>
            <p:ph type="body" sz="quarter" idx="18" hasCustomPrompt="1"/>
          </p:nvPr>
        </p:nvSpPr>
        <p:spPr>
          <a:xfrm>
            <a:off x="277545" y="303231"/>
            <a:ext cx="11410284" cy="541875"/>
          </a:xfrm>
          <a:prstGeom prst="rect">
            <a:avLst/>
          </a:prstGeom>
        </p:spPr>
        <p:txBody>
          <a:bodyPr anchor="ctr"/>
          <a:lstStyle>
            <a:lvl1pPr marL="0" indent="0">
              <a:buNone/>
              <a:defRPr sz="2400">
                <a:solidFill>
                  <a:schemeClr val="bg2"/>
                </a:solidFill>
                <a:latin typeface="Arial" panose="020B0604020202020204" pitchFamily="34" charset="0"/>
                <a:cs typeface="Arial" panose="020B0604020202020204" pitchFamily="34" charset="0"/>
              </a:defRPr>
            </a:lvl1pPr>
          </a:lstStyle>
          <a:p>
            <a:pPr lvl="0"/>
            <a:r>
              <a:rPr lang="en-US"/>
              <a:t>TITLE</a:t>
            </a:r>
          </a:p>
        </p:txBody>
      </p:sp>
      <p:sp>
        <p:nvSpPr>
          <p:cNvPr id="11" name="ESA_SecurityMarking">
            <a:extLst>
              <a:ext uri="{FF2B5EF4-FFF2-40B4-BE49-F238E27FC236}">
                <a16:creationId xmlns:a16="http://schemas.microsoft.com/office/drawing/2014/main" id="{C4BEC4BC-6D4A-ECD7-4D7C-7C3B4529A85B}"/>
              </a:ext>
            </a:extLst>
          </p:cNvPr>
          <p:cNvSpPr>
            <a:spLocks noGrp="1" noRot="1" noMove="1" noResize="1" noEditPoints="1" noAdjustHandles="1" noChangeArrowheads="1" noChangeShapeType="1"/>
          </p:cNvSpPr>
          <p:nvPr>
            <p:ph type="body" sz="quarter" idx="14" hasCustomPrompt="1"/>
          </p:nvPr>
        </p:nvSpPr>
        <p:spPr>
          <a:xfrm>
            <a:off x="7211410" y="52068"/>
            <a:ext cx="4943475" cy="214856"/>
          </a:xfrm>
          <a:prstGeom prst="rect">
            <a:avLst/>
          </a:prstGeom>
        </p:spPr>
        <p:txBody>
          <a:bodyPr anchor="ctr"/>
          <a:lstStyle>
            <a:lvl1pPr algn="r">
              <a:buNone/>
              <a:defRPr sz="900">
                <a:solidFill>
                  <a:srgbClr val="738087"/>
                </a:solidFill>
                <a:latin typeface="+mn-lt"/>
              </a:defRPr>
            </a:lvl1pPr>
          </a:lstStyle>
          <a:p>
            <a:pPr algn="r">
              <a:spcBef>
                <a:spcPct val="50000"/>
              </a:spcBef>
            </a:pPr>
            <a:r>
              <a:rPr lang="en-GB" sz="800">
                <a:solidFill>
                  <a:srgbClr val="8197A6"/>
                </a:solidFill>
                <a:latin typeface="Arial" panose="020B0604020202020204" pitchFamily="34" charset="0"/>
                <a:cs typeface="Arial" panose="020B0604020202020204" pitchFamily="34" charset="0"/>
              </a:rPr>
              <a:t>ESA UNCLASSIFIED – For ESA Official Use Only</a:t>
            </a:r>
          </a:p>
        </p:txBody>
      </p:sp>
    </p:spTree>
    <p:extLst>
      <p:ext uri="{BB962C8B-B14F-4D97-AF65-F5344CB8AC3E}">
        <p14:creationId xmlns:p14="http://schemas.microsoft.com/office/powerpoint/2010/main" val="9785915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_BLUE">
    <p:spTree>
      <p:nvGrpSpPr>
        <p:cNvPr id="1" name=""/>
        <p:cNvGrpSpPr/>
        <p:nvPr/>
      </p:nvGrpSpPr>
      <p:grpSpPr>
        <a:xfrm>
          <a:off x="0" y="0"/>
          <a:ext cx="0" cy="0"/>
          <a:chOff x="0" y="0"/>
          <a:chExt cx="0" cy="0"/>
        </a:xfrm>
      </p:grpSpPr>
      <p:sp>
        <p:nvSpPr>
          <p:cNvPr id="2" name="Under_Page_Number">
            <a:extLst>
              <a:ext uri="{FF2B5EF4-FFF2-40B4-BE49-F238E27FC236}">
                <a16:creationId xmlns:a16="http://schemas.microsoft.com/office/drawing/2014/main" id="{B0EDA34B-AF88-7C5A-EF32-07D1FB28F9AC}"/>
              </a:ext>
            </a:extLst>
          </p:cNvPr>
          <p:cNvSpPr>
            <a:spLocks noGrp="1" noRot="1" noMove="1" noResize="1" noEditPoints="1" noAdjustHandles="1" noChangeArrowheads="1" noChangeShapeType="1"/>
          </p:cNvSpPr>
          <p:nvPr userDrawn="1"/>
        </p:nvSpPr>
        <p:spPr>
          <a:xfrm>
            <a:off x="11690258" y="6300789"/>
            <a:ext cx="539842" cy="557212"/>
          </a:xfrm>
          <a:custGeom>
            <a:avLst/>
            <a:gdLst>
              <a:gd name="connsiteX0" fmla="*/ 0 w 786301"/>
              <a:gd name="connsiteY0" fmla="*/ 557212 h 557212"/>
              <a:gd name="connsiteX1" fmla="*/ 247252 w 786301"/>
              <a:gd name="connsiteY1" fmla="*/ 0 h 557212"/>
              <a:gd name="connsiteX2" fmla="*/ 786301 w 786301"/>
              <a:gd name="connsiteY2" fmla="*/ 0 h 557212"/>
              <a:gd name="connsiteX3" fmla="*/ 539049 w 786301"/>
              <a:gd name="connsiteY3" fmla="*/ 557212 h 557212"/>
              <a:gd name="connsiteX4" fmla="*/ 0 w 786301"/>
              <a:gd name="connsiteY4" fmla="*/ 557212 h 557212"/>
              <a:gd name="connsiteX0" fmla="*/ 0 w 539842"/>
              <a:gd name="connsiteY0" fmla="*/ 557212 h 557212"/>
              <a:gd name="connsiteX1" fmla="*/ 247252 w 539842"/>
              <a:gd name="connsiteY1" fmla="*/ 0 h 557212"/>
              <a:gd name="connsiteX2" fmla="*/ 539842 w 539842"/>
              <a:gd name="connsiteY2" fmla="*/ 3572 h 557212"/>
              <a:gd name="connsiteX3" fmla="*/ 539049 w 539842"/>
              <a:gd name="connsiteY3" fmla="*/ 557212 h 557212"/>
              <a:gd name="connsiteX4" fmla="*/ 0 w 539842"/>
              <a:gd name="connsiteY4" fmla="*/ 557212 h 5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842" h="557212">
                <a:moveTo>
                  <a:pt x="0" y="557212"/>
                </a:moveTo>
                <a:lnTo>
                  <a:pt x="247252" y="0"/>
                </a:lnTo>
                <a:lnTo>
                  <a:pt x="539842" y="3572"/>
                </a:lnTo>
                <a:cubicBezTo>
                  <a:pt x="539578" y="188119"/>
                  <a:pt x="539313" y="372665"/>
                  <a:pt x="539049" y="557212"/>
                </a:cubicBezTo>
                <a:lnTo>
                  <a:pt x="0" y="557212"/>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3" name="Page Number">
            <a:extLst>
              <a:ext uri="{FF2B5EF4-FFF2-40B4-BE49-F238E27FC236}">
                <a16:creationId xmlns:a16="http://schemas.microsoft.com/office/drawing/2014/main" id="{4616DC73-D961-7A8D-0552-E133940D3604}"/>
              </a:ext>
            </a:extLst>
          </p:cNvPr>
          <p:cNvSpPr txBox="1">
            <a:spLocks noGrp="1" noRot="1" noMove="1" noResize="1" noEditPoints="1" noAdjustHandles="1" noChangeArrowheads="1" noChangeShapeType="1"/>
          </p:cNvSpPr>
          <p:nvPr userDrawn="1"/>
        </p:nvSpPr>
        <p:spPr bwMode="auto">
          <a:xfrm>
            <a:off x="11744979" y="6448012"/>
            <a:ext cx="350417"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0">
            <a:spAutoFit/>
          </a:bodyPr>
          <a:lstStyle/>
          <a:p>
            <a:pPr algn="r">
              <a:spcBef>
                <a:spcPct val="50000"/>
              </a:spcBef>
            </a:pPr>
            <a:r>
              <a:rPr lang="it-IT" sz="1000" noProof="1">
                <a:solidFill>
                  <a:schemeClr val="bg1"/>
                </a:solidFill>
                <a:latin typeface="Arial" panose="020B0604020202020204" pitchFamily="34" charset="0"/>
                <a:cs typeface="Arial" panose="020B0604020202020204" pitchFamily="34" charset="0"/>
              </a:rPr>
              <a:t>  </a:t>
            </a:r>
            <a:fld id="{FDAC5C42-9B53-4063-AF51-A40D4C64F718}" type="slidenum">
              <a:rPr lang="it-IT" sz="1200" noProof="1" smtClean="0">
                <a:solidFill>
                  <a:schemeClr val="bg1"/>
                </a:solidFill>
                <a:latin typeface="Arial" panose="020B0604020202020204" pitchFamily="34" charset="0"/>
                <a:cs typeface="Arial" panose="020B0604020202020204" pitchFamily="34" charset="0"/>
              </a:rPr>
              <a:t>‹#›</a:t>
            </a:fld>
            <a:endParaRPr lang="en-GB" sz="1200" noProof="1">
              <a:solidFill>
                <a:schemeClr val="bg1"/>
              </a:solidFill>
              <a:latin typeface="Arial" panose="020B0604020202020204" pitchFamily="34" charset="0"/>
              <a:cs typeface="Arial" panose="020B0604020202020204" pitchFamily="34" charset="0"/>
            </a:endParaRPr>
          </a:p>
        </p:txBody>
      </p:sp>
      <p:sp>
        <p:nvSpPr>
          <p:cNvPr id="4" name="Left Border Blue">
            <a:extLst>
              <a:ext uri="{FF2B5EF4-FFF2-40B4-BE49-F238E27FC236}">
                <a16:creationId xmlns:a16="http://schemas.microsoft.com/office/drawing/2014/main" id="{9233690D-EBE9-52D8-2D26-0EBB1715B3BA}"/>
              </a:ext>
            </a:extLst>
          </p:cNvPr>
          <p:cNvSpPr>
            <a:spLocks noGrp="1" noRot="1" noMove="1" noResize="1" noEditPoints="1" noAdjustHandles="1" noChangeArrowheads="1" noChangeShapeType="1"/>
          </p:cNvSpPr>
          <p:nvPr userDrawn="1"/>
        </p:nvSpPr>
        <p:spPr>
          <a:xfrm>
            <a:off x="0" y="0"/>
            <a:ext cx="246888"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5" name="Under_ESA_Logo">
            <a:extLst>
              <a:ext uri="{FF2B5EF4-FFF2-40B4-BE49-F238E27FC236}">
                <a16:creationId xmlns:a16="http://schemas.microsoft.com/office/drawing/2014/main" id="{37AA3B1D-961D-9562-E434-B9509DC7799E}"/>
              </a:ext>
            </a:extLst>
          </p:cNvPr>
          <p:cNvSpPr>
            <a:spLocks noGrp="1" noRot="1" noMove="1" noResize="1" noEditPoints="1" noAdjustHandles="1" noChangeArrowheads="1" noChangeShapeType="1"/>
          </p:cNvSpPr>
          <p:nvPr userDrawn="1"/>
        </p:nvSpPr>
        <p:spPr>
          <a:xfrm>
            <a:off x="1106" y="6300789"/>
            <a:ext cx="1576869" cy="557212"/>
          </a:xfrm>
          <a:prstGeom prst="parallelogram">
            <a:avLst>
              <a:gd name="adj" fmla="val 44373"/>
            </a:avLst>
          </a:prstGeom>
          <a:solidFill>
            <a:srgbClr val="003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pic>
        <p:nvPicPr>
          <p:cNvPr id="9" name="IMG_ESA_Logo">
            <a:extLst>
              <a:ext uri="{FF2B5EF4-FFF2-40B4-BE49-F238E27FC236}">
                <a16:creationId xmlns:a16="http://schemas.microsoft.com/office/drawing/2014/main" id="{3A46651F-EB0A-3414-59A8-243E577B3E34}"/>
              </a:ext>
            </a:extLst>
          </p:cNvPr>
          <p:cNvPicPr>
            <a:picLocks noGrp="1" noRot="1" noChangeAspect="1" noMove="1" noResize="1" noEditPoints="1" noAdjustHandles="1" noChangeArrowheads="1" noChangeShapeType="1" noCrop="1"/>
          </p:cNvPicPr>
          <p:nvPr userDrawn="1"/>
        </p:nvPicPr>
        <p:blipFill>
          <a:blip r:embed="rId2"/>
          <a:srcRect t="17840" b="17840"/>
          <a:stretch/>
        </p:blipFill>
        <p:spPr>
          <a:xfrm>
            <a:off x="104492" y="6271034"/>
            <a:ext cx="1445730" cy="583791"/>
          </a:xfrm>
          <a:prstGeom prst="rect">
            <a:avLst/>
          </a:prstGeom>
        </p:spPr>
      </p:pic>
      <p:sp>
        <p:nvSpPr>
          <p:cNvPr id="8" name="Slide Title Background">
            <a:extLst>
              <a:ext uri="{FF2B5EF4-FFF2-40B4-BE49-F238E27FC236}">
                <a16:creationId xmlns:a16="http://schemas.microsoft.com/office/drawing/2014/main" id="{4F8E7032-0299-0AF9-5F6A-DE9B07A6D6DA}"/>
              </a:ext>
            </a:extLst>
          </p:cNvPr>
          <p:cNvSpPr>
            <a:spLocks noGrp="1" noRot="1" noMove="1" noResize="1" noEditPoints="1" noAdjustHandles="1" noChangeArrowheads="1" noChangeShapeType="1"/>
          </p:cNvSpPr>
          <p:nvPr userDrawn="1"/>
        </p:nvSpPr>
        <p:spPr>
          <a:xfrm>
            <a:off x="-5298" y="0"/>
            <a:ext cx="12216348" cy="1148316"/>
          </a:xfrm>
          <a:custGeom>
            <a:avLst/>
            <a:gdLst>
              <a:gd name="connsiteX0" fmla="*/ 0 w 12729057"/>
              <a:gd name="connsiteY0" fmla="*/ 1148316 h 1148316"/>
              <a:gd name="connsiteX1" fmla="*/ 520991 w 12729057"/>
              <a:gd name="connsiteY1" fmla="*/ 0 h 1148316"/>
              <a:gd name="connsiteX2" fmla="*/ 12729057 w 12729057"/>
              <a:gd name="connsiteY2" fmla="*/ 0 h 1148316"/>
              <a:gd name="connsiteX3" fmla="*/ 12208066 w 12729057"/>
              <a:gd name="connsiteY3" fmla="*/ 1148316 h 1148316"/>
              <a:gd name="connsiteX4" fmla="*/ 0 w 12729057"/>
              <a:gd name="connsiteY4" fmla="*/ 1148316 h 1148316"/>
              <a:gd name="connsiteX0" fmla="*/ 0 w 12214707"/>
              <a:gd name="connsiteY0" fmla="*/ 1148316 h 1148316"/>
              <a:gd name="connsiteX1" fmla="*/ 6641 w 12214707"/>
              <a:gd name="connsiteY1" fmla="*/ 0 h 1148316"/>
              <a:gd name="connsiteX2" fmla="*/ 12214707 w 12214707"/>
              <a:gd name="connsiteY2" fmla="*/ 0 h 1148316"/>
              <a:gd name="connsiteX3" fmla="*/ 11693716 w 12214707"/>
              <a:gd name="connsiteY3" fmla="*/ 1148316 h 1148316"/>
              <a:gd name="connsiteX4" fmla="*/ 0 w 12214707"/>
              <a:gd name="connsiteY4" fmla="*/ 1148316 h 1148316"/>
              <a:gd name="connsiteX0" fmla="*/ 1641 w 12216348"/>
              <a:gd name="connsiteY0" fmla="*/ 1148316 h 1148316"/>
              <a:gd name="connsiteX1" fmla="*/ 533 w 12216348"/>
              <a:gd name="connsiteY1" fmla="*/ 7749 h 1148316"/>
              <a:gd name="connsiteX2" fmla="*/ 12216348 w 12216348"/>
              <a:gd name="connsiteY2" fmla="*/ 0 h 1148316"/>
              <a:gd name="connsiteX3" fmla="*/ 11695357 w 12216348"/>
              <a:gd name="connsiteY3" fmla="*/ 1148316 h 1148316"/>
              <a:gd name="connsiteX4" fmla="*/ 1641 w 12216348"/>
              <a:gd name="connsiteY4" fmla="*/ 1148316 h 1148316"/>
              <a:gd name="connsiteX0" fmla="*/ 1641 w 12216348"/>
              <a:gd name="connsiteY0" fmla="*/ 1148316 h 1148316"/>
              <a:gd name="connsiteX1" fmla="*/ 533 w 12216348"/>
              <a:gd name="connsiteY1" fmla="*/ 0 h 1148316"/>
              <a:gd name="connsiteX2" fmla="*/ 12216348 w 12216348"/>
              <a:gd name="connsiteY2" fmla="*/ 0 h 1148316"/>
              <a:gd name="connsiteX3" fmla="*/ 11695357 w 12216348"/>
              <a:gd name="connsiteY3" fmla="*/ 1148316 h 1148316"/>
              <a:gd name="connsiteX4" fmla="*/ 1641 w 12216348"/>
              <a:gd name="connsiteY4" fmla="*/ 1148316 h 1148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348" h="1148316">
                <a:moveTo>
                  <a:pt x="1641" y="1148316"/>
                </a:moveTo>
                <a:cubicBezTo>
                  <a:pt x="3855" y="765544"/>
                  <a:pt x="-1681" y="382772"/>
                  <a:pt x="533" y="0"/>
                </a:cubicBezTo>
                <a:lnTo>
                  <a:pt x="12216348" y="0"/>
                </a:lnTo>
                <a:lnTo>
                  <a:pt x="11695357" y="1148316"/>
                </a:lnTo>
                <a:lnTo>
                  <a:pt x="1641" y="1148316"/>
                </a:lnTo>
                <a:close/>
              </a:path>
            </a:pathLst>
          </a:custGeom>
          <a:solidFill>
            <a:srgbClr val="003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12" name="Content Placeholder">
            <a:extLst>
              <a:ext uri="{FF2B5EF4-FFF2-40B4-BE49-F238E27FC236}">
                <a16:creationId xmlns:a16="http://schemas.microsoft.com/office/drawing/2014/main" id="{3636B436-8496-53E0-FA57-38CDDE1AAD0B}"/>
              </a:ext>
            </a:extLst>
          </p:cNvPr>
          <p:cNvSpPr>
            <a:spLocks noGrp="1"/>
          </p:cNvSpPr>
          <p:nvPr>
            <p:ph sz="quarter" idx="15" hasCustomPrompt="1"/>
          </p:nvPr>
        </p:nvSpPr>
        <p:spPr>
          <a:xfrm>
            <a:off x="323850" y="1513889"/>
            <a:ext cx="11544300" cy="4629735"/>
          </a:xfrm>
          <a:prstGeom prst="rect">
            <a:avLst/>
          </a:prstGeom>
        </p:spPr>
        <p:txBody>
          <a:bodyPr/>
          <a:lstStyle>
            <a:lvl1pPr>
              <a:buNone/>
              <a:defRPr>
                <a:latin typeface="Arial" panose="020B0604020202020204" pitchFamily="34" charset="0"/>
                <a:cs typeface="Arial" panose="020B0604020202020204" pitchFamily="34" charset="0"/>
              </a:defRPr>
            </a:lvl1pPr>
          </a:lstStyle>
          <a:p>
            <a:pPr lvl="0"/>
            <a:r>
              <a:rPr lang="en-US"/>
              <a:t>[Content]</a:t>
            </a:r>
          </a:p>
        </p:txBody>
      </p:sp>
      <p:sp>
        <p:nvSpPr>
          <p:cNvPr id="11" name="Slide Title">
            <a:extLst>
              <a:ext uri="{FF2B5EF4-FFF2-40B4-BE49-F238E27FC236}">
                <a16:creationId xmlns:a16="http://schemas.microsoft.com/office/drawing/2014/main" id="{E6E2CAB1-3906-887E-4D71-85C6D3C87270}"/>
              </a:ext>
            </a:extLst>
          </p:cNvPr>
          <p:cNvSpPr>
            <a:spLocks noGrp="1" noRot="1" noMove="1" noResize="1" noEditPoints="1" noAdjustHandles="1" noChangeArrowheads="1" noChangeShapeType="1"/>
          </p:cNvSpPr>
          <p:nvPr>
            <p:ph type="body" sz="quarter" idx="18" hasCustomPrompt="1"/>
          </p:nvPr>
        </p:nvSpPr>
        <p:spPr>
          <a:xfrm>
            <a:off x="277545" y="303231"/>
            <a:ext cx="11410284" cy="541875"/>
          </a:xfrm>
          <a:prstGeom prst="rect">
            <a:avLst/>
          </a:prstGeom>
        </p:spPr>
        <p:txBody>
          <a:bodyPr anchor="ctr"/>
          <a:lstStyle>
            <a:lvl1pPr marL="0" indent="0">
              <a:buNone/>
              <a:defRPr sz="2400">
                <a:solidFill>
                  <a:schemeClr val="bg2"/>
                </a:solidFill>
                <a:latin typeface="Arial" panose="020B0604020202020204" pitchFamily="34" charset="0"/>
                <a:cs typeface="Arial" panose="020B0604020202020204" pitchFamily="34" charset="0"/>
              </a:defRPr>
            </a:lvl1pPr>
          </a:lstStyle>
          <a:p>
            <a:pPr lvl="0"/>
            <a:r>
              <a:rPr lang="en-US"/>
              <a:t>TITLE</a:t>
            </a:r>
          </a:p>
        </p:txBody>
      </p:sp>
      <p:sp>
        <p:nvSpPr>
          <p:cNvPr id="10" name="ESA_SecurityMarking">
            <a:extLst>
              <a:ext uri="{FF2B5EF4-FFF2-40B4-BE49-F238E27FC236}">
                <a16:creationId xmlns:a16="http://schemas.microsoft.com/office/drawing/2014/main" id="{5658A78D-B2DF-AF0C-7CD3-CE61452F7DB7}"/>
              </a:ext>
            </a:extLst>
          </p:cNvPr>
          <p:cNvSpPr>
            <a:spLocks noGrp="1" noRot="1" noMove="1" noResize="1" noEditPoints="1" noAdjustHandles="1" noChangeArrowheads="1" noChangeShapeType="1"/>
          </p:cNvSpPr>
          <p:nvPr>
            <p:ph type="body" sz="quarter" idx="14" hasCustomPrompt="1"/>
          </p:nvPr>
        </p:nvSpPr>
        <p:spPr>
          <a:xfrm>
            <a:off x="7211410" y="52068"/>
            <a:ext cx="4943475" cy="214856"/>
          </a:xfrm>
          <a:prstGeom prst="rect">
            <a:avLst/>
          </a:prstGeom>
        </p:spPr>
        <p:txBody>
          <a:bodyPr anchor="ctr"/>
          <a:lstStyle>
            <a:lvl1pPr algn="r">
              <a:buNone/>
              <a:defRPr sz="900">
                <a:solidFill>
                  <a:srgbClr val="738087"/>
                </a:solidFill>
                <a:latin typeface="+mn-lt"/>
              </a:defRPr>
            </a:lvl1pPr>
          </a:lstStyle>
          <a:p>
            <a:pPr algn="r">
              <a:spcBef>
                <a:spcPct val="50000"/>
              </a:spcBef>
            </a:pPr>
            <a:r>
              <a:rPr lang="en-GB" sz="800">
                <a:solidFill>
                  <a:srgbClr val="8197A6"/>
                </a:solidFill>
                <a:latin typeface="Arial" panose="020B0604020202020204" pitchFamily="34" charset="0"/>
                <a:cs typeface="Arial" panose="020B0604020202020204" pitchFamily="34" charset="0"/>
              </a:rPr>
              <a:t>ESA UNCLASSIFIED – For ESA Official Use Only</a:t>
            </a:r>
          </a:p>
        </p:txBody>
      </p:sp>
    </p:spTree>
    <p:extLst>
      <p:ext uri="{BB962C8B-B14F-4D97-AF65-F5344CB8AC3E}">
        <p14:creationId xmlns:p14="http://schemas.microsoft.com/office/powerpoint/2010/main" val="5128451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LEAR1">
    <p:spTree>
      <p:nvGrpSpPr>
        <p:cNvPr id="1" name=""/>
        <p:cNvGrpSpPr/>
        <p:nvPr/>
      </p:nvGrpSpPr>
      <p:grpSpPr>
        <a:xfrm>
          <a:off x="0" y="0"/>
          <a:ext cx="0" cy="0"/>
          <a:chOff x="0" y="0"/>
          <a:chExt cx="0" cy="0"/>
        </a:xfrm>
      </p:grpSpPr>
      <p:sp>
        <p:nvSpPr>
          <p:cNvPr id="4" name="Rectangle 37">
            <a:extLst>
              <a:ext uri="{FF2B5EF4-FFF2-40B4-BE49-F238E27FC236}">
                <a16:creationId xmlns:a16="http://schemas.microsoft.com/office/drawing/2014/main" id="{DA6F988C-F9E9-488F-B04A-A6A5E348FB48}"/>
              </a:ext>
            </a:extLst>
          </p:cNvPr>
          <p:cNvSpPr/>
          <p:nvPr userDrawn="1"/>
        </p:nvSpPr>
        <p:spPr>
          <a:xfrm>
            <a:off x="0" y="0"/>
            <a:ext cx="12192000" cy="882193"/>
          </a:xfrm>
          <a:prstGeom prst="rect">
            <a:avLst/>
          </a:prstGeom>
          <a:solidFill>
            <a:srgbClr val="0032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69">
              <a:solidFill>
                <a:schemeClr val="bg1"/>
              </a:solidFill>
            </a:endParaRPr>
          </a:p>
        </p:txBody>
      </p:sp>
      <p:pic>
        <p:nvPicPr>
          <p:cNvPr id="9" name="Picture 8">
            <a:extLst>
              <a:ext uri="{FF2B5EF4-FFF2-40B4-BE49-F238E27FC236}">
                <a16:creationId xmlns:a16="http://schemas.microsoft.com/office/drawing/2014/main" id="{2CB0AC2C-C495-9D4C-B412-174B5899FD6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03315" y="-216085"/>
            <a:ext cx="2088182" cy="1314000"/>
          </a:xfrm>
          <a:prstGeom prst="rect">
            <a:avLst/>
          </a:prstGeom>
        </p:spPr>
      </p:pic>
      <p:cxnSp>
        <p:nvCxnSpPr>
          <p:cNvPr id="10" name="Straight Connector 9">
            <a:extLst>
              <a:ext uri="{FF2B5EF4-FFF2-40B4-BE49-F238E27FC236}">
                <a16:creationId xmlns:a16="http://schemas.microsoft.com/office/drawing/2014/main" id="{DFD03D16-060D-4760-9512-2863FE01A681}"/>
              </a:ext>
            </a:extLst>
          </p:cNvPr>
          <p:cNvCxnSpPr>
            <a:cxnSpLocks/>
          </p:cNvCxnSpPr>
          <p:nvPr userDrawn="1"/>
        </p:nvCxnSpPr>
        <p:spPr>
          <a:xfrm>
            <a:off x="220831" y="6422971"/>
            <a:ext cx="11703996" cy="0"/>
          </a:xfrm>
          <a:prstGeom prst="line">
            <a:avLst/>
          </a:prstGeom>
          <a:ln w="9525" cmpd="sng">
            <a:solidFill>
              <a:srgbClr val="003249"/>
            </a:solidFill>
            <a:prstDash val="solid"/>
          </a:ln>
        </p:spPr>
        <p:style>
          <a:lnRef idx="1">
            <a:schemeClr val="accent1"/>
          </a:lnRef>
          <a:fillRef idx="0">
            <a:schemeClr val="accent1"/>
          </a:fillRef>
          <a:effectRef idx="0">
            <a:schemeClr val="accent1"/>
          </a:effectRef>
          <a:fontRef idx="minor">
            <a:schemeClr val="tx1"/>
          </a:fontRef>
        </p:style>
      </p:cxnSp>
      <p:sp>
        <p:nvSpPr>
          <p:cNvPr id="12" name="Text Placeholder 7">
            <a:extLst>
              <a:ext uri="{FF2B5EF4-FFF2-40B4-BE49-F238E27FC236}">
                <a16:creationId xmlns:a16="http://schemas.microsoft.com/office/drawing/2014/main" id="{D414B7BF-6F11-C5F1-C176-BE57233E4ED5}"/>
              </a:ext>
            </a:extLst>
          </p:cNvPr>
          <p:cNvSpPr>
            <a:spLocks noGrp="1"/>
          </p:cNvSpPr>
          <p:nvPr>
            <p:ph type="body" sz="quarter" idx="10" hasCustomPrompt="1"/>
          </p:nvPr>
        </p:nvSpPr>
        <p:spPr>
          <a:xfrm>
            <a:off x="220831" y="946152"/>
            <a:ext cx="11703996" cy="5168897"/>
          </a:xfrm>
          <a:prstGeom prst="rect">
            <a:avLst/>
          </a:prstGeom>
        </p:spPr>
        <p:txBody>
          <a:bodyPr/>
          <a:lstStyle>
            <a:lvl1pPr>
              <a:buNone/>
              <a:defRPr sz="1795">
                <a:solidFill>
                  <a:srgbClr val="8096A6"/>
                </a:solidFill>
                <a:latin typeface="+mn-lt"/>
              </a:defRPr>
            </a:lvl1pPr>
            <a:lvl2pPr>
              <a:buNone/>
              <a:defRPr sz="1795">
                <a:solidFill>
                  <a:srgbClr val="8096A6"/>
                </a:solidFill>
                <a:latin typeface="+mn-lt"/>
              </a:defRPr>
            </a:lvl2pPr>
            <a:lvl3pPr>
              <a:buNone/>
              <a:defRPr sz="1795">
                <a:solidFill>
                  <a:srgbClr val="8096A6"/>
                </a:solidFill>
                <a:latin typeface="+mn-lt"/>
              </a:defRPr>
            </a:lvl3pPr>
            <a:lvl4pPr>
              <a:buNone/>
              <a:defRPr sz="1795">
                <a:solidFill>
                  <a:srgbClr val="8096A6"/>
                </a:solidFill>
                <a:latin typeface="+mn-lt"/>
              </a:defRPr>
            </a:lvl4pPr>
            <a:lvl5pPr>
              <a:buNone/>
              <a:defRPr sz="1795">
                <a:solidFill>
                  <a:srgbClr val="8096A6"/>
                </a:solidFill>
                <a:latin typeface="+mn-lt"/>
              </a:defRPr>
            </a:lvl5pPr>
          </a:lstStyle>
          <a:p>
            <a:pPr lvl="0"/>
            <a:r>
              <a:rPr lang="en-US"/>
              <a:t>Click to edit slide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Titolo 1">
            <a:extLst>
              <a:ext uri="{FF2B5EF4-FFF2-40B4-BE49-F238E27FC236}">
                <a16:creationId xmlns:a16="http://schemas.microsoft.com/office/drawing/2014/main" id="{B9A94B5F-5A46-D6D8-6478-C9801EE7428E}"/>
              </a:ext>
            </a:extLst>
          </p:cNvPr>
          <p:cNvSpPr>
            <a:spLocks noGrp="1"/>
          </p:cNvSpPr>
          <p:nvPr>
            <p:ph type="title" hasCustomPrompt="1"/>
          </p:nvPr>
        </p:nvSpPr>
        <p:spPr>
          <a:xfrm>
            <a:off x="215411" y="154800"/>
            <a:ext cx="10081234" cy="565200"/>
          </a:xfrm>
          <a:prstGeom prst="rect">
            <a:avLst/>
          </a:prstGeom>
        </p:spPr>
        <p:txBody>
          <a:bodyPr/>
          <a:lstStyle>
            <a:lvl1pPr algn="l">
              <a:defRPr sz="2992" b="1">
                <a:solidFill>
                  <a:schemeClr val="bg1"/>
                </a:solidFill>
                <a:latin typeface="Arial" panose="020B0604020202020204" pitchFamily="34" charset="0"/>
                <a:cs typeface="Arial" panose="020B0604020202020204" pitchFamily="34" charset="0"/>
              </a:defRPr>
            </a:lvl1pPr>
          </a:lstStyle>
          <a:p>
            <a:r>
              <a:rPr lang="en-GB" altLang="en-US" noProof="0"/>
              <a:t>CLICK TO EDIT SLIDE TITLE</a:t>
            </a:r>
            <a:endParaRPr lang="en-GB" noProof="0"/>
          </a:p>
        </p:txBody>
      </p:sp>
    </p:spTree>
    <p:extLst>
      <p:ext uri="{BB962C8B-B14F-4D97-AF65-F5344CB8AC3E}">
        <p14:creationId xmlns:p14="http://schemas.microsoft.com/office/powerpoint/2010/main" val="3736966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LEAR3">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C7C0E3E-0D11-4538-8949-D8211CDC6C1D}"/>
              </a:ext>
            </a:extLst>
          </p:cNvPr>
          <p:cNvSpPr>
            <a:spLocks noGrp="1"/>
          </p:cNvSpPr>
          <p:nvPr>
            <p:ph type="title" hasCustomPrompt="1"/>
          </p:nvPr>
        </p:nvSpPr>
        <p:spPr/>
        <p:txBody>
          <a:bodyPr/>
          <a:lstStyle>
            <a:lvl1pPr algn="l">
              <a:defRPr/>
            </a:lvl1pPr>
          </a:lstStyle>
          <a:p>
            <a:r>
              <a:rPr lang="en-GB" noProof="0"/>
              <a:t>CLICK TO EDIT MASTER TITLE STYLE</a:t>
            </a:r>
          </a:p>
        </p:txBody>
      </p:sp>
      <p:sp>
        <p:nvSpPr>
          <p:cNvPr id="6" name="Rectangle 2">
            <a:extLst>
              <a:ext uri="{FF2B5EF4-FFF2-40B4-BE49-F238E27FC236}">
                <a16:creationId xmlns:a16="http://schemas.microsoft.com/office/drawing/2014/main" id="{0E7C54A7-24E4-4E66-907D-44DB138DAC0D}"/>
              </a:ext>
            </a:extLst>
          </p:cNvPr>
          <p:cNvSpPr>
            <a:spLocks noGrp="1" noChangeArrowheads="1"/>
          </p:cNvSpPr>
          <p:nvPr>
            <p:ph idx="1"/>
          </p:nvPr>
        </p:nvSpPr>
        <p:spPr bwMode="auto">
          <a:xfrm>
            <a:off x="219001" y="882193"/>
            <a:ext cx="11732718" cy="53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defRPr sz="1795"/>
            </a:lvl1pPr>
            <a:lvl2pPr>
              <a:defRPr sz="1795"/>
            </a:lvl2pPr>
            <a:lvl3pPr>
              <a:defRPr sz="1795"/>
            </a:lvl3pPr>
            <a:lvl4pPr>
              <a:defRPr sz="1795"/>
            </a:lvl4pPr>
            <a:lvl5pPr>
              <a:defRPr sz="1795"/>
            </a:lvl5pPr>
          </a:lstStyle>
          <a:p>
            <a:pPr lvl="0"/>
            <a:r>
              <a:rPr lang="en-GB" altLang="en-US" noProof="0"/>
              <a:t>Click to edit Master text styles</a:t>
            </a:r>
          </a:p>
          <a:p>
            <a:pPr lvl="1"/>
            <a:r>
              <a:rPr lang="en-GB" altLang="en-US" noProof="0"/>
              <a:t>Second level</a:t>
            </a:r>
          </a:p>
          <a:p>
            <a:pPr lvl="2"/>
            <a:r>
              <a:rPr lang="en-GB" altLang="en-US" noProof="0"/>
              <a:t>Third level</a:t>
            </a:r>
          </a:p>
          <a:p>
            <a:pPr lvl="3"/>
            <a:r>
              <a:rPr lang="en-GB" altLang="en-US" noProof="0"/>
              <a:t>Fourth level</a:t>
            </a:r>
          </a:p>
          <a:p>
            <a:pPr lvl="4"/>
            <a:r>
              <a:rPr lang="en-GB" altLang="en-US" noProof="0"/>
              <a:t>Fifth level</a:t>
            </a:r>
          </a:p>
        </p:txBody>
      </p:sp>
      <p:cxnSp>
        <p:nvCxnSpPr>
          <p:cNvPr id="8" name="Straight Connector 7">
            <a:extLst>
              <a:ext uri="{FF2B5EF4-FFF2-40B4-BE49-F238E27FC236}">
                <a16:creationId xmlns:a16="http://schemas.microsoft.com/office/drawing/2014/main" id="{FDDE0A18-E398-40EE-9B5C-EFF1AB1879B0}"/>
              </a:ext>
            </a:extLst>
          </p:cNvPr>
          <p:cNvCxnSpPr>
            <a:cxnSpLocks/>
          </p:cNvCxnSpPr>
          <p:nvPr userDrawn="1"/>
        </p:nvCxnSpPr>
        <p:spPr>
          <a:xfrm>
            <a:off x="220831" y="6422971"/>
            <a:ext cx="11703996" cy="0"/>
          </a:xfrm>
          <a:prstGeom prst="line">
            <a:avLst/>
          </a:prstGeom>
          <a:ln w="9525" cmpd="sng">
            <a:solidFill>
              <a:srgbClr val="003249"/>
            </a:solidFill>
            <a:prstDash val="solid"/>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54FC899-091E-48CC-B4A2-B442B733582F}"/>
              </a:ext>
            </a:extLst>
          </p:cNvPr>
          <p:cNvCxnSpPr/>
          <p:nvPr userDrawn="1"/>
        </p:nvCxnSpPr>
        <p:spPr>
          <a:xfrm>
            <a:off x="217667" y="882193"/>
            <a:ext cx="11736308" cy="0"/>
          </a:xfrm>
          <a:prstGeom prst="line">
            <a:avLst/>
          </a:prstGeom>
          <a:ln w="9525">
            <a:solidFill>
              <a:srgbClr val="00324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61863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_PATCH">
    <p:bg>
      <p:bgPr>
        <a:blipFill dpi="0" rotWithShape="1">
          <a:blip r:embed="rId2" cstate="email">
            <a:lum/>
            <a:extLst>
              <a:ext uri="{28A0092B-C50C-407E-A947-70E740481C1C}">
                <a14:useLocalDpi xmlns:a14="http://schemas.microsoft.com/office/drawing/2010/main"/>
              </a:ext>
            </a:extLst>
          </a:blip>
          <a:srcRect/>
          <a:stretch>
            <a:fillRect l="14000"/>
          </a:stretch>
        </a:blipFill>
        <a:effectLst/>
      </p:bgPr>
    </p:bg>
    <p:spTree>
      <p:nvGrpSpPr>
        <p:cNvPr id="1" name=""/>
        <p:cNvGrpSpPr/>
        <p:nvPr/>
      </p:nvGrpSpPr>
      <p:grpSpPr>
        <a:xfrm>
          <a:off x="0" y="0"/>
          <a:ext cx="0" cy="0"/>
          <a:chOff x="0" y="0"/>
          <a:chExt cx="0" cy="0"/>
        </a:xfrm>
      </p:grpSpPr>
      <p:pic>
        <p:nvPicPr>
          <p:cNvPr id="3" name="ESA_Patch_Bakground">
            <a:extLst>
              <a:ext uri="{FF2B5EF4-FFF2-40B4-BE49-F238E27FC236}">
                <a16:creationId xmlns:a16="http://schemas.microsoft.com/office/drawing/2014/main" id="{3166371E-08A8-F918-AF9E-A0F5A7AE8E21}"/>
              </a:ext>
            </a:extLst>
          </p:cNvPr>
          <p:cNvPicPr>
            <a:picLocks noGrp="1" noRot="1" noChangeAspect="1" noMove="1" noResize="1" noEditPoints="1" noAdjustHandles="1" noChangeArrowheads="1" noChangeShapeType="1" noCrop="1"/>
          </p:cNvPicPr>
          <p:nvPr userDrawn="1"/>
        </p:nvPicPr>
        <p:blipFill>
          <a:blip r:embed="rId3" cstate="email">
            <a:alphaModFix/>
            <a:extLst>
              <a:ext uri="{28A0092B-C50C-407E-A947-70E740481C1C}">
                <a14:useLocalDpi xmlns:a14="http://schemas.microsoft.com/office/drawing/2010/main"/>
              </a:ext>
            </a:extLst>
          </a:blip>
          <a:srcRect l="-6403"/>
          <a:stretch>
            <a:fillRect/>
          </a:stretch>
        </p:blipFill>
        <p:spPr>
          <a:xfrm>
            <a:off x="1451706" y="9350"/>
            <a:ext cx="10756918" cy="6839300"/>
          </a:xfrm>
          <a:prstGeom prst="rect">
            <a:avLst/>
          </a:prstGeom>
        </p:spPr>
      </p:pic>
      <p:sp>
        <p:nvSpPr>
          <p:cNvPr id="4" name="Rectangle_Slight_Transparent">
            <a:extLst>
              <a:ext uri="{FF2B5EF4-FFF2-40B4-BE49-F238E27FC236}">
                <a16:creationId xmlns:a16="http://schemas.microsoft.com/office/drawing/2014/main" id="{0F6FAC84-62D8-DFFD-02E2-17D0384BA901}"/>
              </a:ext>
            </a:extLst>
          </p:cNvPr>
          <p:cNvSpPr>
            <a:spLocks noGrp="1" noRot="1" noMove="1" noResize="1" noEditPoints="1" noAdjustHandles="1" noChangeArrowheads="1" noChangeShapeType="1"/>
          </p:cNvSpPr>
          <p:nvPr userDrawn="1"/>
        </p:nvSpPr>
        <p:spPr>
          <a:xfrm>
            <a:off x="0" y="9351"/>
            <a:ext cx="6005120" cy="6839299"/>
          </a:xfrm>
          <a:prstGeom prst="rect">
            <a:avLst/>
          </a:prstGeom>
          <a:gradFill flip="none" rotWithShape="1">
            <a:gsLst>
              <a:gs pos="0">
                <a:schemeClr val="tx2">
                  <a:alpha val="90000"/>
                </a:schemeClr>
              </a:gs>
              <a:gs pos="55000">
                <a:schemeClr val="tx1"/>
              </a:gs>
            </a:gsLst>
            <a:lin ang="120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sz="1795"/>
          </a:p>
        </p:txBody>
      </p:sp>
      <p:grpSp>
        <p:nvGrpSpPr>
          <p:cNvPr id="10" name="Triangles">
            <a:extLst>
              <a:ext uri="{FF2B5EF4-FFF2-40B4-BE49-F238E27FC236}">
                <a16:creationId xmlns:a16="http://schemas.microsoft.com/office/drawing/2014/main" id="{72C33E97-CEE1-A961-662E-E288E3B0F602}"/>
              </a:ext>
            </a:extLst>
          </p:cNvPr>
          <p:cNvGrpSpPr>
            <a:grpSpLocks noGrp="1" noUngrp="1" noRot="1" noMove="1" noResize="1"/>
          </p:cNvGrpSpPr>
          <p:nvPr userDrawn="1"/>
        </p:nvGrpSpPr>
        <p:grpSpPr>
          <a:xfrm>
            <a:off x="4518913" y="9351"/>
            <a:ext cx="2977714" cy="6839298"/>
            <a:chOff x="4518913" y="9351"/>
            <a:chExt cx="2977714" cy="6839298"/>
          </a:xfrm>
        </p:grpSpPr>
        <p:sp>
          <p:nvSpPr>
            <p:cNvPr id="5" name="Triangle Down">
              <a:extLst>
                <a:ext uri="{FF2B5EF4-FFF2-40B4-BE49-F238E27FC236}">
                  <a16:creationId xmlns:a16="http://schemas.microsoft.com/office/drawing/2014/main" id="{FA51182A-308C-A774-0CA2-0B3F09FAC1CB}"/>
                </a:ext>
              </a:extLst>
            </p:cNvPr>
            <p:cNvSpPr>
              <a:spLocks noGrp="1" noRot="1" noMove="1" noResize="1" noEditPoints="1" noAdjustHandles="1" noChangeArrowheads="1" noChangeShapeType="1"/>
            </p:cNvSpPr>
            <p:nvPr userDrawn="1"/>
          </p:nvSpPr>
          <p:spPr>
            <a:xfrm>
              <a:off x="4518913" y="3429000"/>
              <a:ext cx="1491508" cy="3419649"/>
            </a:xfrm>
            <a:prstGeom prst="triangle">
              <a:avLst>
                <a:gd name="adj" fmla="val 100000"/>
              </a:avLst>
            </a:prstGeom>
            <a:solidFill>
              <a:schemeClr val="tx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sz="1795"/>
            </a:p>
          </p:txBody>
        </p:sp>
        <p:sp>
          <p:nvSpPr>
            <p:cNvPr id="6" name="Triangle Up">
              <a:extLst>
                <a:ext uri="{FF2B5EF4-FFF2-40B4-BE49-F238E27FC236}">
                  <a16:creationId xmlns:a16="http://schemas.microsoft.com/office/drawing/2014/main" id="{FF733385-3A17-04AB-9E4A-53DBCE875DFD}"/>
                </a:ext>
              </a:extLst>
            </p:cNvPr>
            <p:cNvSpPr>
              <a:spLocks noGrp="1" noRot="1" noMove="1" noResize="1" noEditPoints="1" noAdjustHandles="1" noChangeArrowheads="1" noChangeShapeType="1"/>
            </p:cNvSpPr>
            <p:nvPr userDrawn="1"/>
          </p:nvSpPr>
          <p:spPr>
            <a:xfrm rot="10800000">
              <a:off x="6005119" y="9351"/>
              <a:ext cx="1491508" cy="3419649"/>
            </a:xfrm>
            <a:prstGeom prst="triangle">
              <a:avLst>
                <a:gd name="adj" fmla="val 100000"/>
              </a:avLst>
            </a:prstGeom>
            <a:solidFill>
              <a:schemeClr val="tx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sz="1795"/>
            </a:p>
          </p:txBody>
        </p:sp>
      </p:grpSp>
      <p:pic>
        <p:nvPicPr>
          <p:cNvPr id="2" name="IMG_ESA_Logo">
            <a:extLst>
              <a:ext uri="{FF2B5EF4-FFF2-40B4-BE49-F238E27FC236}">
                <a16:creationId xmlns:a16="http://schemas.microsoft.com/office/drawing/2014/main" id="{A18A21CA-8932-95CA-AB64-61B39E1685A4}"/>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4"/>
              </a:ext>
            </a:extLst>
          </a:blip>
          <a:srcRect/>
          <a:stretch/>
        </p:blipFill>
        <p:spPr>
          <a:xfrm>
            <a:off x="-41955" y="-88018"/>
            <a:ext cx="3145917" cy="2300288"/>
          </a:xfrm>
          <a:prstGeom prst="rect">
            <a:avLst/>
          </a:prstGeom>
        </p:spPr>
      </p:pic>
      <p:sp>
        <p:nvSpPr>
          <p:cNvPr id="13" name="Content">
            <a:extLst>
              <a:ext uri="{FF2B5EF4-FFF2-40B4-BE49-F238E27FC236}">
                <a16:creationId xmlns:a16="http://schemas.microsoft.com/office/drawing/2014/main" id="{563D2ACA-2794-B881-BF23-8D7A58A74A7C}"/>
              </a:ext>
            </a:extLst>
          </p:cNvPr>
          <p:cNvSpPr>
            <a:spLocks noGrp="1"/>
          </p:cNvSpPr>
          <p:nvPr>
            <p:ph type="body" sz="quarter" idx="15" hasCustomPrompt="1"/>
          </p:nvPr>
        </p:nvSpPr>
        <p:spPr>
          <a:xfrm>
            <a:off x="566737" y="2714625"/>
            <a:ext cx="4943475" cy="3419649"/>
          </a:xfrm>
          <a:prstGeom prst="rect">
            <a:avLst/>
          </a:prstGeom>
        </p:spPr>
        <p:txBody>
          <a:bodyPr lIns="72000" tIns="54000" rIns="72000" bIns="54000">
            <a:noAutofit/>
          </a:bodyPr>
          <a:lstStyle>
            <a:lvl1pPr marL="0" indent="0" defTabSz="900000">
              <a:lnSpc>
                <a:spcPts val="3600"/>
              </a:lnSpc>
              <a:spcBef>
                <a:spcPts val="0"/>
              </a:spcBef>
              <a:spcAft>
                <a:spcPts val="0"/>
              </a:spcAft>
              <a:buNone/>
              <a:tabLst>
                <a:tab pos="5400000" algn="l"/>
              </a:tabLst>
              <a:defRPr>
                <a:solidFill>
                  <a:schemeClr val="bg2"/>
                </a:solidFill>
              </a:defRPr>
            </a:lvl1pPr>
          </a:lstStyle>
          <a:p>
            <a:pPr>
              <a:lnSpc>
                <a:spcPts val="3610"/>
              </a:lnSpc>
            </a:pPr>
            <a:r>
              <a:rPr lang="en-US" sz="2800" b="1">
                <a:solidFill>
                  <a:srgbClr val="FEFFFF"/>
                </a:solidFill>
                <a:latin typeface="NotesEsa" panose="02000506030000020004" pitchFamily="2" charset="77"/>
                <a:cs typeface="Arial" panose="020B0604020202020204" pitchFamily="34" charset="0"/>
              </a:rPr>
              <a:t>ELEVATING THE FUTURE OF EUROPE</a:t>
            </a:r>
          </a:p>
        </p:txBody>
      </p:sp>
      <p:sp>
        <p:nvSpPr>
          <p:cNvPr id="11" name="ESA_SecurityMarking">
            <a:extLst>
              <a:ext uri="{FF2B5EF4-FFF2-40B4-BE49-F238E27FC236}">
                <a16:creationId xmlns:a16="http://schemas.microsoft.com/office/drawing/2014/main" id="{4DD155FB-85D0-A19D-FAFF-5986C4E449C0}"/>
              </a:ext>
            </a:extLst>
          </p:cNvPr>
          <p:cNvSpPr>
            <a:spLocks noGrp="1" noRot="1" noMove="1" noResize="1" noEditPoints="1" noAdjustHandles="1" noChangeArrowheads="1" noChangeShapeType="1"/>
          </p:cNvSpPr>
          <p:nvPr>
            <p:ph type="body" sz="quarter" idx="14" hasCustomPrompt="1"/>
          </p:nvPr>
        </p:nvSpPr>
        <p:spPr>
          <a:xfrm>
            <a:off x="1124935" y="52068"/>
            <a:ext cx="4943475" cy="214856"/>
          </a:xfrm>
          <a:prstGeom prst="rect">
            <a:avLst/>
          </a:prstGeom>
        </p:spPr>
        <p:txBody>
          <a:bodyPr anchor="ctr"/>
          <a:lstStyle>
            <a:lvl1pPr algn="r">
              <a:spcBef>
                <a:spcPct val="50000"/>
              </a:spcBef>
              <a:buNone/>
              <a:defRPr sz="900">
                <a:solidFill>
                  <a:srgbClr val="738087"/>
                </a:solidFill>
                <a:latin typeface="+mn-lt"/>
              </a:defRPr>
            </a:lvl1pPr>
          </a:lstStyle>
          <a:p>
            <a:pPr algn="r">
              <a:spcBef>
                <a:spcPct val="50000"/>
              </a:spcBef>
            </a:pPr>
            <a:r>
              <a:rPr lang="en-GB" sz="800">
                <a:solidFill>
                  <a:srgbClr val="8197A6"/>
                </a:solidFill>
                <a:latin typeface="Arial" panose="020B0604020202020204" pitchFamily="34" charset="0"/>
                <a:cs typeface="Arial" panose="020B0604020202020204" pitchFamily="34" charset="0"/>
              </a:rPr>
              <a:t>ESA UNCLASSIFIED – For ESA Official Use Only</a:t>
            </a:r>
          </a:p>
        </p:txBody>
      </p:sp>
    </p:spTree>
    <p:extLst>
      <p:ext uri="{BB962C8B-B14F-4D97-AF65-F5344CB8AC3E}">
        <p14:creationId xmlns:p14="http://schemas.microsoft.com/office/powerpoint/2010/main" val="14790913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USTOM_BULLETS">
    <p:spTree>
      <p:nvGrpSpPr>
        <p:cNvPr id="1" name=""/>
        <p:cNvGrpSpPr/>
        <p:nvPr/>
      </p:nvGrpSpPr>
      <p:grpSpPr>
        <a:xfrm>
          <a:off x="0" y="0"/>
          <a:ext cx="0" cy="0"/>
          <a:chOff x="0" y="0"/>
          <a:chExt cx="0" cy="0"/>
        </a:xfrm>
      </p:grpSpPr>
      <p:sp>
        <p:nvSpPr>
          <p:cNvPr id="153" name="Picture Placeholder">
            <a:extLst>
              <a:ext uri="{FF2B5EF4-FFF2-40B4-BE49-F238E27FC236}">
                <a16:creationId xmlns:a16="http://schemas.microsoft.com/office/drawing/2014/main" id="{FFFDE754-1BE4-FA29-927B-E1EC86D48A0D}"/>
              </a:ext>
            </a:extLst>
          </p:cNvPr>
          <p:cNvSpPr>
            <a:spLocks noGrp="1" noRot="1" noMove="1" noResize="1" noEditPoints="1" noAdjustHandles="1" noChangeArrowheads="1" noChangeShapeType="1"/>
          </p:cNvSpPr>
          <p:nvPr>
            <p:ph type="pic" sz="quarter" idx="16"/>
          </p:nvPr>
        </p:nvSpPr>
        <p:spPr>
          <a:xfrm>
            <a:off x="4305396" y="1519863"/>
            <a:ext cx="7887805" cy="4440915"/>
          </a:xfrm>
          <a:custGeom>
            <a:avLst/>
            <a:gdLst>
              <a:gd name="csX0" fmla="*/ 2033761 w 7887805"/>
              <a:gd name="csY0" fmla="*/ 0 h 4440915"/>
              <a:gd name="csX1" fmla="*/ 7887805 w 7887805"/>
              <a:gd name="csY1" fmla="*/ 0 h 4440915"/>
              <a:gd name="csX2" fmla="*/ 7887805 w 7887805"/>
              <a:gd name="csY2" fmla="*/ 4440915 h 4440915"/>
              <a:gd name="csX3" fmla="*/ 0 w 7887805"/>
              <a:gd name="csY3" fmla="*/ 4440915 h 4440915"/>
            </a:gdLst>
            <a:ahLst/>
            <a:cxnLst>
              <a:cxn ang="0">
                <a:pos x="csX0" y="csY0"/>
              </a:cxn>
              <a:cxn ang="0">
                <a:pos x="csX1" y="csY1"/>
              </a:cxn>
              <a:cxn ang="0">
                <a:pos x="csX2" y="csY2"/>
              </a:cxn>
              <a:cxn ang="0">
                <a:pos x="csX3" y="csY3"/>
              </a:cxn>
            </a:cxnLst>
            <a:rect l="l" t="t" r="r" b="b"/>
            <a:pathLst>
              <a:path w="7887805" h="4440915">
                <a:moveTo>
                  <a:pt x="2033761" y="0"/>
                </a:moveTo>
                <a:lnTo>
                  <a:pt x="7887805" y="0"/>
                </a:lnTo>
                <a:lnTo>
                  <a:pt x="7887805" y="4440915"/>
                </a:lnTo>
                <a:lnTo>
                  <a:pt x="0" y="4440915"/>
                </a:lnTo>
                <a:close/>
              </a:path>
            </a:pathLst>
          </a:custGeom>
          <a:blipFill>
            <a:blip r:embed="rId2" cstate="email">
              <a:extLst>
                <a:ext uri="{28A0092B-C50C-407E-A947-70E740481C1C}">
                  <a14:useLocalDpi xmlns:a14="http://schemas.microsoft.com/office/drawing/2010/main"/>
                </a:ext>
              </a:extLst>
            </a:blip>
            <a:stretch>
              <a:fillRect/>
            </a:stretch>
          </a:blipFill>
        </p:spPr>
        <p:txBody>
          <a:bodyPr wrap="square">
            <a:noAutofit/>
          </a:bodyPr>
          <a:lstStyle/>
          <a:p>
            <a:endParaRPr lang="en-US"/>
          </a:p>
        </p:txBody>
      </p:sp>
      <p:sp>
        <p:nvSpPr>
          <p:cNvPr id="149" name="Bullet Point 06">
            <a:extLst>
              <a:ext uri="{FF2B5EF4-FFF2-40B4-BE49-F238E27FC236}">
                <a16:creationId xmlns:a16="http://schemas.microsoft.com/office/drawing/2014/main" id="{70FBC66B-2017-584A-36F5-33CB7C925DED}"/>
              </a:ext>
            </a:extLst>
          </p:cNvPr>
          <p:cNvSpPr>
            <a:spLocks noGrp="1" noRot="1" noMove="1" noResize="1" noEditPoints="1" noAdjustHandles="1" noChangeArrowheads="1" noChangeShapeType="1"/>
          </p:cNvSpPr>
          <p:nvPr>
            <p:ph type="body" sz="quarter" idx="15" hasCustomPrompt="1"/>
          </p:nvPr>
        </p:nvSpPr>
        <p:spPr>
          <a:xfrm>
            <a:off x="360000" y="4945565"/>
            <a:ext cx="4019550" cy="388081"/>
          </a:xfrm>
          <a:prstGeom prst="rect">
            <a:avLst/>
          </a:prstGeom>
        </p:spPr>
        <p:txBody>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atin typeface="Arial" panose="020B0604020202020204" pitchFamily="34" charset="0"/>
                <a:cs typeface="Arial" panose="020B0604020202020204" pitchFamily="34" charset="0"/>
              </a:defRPr>
            </a:lvl1pPr>
          </a:lstStyle>
          <a:p>
            <a:pPr lvl="0"/>
            <a:r>
              <a:rPr lang="en-US"/>
              <a:t>Bullet point 06</a:t>
            </a:r>
          </a:p>
          <a:p>
            <a:pPr lvl="0"/>
            <a:endParaRPr lang="en-US"/>
          </a:p>
        </p:txBody>
      </p:sp>
      <p:grpSp>
        <p:nvGrpSpPr>
          <p:cNvPr id="123" name="Bullet #6">
            <a:extLst>
              <a:ext uri="{FF2B5EF4-FFF2-40B4-BE49-F238E27FC236}">
                <a16:creationId xmlns:a16="http://schemas.microsoft.com/office/drawing/2014/main" id="{F2D61CEA-50E6-C9C8-D904-DE4F9B8CFBD9}"/>
              </a:ext>
            </a:extLst>
          </p:cNvPr>
          <p:cNvGrpSpPr>
            <a:grpSpLocks noGrp="1" noUngrp="1" noRot="1" noMove="1" noResize="1"/>
          </p:cNvGrpSpPr>
          <p:nvPr userDrawn="1"/>
        </p:nvGrpSpPr>
        <p:grpSpPr>
          <a:xfrm>
            <a:off x="-2376" y="5000555"/>
            <a:ext cx="377203" cy="182284"/>
            <a:chOff x="-2382" y="2183119"/>
            <a:chExt cx="378234" cy="182782"/>
          </a:xfrm>
        </p:grpSpPr>
        <p:sp>
          <p:nvSpPr>
            <p:cNvPr id="124" name="Triangle">
              <a:extLst>
                <a:ext uri="{FF2B5EF4-FFF2-40B4-BE49-F238E27FC236}">
                  <a16:creationId xmlns:a16="http://schemas.microsoft.com/office/drawing/2014/main" id="{D31BECB3-8A1E-4B89-C74A-EE29C752C4A2}"/>
                </a:ext>
              </a:extLst>
            </p:cNvPr>
            <p:cNvSpPr>
              <a:spLocks noGrp="1" noRot="1" noMove="1" noResize="1" noEditPoints="1" noAdjustHandles="1" noChangeArrowheads="1" noChangeShapeType="1"/>
            </p:cNvSpPr>
            <p:nvPr/>
          </p:nvSpPr>
          <p:spPr>
            <a:xfrm rot="10800000">
              <a:off x="296130" y="2183119"/>
              <a:ext cx="79722" cy="182782"/>
            </a:xfrm>
            <a:prstGeom prst="triangle">
              <a:avLst>
                <a:gd name="adj" fmla="val 100000"/>
              </a:avLst>
            </a:prstGeom>
            <a:solidFill>
              <a:schemeClr val="tx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1931" fontAlgn="base">
                <a:spcBef>
                  <a:spcPct val="0"/>
                </a:spcBef>
                <a:spcAft>
                  <a:spcPct val="0"/>
                </a:spcAft>
              </a:pPr>
              <a:endParaRPr lang="en-IT" sz="1795">
                <a:solidFill>
                  <a:srgbClr val="FEFFFF"/>
                </a:solidFill>
                <a:latin typeface="Arial" panose="020B0604020202020204"/>
              </a:endParaRPr>
            </a:p>
          </p:txBody>
        </p:sp>
        <p:sp>
          <p:nvSpPr>
            <p:cNvPr id="125" name="Rectangle">
              <a:extLst>
                <a:ext uri="{FF2B5EF4-FFF2-40B4-BE49-F238E27FC236}">
                  <a16:creationId xmlns:a16="http://schemas.microsoft.com/office/drawing/2014/main" id="{7E6255A5-CB91-1EDF-D859-9BB11205B176}"/>
                </a:ext>
              </a:extLst>
            </p:cNvPr>
            <p:cNvSpPr>
              <a:spLocks noGrp="1" noRot="1" noMove="1" noResize="1" noEditPoints="1" noAdjustHandles="1" noChangeArrowheads="1" noChangeShapeType="1"/>
            </p:cNvSpPr>
            <p:nvPr/>
          </p:nvSpPr>
          <p:spPr>
            <a:xfrm>
              <a:off x="-2382" y="2183119"/>
              <a:ext cx="273951" cy="1827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1931" fontAlgn="base">
                <a:spcBef>
                  <a:spcPct val="0"/>
                </a:spcBef>
                <a:spcAft>
                  <a:spcPct val="0"/>
                </a:spcAft>
              </a:pPr>
              <a:endParaRPr lang="en-IT" sz="1795">
                <a:solidFill>
                  <a:srgbClr val="FEFFFF"/>
                </a:solidFill>
                <a:latin typeface="Arial" panose="020B0604020202020204"/>
              </a:endParaRPr>
            </a:p>
          </p:txBody>
        </p:sp>
      </p:grpSp>
      <p:sp>
        <p:nvSpPr>
          <p:cNvPr id="148" name="Bullet Point 05">
            <a:extLst>
              <a:ext uri="{FF2B5EF4-FFF2-40B4-BE49-F238E27FC236}">
                <a16:creationId xmlns:a16="http://schemas.microsoft.com/office/drawing/2014/main" id="{8293B484-F234-96DD-543E-C38FFDFF6F6C}"/>
              </a:ext>
            </a:extLst>
          </p:cNvPr>
          <p:cNvSpPr>
            <a:spLocks noGrp="1" noRot="1" noMove="1" noResize="1" noEditPoints="1" noAdjustHandles="1" noChangeArrowheads="1" noChangeShapeType="1"/>
          </p:cNvSpPr>
          <p:nvPr>
            <p:ph type="body" sz="quarter" idx="14" hasCustomPrompt="1"/>
          </p:nvPr>
        </p:nvSpPr>
        <p:spPr>
          <a:xfrm>
            <a:off x="360000" y="4351704"/>
            <a:ext cx="4019550" cy="388081"/>
          </a:xfrm>
          <a:prstGeom prst="rect">
            <a:avLst/>
          </a:prstGeom>
        </p:spPr>
        <p:txBody>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atin typeface="Arial" panose="020B0604020202020204" pitchFamily="34" charset="0"/>
                <a:cs typeface="Arial" panose="020B0604020202020204" pitchFamily="34" charset="0"/>
              </a:defRPr>
            </a:lvl1pPr>
          </a:lstStyle>
          <a:p>
            <a:pPr lvl="0"/>
            <a:r>
              <a:rPr lang="en-US"/>
              <a:t>Bullet point 05</a:t>
            </a:r>
          </a:p>
          <a:p>
            <a:pPr lvl="0"/>
            <a:endParaRPr lang="en-US"/>
          </a:p>
        </p:txBody>
      </p:sp>
      <p:grpSp>
        <p:nvGrpSpPr>
          <p:cNvPr id="120" name="Bullet #5">
            <a:extLst>
              <a:ext uri="{FF2B5EF4-FFF2-40B4-BE49-F238E27FC236}">
                <a16:creationId xmlns:a16="http://schemas.microsoft.com/office/drawing/2014/main" id="{4640EBDE-BC52-CC82-41F2-30978288A4D5}"/>
              </a:ext>
            </a:extLst>
          </p:cNvPr>
          <p:cNvGrpSpPr>
            <a:grpSpLocks noGrp="1" noUngrp="1" noRot="1" noMove="1" noResize="1"/>
          </p:cNvGrpSpPr>
          <p:nvPr userDrawn="1"/>
        </p:nvGrpSpPr>
        <p:grpSpPr>
          <a:xfrm>
            <a:off x="-2375" y="4421593"/>
            <a:ext cx="377202" cy="182284"/>
            <a:chOff x="-2382" y="2539031"/>
            <a:chExt cx="378233" cy="182782"/>
          </a:xfrm>
        </p:grpSpPr>
        <p:sp>
          <p:nvSpPr>
            <p:cNvPr id="121" name="Triangle">
              <a:extLst>
                <a:ext uri="{FF2B5EF4-FFF2-40B4-BE49-F238E27FC236}">
                  <a16:creationId xmlns:a16="http://schemas.microsoft.com/office/drawing/2014/main" id="{AEB5AF8C-4594-F9F4-7827-370A52A2EC50}"/>
                </a:ext>
              </a:extLst>
            </p:cNvPr>
            <p:cNvSpPr>
              <a:spLocks noGrp="1" noRot="1" noMove="1" noResize="1" noEditPoints="1" noAdjustHandles="1" noChangeArrowheads="1" noChangeShapeType="1"/>
            </p:cNvSpPr>
            <p:nvPr/>
          </p:nvSpPr>
          <p:spPr>
            <a:xfrm rot="10800000">
              <a:off x="296129" y="2539031"/>
              <a:ext cx="79722" cy="182782"/>
            </a:xfrm>
            <a:prstGeom prst="triangle">
              <a:avLst>
                <a:gd name="adj" fmla="val 100000"/>
              </a:avLst>
            </a:prstGeom>
            <a:solidFill>
              <a:schemeClr val="tx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1931" fontAlgn="base">
                <a:spcBef>
                  <a:spcPct val="0"/>
                </a:spcBef>
                <a:spcAft>
                  <a:spcPct val="0"/>
                </a:spcAft>
              </a:pPr>
              <a:endParaRPr lang="en-IT" sz="1795">
                <a:solidFill>
                  <a:srgbClr val="FEFFFF"/>
                </a:solidFill>
                <a:latin typeface="Arial" panose="020B0604020202020204"/>
              </a:endParaRPr>
            </a:p>
          </p:txBody>
        </p:sp>
        <p:sp>
          <p:nvSpPr>
            <p:cNvPr id="122" name="Rectangle">
              <a:extLst>
                <a:ext uri="{FF2B5EF4-FFF2-40B4-BE49-F238E27FC236}">
                  <a16:creationId xmlns:a16="http://schemas.microsoft.com/office/drawing/2014/main" id="{05F9183F-54BA-F083-DEEF-EAB3A8B1C067}"/>
                </a:ext>
              </a:extLst>
            </p:cNvPr>
            <p:cNvSpPr>
              <a:spLocks noGrp="1" noRot="1" noMove="1" noResize="1" noEditPoints="1" noAdjustHandles="1" noChangeArrowheads="1" noChangeShapeType="1"/>
            </p:cNvSpPr>
            <p:nvPr/>
          </p:nvSpPr>
          <p:spPr>
            <a:xfrm>
              <a:off x="-2382" y="2539031"/>
              <a:ext cx="273951" cy="1827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1931" fontAlgn="base">
                <a:spcBef>
                  <a:spcPct val="0"/>
                </a:spcBef>
                <a:spcAft>
                  <a:spcPct val="0"/>
                </a:spcAft>
              </a:pPr>
              <a:endParaRPr lang="en-IT" sz="1795">
                <a:solidFill>
                  <a:srgbClr val="FEFFFF"/>
                </a:solidFill>
                <a:latin typeface="Arial" panose="020B0604020202020204"/>
              </a:endParaRPr>
            </a:p>
          </p:txBody>
        </p:sp>
      </p:grpSp>
      <p:sp>
        <p:nvSpPr>
          <p:cNvPr id="147" name="Bullet Point 04">
            <a:extLst>
              <a:ext uri="{FF2B5EF4-FFF2-40B4-BE49-F238E27FC236}">
                <a16:creationId xmlns:a16="http://schemas.microsoft.com/office/drawing/2014/main" id="{07CCAB1D-11F5-199D-7F6C-202C3829A910}"/>
              </a:ext>
            </a:extLst>
          </p:cNvPr>
          <p:cNvSpPr>
            <a:spLocks noGrp="1" noRot="1" noMove="1" noResize="1" noEditPoints="1" noAdjustHandles="1" noChangeArrowheads="1" noChangeShapeType="1"/>
          </p:cNvSpPr>
          <p:nvPr>
            <p:ph type="body" sz="quarter" idx="13" hasCustomPrompt="1"/>
          </p:nvPr>
        </p:nvSpPr>
        <p:spPr>
          <a:xfrm>
            <a:off x="360000" y="3776893"/>
            <a:ext cx="4019550" cy="388081"/>
          </a:xfrm>
          <a:prstGeom prst="rect">
            <a:avLst/>
          </a:prstGeom>
        </p:spPr>
        <p:txBody>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atin typeface="Arial" panose="020B0604020202020204" pitchFamily="34" charset="0"/>
                <a:cs typeface="Arial" panose="020B0604020202020204" pitchFamily="34" charset="0"/>
              </a:defRPr>
            </a:lvl1pPr>
          </a:lstStyle>
          <a:p>
            <a:pPr lvl="0"/>
            <a:r>
              <a:rPr lang="en-US"/>
              <a:t>Bullet point 04</a:t>
            </a:r>
          </a:p>
          <a:p>
            <a:pPr lvl="0"/>
            <a:endParaRPr lang="en-US"/>
          </a:p>
        </p:txBody>
      </p:sp>
      <p:grpSp>
        <p:nvGrpSpPr>
          <p:cNvPr id="117" name="Bullet #4">
            <a:extLst>
              <a:ext uri="{FF2B5EF4-FFF2-40B4-BE49-F238E27FC236}">
                <a16:creationId xmlns:a16="http://schemas.microsoft.com/office/drawing/2014/main" id="{CBD3A258-9576-B6CF-011B-69C40374A30C}"/>
              </a:ext>
            </a:extLst>
          </p:cNvPr>
          <p:cNvGrpSpPr>
            <a:grpSpLocks noGrp="1" noUngrp="1" noRot="1" noMove="1" noResize="1"/>
          </p:cNvGrpSpPr>
          <p:nvPr userDrawn="1"/>
        </p:nvGrpSpPr>
        <p:grpSpPr>
          <a:xfrm>
            <a:off x="5616" y="3842631"/>
            <a:ext cx="377203" cy="182284"/>
            <a:chOff x="-2382" y="2183119"/>
            <a:chExt cx="378234" cy="182782"/>
          </a:xfrm>
        </p:grpSpPr>
        <p:sp>
          <p:nvSpPr>
            <p:cNvPr id="118" name="Triangle">
              <a:extLst>
                <a:ext uri="{FF2B5EF4-FFF2-40B4-BE49-F238E27FC236}">
                  <a16:creationId xmlns:a16="http://schemas.microsoft.com/office/drawing/2014/main" id="{B38B08B1-973D-0A82-7434-6F5E172200DF}"/>
                </a:ext>
              </a:extLst>
            </p:cNvPr>
            <p:cNvSpPr>
              <a:spLocks noGrp="1" noRot="1" noMove="1" noResize="1" noEditPoints="1" noAdjustHandles="1" noChangeArrowheads="1" noChangeShapeType="1"/>
            </p:cNvSpPr>
            <p:nvPr/>
          </p:nvSpPr>
          <p:spPr>
            <a:xfrm rot="10800000">
              <a:off x="296130" y="2183119"/>
              <a:ext cx="79722" cy="182782"/>
            </a:xfrm>
            <a:prstGeom prst="triangle">
              <a:avLst>
                <a:gd name="adj" fmla="val 100000"/>
              </a:avLst>
            </a:prstGeom>
            <a:solidFill>
              <a:schemeClr val="tx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1931" fontAlgn="base">
                <a:spcBef>
                  <a:spcPct val="0"/>
                </a:spcBef>
                <a:spcAft>
                  <a:spcPct val="0"/>
                </a:spcAft>
              </a:pPr>
              <a:endParaRPr lang="en-IT" sz="1795">
                <a:solidFill>
                  <a:srgbClr val="FEFFFF"/>
                </a:solidFill>
                <a:latin typeface="Arial" panose="020B0604020202020204"/>
              </a:endParaRPr>
            </a:p>
          </p:txBody>
        </p:sp>
        <p:sp>
          <p:nvSpPr>
            <p:cNvPr id="119" name="Rectangle">
              <a:extLst>
                <a:ext uri="{FF2B5EF4-FFF2-40B4-BE49-F238E27FC236}">
                  <a16:creationId xmlns:a16="http://schemas.microsoft.com/office/drawing/2014/main" id="{24115B47-2E42-17A9-61ED-A26AFD6DFB9C}"/>
                </a:ext>
              </a:extLst>
            </p:cNvPr>
            <p:cNvSpPr>
              <a:spLocks noGrp="1" noRot="1" noMove="1" noResize="1" noEditPoints="1" noAdjustHandles="1" noChangeArrowheads="1" noChangeShapeType="1"/>
            </p:cNvSpPr>
            <p:nvPr/>
          </p:nvSpPr>
          <p:spPr>
            <a:xfrm>
              <a:off x="-2382" y="2183119"/>
              <a:ext cx="273951" cy="1827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1931" fontAlgn="base">
                <a:spcBef>
                  <a:spcPct val="0"/>
                </a:spcBef>
                <a:spcAft>
                  <a:spcPct val="0"/>
                </a:spcAft>
              </a:pPr>
              <a:endParaRPr lang="en-IT" sz="1795">
                <a:solidFill>
                  <a:srgbClr val="FEFFFF"/>
                </a:solidFill>
                <a:latin typeface="Arial" panose="020B0604020202020204"/>
              </a:endParaRPr>
            </a:p>
          </p:txBody>
        </p:sp>
      </p:grpSp>
      <p:sp>
        <p:nvSpPr>
          <p:cNvPr id="146" name="Bullet Point 03">
            <a:extLst>
              <a:ext uri="{FF2B5EF4-FFF2-40B4-BE49-F238E27FC236}">
                <a16:creationId xmlns:a16="http://schemas.microsoft.com/office/drawing/2014/main" id="{04CA841F-9959-7E94-17AC-670FAED4B724}"/>
              </a:ext>
            </a:extLst>
          </p:cNvPr>
          <p:cNvSpPr>
            <a:spLocks noGrp="1" noRot="1" noMove="1" noResize="1" noEditPoints="1" noAdjustHandles="1" noChangeArrowheads="1" noChangeShapeType="1"/>
          </p:cNvSpPr>
          <p:nvPr>
            <p:ph type="body" sz="quarter" idx="12" hasCustomPrompt="1"/>
          </p:nvPr>
        </p:nvSpPr>
        <p:spPr>
          <a:xfrm>
            <a:off x="360000" y="3202322"/>
            <a:ext cx="4019550" cy="388081"/>
          </a:xfrm>
          <a:prstGeom prst="rect">
            <a:avLst/>
          </a:prstGeom>
        </p:spPr>
        <p:txBody>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atin typeface="Arial" panose="020B0604020202020204" pitchFamily="34" charset="0"/>
                <a:cs typeface="Arial" panose="020B0604020202020204" pitchFamily="34" charset="0"/>
              </a:defRPr>
            </a:lvl1pPr>
          </a:lstStyle>
          <a:p>
            <a:pPr lvl="0"/>
            <a:r>
              <a:rPr lang="en-US"/>
              <a:t>Bullet point 03</a:t>
            </a:r>
          </a:p>
          <a:p>
            <a:pPr lvl="0"/>
            <a:endParaRPr lang="en-US"/>
          </a:p>
        </p:txBody>
      </p:sp>
      <p:grpSp>
        <p:nvGrpSpPr>
          <p:cNvPr id="114" name="Bullet #3">
            <a:extLst>
              <a:ext uri="{FF2B5EF4-FFF2-40B4-BE49-F238E27FC236}">
                <a16:creationId xmlns:a16="http://schemas.microsoft.com/office/drawing/2014/main" id="{B6F1FC3C-CE68-4919-4476-9ECFF6F16022}"/>
              </a:ext>
            </a:extLst>
          </p:cNvPr>
          <p:cNvGrpSpPr>
            <a:grpSpLocks noGrp="1" noUngrp="1" noRot="1" noMove="1" noResize="1"/>
          </p:cNvGrpSpPr>
          <p:nvPr userDrawn="1"/>
        </p:nvGrpSpPr>
        <p:grpSpPr>
          <a:xfrm>
            <a:off x="-2376" y="3263669"/>
            <a:ext cx="377203" cy="182284"/>
            <a:chOff x="-2382" y="2183119"/>
            <a:chExt cx="378234" cy="182782"/>
          </a:xfrm>
        </p:grpSpPr>
        <p:sp>
          <p:nvSpPr>
            <p:cNvPr id="115" name="Triangle">
              <a:extLst>
                <a:ext uri="{FF2B5EF4-FFF2-40B4-BE49-F238E27FC236}">
                  <a16:creationId xmlns:a16="http://schemas.microsoft.com/office/drawing/2014/main" id="{1EFF93CA-41D2-0375-C324-1356F584D403}"/>
                </a:ext>
              </a:extLst>
            </p:cNvPr>
            <p:cNvSpPr>
              <a:spLocks noGrp="1" noRot="1" noMove="1" noResize="1" noEditPoints="1" noAdjustHandles="1" noChangeArrowheads="1" noChangeShapeType="1"/>
            </p:cNvSpPr>
            <p:nvPr/>
          </p:nvSpPr>
          <p:spPr>
            <a:xfrm rot="10800000">
              <a:off x="296130" y="2183119"/>
              <a:ext cx="79722" cy="182782"/>
            </a:xfrm>
            <a:prstGeom prst="triangle">
              <a:avLst>
                <a:gd name="adj" fmla="val 100000"/>
              </a:avLst>
            </a:prstGeom>
            <a:solidFill>
              <a:schemeClr val="tx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1931" fontAlgn="base">
                <a:spcBef>
                  <a:spcPct val="0"/>
                </a:spcBef>
                <a:spcAft>
                  <a:spcPct val="0"/>
                </a:spcAft>
              </a:pPr>
              <a:endParaRPr lang="en-IT" sz="1795">
                <a:solidFill>
                  <a:srgbClr val="FEFFFF"/>
                </a:solidFill>
                <a:latin typeface="Arial" panose="020B0604020202020204"/>
              </a:endParaRPr>
            </a:p>
          </p:txBody>
        </p:sp>
        <p:sp>
          <p:nvSpPr>
            <p:cNvPr id="116" name="Rectangle">
              <a:extLst>
                <a:ext uri="{FF2B5EF4-FFF2-40B4-BE49-F238E27FC236}">
                  <a16:creationId xmlns:a16="http://schemas.microsoft.com/office/drawing/2014/main" id="{EAFB210D-4423-65EC-FB3F-1D23F603E3DB}"/>
                </a:ext>
              </a:extLst>
            </p:cNvPr>
            <p:cNvSpPr>
              <a:spLocks noGrp="1" noRot="1" noMove="1" noResize="1" noEditPoints="1" noAdjustHandles="1" noChangeArrowheads="1" noChangeShapeType="1"/>
            </p:cNvSpPr>
            <p:nvPr/>
          </p:nvSpPr>
          <p:spPr>
            <a:xfrm>
              <a:off x="-2382" y="2183119"/>
              <a:ext cx="273951" cy="1827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1931" fontAlgn="base">
                <a:spcBef>
                  <a:spcPct val="0"/>
                </a:spcBef>
                <a:spcAft>
                  <a:spcPct val="0"/>
                </a:spcAft>
              </a:pPr>
              <a:endParaRPr lang="en-IT" sz="1795">
                <a:solidFill>
                  <a:srgbClr val="FEFFFF"/>
                </a:solidFill>
                <a:latin typeface="Arial" panose="020B0604020202020204"/>
              </a:endParaRPr>
            </a:p>
          </p:txBody>
        </p:sp>
      </p:grpSp>
      <p:sp>
        <p:nvSpPr>
          <p:cNvPr id="145" name="Bullet Point 02">
            <a:extLst>
              <a:ext uri="{FF2B5EF4-FFF2-40B4-BE49-F238E27FC236}">
                <a16:creationId xmlns:a16="http://schemas.microsoft.com/office/drawing/2014/main" id="{B5D0A179-E89E-773B-9F86-6D125353E55A}"/>
              </a:ext>
            </a:extLst>
          </p:cNvPr>
          <p:cNvSpPr>
            <a:spLocks noGrp="1" noRot="1" noMove="1" noResize="1" noEditPoints="1" noAdjustHandles="1" noChangeArrowheads="1" noChangeShapeType="1"/>
          </p:cNvSpPr>
          <p:nvPr>
            <p:ph type="body" sz="quarter" idx="11" hasCustomPrompt="1"/>
          </p:nvPr>
        </p:nvSpPr>
        <p:spPr>
          <a:xfrm>
            <a:off x="360000" y="2618226"/>
            <a:ext cx="4019550" cy="388081"/>
          </a:xfrm>
          <a:prstGeom prst="rect">
            <a:avLst/>
          </a:prstGeom>
        </p:spPr>
        <p:txBody>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atin typeface="Arial" panose="020B0604020202020204" pitchFamily="34" charset="0"/>
                <a:cs typeface="Arial" panose="020B0604020202020204" pitchFamily="34" charset="0"/>
              </a:defRPr>
            </a:lvl1pPr>
          </a:lstStyle>
          <a:p>
            <a:pPr lvl="0"/>
            <a:r>
              <a:rPr lang="en-US"/>
              <a:t>Bullet point 02</a:t>
            </a:r>
          </a:p>
          <a:p>
            <a:pPr lvl="0"/>
            <a:endParaRPr lang="en-US"/>
          </a:p>
        </p:txBody>
      </p:sp>
      <p:grpSp>
        <p:nvGrpSpPr>
          <p:cNvPr id="111" name="Bullet #2">
            <a:extLst>
              <a:ext uri="{FF2B5EF4-FFF2-40B4-BE49-F238E27FC236}">
                <a16:creationId xmlns:a16="http://schemas.microsoft.com/office/drawing/2014/main" id="{F5D5631D-F80C-0225-DD15-838F6BB0E6C8}"/>
              </a:ext>
            </a:extLst>
          </p:cNvPr>
          <p:cNvGrpSpPr>
            <a:grpSpLocks noGrp="1" noUngrp="1" noRot="1" noMove="1" noResize="1"/>
          </p:cNvGrpSpPr>
          <p:nvPr userDrawn="1"/>
        </p:nvGrpSpPr>
        <p:grpSpPr>
          <a:xfrm>
            <a:off x="-2375" y="2684707"/>
            <a:ext cx="377202" cy="182284"/>
            <a:chOff x="-2382" y="2539031"/>
            <a:chExt cx="378233" cy="182782"/>
          </a:xfrm>
        </p:grpSpPr>
        <p:sp>
          <p:nvSpPr>
            <p:cNvPr id="112" name="Triangle">
              <a:extLst>
                <a:ext uri="{FF2B5EF4-FFF2-40B4-BE49-F238E27FC236}">
                  <a16:creationId xmlns:a16="http://schemas.microsoft.com/office/drawing/2014/main" id="{2F71B818-0187-7C40-472F-C338A464799A}"/>
                </a:ext>
              </a:extLst>
            </p:cNvPr>
            <p:cNvSpPr>
              <a:spLocks noGrp="1" noRot="1" noMove="1" noResize="1" noEditPoints="1" noAdjustHandles="1" noChangeArrowheads="1" noChangeShapeType="1"/>
            </p:cNvSpPr>
            <p:nvPr/>
          </p:nvSpPr>
          <p:spPr>
            <a:xfrm rot="10800000">
              <a:off x="296129" y="2539031"/>
              <a:ext cx="79722" cy="182782"/>
            </a:xfrm>
            <a:prstGeom prst="triangle">
              <a:avLst>
                <a:gd name="adj" fmla="val 100000"/>
              </a:avLst>
            </a:prstGeom>
            <a:solidFill>
              <a:schemeClr val="tx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1931" fontAlgn="base">
                <a:spcBef>
                  <a:spcPct val="0"/>
                </a:spcBef>
                <a:spcAft>
                  <a:spcPct val="0"/>
                </a:spcAft>
              </a:pPr>
              <a:endParaRPr lang="en-IT" sz="1795">
                <a:solidFill>
                  <a:srgbClr val="FEFFFF"/>
                </a:solidFill>
                <a:latin typeface="Arial" panose="020B0604020202020204"/>
              </a:endParaRPr>
            </a:p>
          </p:txBody>
        </p:sp>
        <p:sp>
          <p:nvSpPr>
            <p:cNvPr id="113" name="Rectangle">
              <a:extLst>
                <a:ext uri="{FF2B5EF4-FFF2-40B4-BE49-F238E27FC236}">
                  <a16:creationId xmlns:a16="http://schemas.microsoft.com/office/drawing/2014/main" id="{788EE390-C829-C976-6F29-799720DA66EC}"/>
                </a:ext>
              </a:extLst>
            </p:cNvPr>
            <p:cNvSpPr>
              <a:spLocks noGrp="1" noRot="1" noMove="1" noResize="1" noEditPoints="1" noAdjustHandles="1" noChangeArrowheads="1" noChangeShapeType="1"/>
            </p:cNvSpPr>
            <p:nvPr/>
          </p:nvSpPr>
          <p:spPr>
            <a:xfrm>
              <a:off x="-2382" y="2539031"/>
              <a:ext cx="273951" cy="1827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1931" fontAlgn="base">
                <a:spcBef>
                  <a:spcPct val="0"/>
                </a:spcBef>
                <a:spcAft>
                  <a:spcPct val="0"/>
                </a:spcAft>
              </a:pPr>
              <a:endParaRPr lang="en-IT" sz="1795">
                <a:solidFill>
                  <a:srgbClr val="FEFFFF"/>
                </a:solidFill>
                <a:latin typeface="Arial" panose="020B0604020202020204"/>
              </a:endParaRPr>
            </a:p>
          </p:txBody>
        </p:sp>
      </p:grpSp>
      <p:sp>
        <p:nvSpPr>
          <p:cNvPr id="143" name="Bullet Point 01">
            <a:extLst>
              <a:ext uri="{FF2B5EF4-FFF2-40B4-BE49-F238E27FC236}">
                <a16:creationId xmlns:a16="http://schemas.microsoft.com/office/drawing/2014/main" id="{167EAB26-DB7F-8C29-A39E-42AADB8BF248}"/>
              </a:ext>
            </a:extLst>
          </p:cNvPr>
          <p:cNvSpPr>
            <a:spLocks noGrp="1" noRot="1" noMove="1" noResize="1" noEditPoints="1" noAdjustHandles="1" noChangeArrowheads="1" noChangeShapeType="1"/>
          </p:cNvSpPr>
          <p:nvPr>
            <p:ph type="body" sz="quarter" idx="10" hasCustomPrompt="1"/>
          </p:nvPr>
        </p:nvSpPr>
        <p:spPr>
          <a:xfrm>
            <a:off x="360000" y="2043113"/>
            <a:ext cx="4019550" cy="388081"/>
          </a:xfrm>
          <a:prstGeom prst="rect">
            <a:avLst/>
          </a:prstGeom>
        </p:spPr>
        <p:txBody>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atin typeface="Arial" panose="020B0604020202020204" pitchFamily="34" charset="0"/>
                <a:cs typeface="Arial" panose="020B0604020202020204" pitchFamily="34" charset="0"/>
              </a:defRPr>
            </a:lvl1pPr>
          </a:lstStyle>
          <a:p>
            <a:pPr lvl="0"/>
            <a:r>
              <a:rPr lang="en-US"/>
              <a:t>Bullet point 01</a:t>
            </a:r>
          </a:p>
          <a:p>
            <a:pPr lvl="0"/>
            <a:endParaRPr lang="en-US"/>
          </a:p>
        </p:txBody>
      </p:sp>
      <p:grpSp>
        <p:nvGrpSpPr>
          <p:cNvPr id="108" name="Bullet #1">
            <a:extLst>
              <a:ext uri="{FF2B5EF4-FFF2-40B4-BE49-F238E27FC236}">
                <a16:creationId xmlns:a16="http://schemas.microsoft.com/office/drawing/2014/main" id="{4196F804-170D-D525-9929-30B70BDA83D6}"/>
              </a:ext>
            </a:extLst>
          </p:cNvPr>
          <p:cNvGrpSpPr>
            <a:grpSpLocks noGrp="1" noUngrp="1" noRot="1" noMove="1" noResize="1"/>
          </p:cNvGrpSpPr>
          <p:nvPr userDrawn="1"/>
        </p:nvGrpSpPr>
        <p:grpSpPr>
          <a:xfrm>
            <a:off x="-2376" y="2105745"/>
            <a:ext cx="377203" cy="182284"/>
            <a:chOff x="-2382" y="2183119"/>
            <a:chExt cx="378234" cy="182782"/>
          </a:xfrm>
        </p:grpSpPr>
        <p:sp>
          <p:nvSpPr>
            <p:cNvPr id="109" name="Triangle">
              <a:extLst>
                <a:ext uri="{FF2B5EF4-FFF2-40B4-BE49-F238E27FC236}">
                  <a16:creationId xmlns:a16="http://schemas.microsoft.com/office/drawing/2014/main" id="{C6677A2F-F0A0-CEC0-3199-462D71115255}"/>
                </a:ext>
              </a:extLst>
            </p:cNvPr>
            <p:cNvSpPr>
              <a:spLocks noGrp="1" noRot="1" noMove="1" noResize="1" noEditPoints="1" noAdjustHandles="1" noChangeArrowheads="1" noChangeShapeType="1"/>
            </p:cNvSpPr>
            <p:nvPr/>
          </p:nvSpPr>
          <p:spPr>
            <a:xfrm rot="10800000">
              <a:off x="296130" y="2183119"/>
              <a:ext cx="79722" cy="182782"/>
            </a:xfrm>
            <a:prstGeom prst="triangle">
              <a:avLst>
                <a:gd name="adj" fmla="val 100000"/>
              </a:avLst>
            </a:prstGeom>
            <a:solidFill>
              <a:schemeClr val="tx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1931" fontAlgn="base">
                <a:spcBef>
                  <a:spcPct val="0"/>
                </a:spcBef>
                <a:spcAft>
                  <a:spcPct val="0"/>
                </a:spcAft>
              </a:pPr>
              <a:endParaRPr lang="en-IT" sz="1795">
                <a:solidFill>
                  <a:srgbClr val="FEFFFF"/>
                </a:solidFill>
                <a:latin typeface="Arial" panose="020B0604020202020204"/>
              </a:endParaRPr>
            </a:p>
          </p:txBody>
        </p:sp>
        <p:sp>
          <p:nvSpPr>
            <p:cNvPr id="110" name="Rectangle">
              <a:extLst>
                <a:ext uri="{FF2B5EF4-FFF2-40B4-BE49-F238E27FC236}">
                  <a16:creationId xmlns:a16="http://schemas.microsoft.com/office/drawing/2014/main" id="{0C2AABBF-ADC4-6E24-F782-E3DDDE8687D3}"/>
                </a:ext>
              </a:extLst>
            </p:cNvPr>
            <p:cNvSpPr>
              <a:spLocks noGrp="1" noRot="1" noMove="1" noResize="1" noEditPoints="1" noAdjustHandles="1" noChangeArrowheads="1" noChangeShapeType="1"/>
            </p:cNvSpPr>
            <p:nvPr/>
          </p:nvSpPr>
          <p:spPr>
            <a:xfrm>
              <a:off x="-2382" y="2183119"/>
              <a:ext cx="273951" cy="1827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1931" fontAlgn="base">
                <a:spcBef>
                  <a:spcPct val="0"/>
                </a:spcBef>
                <a:spcAft>
                  <a:spcPct val="0"/>
                </a:spcAft>
              </a:pPr>
              <a:endParaRPr lang="en-IT" sz="1795">
                <a:solidFill>
                  <a:srgbClr val="FEFFFF"/>
                </a:solidFill>
                <a:latin typeface="Arial" panose="020B0604020202020204"/>
              </a:endParaRPr>
            </a:p>
          </p:txBody>
        </p:sp>
      </p:grpSp>
      <p:sp>
        <p:nvSpPr>
          <p:cNvPr id="128" name="Slide Title Background">
            <a:extLst>
              <a:ext uri="{FF2B5EF4-FFF2-40B4-BE49-F238E27FC236}">
                <a16:creationId xmlns:a16="http://schemas.microsoft.com/office/drawing/2014/main" id="{DCEB7A3C-8D5C-071D-5E12-8BB8096B9BB0}"/>
              </a:ext>
            </a:extLst>
          </p:cNvPr>
          <p:cNvSpPr>
            <a:spLocks noGrp="1" noRot="1" noMove="1" noResize="1" noEditPoints="1" noAdjustHandles="1" noChangeArrowheads="1" noChangeShapeType="1"/>
          </p:cNvSpPr>
          <p:nvPr userDrawn="1"/>
        </p:nvSpPr>
        <p:spPr>
          <a:xfrm>
            <a:off x="-5298" y="0"/>
            <a:ext cx="12216348" cy="1148316"/>
          </a:xfrm>
          <a:custGeom>
            <a:avLst/>
            <a:gdLst>
              <a:gd name="connsiteX0" fmla="*/ 0 w 12729057"/>
              <a:gd name="connsiteY0" fmla="*/ 1148316 h 1148316"/>
              <a:gd name="connsiteX1" fmla="*/ 520991 w 12729057"/>
              <a:gd name="connsiteY1" fmla="*/ 0 h 1148316"/>
              <a:gd name="connsiteX2" fmla="*/ 12729057 w 12729057"/>
              <a:gd name="connsiteY2" fmla="*/ 0 h 1148316"/>
              <a:gd name="connsiteX3" fmla="*/ 12208066 w 12729057"/>
              <a:gd name="connsiteY3" fmla="*/ 1148316 h 1148316"/>
              <a:gd name="connsiteX4" fmla="*/ 0 w 12729057"/>
              <a:gd name="connsiteY4" fmla="*/ 1148316 h 1148316"/>
              <a:gd name="connsiteX0" fmla="*/ 0 w 12214707"/>
              <a:gd name="connsiteY0" fmla="*/ 1148316 h 1148316"/>
              <a:gd name="connsiteX1" fmla="*/ 6641 w 12214707"/>
              <a:gd name="connsiteY1" fmla="*/ 0 h 1148316"/>
              <a:gd name="connsiteX2" fmla="*/ 12214707 w 12214707"/>
              <a:gd name="connsiteY2" fmla="*/ 0 h 1148316"/>
              <a:gd name="connsiteX3" fmla="*/ 11693716 w 12214707"/>
              <a:gd name="connsiteY3" fmla="*/ 1148316 h 1148316"/>
              <a:gd name="connsiteX4" fmla="*/ 0 w 12214707"/>
              <a:gd name="connsiteY4" fmla="*/ 1148316 h 1148316"/>
              <a:gd name="connsiteX0" fmla="*/ 1641 w 12216348"/>
              <a:gd name="connsiteY0" fmla="*/ 1148316 h 1148316"/>
              <a:gd name="connsiteX1" fmla="*/ 533 w 12216348"/>
              <a:gd name="connsiteY1" fmla="*/ 7749 h 1148316"/>
              <a:gd name="connsiteX2" fmla="*/ 12216348 w 12216348"/>
              <a:gd name="connsiteY2" fmla="*/ 0 h 1148316"/>
              <a:gd name="connsiteX3" fmla="*/ 11695357 w 12216348"/>
              <a:gd name="connsiteY3" fmla="*/ 1148316 h 1148316"/>
              <a:gd name="connsiteX4" fmla="*/ 1641 w 12216348"/>
              <a:gd name="connsiteY4" fmla="*/ 1148316 h 1148316"/>
              <a:gd name="connsiteX0" fmla="*/ 1641 w 12216348"/>
              <a:gd name="connsiteY0" fmla="*/ 1148316 h 1148316"/>
              <a:gd name="connsiteX1" fmla="*/ 533 w 12216348"/>
              <a:gd name="connsiteY1" fmla="*/ 0 h 1148316"/>
              <a:gd name="connsiteX2" fmla="*/ 12216348 w 12216348"/>
              <a:gd name="connsiteY2" fmla="*/ 0 h 1148316"/>
              <a:gd name="connsiteX3" fmla="*/ 11695357 w 12216348"/>
              <a:gd name="connsiteY3" fmla="*/ 1148316 h 1148316"/>
              <a:gd name="connsiteX4" fmla="*/ 1641 w 12216348"/>
              <a:gd name="connsiteY4" fmla="*/ 1148316 h 1148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348" h="1148316">
                <a:moveTo>
                  <a:pt x="1641" y="1148316"/>
                </a:moveTo>
                <a:cubicBezTo>
                  <a:pt x="3855" y="765544"/>
                  <a:pt x="-1681" y="382772"/>
                  <a:pt x="533" y="0"/>
                </a:cubicBezTo>
                <a:lnTo>
                  <a:pt x="12216348" y="0"/>
                </a:lnTo>
                <a:lnTo>
                  <a:pt x="11695357" y="1148316"/>
                </a:lnTo>
                <a:lnTo>
                  <a:pt x="1641" y="1148316"/>
                </a:lnTo>
                <a:close/>
              </a:path>
            </a:pathLst>
          </a:custGeom>
          <a:solidFill>
            <a:srgbClr val="003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grpSp>
        <p:nvGrpSpPr>
          <p:cNvPr id="129" name="Border Graphics">
            <a:extLst>
              <a:ext uri="{FF2B5EF4-FFF2-40B4-BE49-F238E27FC236}">
                <a16:creationId xmlns:a16="http://schemas.microsoft.com/office/drawing/2014/main" id="{00DFEE69-724D-E9C7-0115-A361FD9D2D33}"/>
              </a:ext>
            </a:extLst>
          </p:cNvPr>
          <p:cNvGrpSpPr>
            <a:grpSpLocks noGrp="1" noUngrp="1" noRot="1" noMove="1" noResize="1"/>
          </p:cNvGrpSpPr>
          <p:nvPr userDrawn="1"/>
        </p:nvGrpSpPr>
        <p:grpSpPr>
          <a:xfrm>
            <a:off x="1106" y="6300789"/>
            <a:ext cx="12228994" cy="557212"/>
            <a:chOff x="1106" y="6300789"/>
            <a:chExt cx="12228994" cy="557212"/>
          </a:xfrm>
        </p:grpSpPr>
        <p:sp>
          <p:nvSpPr>
            <p:cNvPr id="130" name="Under_Page_Number">
              <a:extLst>
                <a:ext uri="{FF2B5EF4-FFF2-40B4-BE49-F238E27FC236}">
                  <a16:creationId xmlns:a16="http://schemas.microsoft.com/office/drawing/2014/main" id="{1AE8B34E-18ED-6553-E7EE-51D53A5F4A72}"/>
                </a:ext>
              </a:extLst>
            </p:cNvPr>
            <p:cNvSpPr>
              <a:spLocks noGrp="1" noRot="1" noMove="1" noResize="1" noEditPoints="1" noAdjustHandles="1" noChangeArrowheads="1" noChangeShapeType="1"/>
            </p:cNvSpPr>
            <p:nvPr userDrawn="1"/>
          </p:nvSpPr>
          <p:spPr>
            <a:xfrm>
              <a:off x="1352550" y="6300789"/>
              <a:ext cx="10563225" cy="557212"/>
            </a:xfrm>
            <a:prstGeom prst="parallelogram">
              <a:avLst>
                <a:gd name="adj" fmla="val 44373"/>
              </a:avLst>
            </a:prstGeom>
            <a:solidFill>
              <a:srgbClr val="003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131" name="Under_Flags">
              <a:extLst>
                <a:ext uri="{FF2B5EF4-FFF2-40B4-BE49-F238E27FC236}">
                  <a16:creationId xmlns:a16="http://schemas.microsoft.com/office/drawing/2014/main" id="{75A4589C-B545-5B37-0BC2-2DB6EF3C97CA}"/>
                </a:ext>
              </a:extLst>
            </p:cNvPr>
            <p:cNvSpPr>
              <a:spLocks noGrp="1" noRot="1" noMove="1" noResize="1" noEditPoints="1" noAdjustHandles="1" noChangeArrowheads="1" noChangeShapeType="1"/>
            </p:cNvSpPr>
            <p:nvPr userDrawn="1"/>
          </p:nvSpPr>
          <p:spPr>
            <a:xfrm>
              <a:off x="11690258" y="6300789"/>
              <a:ext cx="539842" cy="557212"/>
            </a:xfrm>
            <a:custGeom>
              <a:avLst/>
              <a:gdLst>
                <a:gd name="connsiteX0" fmla="*/ 0 w 786301"/>
                <a:gd name="connsiteY0" fmla="*/ 557212 h 557212"/>
                <a:gd name="connsiteX1" fmla="*/ 247252 w 786301"/>
                <a:gd name="connsiteY1" fmla="*/ 0 h 557212"/>
                <a:gd name="connsiteX2" fmla="*/ 786301 w 786301"/>
                <a:gd name="connsiteY2" fmla="*/ 0 h 557212"/>
                <a:gd name="connsiteX3" fmla="*/ 539049 w 786301"/>
                <a:gd name="connsiteY3" fmla="*/ 557212 h 557212"/>
                <a:gd name="connsiteX4" fmla="*/ 0 w 786301"/>
                <a:gd name="connsiteY4" fmla="*/ 557212 h 557212"/>
                <a:gd name="connsiteX0" fmla="*/ 0 w 539842"/>
                <a:gd name="connsiteY0" fmla="*/ 557212 h 557212"/>
                <a:gd name="connsiteX1" fmla="*/ 247252 w 539842"/>
                <a:gd name="connsiteY1" fmla="*/ 0 h 557212"/>
                <a:gd name="connsiteX2" fmla="*/ 539842 w 539842"/>
                <a:gd name="connsiteY2" fmla="*/ 3572 h 557212"/>
                <a:gd name="connsiteX3" fmla="*/ 539049 w 539842"/>
                <a:gd name="connsiteY3" fmla="*/ 557212 h 557212"/>
                <a:gd name="connsiteX4" fmla="*/ 0 w 539842"/>
                <a:gd name="connsiteY4" fmla="*/ 557212 h 5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842" h="557212">
                  <a:moveTo>
                    <a:pt x="0" y="557212"/>
                  </a:moveTo>
                  <a:lnTo>
                    <a:pt x="247252" y="0"/>
                  </a:lnTo>
                  <a:lnTo>
                    <a:pt x="539842" y="3572"/>
                  </a:lnTo>
                  <a:cubicBezTo>
                    <a:pt x="539578" y="188119"/>
                    <a:pt x="539313" y="372665"/>
                    <a:pt x="539049" y="557212"/>
                  </a:cubicBezTo>
                  <a:lnTo>
                    <a:pt x="0" y="557212"/>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132" name="Under_Logo">
              <a:extLst>
                <a:ext uri="{FF2B5EF4-FFF2-40B4-BE49-F238E27FC236}">
                  <a16:creationId xmlns:a16="http://schemas.microsoft.com/office/drawing/2014/main" id="{9B334669-ECF1-C74D-7869-875DC4599C13}"/>
                </a:ext>
              </a:extLst>
            </p:cNvPr>
            <p:cNvSpPr>
              <a:spLocks noGrp="1" noRot="1" noMove="1" noResize="1" noEditPoints="1" noAdjustHandles="1" noChangeArrowheads="1" noChangeShapeType="1"/>
            </p:cNvSpPr>
            <p:nvPr userDrawn="1"/>
          </p:nvSpPr>
          <p:spPr>
            <a:xfrm>
              <a:off x="1106" y="6300789"/>
              <a:ext cx="1576869" cy="557212"/>
            </a:xfrm>
            <a:prstGeom prst="parallelogram">
              <a:avLst>
                <a:gd name="adj" fmla="val 44373"/>
              </a:avLst>
            </a:prstGeom>
            <a:solidFill>
              <a:srgbClr val="003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grpSp>
      <p:sp>
        <p:nvSpPr>
          <p:cNvPr id="141" name="Page Number">
            <a:extLst>
              <a:ext uri="{FF2B5EF4-FFF2-40B4-BE49-F238E27FC236}">
                <a16:creationId xmlns:a16="http://schemas.microsoft.com/office/drawing/2014/main" id="{B2D6735F-388E-E01F-889A-89F35D0426F0}"/>
              </a:ext>
            </a:extLst>
          </p:cNvPr>
          <p:cNvSpPr txBox="1">
            <a:spLocks noGrp="1" noRot="1" noMove="1" noResize="1" noEditPoints="1" noAdjustHandles="1" noChangeArrowheads="1" noChangeShapeType="1"/>
          </p:cNvSpPr>
          <p:nvPr userDrawn="1"/>
        </p:nvSpPr>
        <p:spPr bwMode="auto">
          <a:xfrm>
            <a:off x="11744979" y="6448012"/>
            <a:ext cx="350417"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0">
            <a:spAutoFit/>
          </a:bodyPr>
          <a:lstStyle/>
          <a:p>
            <a:pPr algn="r">
              <a:spcBef>
                <a:spcPct val="50000"/>
              </a:spcBef>
            </a:pPr>
            <a:r>
              <a:rPr lang="it-IT" sz="1000" noProof="1">
                <a:solidFill>
                  <a:schemeClr val="bg1"/>
                </a:solidFill>
                <a:latin typeface="Arial" panose="020B0604020202020204" pitchFamily="34" charset="0"/>
                <a:cs typeface="Arial" panose="020B0604020202020204" pitchFamily="34" charset="0"/>
              </a:rPr>
              <a:t>  </a:t>
            </a:r>
            <a:fld id="{FDAC5C42-9B53-4063-AF51-A40D4C64F718}" type="slidenum">
              <a:rPr lang="it-IT" sz="1200" noProof="1" smtClean="0">
                <a:solidFill>
                  <a:schemeClr val="bg1"/>
                </a:solidFill>
                <a:latin typeface="Arial" panose="020B0604020202020204" pitchFamily="34" charset="0"/>
                <a:cs typeface="Arial" panose="020B0604020202020204" pitchFamily="34" charset="0"/>
              </a:rPr>
              <a:t>‹#›</a:t>
            </a:fld>
            <a:endParaRPr lang="en-GB" sz="1200" noProof="1">
              <a:solidFill>
                <a:schemeClr val="bg1"/>
              </a:solidFill>
              <a:latin typeface="Arial" panose="020B0604020202020204" pitchFamily="34" charset="0"/>
              <a:cs typeface="Arial" panose="020B0604020202020204" pitchFamily="34" charset="0"/>
            </a:endParaRPr>
          </a:p>
        </p:txBody>
      </p:sp>
      <p:sp>
        <p:nvSpPr>
          <p:cNvPr id="157" name="Slide Title">
            <a:extLst>
              <a:ext uri="{FF2B5EF4-FFF2-40B4-BE49-F238E27FC236}">
                <a16:creationId xmlns:a16="http://schemas.microsoft.com/office/drawing/2014/main" id="{04CB154B-90A8-E865-371D-C43CFA23F9F5}"/>
              </a:ext>
            </a:extLst>
          </p:cNvPr>
          <p:cNvSpPr>
            <a:spLocks noGrp="1" noRot="1" noMove="1" noResize="1" noEditPoints="1" noAdjustHandles="1" noChangeArrowheads="1" noChangeShapeType="1"/>
          </p:cNvSpPr>
          <p:nvPr>
            <p:ph type="body" sz="quarter" idx="18" hasCustomPrompt="1"/>
          </p:nvPr>
        </p:nvSpPr>
        <p:spPr>
          <a:xfrm>
            <a:off x="277545" y="303231"/>
            <a:ext cx="11410284" cy="541875"/>
          </a:xfrm>
          <a:prstGeom prst="rect">
            <a:avLst/>
          </a:prstGeom>
        </p:spPr>
        <p:txBody>
          <a:bodyPr anchor="ctr"/>
          <a:lstStyle>
            <a:lvl1pPr marL="0" indent="0">
              <a:buNone/>
              <a:defRPr sz="2400">
                <a:solidFill>
                  <a:schemeClr val="bg2"/>
                </a:solidFill>
              </a:defRPr>
            </a:lvl1pPr>
          </a:lstStyle>
          <a:p>
            <a:pPr lvl="0"/>
            <a:r>
              <a:rPr lang="en-US"/>
              <a:t>TITLE</a:t>
            </a:r>
          </a:p>
        </p:txBody>
      </p:sp>
      <p:pic>
        <p:nvPicPr>
          <p:cNvPr id="2" name="IMG_ESA_Logo">
            <a:extLst>
              <a:ext uri="{FF2B5EF4-FFF2-40B4-BE49-F238E27FC236}">
                <a16:creationId xmlns:a16="http://schemas.microsoft.com/office/drawing/2014/main" id="{CB715726-7D45-EA58-1E6D-A6006FD3BBB2}"/>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rcRect t="22388" b="22388"/>
          <a:stretch/>
        </p:blipFill>
        <p:spPr>
          <a:xfrm>
            <a:off x="104492" y="6271034"/>
            <a:ext cx="1445730" cy="583791"/>
          </a:xfrm>
          <a:prstGeom prst="rect">
            <a:avLst/>
          </a:prstGeom>
        </p:spPr>
      </p:pic>
      <p:pic>
        <p:nvPicPr>
          <p:cNvPr id="3" name="IMG_ESA_Flags">
            <a:extLst>
              <a:ext uri="{FF2B5EF4-FFF2-40B4-BE49-F238E27FC236}">
                <a16:creationId xmlns:a16="http://schemas.microsoft.com/office/drawing/2014/main" id="{AE451330-DAC0-1C1F-3AC2-D61A91FFEAB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4"/>
              </a:ext>
            </a:extLst>
          </a:blip>
          <a:srcRect/>
          <a:stretch/>
        </p:blipFill>
        <p:spPr>
          <a:xfrm>
            <a:off x="1548000" y="6379064"/>
            <a:ext cx="9917906" cy="404813"/>
          </a:xfrm>
          <a:prstGeom prst="rect">
            <a:avLst/>
          </a:prstGeom>
        </p:spPr>
      </p:pic>
      <p:sp>
        <p:nvSpPr>
          <p:cNvPr id="154" name="ESA_SecurityMarking">
            <a:extLst>
              <a:ext uri="{FF2B5EF4-FFF2-40B4-BE49-F238E27FC236}">
                <a16:creationId xmlns:a16="http://schemas.microsoft.com/office/drawing/2014/main" id="{1A5D282D-D517-0C59-E86C-D890B5651D25}"/>
              </a:ext>
            </a:extLst>
          </p:cNvPr>
          <p:cNvSpPr>
            <a:spLocks noGrp="1" noRot="1" noMove="1" noResize="1" noEditPoints="1" noAdjustHandles="1" noChangeArrowheads="1" noChangeShapeType="1"/>
          </p:cNvSpPr>
          <p:nvPr>
            <p:ph type="body" sz="quarter" idx="17" hasCustomPrompt="1"/>
          </p:nvPr>
        </p:nvSpPr>
        <p:spPr>
          <a:xfrm>
            <a:off x="7173310" y="52068"/>
            <a:ext cx="4943475" cy="214856"/>
          </a:xfrm>
          <a:prstGeom prst="rect">
            <a:avLst/>
          </a:prstGeom>
        </p:spPr>
        <p:txBody>
          <a:bodyPr anchor="ctr"/>
          <a:lstStyle>
            <a:lvl1pPr algn="r">
              <a:spcBef>
                <a:spcPct val="50000"/>
              </a:spcBef>
              <a:buNone/>
              <a:defRPr sz="900">
                <a:solidFill>
                  <a:srgbClr val="738087"/>
                </a:solidFill>
                <a:latin typeface="+mn-lt"/>
              </a:defRPr>
            </a:lvl1pPr>
          </a:lstStyle>
          <a:p>
            <a:pPr algn="r">
              <a:spcBef>
                <a:spcPct val="50000"/>
              </a:spcBef>
            </a:pPr>
            <a:r>
              <a:rPr lang="en-GB" sz="800">
                <a:solidFill>
                  <a:srgbClr val="8197A6"/>
                </a:solidFill>
                <a:latin typeface="Arial" panose="020B0604020202020204" pitchFamily="34" charset="0"/>
                <a:cs typeface="Arial" panose="020B0604020202020204" pitchFamily="34" charset="0"/>
              </a:rPr>
              <a:t>ESA UNCLASSIFIED – For ESA Official Use Only</a:t>
            </a:r>
          </a:p>
        </p:txBody>
      </p:sp>
    </p:spTree>
    <p:extLst>
      <p:ext uri="{BB962C8B-B14F-4D97-AF65-F5344CB8AC3E}">
        <p14:creationId xmlns:p14="http://schemas.microsoft.com/office/powerpoint/2010/main" val="22275419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_MOON">
    <p:spTree>
      <p:nvGrpSpPr>
        <p:cNvPr id="1" name=""/>
        <p:cNvGrpSpPr/>
        <p:nvPr/>
      </p:nvGrpSpPr>
      <p:grpSpPr>
        <a:xfrm>
          <a:off x="0" y="0"/>
          <a:ext cx="0" cy="0"/>
          <a:chOff x="0" y="0"/>
          <a:chExt cx="0" cy="0"/>
        </a:xfrm>
      </p:grpSpPr>
      <p:grpSp>
        <p:nvGrpSpPr>
          <p:cNvPr id="25" name="Moon Background">
            <a:extLst>
              <a:ext uri="{FF2B5EF4-FFF2-40B4-BE49-F238E27FC236}">
                <a16:creationId xmlns:a16="http://schemas.microsoft.com/office/drawing/2014/main" id="{A528020F-7F1B-CFF5-EA56-0878E1F2A476}"/>
              </a:ext>
            </a:extLst>
          </p:cNvPr>
          <p:cNvGrpSpPr>
            <a:grpSpLocks noGrp="1" noUngrp="1" noRot="1" noMove="1" noResize="1"/>
          </p:cNvGrpSpPr>
          <p:nvPr userDrawn="1"/>
        </p:nvGrpSpPr>
        <p:grpSpPr>
          <a:xfrm>
            <a:off x="1" y="0"/>
            <a:ext cx="12190896" cy="6858000"/>
            <a:chOff x="1" y="0"/>
            <a:chExt cx="12190896" cy="6858000"/>
          </a:xfrm>
        </p:grpSpPr>
        <p:pic>
          <p:nvPicPr>
            <p:cNvPr id="3" name="Right_Moon" descr="A close up of the moon&#10;&#10;AI-generated content may be incorrect.">
              <a:extLst>
                <a:ext uri="{FF2B5EF4-FFF2-40B4-BE49-F238E27FC236}">
                  <a16:creationId xmlns:a16="http://schemas.microsoft.com/office/drawing/2014/main" id="{733D0304-0DB4-2234-8438-0A29346CC1A1}"/>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rcRect/>
            <a:stretch>
              <a:fillRect/>
            </a:stretch>
          </p:blipFill>
          <p:spPr>
            <a:xfrm>
              <a:off x="2553764" y="0"/>
              <a:ext cx="9637133" cy="6858000"/>
            </a:xfrm>
            <a:prstGeom prst="rect">
              <a:avLst/>
            </a:prstGeom>
          </p:spPr>
        </p:pic>
        <p:pic>
          <p:nvPicPr>
            <p:cNvPr id="4" name="Left_Moon" descr="A close up of the moon&#10;&#10;AI-generated content may be incorrect.">
              <a:extLst>
                <a:ext uri="{FF2B5EF4-FFF2-40B4-BE49-F238E27FC236}">
                  <a16:creationId xmlns:a16="http://schemas.microsoft.com/office/drawing/2014/main" id="{8114CF7A-6C4C-2B37-762A-736556D6FC86}"/>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rcRect/>
            <a:stretch>
              <a:fillRect/>
            </a:stretch>
          </p:blipFill>
          <p:spPr>
            <a:xfrm>
              <a:off x="1" y="0"/>
              <a:ext cx="9637133" cy="6858000"/>
            </a:xfrm>
            <a:prstGeom prst="rect">
              <a:avLst/>
            </a:prstGeom>
          </p:spPr>
        </p:pic>
      </p:grpSp>
      <p:grpSp>
        <p:nvGrpSpPr>
          <p:cNvPr id="23" name="Content Background">
            <a:extLst>
              <a:ext uri="{FF2B5EF4-FFF2-40B4-BE49-F238E27FC236}">
                <a16:creationId xmlns:a16="http://schemas.microsoft.com/office/drawing/2014/main" id="{E0A5CC0D-4490-F21A-6B4D-A52C5B8EEBBC}"/>
              </a:ext>
            </a:extLst>
          </p:cNvPr>
          <p:cNvGrpSpPr>
            <a:grpSpLocks noGrp="1" noUngrp="1" noRot="1" noMove="1" noResize="1"/>
          </p:cNvGrpSpPr>
          <p:nvPr userDrawn="1"/>
        </p:nvGrpSpPr>
        <p:grpSpPr>
          <a:xfrm>
            <a:off x="1331378" y="-2"/>
            <a:ext cx="10829884" cy="6858002"/>
            <a:chOff x="1331378" y="-2"/>
            <a:chExt cx="10829884" cy="6858002"/>
          </a:xfrm>
        </p:grpSpPr>
        <p:pic>
          <p:nvPicPr>
            <p:cNvPr id="5" name="Right Parallelogram">
              <a:extLst>
                <a:ext uri="{FF2B5EF4-FFF2-40B4-BE49-F238E27FC236}">
                  <a16:creationId xmlns:a16="http://schemas.microsoft.com/office/drawing/2014/main" id="{741AFB97-507F-B201-EE35-807AEA25EDAA}"/>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rot="10800000">
              <a:off x="7259524" y="-1"/>
              <a:ext cx="4901738" cy="6857999"/>
            </a:xfrm>
            <a:prstGeom prst="rect">
              <a:avLst/>
            </a:prstGeom>
          </p:spPr>
        </p:pic>
        <p:pic>
          <p:nvPicPr>
            <p:cNvPr id="6" name="Left Parallelogram">
              <a:extLst>
                <a:ext uri="{FF2B5EF4-FFF2-40B4-BE49-F238E27FC236}">
                  <a16:creationId xmlns:a16="http://schemas.microsoft.com/office/drawing/2014/main" id="{66FF5390-C63B-BC08-FFC2-1BDCCCC70B61}"/>
                </a:ext>
              </a:extLst>
            </p:cNvPr>
            <p:cNvPicPr>
              <a:picLocks noGrp="1" noRot="1" noChangeAspect="1" noMove="1" noResize="1" noEditPoints="1" noAdjustHandles="1" noChangeArrowheads="1" noChangeShapeType="1" noCrop="1"/>
            </p:cNvPicPr>
            <p:nvPr userDrawn="1"/>
          </p:nvPicPr>
          <p:blipFill>
            <a:blip r:embed="rId4"/>
            <a:stretch>
              <a:fillRect/>
            </a:stretch>
          </p:blipFill>
          <p:spPr>
            <a:xfrm>
              <a:off x="1331378" y="-2"/>
              <a:ext cx="6463355" cy="6858002"/>
            </a:xfrm>
            <a:prstGeom prst="rect">
              <a:avLst/>
            </a:prstGeom>
          </p:spPr>
        </p:pic>
      </p:grpSp>
      <p:sp>
        <p:nvSpPr>
          <p:cNvPr id="8" name="Page_Number_Background">
            <a:extLst>
              <a:ext uri="{FF2B5EF4-FFF2-40B4-BE49-F238E27FC236}">
                <a16:creationId xmlns:a16="http://schemas.microsoft.com/office/drawing/2014/main" id="{DDDD4DE9-5640-69DB-901F-B7974B19A232}"/>
              </a:ext>
            </a:extLst>
          </p:cNvPr>
          <p:cNvSpPr>
            <a:spLocks noGrp="1" noRot="1" noMove="1" noResize="1" noEditPoints="1" noAdjustHandles="1" noChangeArrowheads="1" noChangeShapeType="1"/>
          </p:cNvSpPr>
          <p:nvPr userDrawn="1"/>
        </p:nvSpPr>
        <p:spPr>
          <a:xfrm>
            <a:off x="11677429" y="6300789"/>
            <a:ext cx="533621" cy="557212"/>
          </a:xfrm>
          <a:custGeom>
            <a:avLst/>
            <a:gdLst>
              <a:gd name="connsiteX0" fmla="*/ 0 w 786301"/>
              <a:gd name="connsiteY0" fmla="*/ 557212 h 557212"/>
              <a:gd name="connsiteX1" fmla="*/ 247252 w 786301"/>
              <a:gd name="connsiteY1" fmla="*/ 0 h 557212"/>
              <a:gd name="connsiteX2" fmla="*/ 786301 w 786301"/>
              <a:gd name="connsiteY2" fmla="*/ 0 h 557212"/>
              <a:gd name="connsiteX3" fmla="*/ 539049 w 786301"/>
              <a:gd name="connsiteY3" fmla="*/ 557212 h 557212"/>
              <a:gd name="connsiteX4" fmla="*/ 0 w 786301"/>
              <a:gd name="connsiteY4" fmla="*/ 557212 h 557212"/>
              <a:gd name="connsiteX0" fmla="*/ 0 w 539842"/>
              <a:gd name="connsiteY0" fmla="*/ 557212 h 557212"/>
              <a:gd name="connsiteX1" fmla="*/ 247252 w 539842"/>
              <a:gd name="connsiteY1" fmla="*/ 0 h 557212"/>
              <a:gd name="connsiteX2" fmla="*/ 539842 w 539842"/>
              <a:gd name="connsiteY2" fmla="*/ 3572 h 557212"/>
              <a:gd name="connsiteX3" fmla="*/ 539049 w 539842"/>
              <a:gd name="connsiteY3" fmla="*/ 557212 h 557212"/>
              <a:gd name="connsiteX4" fmla="*/ 0 w 539842"/>
              <a:gd name="connsiteY4" fmla="*/ 557212 h 5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842" h="557212">
                <a:moveTo>
                  <a:pt x="0" y="557212"/>
                </a:moveTo>
                <a:lnTo>
                  <a:pt x="247252" y="0"/>
                </a:lnTo>
                <a:lnTo>
                  <a:pt x="539842" y="3572"/>
                </a:lnTo>
                <a:cubicBezTo>
                  <a:pt x="539578" y="188119"/>
                  <a:pt x="539313" y="372665"/>
                  <a:pt x="539049" y="557212"/>
                </a:cubicBezTo>
                <a:lnTo>
                  <a:pt x="0" y="557212"/>
                </a:lnTo>
                <a:close/>
              </a:path>
            </a:pathLst>
          </a:custGeom>
          <a:solidFill>
            <a:srgbClr val="8197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sz="1795"/>
          </a:p>
        </p:txBody>
      </p:sp>
      <p:sp>
        <p:nvSpPr>
          <p:cNvPr id="34" name="Page Number">
            <a:extLst>
              <a:ext uri="{FF2B5EF4-FFF2-40B4-BE49-F238E27FC236}">
                <a16:creationId xmlns:a16="http://schemas.microsoft.com/office/drawing/2014/main" id="{5BB8D89B-5B2F-0D5E-7F4B-F09F135C4A8D}"/>
              </a:ext>
            </a:extLst>
          </p:cNvPr>
          <p:cNvSpPr txBox="1">
            <a:spLocks noGrp="1" noRot="1" noMove="1" noResize="1" noEditPoints="1" noAdjustHandles="1" noChangeArrowheads="1" noChangeShapeType="1"/>
          </p:cNvSpPr>
          <p:nvPr userDrawn="1"/>
        </p:nvSpPr>
        <p:spPr bwMode="auto">
          <a:xfrm>
            <a:off x="11744979" y="6448012"/>
            <a:ext cx="350417"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0">
            <a:spAutoFit/>
          </a:bodyPr>
          <a:lstStyle/>
          <a:p>
            <a:pPr algn="r">
              <a:spcBef>
                <a:spcPct val="50000"/>
              </a:spcBef>
            </a:pPr>
            <a:r>
              <a:rPr lang="it-IT" sz="1000" noProof="1">
                <a:solidFill>
                  <a:schemeClr val="bg1"/>
                </a:solidFill>
                <a:latin typeface="Arial" panose="020B0604020202020204" pitchFamily="34" charset="0"/>
                <a:cs typeface="Arial" panose="020B0604020202020204" pitchFamily="34" charset="0"/>
              </a:rPr>
              <a:t>  </a:t>
            </a:r>
            <a:fld id="{FDAC5C42-9B53-4063-AF51-A40D4C64F718}" type="slidenum">
              <a:rPr lang="it-IT" sz="1200" noProof="1" smtClean="0">
                <a:solidFill>
                  <a:schemeClr val="bg1"/>
                </a:solidFill>
                <a:latin typeface="Arial" panose="020B0604020202020204" pitchFamily="34" charset="0"/>
                <a:cs typeface="Arial" panose="020B0604020202020204" pitchFamily="34" charset="0"/>
              </a:rPr>
              <a:t>‹#›</a:t>
            </a:fld>
            <a:endParaRPr lang="en-GB" sz="1200" noProof="1">
              <a:solidFill>
                <a:schemeClr val="bg1"/>
              </a:solidFill>
              <a:latin typeface="Arial" panose="020B0604020202020204" pitchFamily="34" charset="0"/>
              <a:cs typeface="Arial" panose="020B0604020202020204" pitchFamily="34" charset="0"/>
            </a:endParaRPr>
          </a:p>
        </p:txBody>
      </p:sp>
      <p:sp>
        <p:nvSpPr>
          <p:cNvPr id="7" name="ESA_Flags_Background">
            <a:extLst>
              <a:ext uri="{FF2B5EF4-FFF2-40B4-BE49-F238E27FC236}">
                <a16:creationId xmlns:a16="http://schemas.microsoft.com/office/drawing/2014/main" id="{DE4C83DB-7900-B227-4E9E-023B4CC3AE43}"/>
              </a:ext>
            </a:extLst>
          </p:cNvPr>
          <p:cNvSpPr>
            <a:spLocks noGrp="1" noRot="1" noMove="1" noResize="1" noEditPoints="1" noAdjustHandles="1" noChangeArrowheads="1" noChangeShapeType="1"/>
          </p:cNvSpPr>
          <p:nvPr userDrawn="1"/>
        </p:nvSpPr>
        <p:spPr>
          <a:xfrm>
            <a:off x="1348861" y="6300789"/>
            <a:ext cx="10575145" cy="557212"/>
          </a:xfrm>
          <a:prstGeom prst="parallelogram">
            <a:avLst>
              <a:gd name="adj" fmla="val 44373"/>
            </a:avLst>
          </a:prstGeom>
          <a:solidFill>
            <a:srgbClr val="003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sz="1795"/>
          </a:p>
        </p:txBody>
      </p:sp>
      <p:sp>
        <p:nvSpPr>
          <p:cNvPr id="10" name="ESA_Logo_Background">
            <a:extLst>
              <a:ext uri="{FF2B5EF4-FFF2-40B4-BE49-F238E27FC236}">
                <a16:creationId xmlns:a16="http://schemas.microsoft.com/office/drawing/2014/main" id="{0760225F-E851-64CE-15C2-274332659B87}"/>
              </a:ext>
            </a:extLst>
          </p:cNvPr>
          <p:cNvSpPr>
            <a:spLocks noGrp="1" noRot="1" noMove="1" noResize="1" noEditPoints="1" noAdjustHandles="1" noChangeArrowheads="1" noChangeShapeType="1"/>
          </p:cNvSpPr>
          <p:nvPr userDrawn="1"/>
        </p:nvSpPr>
        <p:spPr>
          <a:xfrm>
            <a:off x="1103" y="6300789"/>
            <a:ext cx="1572569" cy="557212"/>
          </a:xfrm>
          <a:prstGeom prst="parallelogram">
            <a:avLst>
              <a:gd name="adj" fmla="val 44373"/>
            </a:avLst>
          </a:prstGeom>
          <a:solidFill>
            <a:srgbClr val="003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sz="1795"/>
          </a:p>
        </p:txBody>
      </p:sp>
      <p:cxnSp>
        <p:nvCxnSpPr>
          <p:cNvPr id="39" name="White Line">
            <a:extLst>
              <a:ext uri="{FF2B5EF4-FFF2-40B4-BE49-F238E27FC236}">
                <a16:creationId xmlns:a16="http://schemas.microsoft.com/office/drawing/2014/main" id="{26A922BC-A233-86D0-E402-04EF60301A81}"/>
              </a:ext>
            </a:extLst>
          </p:cNvPr>
          <p:cNvCxnSpPr>
            <a:cxnSpLocks noGrp="1" noRot="1" noMove="1" noResize="1" noEditPoints="1" noAdjustHandles="1" noChangeArrowheads="1" noChangeShapeType="1"/>
            <a:endCxn id="8" idx="1"/>
          </p:cNvCxnSpPr>
          <p:nvPr userDrawn="1"/>
        </p:nvCxnSpPr>
        <p:spPr>
          <a:xfrm flipV="1">
            <a:off x="11677429" y="6300789"/>
            <a:ext cx="244403" cy="557211"/>
          </a:xfrm>
          <a:prstGeom prst="line">
            <a:avLst/>
          </a:prstGeom>
          <a:ln w="19050">
            <a:solidFill>
              <a:schemeClr val="bg2"/>
            </a:solidFill>
          </a:ln>
        </p:spPr>
        <p:style>
          <a:lnRef idx="2">
            <a:schemeClr val="accent1"/>
          </a:lnRef>
          <a:fillRef idx="0">
            <a:schemeClr val="accent1"/>
          </a:fillRef>
          <a:effectRef idx="1">
            <a:schemeClr val="accent1"/>
          </a:effectRef>
          <a:fontRef idx="minor">
            <a:schemeClr val="tx1"/>
          </a:fontRef>
        </p:style>
      </p:cxnSp>
      <p:sp>
        <p:nvSpPr>
          <p:cNvPr id="13" name="Slide Title Background">
            <a:extLst>
              <a:ext uri="{FF2B5EF4-FFF2-40B4-BE49-F238E27FC236}">
                <a16:creationId xmlns:a16="http://schemas.microsoft.com/office/drawing/2014/main" id="{0FAAE078-ADB8-4B24-F89C-51BB00C8DBAE}"/>
              </a:ext>
            </a:extLst>
          </p:cNvPr>
          <p:cNvSpPr>
            <a:spLocks noGrp="1" noRot="1" noMove="1" noResize="1" noEditPoints="1" noAdjustHandles="1" noChangeArrowheads="1" noChangeShapeType="1"/>
          </p:cNvSpPr>
          <p:nvPr userDrawn="1"/>
        </p:nvSpPr>
        <p:spPr>
          <a:xfrm>
            <a:off x="-5298" y="0"/>
            <a:ext cx="12216348" cy="1148316"/>
          </a:xfrm>
          <a:custGeom>
            <a:avLst/>
            <a:gdLst>
              <a:gd name="connsiteX0" fmla="*/ 0 w 12729057"/>
              <a:gd name="connsiteY0" fmla="*/ 1148316 h 1148316"/>
              <a:gd name="connsiteX1" fmla="*/ 520991 w 12729057"/>
              <a:gd name="connsiteY1" fmla="*/ 0 h 1148316"/>
              <a:gd name="connsiteX2" fmla="*/ 12729057 w 12729057"/>
              <a:gd name="connsiteY2" fmla="*/ 0 h 1148316"/>
              <a:gd name="connsiteX3" fmla="*/ 12208066 w 12729057"/>
              <a:gd name="connsiteY3" fmla="*/ 1148316 h 1148316"/>
              <a:gd name="connsiteX4" fmla="*/ 0 w 12729057"/>
              <a:gd name="connsiteY4" fmla="*/ 1148316 h 1148316"/>
              <a:gd name="connsiteX0" fmla="*/ 0 w 12214707"/>
              <a:gd name="connsiteY0" fmla="*/ 1148316 h 1148316"/>
              <a:gd name="connsiteX1" fmla="*/ 6641 w 12214707"/>
              <a:gd name="connsiteY1" fmla="*/ 0 h 1148316"/>
              <a:gd name="connsiteX2" fmla="*/ 12214707 w 12214707"/>
              <a:gd name="connsiteY2" fmla="*/ 0 h 1148316"/>
              <a:gd name="connsiteX3" fmla="*/ 11693716 w 12214707"/>
              <a:gd name="connsiteY3" fmla="*/ 1148316 h 1148316"/>
              <a:gd name="connsiteX4" fmla="*/ 0 w 12214707"/>
              <a:gd name="connsiteY4" fmla="*/ 1148316 h 1148316"/>
              <a:gd name="connsiteX0" fmla="*/ 1641 w 12216348"/>
              <a:gd name="connsiteY0" fmla="*/ 1148316 h 1148316"/>
              <a:gd name="connsiteX1" fmla="*/ 533 w 12216348"/>
              <a:gd name="connsiteY1" fmla="*/ 7749 h 1148316"/>
              <a:gd name="connsiteX2" fmla="*/ 12216348 w 12216348"/>
              <a:gd name="connsiteY2" fmla="*/ 0 h 1148316"/>
              <a:gd name="connsiteX3" fmla="*/ 11695357 w 12216348"/>
              <a:gd name="connsiteY3" fmla="*/ 1148316 h 1148316"/>
              <a:gd name="connsiteX4" fmla="*/ 1641 w 12216348"/>
              <a:gd name="connsiteY4" fmla="*/ 1148316 h 1148316"/>
              <a:gd name="connsiteX0" fmla="*/ 1641 w 12216348"/>
              <a:gd name="connsiteY0" fmla="*/ 1148316 h 1148316"/>
              <a:gd name="connsiteX1" fmla="*/ 533 w 12216348"/>
              <a:gd name="connsiteY1" fmla="*/ 0 h 1148316"/>
              <a:gd name="connsiteX2" fmla="*/ 12216348 w 12216348"/>
              <a:gd name="connsiteY2" fmla="*/ 0 h 1148316"/>
              <a:gd name="connsiteX3" fmla="*/ 11695357 w 12216348"/>
              <a:gd name="connsiteY3" fmla="*/ 1148316 h 1148316"/>
              <a:gd name="connsiteX4" fmla="*/ 1641 w 12216348"/>
              <a:gd name="connsiteY4" fmla="*/ 1148316 h 1148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348" h="1148316">
                <a:moveTo>
                  <a:pt x="1641" y="1148316"/>
                </a:moveTo>
                <a:cubicBezTo>
                  <a:pt x="3855" y="765544"/>
                  <a:pt x="-1681" y="382772"/>
                  <a:pt x="533" y="0"/>
                </a:cubicBezTo>
                <a:lnTo>
                  <a:pt x="12216348" y="0"/>
                </a:lnTo>
                <a:lnTo>
                  <a:pt x="11695357" y="1148316"/>
                </a:lnTo>
                <a:lnTo>
                  <a:pt x="1641" y="1148316"/>
                </a:lnTo>
                <a:close/>
              </a:path>
            </a:pathLst>
          </a:custGeom>
          <a:solidFill>
            <a:srgbClr val="003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32" name="Content Placeholder">
            <a:extLst>
              <a:ext uri="{FF2B5EF4-FFF2-40B4-BE49-F238E27FC236}">
                <a16:creationId xmlns:a16="http://schemas.microsoft.com/office/drawing/2014/main" id="{7B12097C-1821-4293-5BE0-47D5907D6946}"/>
              </a:ext>
            </a:extLst>
          </p:cNvPr>
          <p:cNvSpPr>
            <a:spLocks noGrp="1"/>
          </p:cNvSpPr>
          <p:nvPr userDrawn="1">
            <p:ph sz="quarter" idx="15" hasCustomPrompt="1"/>
          </p:nvPr>
        </p:nvSpPr>
        <p:spPr>
          <a:xfrm>
            <a:off x="3768097" y="1409685"/>
            <a:ext cx="5695950" cy="4629735"/>
          </a:xfrm>
          <a:prstGeom prst="rect">
            <a:avLst/>
          </a:prstGeom>
        </p:spPr>
        <p:txBody>
          <a:bodyPr/>
          <a:lstStyle>
            <a:lvl1pPr>
              <a:buNone/>
              <a:defRPr/>
            </a:lvl1pPr>
          </a:lstStyle>
          <a:p>
            <a:pPr lvl="0"/>
            <a:r>
              <a:rPr lang="en-US"/>
              <a:t>[Content]</a:t>
            </a:r>
          </a:p>
        </p:txBody>
      </p:sp>
      <p:sp>
        <p:nvSpPr>
          <p:cNvPr id="33" name="Slide Title">
            <a:extLst>
              <a:ext uri="{FF2B5EF4-FFF2-40B4-BE49-F238E27FC236}">
                <a16:creationId xmlns:a16="http://schemas.microsoft.com/office/drawing/2014/main" id="{BCA5DDBF-BB1E-245F-41BF-A9E5E1CF4038}"/>
              </a:ext>
            </a:extLst>
          </p:cNvPr>
          <p:cNvSpPr>
            <a:spLocks noGrp="1" noRot="1" noMove="1" noResize="1" noEditPoints="1" noAdjustHandles="1" noChangeArrowheads="1" noChangeShapeType="1"/>
          </p:cNvSpPr>
          <p:nvPr userDrawn="1">
            <p:ph type="body" sz="quarter" idx="18" hasCustomPrompt="1"/>
          </p:nvPr>
        </p:nvSpPr>
        <p:spPr>
          <a:xfrm>
            <a:off x="277545" y="303231"/>
            <a:ext cx="11410284" cy="541875"/>
          </a:xfrm>
          <a:prstGeom prst="rect">
            <a:avLst/>
          </a:prstGeom>
        </p:spPr>
        <p:txBody>
          <a:bodyPr anchor="ctr"/>
          <a:lstStyle>
            <a:lvl1pPr marL="0" indent="0">
              <a:buNone/>
              <a:defRPr sz="2400">
                <a:solidFill>
                  <a:schemeClr val="bg2"/>
                </a:solidFill>
              </a:defRPr>
            </a:lvl1pPr>
          </a:lstStyle>
          <a:p>
            <a:pPr lvl="0"/>
            <a:r>
              <a:rPr lang="en-US"/>
              <a:t>TITLE</a:t>
            </a:r>
          </a:p>
        </p:txBody>
      </p:sp>
      <p:pic>
        <p:nvPicPr>
          <p:cNvPr id="9" name="IMG_ESA_Logo">
            <a:extLst>
              <a:ext uri="{FF2B5EF4-FFF2-40B4-BE49-F238E27FC236}">
                <a16:creationId xmlns:a16="http://schemas.microsoft.com/office/drawing/2014/main" id="{AEB7D415-8F86-1946-8CD1-2ACECF0BD368}"/>
              </a:ext>
            </a:extLst>
          </p:cNvPr>
          <p:cNvPicPr>
            <a:picLocks noChangeAspect="1"/>
          </p:cNvPicPr>
          <p:nvPr userDrawn="1"/>
        </p:nvPicPr>
        <p:blipFill>
          <a:blip>
            <a:extLst>
              <a:ext uri="{96DAC541-7B7A-43D3-8B79-37D633B846F1}">
                <asvg:svgBlip xmlns:asvg="http://schemas.microsoft.com/office/drawing/2016/SVG/main" r:embed="rId5"/>
              </a:ext>
            </a:extLst>
          </a:blip>
          <a:srcRect t="22388" b="22388"/>
          <a:stretch/>
        </p:blipFill>
        <p:spPr>
          <a:xfrm>
            <a:off x="104492" y="6271034"/>
            <a:ext cx="1445730" cy="583791"/>
          </a:xfrm>
          <a:prstGeom prst="rect">
            <a:avLst/>
          </a:prstGeom>
        </p:spPr>
      </p:pic>
      <p:pic>
        <p:nvPicPr>
          <p:cNvPr id="11" name="IMG_ESA_Flags">
            <a:extLst>
              <a:ext uri="{FF2B5EF4-FFF2-40B4-BE49-F238E27FC236}">
                <a16:creationId xmlns:a16="http://schemas.microsoft.com/office/drawing/2014/main" id="{1A97760B-A114-4319-F27B-C19A97C212F2}"/>
              </a:ext>
            </a:extLst>
          </p:cNvPr>
          <p:cNvPicPr/>
          <p:nvPr userDrawn="1"/>
        </p:nvPicPr>
        <p:blipFill>
          <a:blip>
            <a:extLst>
              <a:ext uri="{96DAC541-7B7A-43D3-8B79-37D633B846F1}">
                <asvg:svgBlip xmlns:asvg="http://schemas.microsoft.com/office/drawing/2016/SVG/main" r:embed="rId6"/>
              </a:ext>
            </a:extLst>
          </a:blip>
          <a:srcRect/>
          <a:stretch/>
        </p:blipFill>
        <p:spPr>
          <a:xfrm>
            <a:off x="1548000" y="6379064"/>
            <a:ext cx="9917906" cy="404813"/>
          </a:xfrm>
          <a:prstGeom prst="rect">
            <a:avLst/>
          </a:prstGeom>
        </p:spPr>
      </p:pic>
      <p:sp>
        <p:nvSpPr>
          <p:cNvPr id="31" name="ESA_SecurityMarking">
            <a:extLst>
              <a:ext uri="{FF2B5EF4-FFF2-40B4-BE49-F238E27FC236}">
                <a16:creationId xmlns:a16="http://schemas.microsoft.com/office/drawing/2014/main" id="{0BFD7950-90DD-570F-E284-748F19E7AC72}"/>
              </a:ext>
            </a:extLst>
          </p:cNvPr>
          <p:cNvSpPr>
            <a:spLocks noGrp="1" noRot="1" noMove="1" noResize="1" noEditPoints="1" noAdjustHandles="1" noChangeArrowheads="1" noChangeShapeType="1"/>
          </p:cNvSpPr>
          <p:nvPr userDrawn="1">
            <p:ph type="body" sz="quarter" idx="14" hasCustomPrompt="1"/>
          </p:nvPr>
        </p:nvSpPr>
        <p:spPr>
          <a:xfrm>
            <a:off x="7173310" y="52068"/>
            <a:ext cx="4943475" cy="214856"/>
          </a:xfrm>
          <a:prstGeom prst="rect">
            <a:avLst/>
          </a:prstGeom>
        </p:spPr>
        <p:txBody>
          <a:bodyPr anchor="ctr"/>
          <a:lstStyle>
            <a:lvl1pPr algn="r">
              <a:spcBef>
                <a:spcPct val="50000"/>
              </a:spcBef>
              <a:buNone/>
              <a:defRPr sz="900">
                <a:solidFill>
                  <a:srgbClr val="738087"/>
                </a:solidFill>
                <a:latin typeface="+mn-lt"/>
              </a:defRPr>
            </a:lvl1pPr>
          </a:lstStyle>
          <a:p>
            <a:pPr algn="r">
              <a:spcBef>
                <a:spcPct val="50000"/>
              </a:spcBef>
            </a:pPr>
            <a:r>
              <a:rPr lang="en-GB" sz="800">
                <a:solidFill>
                  <a:srgbClr val="8197A6"/>
                </a:solidFill>
                <a:latin typeface="Arial" panose="020B0604020202020204" pitchFamily="34" charset="0"/>
                <a:cs typeface="Arial" panose="020B0604020202020204" pitchFamily="34" charset="0"/>
              </a:rPr>
              <a:t>ESA UNCLASSIFIED – For ESA Official Use Only</a:t>
            </a:r>
          </a:p>
        </p:txBody>
      </p:sp>
    </p:spTree>
    <p:extLst>
      <p:ext uri="{BB962C8B-B14F-4D97-AF65-F5344CB8AC3E}">
        <p14:creationId xmlns:p14="http://schemas.microsoft.com/office/powerpoint/2010/main" val="34042872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_SECTION">
    <p:bg>
      <p:bgPr>
        <a:solidFill>
          <a:srgbClr val="FFFFFF"/>
        </a:solidFill>
        <a:effectLst/>
      </p:bgPr>
    </p:bg>
    <p:spTree>
      <p:nvGrpSpPr>
        <p:cNvPr id="1" name=""/>
        <p:cNvGrpSpPr/>
        <p:nvPr/>
      </p:nvGrpSpPr>
      <p:grpSpPr>
        <a:xfrm>
          <a:off x="0" y="0"/>
          <a:ext cx="0" cy="0"/>
          <a:chOff x="0" y="0"/>
          <a:chExt cx="0" cy="0"/>
        </a:xfrm>
      </p:grpSpPr>
      <p:sp>
        <p:nvSpPr>
          <p:cNvPr id="3" name="Picture Placeholder">
            <a:extLst>
              <a:ext uri="{FF2B5EF4-FFF2-40B4-BE49-F238E27FC236}">
                <a16:creationId xmlns:a16="http://schemas.microsoft.com/office/drawing/2014/main" id="{D7C23433-33F8-B3CA-EC29-F0CC46B40C2B}"/>
              </a:ext>
            </a:extLst>
          </p:cNvPr>
          <p:cNvSpPr>
            <a:spLocks noGrp="1"/>
          </p:cNvSpPr>
          <p:nvPr>
            <p:ph type="pic" sz="quarter" idx="11"/>
          </p:nvPr>
        </p:nvSpPr>
        <p:spPr>
          <a:xfrm>
            <a:off x="7660800" y="0"/>
            <a:ext cx="4531200" cy="6858000"/>
          </a:xfrm>
          <a:custGeom>
            <a:avLst/>
            <a:gdLst>
              <a:gd name="csX0" fmla="*/ 766221 w 4531200"/>
              <a:gd name="csY0" fmla="*/ 0 h 6858000"/>
              <a:gd name="csX1" fmla="*/ 4531200 w 4531200"/>
              <a:gd name="csY1" fmla="*/ 0 h 6858000"/>
              <a:gd name="csX2" fmla="*/ 4531200 w 4531200"/>
              <a:gd name="csY2" fmla="*/ 6858000 h 6858000"/>
              <a:gd name="csX3" fmla="*/ 0 w 4531200"/>
              <a:gd name="csY3" fmla="*/ 6858000 h 6858000"/>
              <a:gd name="csX4" fmla="*/ 0 w 4531200"/>
              <a:gd name="csY4" fmla="*/ 1756751 h 6858000"/>
            </a:gdLst>
            <a:ahLst/>
            <a:cxnLst>
              <a:cxn ang="0">
                <a:pos x="csX0" y="csY0"/>
              </a:cxn>
              <a:cxn ang="0">
                <a:pos x="csX1" y="csY1"/>
              </a:cxn>
              <a:cxn ang="0">
                <a:pos x="csX2" y="csY2"/>
              </a:cxn>
              <a:cxn ang="0">
                <a:pos x="csX3" y="csY3"/>
              </a:cxn>
              <a:cxn ang="0">
                <a:pos x="csX4" y="csY4"/>
              </a:cxn>
            </a:cxnLst>
            <a:rect l="l" t="t" r="r" b="b"/>
            <a:pathLst>
              <a:path w="4531200" h="6858000">
                <a:moveTo>
                  <a:pt x="766221" y="0"/>
                </a:moveTo>
                <a:lnTo>
                  <a:pt x="4531200" y="0"/>
                </a:lnTo>
                <a:lnTo>
                  <a:pt x="4531200" y="6858000"/>
                </a:lnTo>
                <a:lnTo>
                  <a:pt x="0" y="6858000"/>
                </a:lnTo>
                <a:lnTo>
                  <a:pt x="0" y="1756751"/>
                </a:lnTo>
                <a:close/>
              </a:path>
            </a:pathLst>
          </a:custGeom>
        </p:spPr>
        <p:txBody>
          <a:bodyPr wrap="square">
            <a:noAutofit/>
          </a:bodyPr>
          <a:lstStyle/>
          <a:p>
            <a:endParaRPr lang="en-IT"/>
          </a:p>
        </p:txBody>
      </p:sp>
      <p:sp>
        <p:nvSpPr>
          <p:cNvPr id="9" name="ESA_SectionTitle">
            <a:extLst>
              <a:ext uri="{FF2B5EF4-FFF2-40B4-BE49-F238E27FC236}">
                <a16:creationId xmlns:a16="http://schemas.microsoft.com/office/drawing/2014/main" id="{1EC0EF3B-6AA6-F10C-3FD2-2DE87F852066}"/>
              </a:ext>
            </a:extLst>
          </p:cNvPr>
          <p:cNvSpPr>
            <a:spLocks noGrp="1" noRot="1" noMove="1" noResize="1" noEditPoints="1" noAdjustHandles="1" noChangeArrowheads="1" noChangeShapeType="1"/>
          </p:cNvSpPr>
          <p:nvPr>
            <p:ph type="body" sz="quarter" idx="10" hasCustomPrompt="1"/>
          </p:nvPr>
        </p:nvSpPr>
        <p:spPr>
          <a:xfrm>
            <a:off x="444500" y="2812082"/>
            <a:ext cx="5956300" cy="616916"/>
          </a:xfrm>
          <a:prstGeom prst="rect">
            <a:avLst/>
          </a:prstGeom>
        </p:spPr>
        <p:txBody>
          <a:bodyPr/>
          <a:lstStyle>
            <a:lvl1pPr marL="0" indent="0">
              <a:buNone/>
              <a:defRPr sz="4000" b="1">
                <a:solidFill>
                  <a:schemeClr val="bg2"/>
                </a:solidFill>
                <a:effectLst/>
                <a:latin typeface="Arial" panose="020B0604020202020204" pitchFamily="34" charset="0"/>
                <a:cs typeface="Arial" panose="020B0604020202020204" pitchFamily="34" charset="0"/>
              </a:defRPr>
            </a:lvl1pPr>
            <a:lvl2pPr>
              <a:buNone/>
              <a:defRPr sz="4000" b="1">
                <a:solidFill>
                  <a:schemeClr val="bg2"/>
                </a:solidFill>
                <a:effectLst/>
                <a:latin typeface="Arial" panose="020B0604020202020204" pitchFamily="34" charset="0"/>
                <a:cs typeface="Arial" panose="020B0604020202020204" pitchFamily="34" charset="0"/>
              </a:defRPr>
            </a:lvl2pPr>
            <a:lvl3pPr>
              <a:buNone/>
              <a:defRPr sz="4000" b="1">
                <a:solidFill>
                  <a:schemeClr val="bg2"/>
                </a:solidFill>
                <a:effectLst/>
                <a:latin typeface="Arial" panose="020B0604020202020204" pitchFamily="34" charset="0"/>
                <a:cs typeface="Arial" panose="020B0604020202020204" pitchFamily="34" charset="0"/>
              </a:defRPr>
            </a:lvl3pPr>
            <a:lvl4pPr>
              <a:buNone/>
              <a:defRPr sz="4000" b="1">
                <a:solidFill>
                  <a:schemeClr val="bg2"/>
                </a:solidFill>
                <a:effectLst/>
                <a:latin typeface="Arial" panose="020B0604020202020204" pitchFamily="34" charset="0"/>
                <a:cs typeface="Arial" panose="020B0604020202020204" pitchFamily="34" charset="0"/>
              </a:defRPr>
            </a:lvl4pPr>
            <a:lvl5pPr>
              <a:buNone/>
              <a:defRPr sz="4000" b="1">
                <a:solidFill>
                  <a:schemeClr val="bg2"/>
                </a:solidFill>
                <a:effectLst/>
                <a:latin typeface="Arial" panose="020B0604020202020204" pitchFamily="34" charset="0"/>
                <a:cs typeface="Arial" panose="020B0604020202020204" pitchFamily="34" charset="0"/>
              </a:defRPr>
            </a:lvl5pPr>
          </a:lstStyle>
          <a:p>
            <a:pPr lvl="0"/>
            <a:r>
              <a:rPr lang="en-GB"/>
              <a:t>SECTION TITLE</a:t>
            </a:r>
          </a:p>
        </p:txBody>
      </p:sp>
      <p:sp>
        <p:nvSpPr>
          <p:cNvPr id="12" name="Triangle Overlay">
            <a:extLst>
              <a:ext uri="{FF2B5EF4-FFF2-40B4-BE49-F238E27FC236}">
                <a16:creationId xmlns:a16="http://schemas.microsoft.com/office/drawing/2014/main" id="{1A7FED04-9DE2-995D-325E-3B92903DA840}"/>
              </a:ext>
            </a:extLst>
          </p:cNvPr>
          <p:cNvSpPr>
            <a:spLocks noGrp="1" noRot="1" noMove="1" noResize="1" noEditPoints="1" noAdjustHandles="1" noChangeArrowheads="1" noChangeShapeType="1"/>
          </p:cNvSpPr>
          <p:nvPr userDrawn="1"/>
        </p:nvSpPr>
        <p:spPr>
          <a:xfrm rot="10800000">
            <a:off x="7659414" y="0"/>
            <a:ext cx="766221" cy="1756751"/>
          </a:xfrm>
          <a:prstGeom prst="triangle">
            <a:avLst>
              <a:gd name="adj" fmla="val 100000"/>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4" name="ESA_SecurityMarking">
            <a:extLst>
              <a:ext uri="{FF2B5EF4-FFF2-40B4-BE49-F238E27FC236}">
                <a16:creationId xmlns:a16="http://schemas.microsoft.com/office/drawing/2014/main" id="{6217C7EE-6678-F6A4-9377-F1597A4BB85E}"/>
              </a:ext>
            </a:extLst>
          </p:cNvPr>
          <p:cNvSpPr>
            <a:spLocks noGrp="1" noRot="1" noMove="1" noResize="1" noEditPoints="1" noAdjustHandles="1" noChangeArrowheads="1" noChangeShapeType="1"/>
          </p:cNvSpPr>
          <p:nvPr>
            <p:ph type="body" sz="quarter" idx="14" hasCustomPrompt="1"/>
          </p:nvPr>
        </p:nvSpPr>
        <p:spPr>
          <a:xfrm>
            <a:off x="2715610" y="52068"/>
            <a:ext cx="4943475" cy="214856"/>
          </a:xfrm>
          <a:prstGeom prst="rect">
            <a:avLst/>
          </a:prstGeom>
        </p:spPr>
        <p:txBody>
          <a:bodyPr anchor="ctr"/>
          <a:lstStyle>
            <a:lvl1pPr algn="r">
              <a:buNone/>
              <a:defRPr sz="900">
                <a:solidFill>
                  <a:srgbClr val="738087"/>
                </a:solidFill>
                <a:latin typeface="+mn-lt"/>
              </a:defRPr>
            </a:lvl1pPr>
          </a:lstStyle>
          <a:p>
            <a:pPr algn="r">
              <a:spcBef>
                <a:spcPct val="50000"/>
              </a:spcBef>
            </a:pPr>
            <a:r>
              <a:rPr lang="en-GB" sz="800">
                <a:solidFill>
                  <a:srgbClr val="8197A6"/>
                </a:solidFill>
                <a:latin typeface="Arial" panose="020B0604020202020204" pitchFamily="34" charset="0"/>
                <a:cs typeface="Arial" panose="020B0604020202020204" pitchFamily="34" charset="0"/>
              </a:rPr>
              <a:t>ESA UNCLASSIFIED – For ESA Official Use Only</a:t>
            </a:r>
          </a:p>
        </p:txBody>
      </p:sp>
    </p:spTree>
    <p:extLst>
      <p:ext uri="{BB962C8B-B14F-4D97-AF65-F5344CB8AC3E}">
        <p14:creationId xmlns:p14="http://schemas.microsoft.com/office/powerpoint/2010/main" val="30876436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_SECTION_TEAL">
    <p:spTree>
      <p:nvGrpSpPr>
        <p:cNvPr id="1" name=""/>
        <p:cNvGrpSpPr/>
        <p:nvPr/>
      </p:nvGrpSpPr>
      <p:grpSpPr>
        <a:xfrm>
          <a:off x="0" y="0"/>
          <a:ext cx="0" cy="0"/>
          <a:chOff x="0" y="0"/>
          <a:chExt cx="0" cy="0"/>
        </a:xfrm>
      </p:grpSpPr>
      <p:sp>
        <p:nvSpPr>
          <p:cNvPr id="3" name="Picture Placeholder">
            <a:extLst>
              <a:ext uri="{FF2B5EF4-FFF2-40B4-BE49-F238E27FC236}">
                <a16:creationId xmlns:a16="http://schemas.microsoft.com/office/drawing/2014/main" id="{EE51AC05-B362-464C-5DBB-15CA1EFD03CB}"/>
              </a:ext>
            </a:extLst>
          </p:cNvPr>
          <p:cNvSpPr>
            <a:spLocks noGrp="1"/>
          </p:cNvSpPr>
          <p:nvPr>
            <p:ph type="pic" sz="quarter" idx="11"/>
          </p:nvPr>
        </p:nvSpPr>
        <p:spPr>
          <a:xfrm>
            <a:off x="7660800" y="-1"/>
            <a:ext cx="4531200" cy="6858001"/>
          </a:xfrm>
          <a:custGeom>
            <a:avLst/>
            <a:gdLst>
              <a:gd name="csX0" fmla="*/ 766221 w 4531200"/>
              <a:gd name="csY0" fmla="*/ 1 h 6858001"/>
              <a:gd name="csX1" fmla="*/ 4531200 w 4531200"/>
              <a:gd name="csY1" fmla="*/ 1 h 6858001"/>
              <a:gd name="csX2" fmla="*/ 4531200 w 4531200"/>
              <a:gd name="csY2" fmla="*/ 6858001 h 6858001"/>
              <a:gd name="csX3" fmla="*/ 0 w 4531200"/>
              <a:gd name="csY3" fmla="*/ 6858001 h 6858001"/>
              <a:gd name="csX4" fmla="*/ 0 w 4531200"/>
              <a:gd name="csY4" fmla="*/ 1756751 h 6858001"/>
              <a:gd name="csX5" fmla="*/ 0 w 4531200"/>
              <a:gd name="csY5" fmla="*/ 0 h 6858001"/>
              <a:gd name="csX6" fmla="*/ 766221 w 4531200"/>
              <a:gd name="csY6" fmla="*/ 0 h 6858001"/>
              <a:gd name="csX7" fmla="*/ 766221 w 4531200"/>
              <a:gd name="csY7" fmla="*/ 1 h 6858001"/>
              <a:gd name="csX8" fmla="*/ 0 w 4531200"/>
              <a:gd name="csY8" fmla="*/ 1 h 68580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31200" h="6858001">
                <a:moveTo>
                  <a:pt x="766221" y="1"/>
                </a:moveTo>
                <a:lnTo>
                  <a:pt x="4531200" y="1"/>
                </a:lnTo>
                <a:lnTo>
                  <a:pt x="4531200" y="6858001"/>
                </a:lnTo>
                <a:lnTo>
                  <a:pt x="0" y="6858001"/>
                </a:lnTo>
                <a:lnTo>
                  <a:pt x="0" y="1756751"/>
                </a:lnTo>
                <a:close/>
                <a:moveTo>
                  <a:pt x="0" y="0"/>
                </a:moveTo>
                <a:lnTo>
                  <a:pt x="766221" y="0"/>
                </a:lnTo>
                <a:lnTo>
                  <a:pt x="766221" y="1"/>
                </a:lnTo>
                <a:lnTo>
                  <a:pt x="0" y="1"/>
                </a:lnTo>
                <a:close/>
              </a:path>
            </a:pathLst>
          </a:custGeom>
        </p:spPr>
        <p:txBody>
          <a:bodyPr wrap="square">
            <a:noAutofit/>
          </a:bodyPr>
          <a:lstStyle/>
          <a:p>
            <a:endParaRPr lang="en-IT"/>
          </a:p>
        </p:txBody>
      </p:sp>
      <p:sp>
        <p:nvSpPr>
          <p:cNvPr id="9" name="ESA_SectionTitle">
            <a:extLst>
              <a:ext uri="{FF2B5EF4-FFF2-40B4-BE49-F238E27FC236}">
                <a16:creationId xmlns:a16="http://schemas.microsoft.com/office/drawing/2014/main" id="{1EC0EF3B-6AA6-F10C-3FD2-2DE87F852066}"/>
              </a:ext>
            </a:extLst>
          </p:cNvPr>
          <p:cNvSpPr>
            <a:spLocks noGrp="1" noRot="1" noMove="1" noResize="1" noEditPoints="1" noAdjustHandles="1" noChangeArrowheads="1" noChangeShapeType="1"/>
          </p:cNvSpPr>
          <p:nvPr>
            <p:ph type="body" sz="quarter" idx="10" hasCustomPrompt="1"/>
          </p:nvPr>
        </p:nvSpPr>
        <p:spPr>
          <a:xfrm>
            <a:off x="444500" y="2812082"/>
            <a:ext cx="5956300" cy="616916"/>
          </a:xfrm>
          <a:prstGeom prst="rect">
            <a:avLst/>
          </a:prstGeom>
        </p:spPr>
        <p:txBody>
          <a:bodyPr/>
          <a:lstStyle>
            <a:lvl1pPr marL="0" indent="0">
              <a:buNone/>
              <a:defRPr sz="4000" b="1">
                <a:solidFill>
                  <a:schemeClr val="accent1"/>
                </a:solidFill>
                <a:effectLst/>
                <a:latin typeface="Arial" panose="020B0604020202020204" pitchFamily="34" charset="0"/>
                <a:cs typeface="Arial" panose="020B0604020202020204" pitchFamily="34" charset="0"/>
              </a:defRPr>
            </a:lvl1pPr>
            <a:lvl2pPr>
              <a:buNone/>
              <a:defRPr sz="4000" b="1">
                <a:solidFill>
                  <a:schemeClr val="bg2"/>
                </a:solidFill>
                <a:effectLst/>
                <a:latin typeface="Arial" panose="020B0604020202020204" pitchFamily="34" charset="0"/>
                <a:cs typeface="Arial" panose="020B0604020202020204" pitchFamily="34" charset="0"/>
              </a:defRPr>
            </a:lvl2pPr>
            <a:lvl3pPr>
              <a:buNone/>
              <a:defRPr sz="4000" b="1">
                <a:solidFill>
                  <a:schemeClr val="bg2"/>
                </a:solidFill>
                <a:effectLst/>
                <a:latin typeface="Arial" panose="020B0604020202020204" pitchFamily="34" charset="0"/>
                <a:cs typeface="Arial" panose="020B0604020202020204" pitchFamily="34" charset="0"/>
              </a:defRPr>
            </a:lvl3pPr>
            <a:lvl4pPr>
              <a:buNone/>
              <a:defRPr sz="4000" b="1">
                <a:solidFill>
                  <a:schemeClr val="bg2"/>
                </a:solidFill>
                <a:effectLst/>
                <a:latin typeface="Arial" panose="020B0604020202020204" pitchFamily="34" charset="0"/>
                <a:cs typeface="Arial" panose="020B0604020202020204" pitchFamily="34" charset="0"/>
              </a:defRPr>
            </a:lvl4pPr>
            <a:lvl5pPr>
              <a:buNone/>
              <a:defRPr sz="4000" b="1">
                <a:solidFill>
                  <a:schemeClr val="bg2"/>
                </a:solidFill>
                <a:effectLst/>
                <a:latin typeface="Arial" panose="020B0604020202020204" pitchFamily="34" charset="0"/>
                <a:cs typeface="Arial" panose="020B0604020202020204" pitchFamily="34" charset="0"/>
              </a:defRPr>
            </a:lvl5pPr>
          </a:lstStyle>
          <a:p>
            <a:pPr lvl="0"/>
            <a:r>
              <a:rPr lang="en-GB"/>
              <a:t>SECTION TITLE</a:t>
            </a:r>
          </a:p>
        </p:txBody>
      </p:sp>
      <p:sp>
        <p:nvSpPr>
          <p:cNvPr id="12" name="Triangle Overlay Teal">
            <a:extLst>
              <a:ext uri="{FF2B5EF4-FFF2-40B4-BE49-F238E27FC236}">
                <a16:creationId xmlns:a16="http://schemas.microsoft.com/office/drawing/2014/main" id="{1A7FED04-9DE2-995D-325E-3B92903DA840}"/>
              </a:ext>
            </a:extLst>
          </p:cNvPr>
          <p:cNvSpPr>
            <a:spLocks noGrp="1" noRot="1" noMove="1" noResize="1" noEditPoints="1" noAdjustHandles="1" noChangeArrowheads="1" noChangeShapeType="1"/>
          </p:cNvSpPr>
          <p:nvPr userDrawn="1"/>
        </p:nvSpPr>
        <p:spPr>
          <a:xfrm rot="10800000">
            <a:off x="7659414" y="0"/>
            <a:ext cx="766221" cy="1756751"/>
          </a:xfrm>
          <a:prstGeom prst="triangle">
            <a:avLst>
              <a:gd name="adj" fmla="val 100000"/>
            </a:avLst>
          </a:pr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4" name="ESA_SecurityMarking">
            <a:extLst>
              <a:ext uri="{FF2B5EF4-FFF2-40B4-BE49-F238E27FC236}">
                <a16:creationId xmlns:a16="http://schemas.microsoft.com/office/drawing/2014/main" id="{05A1B0B3-89E0-2DFA-C945-A00DA3961E1F}"/>
              </a:ext>
            </a:extLst>
          </p:cNvPr>
          <p:cNvSpPr>
            <a:spLocks noGrp="1" noRot="1" noMove="1" noResize="1" noEditPoints="1" noAdjustHandles="1" noChangeArrowheads="1" noChangeShapeType="1"/>
          </p:cNvSpPr>
          <p:nvPr>
            <p:ph type="body" sz="quarter" idx="14" hasCustomPrompt="1"/>
          </p:nvPr>
        </p:nvSpPr>
        <p:spPr>
          <a:xfrm>
            <a:off x="2715610" y="52068"/>
            <a:ext cx="4943475" cy="214856"/>
          </a:xfrm>
          <a:prstGeom prst="rect">
            <a:avLst/>
          </a:prstGeom>
        </p:spPr>
        <p:txBody>
          <a:bodyPr anchor="ctr"/>
          <a:lstStyle>
            <a:lvl1pPr algn="r">
              <a:buNone/>
              <a:defRPr sz="900">
                <a:solidFill>
                  <a:srgbClr val="738087"/>
                </a:solidFill>
                <a:latin typeface="+mn-lt"/>
              </a:defRPr>
            </a:lvl1pPr>
          </a:lstStyle>
          <a:p>
            <a:pPr algn="r">
              <a:spcBef>
                <a:spcPct val="50000"/>
              </a:spcBef>
            </a:pPr>
            <a:r>
              <a:rPr lang="en-GB" sz="800">
                <a:solidFill>
                  <a:srgbClr val="8197A6"/>
                </a:solidFill>
                <a:latin typeface="Arial" panose="020B0604020202020204" pitchFamily="34" charset="0"/>
                <a:cs typeface="Arial" panose="020B0604020202020204" pitchFamily="34" charset="0"/>
              </a:rPr>
              <a:t>ESA UNCLASSIFIED – For ESA Official Use Only</a:t>
            </a:r>
          </a:p>
        </p:txBody>
      </p:sp>
    </p:spTree>
    <p:extLst>
      <p:ext uri="{BB962C8B-B14F-4D97-AF65-F5344CB8AC3E}">
        <p14:creationId xmlns:p14="http://schemas.microsoft.com/office/powerpoint/2010/main" val="16879054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STOM_SECTION_RED">
    <p:spTree>
      <p:nvGrpSpPr>
        <p:cNvPr id="1" name=""/>
        <p:cNvGrpSpPr/>
        <p:nvPr/>
      </p:nvGrpSpPr>
      <p:grpSpPr>
        <a:xfrm>
          <a:off x="0" y="0"/>
          <a:ext cx="0" cy="0"/>
          <a:chOff x="0" y="0"/>
          <a:chExt cx="0" cy="0"/>
        </a:xfrm>
      </p:grpSpPr>
      <p:sp>
        <p:nvSpPr>
          <p:cNvPr id="3" name="Picture Placeholder">
            <a:extLst>
              <a:ext uri="{FF2B5EF4-FFF2-40B4-BE49-F238E27FC236}">
                <a16:creationId xmlns:a16="http://schemas.microsoft.com/office/drawing/2014/main" id="{C586B09F-0CE0-8DE8-7F30-4838784306B0}"/>
              </a:ext>
            </a:extLst>
          </p:cNvPr>
          <p:cNvSpPr>
            <a:spLocks noGrp="1"/>
          </p:cNvSpPr>
          <p:nvPr>
            <p:ph type="pic" sz="quarter" idx="11"/>
          </p:nvPr>
        </p:nvSpPr>
        <p:spPr>
          <a:xfrm>
            <a:off x="7659085" y="0"/>
            <a:ext cx="4532915" cy="6858000"/>
          </a:xfrm>
          <a:custGeom>
            <a:avLst/>
            <a:gdLst>
              <a:gd name="csX0" fmla="*/ 766221 w 4532915"/>
              <a:gd name="csY0" fmla="*/ 0 h 6858000"/>
              <a:gd name="csX1" fmla="*/ 4532915 w 4532915"/>
              <a:gd name="csY1" fmla="*/ 0 h 6858000"/>
              <a:gd name="csX2" fmla="*/ 4532915 w 4532915"/>
              <a:gd name="csY2" fmla="*/ 6858000 h 6858000"/>
              <a:gd name="csX3" fmla="*/ 1715 w 4532915"/>
              <a:gd name="csY3" fmla="*/ 6858000 h 6858000"/>
              <a:gd name="csX4" fmla="*/ 1715 w 4532915"/>
              <a:gd name="csY4" fmla="*/ 1752819 h 6858000"/>
              <a:gd name="csX5" fmla="*/ 0 w 4532915"/>
              <a:gd name="csY5" fmla="*/ 0 h 6858000"/>
              <a:gd name="csX6" fmla="*/ 1715 w 4532915"/>
              <a:gd name="csY6" fmla="*/ 0 h 6858000"/>
              <a:gd name="csX7" fmla="*/ 1715 w 4532915"/>
              <a:gd name="csY7" fmla="*/ 1752819 h 6858000"/>
              <a:gd name="csX8" fmla="*/ 0 w 4532915"/>
              <a:gd name="csY8" fmla="*/ 1756751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32915" h="6858000">
                <a:moveTo>
                  <a:pt x="766221" y="0"/>
                </a:moveTo>
                <a:lnTo>
                  <a:pt x="4532915" y="0"/>
                </a:lnTo>
                <a:lnTo>
                  <a:pt x="4532915" y="6858000"/>
                </a:lnTo>
                <a:lnTo>
                  <a:pt x="1715" y="6858000"/>
                </a:lnTo>
                <a:lnTo>
                  <a:pt x="1715" y="1752819"/>
                </a:lnTo>
                <a:close/>
                <a:moveTo>
                  <a:pt x="0" y="0"/>
                </a:moveTo>
                <a:lnTo>
                  <a:pt x="1715" y="0"/>
                </a:lnTo>
                <a:lnTo>
                  <a:pt x="1715" y="1752819"/>
                </a:lnTo>
                <a:lnTo>
                  <a:pt x="0" y="1756751"/>
                </a:lnTo>
                <a:close/>
              </a:path>
            </a:pathLst>
          </a:custGeom>
        </p:spPr>
        <p:txBody>
          <a:bodyPr wrap="square">
            <a:noAutofit/>
          </a:bodyPr>
          <a:lstStyle/>
          <a:p>
            <a:endParaRPr lang="en-IT"/>
          </a:p>
        </p:txBody>
      </p:sp>
      <p:sp>
        <p:nvSpPr>
          <p:cNvPr id="9" name="ESA_SectionTitle">
            <a:extLst>
              <a:ext uri="{FF2B5EF4-FFF2-40B4-BE49-F238E27FC236}">
                <a16:creationId xmlns:a16="http://schemas.microsoft.com/office/drawing/2014/main" id="{1EC0EF3B-6AA6-F10C-3FD2-2DE87F852066}"/>
              </a:ext>
            </a:extLst>
          </p:cNvPr>
          <p:cNvSpPr>
            <a:spLocks noGrp="1" noRot="1" noMove="1" noResize="1" noEditPoints="1" noAdjustHandles="1" noChangeArrowheads="1" noChangeShapeType="1"/>
          </p:cNvSpPr>
          <p:nvPr>
            <p:ph type="body" sz="quarter" idx="10" hasCustomPrompt="1"/>
          </p:nvPr>
        </p:nvSpPr>
        <p:spPr>
          <a:xfrm>
            <a:off x="444500" y="2812082"/>
            <a:ext cx="5956300" cy="616916"/>
          </a:xfrm>
          <a:prstGeom prst="rect">
            <a:avLst/>
          </a:prstGeom>
        </p:spPr>
        <p:txBody>
          <a:bodyPr/>
          <a:lstStyle>
            <a:lvl1pPr marL="0" indent="0">
              <a:buNone/>
              <a:defRPr sz="4000" b="1">
                <a:solidFill>
                  <a:schemeClr val="accent2"/>
                </a:solidFill>
                <a:effectLst/>
                <a:latin typeface="Arial" panose="020B0604020202020204" pitchFamily="34" charset="0"/>
                <a:cs typeface="Arial" panose="020B0604020202020204" pitchFamily="34" charset="0"/>
              </a:defRPr>
            </a:lvl1pPr>
            <a:lvl2pPr>
              <a:buNone/>
              <a:defRPr sz="4000" b="1">
                <a:solidFill>
                  <a:schemeClr val="bg2"/>
                </a:solidFill>
                <a:effectLst/>
                <a:latin typeface="Arial" panose="020B0604020202020204" pitchFamily="34" charset="0"/>
                <a:cs typeface="Arial" panose="020B0604020202020204" pitchFamily="34" charset="0"/>
              </a:defRPr>
            </a:lvl2pPr>
            <a:lvl3pPr>
              <a:buNone/>
              <a:defRPr sz="4000" b="1">
                <a:solidFill>
                  <a:schemeClr val="bg2"/>
                </a:solidFill>
                <a:effectLst/>
                <a:latin typeface="Arial" panose="020B0604020202020204" pitchFamily="34" charset="0"/>
                <a:cs typeface="Arial" panose="020B0604020202020204" pitchFamily="34" charset="0"/>
              </a:defRPr>
            </a:lvl3pPr>
            <a:lvl4pPr>
              <a:buNone/>
              <a:defRPr sz="4000" b="1">
                <a:solidFill>
                  <a:schemeClr val="bg2"/>
                </a:solidFill>
                <a:effectLst/>
                <a:latin typeface="Arial" panose="020B0604020202020204" pitchFamily="34" charset="0"/>
                <a:cs typeface="Arial" panose="020B0604020202020204" pitchFamily="34" charset="0"/>
              </a:defRPr>
            </a:lvl4pPr>
            <a:lvl5pPr>
              <a:buNone/>
              <a:defRPr sz="4000" b="1">
                <a:solidFill>
                  <a:schemeClr val="bg2"/>
                </a:solidFill>
                <a:effectLst/>
                <a:latin typeface="Arial" panose="020B0604020202020204" pitchFamily="34" charset="0"/>
                <a:cs typeface="Arial" panose="020B0604020202020204" pitchFamily="34" charset="0"/>
              </a:defRPr>
            </a:lvl5pPr>
          </a:lstStyle>
          <a:p>
            <a:pPr lvl="0"/>
            <a:r>
              <a:rPr lang="en-GB"/>
              <a:t>SECTION TITLE</a:t>
            </a:r>
          </a:p>
        </p:txBody>
      </p:sp>
      <p:sp>
        <p:nvSpPr>
          <p:cNvPr id="12" name="Triangle Overlay Red">
            <a:extLst>
              <a:ext uri="{FF2B5EF4-FFF2-40B4-BE49-F238E27FC236}">
                <a16:creationId xmlns:a16="http://schemas.microsoft.com/office/drawing/2014/main" id="{1A7FED04-9DE2-995D-325E-3B92903DA840}"/>
              </a:ext>
            </a:extLst>
          </p:cNvPr>
          <p:cNvSpPr>
            <a:spLocks noGrp="1" noRot="1" noMove="1" noResize="1" noEditPoints="1" noAdjustHandles="1" noChangeArrowheads="1" noChangeShapeType="1"/>
          </p:cNvSpPr>
          <p:nvPr userDrawn="1"/>
        </p:nvSpPr>
        <p:spPr>
          <a:xfrm rot="10800000">
            <a:off x="7659414" y="0"/>
            <a:ext cx="766221" cy="1756751"/>
          </a:xfrm>
          <a:prstGeom prst="triangle">
            <a:avLst>
              <a:gd name="adj" fmla="val 100000"/>
            </a:avLst>
          </a:prstGeom>
          <a:solidFill>
            <a:schemeClr val="accent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4" name="ESA_SecurityMarking">
            <a:extLst>
              <a:ext uri="{FF2B5EF4-FFF2-40B4-BE49-F238E27FC236}">
                <a16:creationId xmlns:a16="http://schemas.microsoft.com/office/drawing/2014/main" id="{EB4489F3-1636-BB0B-174D-57D7C0B7DE7F}"/>
              </a:ext>
            </a:extLst>
          </p:cNvPr>
          <p:cNvSpPr>
            <a:spLocks noGrp="1" noRot="1" noMove="1" noResize="1" noEditPoints="1" noAdjustHandles="1" noChangeArrowheads="1" noChangeShapeType="1"/>
          </p:cNvSpPr>
          <p:nvPr>
            <p:ph type="body" sz="quarter" idx="14" hasCustomPrompt="1"/>
          </p:nvPr>
        </p:nvSpPr>
        <p:spPr>
          <a:xfrm>
            <a:off x="2715610" y="52068"/>
            <a:ext cx="4943475" cy="214856"/>
          </a:xfrm>
          <a:prstGeom prst="rect">
            <a:avLst/>
          </a:prstGeom>
        </p:spPr>
        <p:txBody>
          <a:bodyPr anchor="ctr"/>
          <a:lstStyle>
            <a:lvl1pPr algn="r">
              <a:buNone/>
              <a:defRPr sz="900">
                <a:solidFill>
                  <a:srgbClr val="738087"/>
                </a:solidFill>
                <a:latin typeface="+mn-lt"/>
              </a:defRPr>
            </a:lvl1pPr>
          </a:lstStyle>
          <a:p>
            <a:pPr algn="r">
              <a:spcBef>
                <a:spcPct val="50000"/>
              </a:spcBef>
            </a:pPr>
            <a:r>
              <a:rPr lang="en-GB" sz="800">
                <a:solidFill>
                  <a:srgbClr val="8197A6"/>
                </a:solidFill>
                <a:latin typeface="Arial" panose="020B0604020202020204" pitchFamily="34" charset="0"/>
                <a:cs typeface="Arial" panose="020B0604020202020204" pitchFamily="34" charset="0"/>
              </a:rPr>
              <a:t>ESA UNCLASSIFIED – For ESA Official Use Only</a:t>
            </a:r>
          </a:p>
        </p:txBody>
      </p:sp>
    </p:spTree>
    <p:extLst>
      <p:ext uri="{BB962C8B-B14F-4D97-AF65-F5344CB8AC3E}">
        <p14:creationId xmlns:p14="http://schemas.microsoft.com/office/powerpoint/2010/main" val="23234902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_SECTION_YELLOW">
    <p:spTree>
      <p:nvGrpSpPr>
        <p:cNvPr id="1" name=""/>
        <p:cNvGrpSpPr/>
        <p:nvPr/>
      </p:nvGrpSpPr>
      <p:grpSpPr>
        <a:xfrm>
          <a:off x="0" y="0"/>
          <a:ext cx="0" cy="0"/>
          <a:chOff x="0" y="0"/>
          <a:chExt cx="0" cy="0"/>
        </a:xfrm>
      </p:grpSpPr>
      <p:sp>
        <p:nvSpPr>
          <p:cNvPr id="3" name="Picture Placeholder">
            <a:extLst>
              <a:ext uri="{FF2B5EF4-FFF2-40B4-BE49-F238E27FC236}">
                <a16:creationId xmlns:a16="http://schemas.microsoft.com/office/drawing/2014/main" id="{FB0A5A6E-061D-EF18-ADFF-BE63F17DB3D9}"/>
              </a:ext>
            </a:extLst>
          </p:cNvPr>
          <p:cNvSpPr>
            <a:spLocks noGrp="1"/>
          </p:cNvSpPr>
          <p:nvPr>
            <p:ph type="pic" sz="quarter" idx="11"/>
          </p:nvPr>
        </p:nvSpPr>
        <p:spPr>
          <a:xfrm>
            <a:off x="7659084" y="0"/>
            <a:ext cx="4532400" cy="6858000"/>
          </a:xfrm>
          <a:custGeom>
            <a:avLst/>
            <a:gdLst>
              <a:gd name="csX0" fmla="*/ 766221 w 4521327"/>
              <a:gd name="csY0" fmla="*/ 0 h 6858000"/>
              <a:gd name="csX1" fmla="*/ 4521327 w 4521327"/>
              <a:gd name="csY1" fmla="*/ 0 h 6858000"/>
              <a:gd name="csX2" fmla="*/ 4521327 w 4521327"/>
              <a:gd name="csY2" fmla="*/ 6858000 h 6858000"/>
              <a:gd name="csX3" fmla="*/ 1715 w 4521327"/>
              <a:gd name="csY3" fmla="*/ 6858000 h 6858000"/>
              <a:gd name="csX4" fmla="*/ 1715 w 4521327"/>
              <a:gd name="csY4" fmla="*/ 1752819 h 6858000"/>
              <a:gd name="csX5" fmla="*/ 0 w 4521327"/>
              <a:gd name="csY5" fmla="*/ 0 h 6858000"/>
              <a:gd name="csX6" fmla="*/ 1715 w 4521327"/>
              <a:gd name="csY6" fmla="*/ 0 h 6858000"/>
              <a:gd name="csX7" fmla="*/ 1715 w 4521327"/>
              <a:gd name="csY7" fmla="*/ 1752819 h 6858000"/>
              <a:gd name="csX8" fmla="*/ 0 w 4521327"/>
              <a:gd name="csY8" fmla="*/ 1756751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21327" h="6858000">
                <a:moveTo>
                  <a:pt x="766221" y="0"/>
                </a:moveTo>
                <a:lnTo>
                  <a:pt x="4521327" y="0"/>
                </a:lnTo>
                <a:lnTo>
                  <a:pt x="4521327" y="6858000"/>
                </a:lnTo>
                <a:lnTo>
                  <a:pt x="1715" y="6858000"/>
                </a:lnTo>
                <a:lnTo>
                  <a:pt x="1715" y="1752819"/>
                </a:lnTo>
                <a:close/>
                <a:moveTo>
                  <a:pt x="0" y="0"/>
                </a:moveTo>
                <a:lnTo>
                  <a:pt x="1715" y="0"/>
                </a:lnTo>
                <a:lnTo>
                  <a:pt x="1715" y="1752819"/>
                </a:lnTo>
                <a:lnTo>
                  <a:pt x="0" y="1756751"/>
                </a:lnTo>
                <a:close/>
              </a:path>
            </a:pathLst>
          </a:custGeom>
        </p:spPr>
        <p:txBody>
          <a:bodyPr wrap="square">
            <a:noAutofit/>
          </a:bodyPr>
          <a:lstStyle/>
          <a:p>
            <a:endParaRPr lang="en-IT"/>
          </a:p>
        </p:txBody>
      </p:sp>
      <p:sp>
        <p:nvSpPr>
          <p:cNvPr id="9" name="ESA_SectionTitle">
            <a:extLst>
              <a:ext uri="{FF2B5EF4-FFF2-40B4-BE49-F238E27FC236}">
                <a16:creationId xmlns:a16="http://schemas.microsoft.com/office/drawing/2014/main" id="{1EC0EF3B-6AA6-F10C-3FD2-2DE87F852066}"/>
              </a:ext>
            </a:extLst>
          </p:cNvPr>
          <p:cNvSpPr>
            <a:spLocks noGrp="1" noRot="1" noMove="1" noResize="1" noEditPoints="1" noAdjustHandles="1" noChangeArrowheads="1" noChangeShapeType="1"/>
          </p:cNvSpPr>
          <p:nvPr>
            <p:ph type="body" sz="quarter" idx="10" hasCustomPrompt="1"/>
          </p:nvPr>
        </p:nvSpPr>
        <p:spPr>
          <a:xfrm>
            <a:off x="444500" y="2812082"/>
            <a:ext cx="5956300" cy="616916"/>
          </a:xfrm>
          <a:prstGeom prst="rect">
            <a:avLst/>
          </a:prstGeom>
        </p:spPr>
        <p:txBody>
          <a:bodyPr/>
          <a:lstStyle>
            <a:lvl1pPr marL="0" indent="0">
              <a:buNone/>
              <a:defRPr sz="4000" b="1">
                <a:solidFill>
                  <a:schemeClr val="accent3"/>
                </a:solidFill>
                <a:effectLst/>
                <a:latin typeface="Arial" panose="020B0604020202020204" pitchFamily="34" charset="0"/>
                <a:cs typeface="Arial" panose="020B0604020202020204" pitchFamily="34" charset="0"/>
              </a:defRPr>
            </a:lvl1pPr>
            <a:lvl2pPr>
              <a:buNone/>
              <a:defRPr sz="4000" b="1">
                <a:solidFill>
                  <a:schemeClr val="bg2"/>
                </a:solidFill>
                <a:effectLst/>
                <a:latin typeface="Arial" panose="020B0604020202020204" pitchFamily="34" charset="0"/>
                <a:cs typeface="Arial" panose="020B0604020202020204" pitchFamily="34" charset="0"/>
              </a:defRPr>
            </a:lvl2pPr>
            <a:lvl3pPr>
              <a:buNone/>
              <a:defRPr sz="4000" b="1">
                <a:solidFill>
                  <a:schemeClr val="bg2"/>
                </a:solidFill>
                <a:effectLst/>
                <a:latin typeface="Arial" panose="020B0604020202020204" pitchFamily="34" charset="0"/>
                <a:cs typeface="Arial" panose="020B0604020202020204" pitchFamily="34" charset="0"/>
              </a:defRPr>
            </a:lvl3pPr>
            <a:lvl4pPr>
              <a:buNone/>
              <a:defRPr sz="4000" b="1">
                <a:solidFill>
                  <a:schemeClr val="bg2"/>
                </a:solidFill>
                <a:effectLst/>
                <a:latin typeface="Arial" panose="020B0604020202020204" pitchFamily="34" charset="0"/>
                <a:cs typeface="Arial" panose="020B0604020202020204" pitchFamily="34" charset="0"/>
              </a:defRPr>
            </a:lvl4pPr>
            <a:lvl5pPr>
              <a:buNone/>
              <a:defRPr sz="4000" b="1">
                <a:solidFill>
                  <a:schemeClr val="bg2"/>
                </a:solidFill>
                <a:effectLst/>
                <a:latin typeface="Arial" panose="020B0604020202020204" pitchFamily="34" charset="0"/>
                <a:cs typeface="Arial" panose="020B0604020202020204" pitchFamily="34" charset="0"/>
              </a:defRPr>
            </a:lvl5pPr>
          </a:lstStyle>
          <a:p>
            <a:pPr lvl="0"/>
            <a:r>
              <a:rPr lang="en-GB"/>
              <a:t>SECTION TITLE</a:t>
            </a:r>
          </a:p>
        </p:txBody>
      </p:sp>
      <p:sp>
        <p:nvSpPr>
          <p:cNvPr id="12" name="Triangle Overlay Yellow">
            <a:extLst>
              <a:ext uri="{FF2B5EF4-FFF2-40B4-BE49-F238E27FC236}">
                <a16:creationId xmlns:a16="http://schemas.microsoft.com/office/drawing/2014/main" id="{1A7FED04-9DE2-995D-325E-3B92903DA840}"/>
              </a:ext>
            </a:extLst>
          </p:cNvPr>
          <p:cNvSpPr>
            <a:spLocks noGrp="1" noRot="1" noMove="1" noResize="1" noEditPoints="1" noAdjustHandles="1" noChangeArrowheads="1" noChangeShapeType="1"/>
          </p:cNvSpPr>
          <p:nvPr userDrawn="1"/>
        </p:nvSpPr>
        <p:spPr>
          <a:xfrm rot="10800000">
            <a:off x="7659414" y="0"/>
            <a:ext cx="766221" cy="1756751"/>
          </a:xfrm>
          <a:prstGeom prst="triangle">
            <a:avLst>
              <a:gd name="adj" fmla="val 100000"/>
            </a:avLst>
          </a:prstGeom>
          <a:solidFill>
            <a:schemeClr val="accent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4" name="ESA_SecurityMarking">
            <a:extLst>
              <a:ext uri="{FF2B5EF4-FFF2-40B4-BE49-F238E27FC236}">
                <a16:creationId xmlns:a16="http://schemas.microsoft.com/office/drawing/2014/main" id="{88C88675-A596-8C3D-7A14-0416A0C50E59}"/>
              </a:ext>
            </a:extLst>
          </p:cNvPr>
          <p:cNvSpPr>
            <a:spLocks noGrp="1" noRot="1" noMove="1" noResize="1" noEditPoints="1" noAdjustHandles="1" noChangeArrowheads="1" noChangeShapeType="1"/>
          </p:cNvSpPr>
          <p:nvPr>
            <p:ph type="body" sz="quarter" idx="14" hasCustomPrompt="1"/>
          </p:nvPr>
        </p:nvSpPr>
        <p:spPr>
          <a:xfrm>
            <a:off x="2715610" y="52068"/>
            <a:ext cx="4943475" cy="214856"/>
          </a:xfrm>
          <a:prstGeom prst="rect">
            <a:avLst/>
          </a:prstGeom>
        </p:spPr>
        <p:txBody>
          <a:bodyPr anchor="ctr"/>
          <a:lstStyle>
            <a:lvl1pPr algn="r">
              <a:buNone/>
              <a:defRPr sz="900">
                <a:solidFill>
                  <a:srgbClr val="738087"/>
                </a:solidFill>
                <a:latin typeface="+mn-lt"/>
              </a:defRPr>
            </a:lvl1pPr>
          </a:lstStyle>
          <a:p>
            <a:pPr algn="r">
              <a:spcBef>
                <a:spcPct val="50000"/>
              </a:spcBef>
            </a:pPr>
            <a:r>
              <a:rPr lang="en-GB" sz="800">
                <a:solidFill>
                  <a:srgbClr val="8197A6"/>
                </a:solidFill>
                <a:latin typeface="Arial" panose="020B0604020202020204" pitchFamily="34" charset="0"/>
                <a:cs typeface="Arial" panose="020B0604020202020204" pitchFamily="34" charset="0"/>
              </a:rPr>
              <a:t>ESA UNCLASSIFIED – For ESA Official Use Only</a:t>
            </a:r>
          </a:p>
        </p:txBody>
      </p:sp>
    </p:spTree>
    <p:extLst>
      <p:ext uri="{BB962C8B-B14F-4D97-AF65-F5344CB8AC3E}">
        <p14:creationId xmlns:p14="http://schemas.microsoft.com/office/powerpoint/2010/main" val="29504688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_SECTION_PURPLE">
    <p:spTree>
      <p:nvGrpSpPr>
        <p:cNvPr id="1" name=""/>
        <p:cNvGrpSpPr/>
        <p:nvPr/>
      </p:nvGrpSpPr>
      <p:grpSpPr>
        <a:xfrm>
          <a:off x="0" y="0"/>
          <a:ext cx="0" cy="0"/>
          <a:chOff x="0" y="0"/>
          <a:chExt cx="0" cy="0"/>
        </a:xfrm>
      </p:grpSpPr>
      <p:sp>
        <p:nvSpPr>
          <p:cNvPr id="3" name="Picture Placeholder">
            <a:extLst>
              <a:ext uri="{FF2B5EF4-FFF2-40B4-BE49-F238E27FC236}">
                <a16:creationId xmlns:a16="http://schemas.microsoft.com/office/drawing/2014/main" id="{31ABAC28-7505-8561-82BF-3BDCE87B951C}"/>
              </a:ext>
            </a:extLst>
          </p:cNvPr>
          <p:cNvSpPr>
            <a:spLocks noGrp="1"/>
          </p:cNvSpPr>
          <p:nvPr>
            <p:ph type="pic" sz="quarter" idx="11"/>
          </p:nvPr>
        </p:nvSpPr>
        <p:spPr>
          <a:xfrm>
            <a:off x="7659414" y="0"/>
            <a:ext cx="4532586" cy="6858000"/>
          </a:xfrm>
          <a:custGeom>
            <a:avLst/>
            <a:gdLst>
              <a:gd name="csX0" fmla="*/ 766221 w 4532586"/>
              <a:gd name="csY0" fmla="*/ 0 h 6858000"/>
              <a:gd name="csX1" fmla="*/ 4532586 w 4532586"/>
              <a:gd name="csY1" fmla="*/ 0 h 6858000"/>
              <a:gd name="csX2" fmla="*/ 4532586 w 4532586"/>
              <a:gd name="csY2" fmla="*/ 6858000 h 6858000"/>
              <a:gd name="csX3" fmla="*/ 1386 w 4532586"/>
              <a:gd name="csY3" fmla="*/ 6858000 h 6858000"/>
              <a:gd name="csX4" fmla="*/ 1386 w 4532586"/>
              <a:gd name="csY4" fmla="*/ 1753573 h 6858000"/>
              <a:gd name="csX5" fmla="*/ 0 w 4532586"/>
              <a:gd name="csY5" fmla="*/ 0 h 6858000"/>
              <a:gd name="csX6" fmla="*/ 1386 w 4532586"/>
              <a:gd name="csY6" fmla="*/ 0 h 6858000"/>
              <a:gd name="csX7" fmla="*/ 1386 w 4532586"/>
              <a:gd name="csY7" fmla="*/ 1753573 h 6858000"/>
              <a:gd name="csX8" fmla="*/ 0 w 4532586"/>
              <a:gd name="csY8" fmla="*/ 1756751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32586" h="6858000">
                <a:moveTo>
                  <a:pt x="766221" y="0"/>
                </a:moveTo>
                <a:lnTo>
                  <a:pt x="4532586" y="0"/>
                </a:lnTo>
                <a:lnTo>
                  <a:pt x="4532586" y="6858000"/>
                </a:lnTo>
                <a:lnTo>
                  <a:pt x="1386" y="6858000"/>
                </a:lnTo>
                <a:lnTo>
                  <a:pt x="1386" y="1753573"/>
                </a:lnTo>
                <a:close/>
                <a:moveTo>
                  <a:pt x="0" y="0"/>
                </a:moveTo>
                <a:lnTo>
                  <a:pt x="1386" y="0"/>
                </a:lnTo>
                <a:lnTo>
                  <a:pt x="1386" y="1753573"/>
                </a:lnTo>
                <a:lnTo>
                  <a:pt x="0" y="1756751"/>
                </a:lnTo>
                <a:close/>
              </a:path>
            </a:pathLst>
          </a:custGeom>
        </p:spPr>
        <p:txBody>
          <a:bodyPr wrap="square">
            <a:noAutofit/>
          </a:bodyPr>
          <a:lstStyle/>
          <a:p>
            <a:endParaRPr lang="en-IT"/>
          </a:p>
        </p:txBody>
      </p:sp>
      <p:sp>
        <p:nvSpPr>
          <p:cNvPr id="9" name="ESA_SectionTitle">
            <a:extLst>
              <a:ext uri="{FF2B5EF4-FFF2-40B4-BE49-F238E27FC236}">
                <a16:creationId xmlns:a16="http://schemas.microsoft.com/office/drawing/2014/main" id="{1EC0EF3B-6AA6-F10C-3FD2-2DE87F852066}"/>
              </a:ext>
            </a:extLst>
          </p:cNvPr>
          <p:cNvSpPr>
            <a:spLocks noGrp="1" noRot="1" noMove="1" noResize="1" noEditPoints="1" noAdjustHandles="1" noChangeArrowheads="1" noChangeShapeType="1"/>
          </p:cNvSpPr>
          <p:nvPr>
            <p:ph type="body" sz="quarter" idx="10" hasCustomPrompt="1"/>
          </p:nvPr>
        </p:nvSpPr>
        <p:spPr>
          <a:xfrm>
            <a:off x="444500" y="2812082"/>
            <a:ext cx="5956300" cy="616916"/>
          </a:xfrm>
          <a:prstGeom prst="rect">
            <a:avLst/>
          </a:prstGeom>
        </p:spPr>
        <p:txBody>
          <a:bodyPr/>
          <a:lstStyle>
            <a:lvl1pPr marL="0" indent="0">
              <a:buNone/>
              <a:defRPr sz="4000" b="1">
                <a:solidFill>
                  <a:schemeClr val="accent4"/>
                </a:solidFill>
                <a:effectLst/>
                <a:latin typeface="Arial" panose="020B0604020202020204" pitchFamily="34" charset="0"/>
                <a:cs typeface="Arial" panose="020B0604020202020204" pitchFamily="34" charset="0"/>
              </a:defRPr>
            </a:lvl1pPr>
            <a:lvl2pPr>
              <a:buNone/>
              <a:defRPr sz="4000" b="1">
                <a:solidFill>
                  <a:schemeClr val="bg2"/>
                </a:solidFill>
                <a:effectLst/>
                <a:latin typeface="Arial" panose="020B0604020202020204" pitchFamily="34" charset="0"/>
                <a:cs typeface="Arial" panose="020B0604020202020204" pitchFamily="34" charset="0"/>
              </a:defRPr>
            </a:lvl2pPr>
            <a:lvl3pPr>
              <a:buNone/>
              <a:defRPr sz="4000" b="1">
                <a:solidFill>
                  <a:schemeClr val="bg2"/>
                </a:solidFill>
                <a:effectLst/>
                <a:latin typeface="Arial" panose="020B0604020202020204" pitchFamily="34" charset="0"/>
                <a:cs typeface="Arial" panose="020B0604020202020204" pitchFamily="34" charset="0"/>
              </a:defRPr>
            </a:lvl3pPr>
            <a:lvl4pPr>
              <a:buNone/>
              <a:defRPr sz="4000" b="1">
                <a:solidFill>
                  <a:schemeClr val="bg2"/>
                </a:solidFill>
                <a:effectLst/>
                <a:latin typeface="Arial" panose="020B0604020202020204" pitchFamily="34" charset="0"/>
                <a:cs typeface="Arial" panose="020B0604020202020204" pitchFamily="34" charset="0"/>
              </a:defRPr>
            </a:lvl4pPr>
            <a:lvl5pPr>
              <a:buNone/>
              <a:defRPr sz="4000" b="1">
                <a:solidFill>
                  <a:schemeClr val="bg2"/>
                </a:solidFill>
                <a:effectLst/>
                <a:latin typeface="Arial" panose="020B0604020202020204" pitchFamily="34" charset="0"/>
                <a:cs typeface="Arial" panose="020B0604020202020204" pitchFamily="34" charset="0"/>
              </a:defRPr>
            </a:lvl5pPr>
          </a:lstStyle>
          <a:p>
            <a:pPr lvl="0"/>
            <a:r>
              <a:rPr lang="en-GB"/>
              <a:t>SECTION TITLE</a:t>
            </a:r>
          </a:p>
        </p:txBody>
      </p:sp>
      <p:sp>
        <p:nvSpPr>
          <p:cNvPr id="12" name="Triangle Overlay Purple">
            <a:extLst>
              <a:ext uri="{FF2B5EF4-FFF2-40B4-BE49-F238E27FC236}">
                <a16:creationId xmlns:a16="http://schemas.microsoft.com/office/drawing/2014/main" id="{1A7FED04-9DE2-995D-325E-3B92903DA840}"/>
              </a:ext>
            </a:extLst>
          </p:cNvPr>
          <p:cNvSpPr>
            <a:spLocks noGrp="1" noRot="1" noMove="1" noResize="1" noEditPoints="1" noAdjustHandles="1" noChangeArrowheads="1" noChangeShapeType="1"/>
          </p:cNvSpPr>
          <p:nvPr userDrawn="1"/>
        </p:nvSpPr>
        <p:spPr>
          <a:xfrm rot="10800000">
            <a:off x="7659414" y="0"/>
            <a:ext cx="766221" cy="1756751"/>
          </a:xfrm>
          <a:prstGeom prst="triangle">
            <a:avLst>
              <a:gd name="adj" fmla="val 100000"/>
            </a:avLst>
          </a:prstGeom>
          <a:solidFill>
            <a:schemeClr val="accent4"/>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4" name="ESA_SecurityMarking">
            <a:extLst>
              <a:ext uri="{FF2B5EF4-FFF2-40B4-BE49-F238E27FC236}">
                <a16:creationId xmlns:a16="http://schemas.microsoft.com/office/drawing/2014/main" id="{B7D2D05C-B5AD-0CF1-35C4-04DA725EEFAC}"/>
              </a:ext>
            </a:extLst>
          </p:cNvPr>
          <p:cNvSpPr>
            <a:spLocks noGrp="1" noRot="1" noMove="1" noResize="1" noEditPoints="1" noAdjustHandles="1" noChangeArrowheads="1" noChangeShapeType="1"/>
          </p:cNvSpPr>
          <p:nvPr>
            <p:ph type="body" sz="quarter" idx="14" hasCustomPrompt="1"/>
          </p:nvPr>
        </p:nvSpPr>
        <p:spPr>
          <a:xfrm>
            <a:off x="2715610" y="52068"/>
            <a:ext cx="4943475" cy="214856"/>
          </a:xfrm>
          <a:prstGeom prst="rect">
            <a:avLst/>
          </a:prstGeom>
        </p:spPr>
        <p:txBody>
          <a:bodyPr anchor="ctr"/>
          <a:lstStyle>
            <a:lvl1pPr algn="r">
              <a:buNone/>
              <a:defRPr sz="900">
                <a:solidFill>
                  <a:srgbClr val="738087"/>
                </a:solidFill>
                <a:latin typeface="+mn-lt"/>
              </a:defRPr>
            </a:lvl1pPr>
          </a:lstStyle>
          <a:p>
            <a:pPr algn="r">
              <a:spcBef>
                <a:spcPct val="50000"/>
              </a:spcBef>
            </a:pPr>
            <a:r>
              <a:rPr lang="en-GB" sz="800">
                <a:solidFill>
                  <a:srgbClr val="8197A6"/>
                </a:solidFill>
                <a:latin typeface="Arial" panose="020B0604020202020204" pitchFamily="34" charset="0"/>
                <a:cs typeface="Arial" panose="020B0604020202020204" pitchFamily="34" charset="0"/>
              </a:rPr>
              <a:t>ESA UNCLASSIFIED – For ESA Official Use Only</a:t>
            </a:r>
          </a:p>
        </p:txBody>
      </p:sp>
    </p:spTree>
    <p:extLst>
      <p:ext uri="{BB962C8B-B14F-4D97-AF65-F5344CB8AC3E}">
        <p14:creationId xmlns:p14="http://schemas.microsoft.com/office/powerpoint/2010/main" val="33251043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USTOM_SECTION_BLUE">
    <p:spTree>
      <p:nvGrpSpPr>
        <p:cNvPr id="1" name=""/>
        <p:cNvGrpSpPr/>
        <p:nvPr/>
      </p:nvGrpSpPr>
      <p:grpSpPr>
        <a:xfrm>
          <a:off x="0" y="0"/>
          <a:ext cx="0" cy="0"/>
          <a:chOff x="0" y="0"/>
          <a:chExt cx="0" cy="0"/>
        </a:xfrm>
      </p:grpSpPr>
      <p:sp>
        <p:nvSpPr>
          <p:cNvPr id="3" name="Picture Placeholder">
            <a:extLst>
              <a:ext uri="{FF2B5EF4-FFF2-40B4-BE49-F238E27FC236}">
                <a16:creationId xmlns:a16="http://schemas.microsoft.com/office/drawing/2014/main" id="{E81DFC90-B44E-3302-D6E4-DCA05AF6D532}"/>
              </a:ext>
            </a:extLst>
          </p:cNvPr>
          <p:cNvSpPr>
            <a:spLocks noGrp="1"/>
          </p:cNvSpPr>
          <p:nvPr>
            <p:ph type="pic" sz="quarter" idx="11"/>
          </p:nvPr>
        </p:nvSpPr>
        <p:spPr>
          <a:xfrm>
            <a:off x="7659414" y="-1"/>
            <a:ext cx="4532586" cy="6858001"/>
          </a:xfrm>
          <a:custGeom>
            <a:avLst/>
            <a:gdLst>
              <a:gd name="csX0" fmla="*/ 766221 w 4532586"/>
              <a:gd name="csY0" fmla="*/ 1 h 6858001"/>
              <a:gd name="csX1" fmla="*/ 4532586 w 4532586"/>
              <a:gd name="csY1" fmla="*/ 1 h 6858001"/>
              <a:gd name="csX2" fmla="*/ 4532586 w 4532586"/>
              <a:gd name="csY2" fmla="*/ 6858001 h 6858001"/>
              <a:gd name="csX3" fmla="*/ 1386 w 4532586"/>
              <a:gd name="csY3" fmla="*/ 6858001 h 6858001"/>
              <a:gd name="csX4" fmla="*/ 1386 w 4532586"/>
              <a:gd name="csY4" fmla="*/ 1753573 h 6858001"/>
              <a:gd name="csX5" fmla="*/ 0 w 4532586"/>
              <a:gd name="csY5" fmla="*/ 0 h 6858001"/>
              <a:gd name="csX6" fmla="*/ 766221 w 4532586"/>
              <a:gd name="csY6" fmla="*/ 0 h 6858001"/>
              <a:gd name="csX7" fmla="*/ 766221 w 4532586"/>
              <a:gd name="csY7" fmla="*/ 1 h 6858001"/>
              <a:gd name="csX8" fmla="*/ 1386 w 4532586"/>
              <a:gd name="csY8" fmla="*/ 1 h 6858001"/>
              <a:gd name="csX9" fmla="*/ 1386 w 4532586"/>
              <a:gd name="csY9" fmla="*/ 1753573 h 6858001"/>
              <a:gd name="csX10" fmla="*/ 0 w 4532586"/>
              <a:gd name="csY10" fmla="*/ 1756751 h 68580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4532586" h="6858001">
                <a:moveTo>
                  <a:pt x="766221" y="1"/>
                </a:moveTo>
                <a:lnTo>
                  <a:pt x="4532586" y="1"/>
                </a:lnTo>
                <a:lnTo>
                  <a:pt x="4532586" y="6858001"/>
                </a:lnTo>
                <a:lnTo>
                  <a:pt x="1386" y="6858001"/>
                </a:lnTo>
                <a:lnTo>
                  <a:pt x="1386" y="1753573"/>
                </a:lnTo>
                <a:close/>
                <a:moveTo>
                  <a:pt x="0" y="0"/>
                </a:moveTo>
                <a:lnTo>
                  <a:pt x="766221" y="0"/>
                </a:lnTo>
                <a:lnTo>
                  <a:pt x="766221" y="1"/>
                </a:lnTo>
                <a:lnTo>
                  <a:pt x="1386" y="1"/>
                </a:lnTo>
                <a:lnTo>
                  <a:pt x="1386" y="1753573"/>
                </a:lnTo>
                <a:lnTo>
                  <a:pt x="0" y="1756751"/>
                </a:lnTo>
                <a:close/>
              </a:path>
            </a:pathLst>
          </a:custGeom>
        </p:spPr>
        <p:txBody>
          <a:bodyPr wrap="square">
            <a:noAutofit/>
          </a:bodyPr>
          <a:lstStyle/>
          <a:p>
            <a:endParaRPr lang="en-IT"/>
          </a:p>
        </p:txBody>
      </p:sp>
      <p:sp>
        <p:nvSpPr>
          <p:cNvPr id="9" name="ESA_SectionTitle">
            <a:extLst>
              <a:ext uri="{FF2B5EF4-FFF2-40B4-BE49-F238E27FC236}">
                <a16:creationId xmlns:a16="http://schemas.microsoft.com/office/drawing/2014/main" id="{1EC0EF3B-6AA6-F10C-3FD2-2DE87F852066}"/>
              </a:ext>
            </a:extLst>
          </p:cNvPr>
          <p:cNvSpPr>
            <a:spLocks noGrp="1" noRot="1" noMove="1" noResize="1" noEditPoints="1" noAdjustHandles="1" noChangeArrowheads="1" noChangeShapeType="1"/>
          </p:cNvSpPr>
          <p:nvPr>
            <p:ph type="body" sz="quarter" idx="10" hasCustomPrompt="1"/>
          </p:nvPr>
        </p:nvSpPr>
        <p:spPr>
          <a:xfrm>
            <a:off x="444500" y="2812082"/>
            <a:ext cx="5956300" cy="616916"/>
          </a:xfrm>
          <a:prstGeom prst="rect">
            <a:avLst/>
          </a:prstGeom>
        </p:spPr>
        <p:txBody>
          <a:bodyPr/>
          <a:lstStyle>
            <a:lvl1pPr marL="0" indent="0">
              <a:buNone/>
              <a:defRPr sz="4000" b="1">
                <a:solidFill>
                  <a:schemeClr val="accent5"/>
                </a:solidFill>
                <a:effectLst/>
                <a:latin typeface="Arial" panose="020B0604020202020204" pitchFamily="34" charset="0"/>
                <a:cs typeface="Arial" panose="020B0604020202020204" pitchFamily="34" charset="0"/>
              </a:defRPr>
            </a:lvl1pPr>
            <a:lvl2pPr>
              <a:buNone/>
              <a:defRPr sz="4000" b="1">
                <a:solidFill>
                  <a:schemeClr val="bg2"/>
                </a:solidFill>
                <a:effectLst/>
                <a:latin typeface="Arial" panose="020B0604020202020204" pitchFamily="34" charset="0"/>
                <a:cs typeface="Arial" panose="020B0604020202020204" pitchFamily="34" charset="0"/>
              </a:defRPr>
            </a:lvl2pPr>
            <a:lvl3pPr>
              <a:buNone/>
              <a:defRPr sz="4000" b="1">
                <a:solidFill>
                  <a:schemeClr val="bg2"/>
                </a:solidFill>
                <a:effectLst/>
                <a:latin typeface="Arial" panose="020B0604020202020204" pitchFamily="34" charset="0"/>
                <a:cs typeface="Arial" panose="020B0604020202020204" pitchFamily="34" charset="0"/>
              </a:defRPr>
            </a:lvl3pPr>
            <a:lvl4pPr>
              <a:buNone/>
              <a:defRPr sz="4000" b="1">
                <a:solidFill>
                  <a:schemeClr val="bg2"/>
                </a:solidFill>
                <a:effectLst/>
                <a:latin typeface="Arial" panose="020B0604020202020204" pitchFamily="34" charset="0"/>
                <a:cs typeface="Arial" panose="020B0604020202020204" pitchFamily="34" charset="0"/>
              </a:defRPr>
            </a:lvl4pPr>
            <a:lvl5pPr>
              <a:buNone/>
              <a:defRPr sz="4000" b="1">
                <a:solidFill>
                  <a:schemeClr val="bg2"/>
                </a:solidFill>
                <a:effectLst/>
                <a:latin typeface="Arial" panose="020B0604020202020204" pitchFamily="34" charset="0"/>
                <a:cs typeface="Arial" panose="020B0604020202020204" pitchFamily="34" charset="0"/>
              </a:defRPr>
            </a:lvl5pPr>
          </a:lstStyle>
          <a:p>
            <a:pPr lvl="0"/>
            <a:r>
              <a:rPr lang="en-GB"/>
              <a:t>SECTION TITLE</a:t>
            </a:r>
          </a:p>
        </p:txBody>
      </p:sp>
      <p:sp>
        <p:nvSpPr>
          <p:cNvPr id="12" name="Triangle Overlay Blue">
            <a:extLst>
              <a:ext uri="{FF2B5EF4-FFF2-40B4-BE49-F238E27FC236}">
                <a16:creationId xmlns:a16="http://schemas.microsoft.com/office/drawing/2014/main" id="{1A7FED04-9DE2-995D-325E-3B92903DA840}"/>
              </a:ext>
            </a:extLst>
          </p:cNvPr>
          <p:cNvSpPr>
            <a:spLocks noGrp="1" noRot="1" noMove="1" noResize="1" noEditPoints="1" noAdjustHandles="1" noChangeArrowheads="1" noChangeShapeType="1"/>
          </p:cNvSpPr>
          <p:nvPr userDrawn="1"/>
        </p:nvSpPr>
        <p:spPr>
          <a:xfrm rot="10800000">
            <a:off x="7659414" y="0"/>
            <a:ext cx="766221" cy="1756751"/>
          </a:xfrm>
          <a:prstGeom prst="triangle">
            <a:avLst>
              <a:gd name="adj" fmla="val 100000"/>
            </a:avLst>
          </a:prstGeom>
          <a:solidFill>
            <a:schemeClr val="accent5"/>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4" name="ESA_SecurityMarking">
            <a:extLst>
              <a:ext uri="{FF2B5EF4-FFF2-40B4-BE49-F238E27FC236}">
                <a16:creationId xmlns:a16="http://schemas.microsoft.com/office/drawing/2014/main" id="{5104A203-FB7D-E2E0-37A6-C3ADB92A5D1F}"/>
              </a:ext>
            </a:extLst>
          </p:cNvPr>
          <p:cNvSpPr>
            <a:spLocks noGrp="1" noRot="1" noMove="1" noResize="1" noEditPoints="1" noAdjustHandles="1" noChangeArrowheads="1" noChangeShapeType="1"/>
          </p:cNvSpPr>
          <p:nvPr>
            <p:ph type="body" sz="quarter" idx="14" hasCustomPrompt="1"/>
          </p:nvPr>
        </p:nvSpPr>
        <p:spPr>
          <a:xfrm>
            <a:off x="2715610" y="52068"/>
            <a:ext cx="4943475" cy="214856"/>
          </a:xfrm>
          <a:prstGeom prst="rect">
            <a:avLst/>
          </a:prstGeom>
        </p:spPr>
        <p:txBody>
          <a:bodyPr anchor="ctr"/>
          <a:lstStyle>
            <a:lvl1pPr algn="r">
              <a:buNone/>
              <a:defRPr sz="900">
                <a:solidFill>
                  <a:srgbClr val="738087"/>
                </a:solidFill>
                <a:latin typeface="+mn-lt"/>
              </a:defRPr>
            </a:lvl1pPr>
          </a:lstStyle>
          <a:p>
            <a:pPr algn="r">
              <a:spcBef>
                <a:spcPct val="50000"/>
              </a:spcBef>
            </a:pPr>
            <a:r>
              <a:rPr lang="en-GB" sz="800">
                <a:solidFill>
                  <a:srgbClr val="8197A6"/>
                </a:solidFill>
                <a:latin typeface="Arial" panose="020B0604020202020204" pitchFamily="34" charset="0"/>
                <a:cs typeface="Arial" panose="020B0604020202020204" pitchFamily="34" charset="0"/>
              </a:rPr>
              <a:t>ESA UNCLASSIFIED – For ESA Official Use Only</a:t>
            </a:r>
          </a:p>
        </p:txBody>
      </p:sp>
    </p:spTree>
    <p:extLst>
      <p:ext uri="{BB962C8B-B14F-4D97-AF65-F5344CB8AC3E}">
        <p14:creationId xmlns:p14="http://schemas.microsoft.com/office/powerpoint/2010/main" val="41060300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896EDE7-EDCE-5974-63DB-FAECEC560A69}"/>
              </a:ext>
            </a:extLst>
          </p:cNvPr>
          <p:cNvPicPr>
            <a:picLocks noChangeAspect="1"/>
          </p:cNvPicPr>
          <p:nvPr userDrawn="1"/>
        </p:nvPicPr>
        <p:blipFill>
          <a:blip r:embed="rId2"/>
          <a:stretch>
            <a:fillRect/>
          </a:stretch>
        </p:blipFill>
        <p:spPr>
          <a:xfrm>
            <a:off x="1538842" y="419100"/>
            <a:ext cx="2609066" cy="6019800"/>
          </a:xfrm>
          <a:prstGeom prst="rect">
            <a:avLst/>
          </a:prstGeom>
        </p:spPr>
      </p:pic>
      <p:sp>
        <p:nvSpPr>
          <p:cNvPr id="3" name="Parallelogram 9">
            <a:extLst>
              <a:ext uri="{FF2B5EF4-FFF2-40B4-BE49-F238E27FC236}">
                <a16:creationId xmlns:a16="http://schemas.microsoft.com/office/drawing/2014/main" id="{CAA21292-72BB-48DA-9FCF-A84D00BD35B3}"/>
              </a:ext>
            </a:extLst>
          </p:cNvPr>
          <p:cNvSpPr/>
          <p:nvPr userDrawn="1"/>
        </p:nvSpPr>
        <p:spPr>
          <a:xfrm>
            <a:off x="11658379" y="6300789"/>
            <a:ext cx="538370" cy="557212"/>
          </a:xfrm>
          <a:custGeom>
            <a:avLst/>
            <a:gdLst>
              <a:gd name="connsiteX0" fmla="*/ 0 w 786301"/>
              <a:gd name="connsiteY0" fmla="*/ 557212 h 557212"/>
              <a:gd name="connsiteX1" fmla="*/ 247252 w 786301"/>
              <a:gd name="connsiteY1" fmla="*/ 0 h 557212"/>
              <a:gd name="connsiteX2" fmla="*/ 786301 w 786301"/>
              <a:gd name="connsiteY2" fmla="*/ 0 h 557212"/>
              <a:gd name="connsiteX3" fmla="*/ 539049 w 786301"/>
              <a:gd name="connsiteY3" fmla="*/ 557212 h 557212"/>
              <a:gd name="connsiteX4" fmla="*/ 0 w 786301"/>
              <a:gd name="connsiteY4" fmla="*/ 557212 h 557212"/>
              <a:gd name="connsiteX0" fmla="*/ 0 w 539842"/>
              <a:gd name="connsiteY0" fmla="*/ 557212 h 557212"/>
              <a:gd name="connsiteX1" fmla="*/ 247252 w 539842"/>
              <a:gd name="connsiteY1" fmla="*/ 0 h 557212"/>
              <a:gd name="connsiteX2" fmla="*/ 539842 w 539842"/>
              <a:gd name="connsiteY2" fmla="*/ 3572 h 557212"/>
              <a:gd name="connsiteX3" fmla="*/ 539049 w 539842"/>
              <a:gd name="connsiteY3" fmla="*/ 557212 h 557212"/>
              <a:gd name="connsiteX4" fmla="*/ 0 w 539842"/>
              <a:gd name="connsiteY4" fmla="*/ 557212 h 5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842" h="557212">
                <a:moveTo>
                  <a:pt x="0" y="557212"/>
                </a:moveTo>
                <a:lnTo>
                  <a:pt x="247252" y="0"/>
                </a:lnTo>
                <a:lnTo>
                  <a:pt x="539842" y="3572"/>
                </a:lnTo>
                <a:cubicBezTo>
                  <a:pt x="539578" y="188119"/>
                  <a:pt x="539313" y="372665"/>
                  <a:pt x="539049" y="557212"/>
                </a:cubicBezTo>
                <a:lnTo>
                  <a:pt x="0" y="557212"/>
                </a:lnTo>
                <a:close/>
              </a:path>
            </a:pathLst>
          </a:custGeom>
          <a:solidFill>
            <a:srgbClr val="04A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sz="1795"/>
          </a:p>
        </p:txBody>
      </p:sp>
      <p:sp>
        <p:nvSpPr>
          <p:cNvPr id="4" name="Text Box 34">
            <a:extLst>
              <a:ext uri="{FF2B5EF4-FFF2-40B4-BE49-F238E27FC236}">
                <a16:creationId xmlns:a16="http://schemas.microsoft.com/office/drawing/2014/main" id="{5DBDC940-5031-1E4C-12D8-3348B0437CEF}"/>
              </a:ext>
            </a:extLst>
          </p:cNvPr>
          <p:cNvSpPr txBox="1">
            <a:spLocks noChangeArrowheads="1"/>
          </p:cNvSpPr>
          <p:nvPr userDrawn="1"/>
        </p:nvSpPr>
        <p:spPr bwMode="auto">
          <a:xfrm>
            <a:off x="11712952" y="6448013"/>
            <a:ext cx="349461"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0">
            <a:spAutoFit/>
          </a:bodyPr>
          <a:lstStyle/>
          <a:p>
            <a:pPr algn="r">
              <a:spcBef>
                <a:spcPct val="50000"/>
              </a:spcBef>
            </a:pPr>
            <a:r>
              <a:rPr lang="it-IT" sz="997" noProof="1">
                <a:solidFill>
                  <a:schemeClr val="bg1"/>
                </a:solidFill>
                <a:latin typeface="Arial" panose="020B0604020202020204" pitchFamily="34" charset="0"/>
                <a:cs typeface="Arial" panose="020B0604020202020204" pitchFamily="34" charset="0"/>
              </a:rPr>
              <a:t>  </a:t>
            </a:r>
            <a:fld id="{FDAC5C42-9B53-4063-AF51-A40D4C64F718}" type="slidenum">
              <a:rPr lang="it-IT" sz="1197" noProof="1" smtClean="0">
                <a:solidFill>
                  <a:schemeClr val="bg1"/>
                </a:solidFill>
                <a:latin typeface="Arial" panose="020B0604020202020204" pitchFamily="34" charset="0"/>
                <a:cs typeface="Arial" panose="020B0604020202020204" pitchFamily="34" charset="0"/>
              </a:rPr>
              <a:t>‹#›</a:t>
            </a:fld>
            <a:endParaRPr lang="en-GB" sz="1197" noProof="1">
              <a:solidFill>
                <a:schemeClr val="bg1"/>
              </a:solidFill>
              <a:latin typeface="Arial" panose="020B0604020202020204" pitchFamily="34" charset="0"/>
              <a:cs typeface="Arial" panose="020B0604020202020204" pitchFamily="34" charset="0"/>
            </a:endParaRPr>
          </a:p>
        </p:txBody>
      </p:sp>
      <p:sp>
        <p:nvSpPr>
          <p:cNvPr id="7" name="Parallelogram 6">
            <a:extLst>
              <a:ext uri="{FF2B5EF4-FFF2-40B4-BE49-F238E27FC236}">
                <a16:creationId xmlns:a16="http://schemas.microsoft.com/office/drawing/2014/main" id="{06DD8FE9-E2A3-375E-58B6-46DD172BF304}"/>
              </a:ext>
            </a:extLst>
          </p:cNvPr>
          <p:cNvSpPr/>
          <p:nvPr userDrawn="1"/>
        </p:nvSpPr>
        <p:spPr>
          <a:xfrm>
            <a:off x="1103" y="6300789"/>
            <a:ext cx="1572569" cy="557212"/>
          </a:xfrm>
          <a:prstGeom prst="parallelogram">
            <a:avLst>
              <a:gd name="adj" fmla="val 44373"/>
            </a:avLst>
          </a:prstGeom>
          <a:solidFill>
            <a:srgbClr val="003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sz="1795"/>
          </a:p>
        </p:txBody>
      </p:sp>
      <p:pic>
        <p:nvPicPr>
          <p:cNvPr id="8" name="Picture 7">
            <a:extLst>
              <a:ext uri="{FF2B5EF4-FFF2-40B4-BE49-F238E27FC236}">
                <a16:creationId xmlns:a16="http://schemas.microsoft.com/office/drawing/2014/main" id="{A6F74837-7AC3-D10D-B895-48590743BCC2}"/>
              </a:ext>
            </a:extLst>
          </p:cNvPr>
          <p:cNvPicPr>
            <a:picLocks noChangeAspect="1"/>
          </p:cNvPicPr>
          <p:nvPr userDrawn="1"/>
        </p:nvPicPr>
        <p:blipFill rotWithShape="1">
          <a:blip r:embed="rId3"/>
          <a:srcRect b="22229"/>
          <a:stretch/>
        </p:blipFill>
        <p:spPr>
          <a:xfrm>
            <a:off x="410578" y="6411023"/>
            <a:ext cx="831652" cy="336747"/>
          </a:xfrm>
          <a:prstGeom prst="rect">
            <a:avLst/>
          </a:prstGeom>
        </p:spPr>
      </p:pic>
      <p:sp>
        <p:nvSpPr>
          <p:cNvPr id="2" name="Parallelogram 6">
            <a:extLst>
              <a:ext uri="{FF2B5EF4-FFF2-40B4-BE49-F238E27FC236}">
                <a16:creationId xmlns:a16="http://schemas.microsoft.com/office/drawing/2014/main" id="{DD1AC93E-B6A1-5362-10D4-0C53D0F2B3EC}"/>
              </a:ext>
            </a:extLst>
          </p:cNvPr>
          <p:cNvSpPr/>
          <p:nvPr userDrawn="1"/>
        </p:nvSpPr>
        <p:spPr>
          <a:xfrm>
            <a:off x="-5284" y="0"/>
            <a:ext cx="12183035" cy="1148316"/>
          </a:xfrm>
          <a:custGeom>
            <a:avLst/>
            <a:gdLst>
              <a:gd name="connsiteX0" fmla="*/ 0 w 12729057"/>
              <a:gd name="connsiteY0" fmla="*/ 1148316 h 1148316"/>
              <a:gd name="connsiteX1" fmla="*/ 520991 w 12729057"/>
              <a:gd name="connsiteY1" fmla="*/ 0 h 1148316"/>
              <a:gd name="connsiteX2" fmla="*/ 12729057 w 12729057"/>
              <a:gd name="connsiteY2" fmla="*/ 0 h 1148316"/>
              <a:gd name="connsiteX3" fmla="*/ 12208066 w 12729057"/>
              <a:gd name="connsiteY3" fmla="*/ 1148316 h 1148316"/>
              <a:gd name="connsiteX4" fmla="*/ 0 w 12729057"/>
              <a:gd name="connsiteY4" fmla="*/ 1148316 h 1148316"/>
              <a:gd name="connsiteX0" fmla="*/ 0 w 12214707"/>
              <a:gd name="connsiteY0" fmla="*/ 1148316 h 1148316"/>
              <a:gd name="connsiteX1" fmla="*/ 6641 w 12214707"/>
              <a:gd name="connsiteY1" fmla="*/ 0 h 1148316"/>
              <a:gd name="connsiteX2" fmla="*/ 12214707 w 12214707"/>
              <a:gd name="connsiteY2" fmla="*/ 0 h 1148316"/>
              <a:gd name="connsiteX3" fmla="*/ 11693716 w 12214707"/>
              <a:gd name="connsiteY3" fmla="*/ 1148316 h 1148316"/>
              <a:gd name="connsiteX4" fmla="*/ 0 w 12214707"/>
              <a:gd name="connsiteY4" fmla="*/ 1148316 h 1148316"/>
              <a:gd name="connsiteX0" fmla="*/ 1641 w 12216348"/>
              <a:gd name="connsiteY0" fmla="*/ 1148316 h 1148316"/>
              <a:gd name="connsiteX1" fmla="*/ 533 w 12216348"/>
              <a:gd name="connsiteY1" fmla="*/ 7749 h 1148316"/>
              <a:gd name="connsiteX2" fmla="*/ 12216348 w 12216348"/>
              <a:gd name="connsiteY2" fmla="*/ 0 h 1148316"/>
              <a:gd name="connsiteX3" fmla="*/ 11695357 w 12216348"/>
              <a:gd name="connsiteY3" fmla="*/ 1148316 h 1148316"/>
              <a:gd name="connsiteX4" fmla="*/ 1641 w 12216348"/>
              <a:gd name="connsiteY4" fmla="*/ 1148316 h 1148316"/>
              <a:gd name="connsiteX0" fmla="*/ 1641 w 12216348"/>
              <a:gd name="connsiteY0" fmla="*/ 1148316 h 1148316"/>
              <a:gd name="connsiteX1" fmla="*/ 533 w 12216348"/>
              <a:gd name="connsiteY1" fmla="*/ 0 h 1148316"/>
              <a:gd name="connsiteX2" fmla="*/ 12216348 w 12216348"/>
              <a:gd name="connsiteY2" fmla="*/ 0 h 1148316"/>
              <a:gd name="connsiteX3" fmla="*/ 11695357 w 12216348"/>
              <a:gd name="connsiteY3" fmla="*/ 1148316 h 1148316"/>
              <a:gd name="connsiteX4" fmla="*/ 1641 w 12216348"/>
              <a:gd name="connsiteY4" fmla="*/ 1148316 h 1148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348" h="1148316">
                <a:moveTo>
                  <a:pt x="1641" y="1148316"/>
                </a:moveTo>
                <a:cubicBezTo>
                  <a:pt x="3855" y="765544"/>
                  <a:pt x="-1681" y="382772"/>
                  <a:pt x="533" y="0"/>
                </a:cubicBezTo>
                <a:lnTo>
                  <a:pt x="12216348" y="0"/>
                </a:lnTo>
                <a:lnTo>
                  <a:pt x="11695357" y="1148316"/>
                </a:lnTo>
                <a:lnTo>
                  <a:pt x="1641" y="1148316"/>
                </a:lnTo>
                <a:close/>
              </a:path>
            </a:pathLst>
          </a:custGeom>
          <a:solidFill>
            <a:srgbClr val="003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sz="1795"/>
          </a:p>
        </p:txBody>
      </p:sp>
    </p:spTree>
    <p:extLst>
      <p:ext uri="{BB962C8B-B14F-4D97-AF65-F5344CB8AC3E}">
        <p14:creationId xmlns:p14="http://schemas.microsoft.com/office/powerpoint/2010/main" val="25507060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Parallelogram 9">
            <a:extLst>
              <a:ext uri="{FF2B5EF4-FFF2-40B4-BE49-F238E27FC236}">
                <a16:creationId xmlns:a16="http://schemas.microsoft.com/office/drawing/2014/main" id="{CAA21292-72BB-48DA-9FCF-A84D00BD35B3}"/>
              </a:ext>
            </a:extLst>
          </p:cNvPr>
          <p:cNvSpPr/>
          <p:nvPr userDrawn="1"/>
        </p:nvSpPr>
        <p:spPr>
          <a:xfrm>
            <a:off x="11658379" y="6300789"/>
            <a:ext cx="538370" cy="557212"/>
          </a:xfrm>
          <a:custGeom>
            <a:avLst/>
            <a:gdLst>
              <a:gd name="connsiteX0" fmla="*/ 0 w 786301"/>
              <a:gd name="connsiteY0" fmla="*/ 557212 h 557212"/>
              <a:gd name="connsiteX1" fmla="*/ 247252 w 786301"/>
              <a:gd name="connsiteY1" fmla="*/ 0 h 557212"/>
              <a:gd name="connsiteX2" fmla="*/ 786301 w 786301"/>
              <a:gd name="connsiteY2" fmla="*/ 0 h 557212"/>
              <a:gd name="connsiteX3" fmla="*/ 539049 w 786301"/>
              <a:gd name="connsiteY3" fmla="*/ 557212 h 557212"/>
              <a:gd name="connsiteX4" fmla="*/ 0 w 786301"/>
              <a:gd name="connsiteY4" fmla="*/ 557212 h 557212"/>
              <a:gd name="connsiteX0" fmla="*/ 0 w 539842"/>
              <a:gd name="connsiteY0" fmla="*/ 557212 h 557212"/>
              <a:gd name="connsiteX1" fmla="*/ 247252 w 539842"/>
              <a:gd name="connsiteY1" fmla="*/ 0 h 557212"/>
              <a:gd name="connsiteX2" fmla="*/ 539842 w 539842"/>
              <a:gd name="connsiteY2" fmla="*/ 3572 h 557212"/>
              <a:gd name="connsiteX3" fmla="*/ 539049 w 539842"/>
              <a:gd name="connsiteY3" fmla="*/ 557212 h 557212"/>
              <a:gd name="connsiteX4" fmla="*/ 0 w 539842"/>
              <a:gd name="connsiteY4" fmla="*/ 557212 h 5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842" h="557212">
                <a:moveTo>
                  <a:pt x="0" y="557212"/>
                </a:moveTo>
                <a:lnTo>
                  <a:pt x="247252" y="0"/>
                </a:lnTo>
                <a:lnTo>
                  <a:pt x="539842" y="3572"/>
                </a:lnTo>
                <a:cubicBezTo>
                  <a:pt x="539578" y="188119"/>
                  <a:pt x="539313" y="372665"/>
                  <a:pt x="539049" y="557212"/>
                </a:cubicBezTo>
                <a:lnTo>
                  <a:pt x="0" y="557212"/>
                </a:lnTo>
                <a:close/>
              </a:path>
            </a:pathLst>
          </a:custGeom>
          <a:solidFill>
            <a:srgbClr val="00AE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sz="1795"/>
          </a:p>
        </p:txBody>
      </p:sp>
      <p:sp>
        <p:nvSpPr>
          <p:cNvPr id="4" name="Text Box 34">
            <a:extLst>
              <a:ext uri="{FF2B5EF4-FFF2-40B4-BE49-F238E27FC236}">
                <a16:creationId xmlns:a16="http://schemas.microsoft.com/office/drawing/2014/main" id="{5DBDC940-5031-1E4C-12D8-3348B0437CEF}"/>
              </a:ext>
            </a:extLst>
          </p:cNvPr>
          <p:cNvSpPr txBox="1">
            <a:spLocks noChangeArrowheads="1"/>
          </p:cNvSpPr>
          <p:nvPr userDrawn="1"/>
        </p:nvSpPr>
        <p:spPr bwMode="auto">
          <a:xfrm>
            <a:off x="11712952" y="6448013"/>
            <a:ext cx="349461"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0">
            <a:spAutoFit/>
          </a:bodyPr>
          <a:lstStyle/>
          <a:p>
            <a:pPr algn="r">
              <a:spcBef>
                <a:spcPct val="50000"/>
              </a:spcBef>
            </a:pPr>
            <a:r>
              <a:rPr lang="it-IT" sz="997" noProof="1">
                <a:solidFill>
                  <a:schemeClr val="bg1"/>
                </a:solidFill>
                <a:latin typeface="Arial" panose="020B0604020202020204" pitchFamily="34" charset="0"/>
                <a:cs typeface="Arial" panose="020B0604020202020204" pitchFamily="34" charset="0"/>
              </a:rPr>
              <a:t>  </a:t>
            </a:r>
            <a:fld id="{FDAC5C42-9B53-4063-AF51-A40D4C64F718}" type="slidenum">
              <a:rPr lang="it-IT" sz="1197" noProof="1" smtClean="0">
                <a:solidFill>
                  <a:schemeClr val="bg1"/>
                </a:solidFill>
                <a:latin typeface="Arial" panose="020B0604020202020204" pitchFamily="34" charset="0"/>
                <a:cs typeface="Arial" panose="020B0604020202020204" pitchFamily="34" charset="0"/>
              </a:rPr>
              <a:t>‹#›</a:t>
            </a:fld>
            <a:endParaRPr lang="en-GB" sz="1197" noProof="1">
              <a:solidFill>
                <a:schemeClr val="bg1"/>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B092AED9-706F-AC88-9D5E-D873EDEDFA6B}"/>
              </a:ext>
            </a:extLst>
          </p:cNvPr>
          <p:cNvSpPr/>
          <p:nvPr userDrawn="1"/>
        </p:nvSpPr>
        <p:spPr>
          <a:xfrm>
            <a:off x="0" y="0"/>
            <a:ext cx="246215" cy="6858000"/>
          </a:xfrm>
          <a:prstGeom prst="rect">
            <a:avLst/>
          </a:prstGeom>
          <a:solidFill>
            <a:srgbClr val="00AE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sz="1795"/>
          </a:p>
        </p:txBody>
      </p:sp>
      <p:sp>
        <p:nvSpPr>
          <p:cNvPr id="7" name="Parallelogram 6">
            <a:extLst>
              <a:ext uri="{FF2B5EF4-FFF2-40B4-BE49-F238E27FC236}">
                <a16:creationId xmlns:a16="http://schemas.microsoft.com/office/drawing/2014/main" id="{06DD8FE9-E2A3-375E-58B6-46DD172BF304}"/>
              </a:ext>
            </a:extLst>
          </p:cNvPr>
          <p:cNvSpPr/>
          <p:nvPr userDrawn="1"/>
        </p:nvSpPr>
        <p:spPr>
          <a:xfrm>
            <a:off x="1103" y="6300789"/>
            <a:ext cx="1572569" cy="557212"/>
          </a:xfrm>
          <a:prstGeom prst="parallelogram">
            <a:avLst>
              <a:gd name="adj" fmla="val 44373"/>
            </a:avLst>
          </a:prstGeom>
          <a:solidFill>
            <a:srgbClr val="003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sz="1795"/>
          </a:p>
        </p:txBody>
      </p:sp>
      <p:pic>
        <p:nvPicPr>
          <p:cNvPr id="8" name="Picture 7">
            <a:extLst>
              <a:ext uri="{FF2B5EF4-FFF2-40B4-BE49-F238E27FC236}">
                <a16:creationId xmlns:a16="http://schemas.microsoft.com/office/drawing/2014/main" id="{A6F74837-7AC3-D10D-B895-48590743BCC2}"/>
              </a:ext>
            </a:extLst>
          </p:cNvPr>
          <p:cNvPicPr>
            <a:picLocks noChangeAspect="1"/>
          </p:cNvPicPr>
          <p:nvPr userDrawn="1"/>
        </p:nvPicPr>
        <p:blipFill rotWithShape="1">
          <a:blip r:embed="rId2"/>
          <a:srcRect b="22229"/>
          <a:stretch/>
        </p:blipFill>
        <p:spPr>
          <a:xfrm>
            <a:off x="410578" y="6411023"/>
            <a:ext cx="831652" cy="336747"/>
          </a:xfrm>
          <a:prstGeom prst="rect">
            <a:avLst/>
          </a:prstGeom>
        </p:spPr>
      </p:pic>
      <p:sp>
        <p:nvSpPr>
          <p:cNvPr id="2" name="Parallelogram 6">
            <a:extLst>
              <a:ext uri="{FF2B5EF4-FFF2-40B4-BE49-F238E27FC236}">
                <a16:creationId xmlns:a16="http://schemas.microsoft.com/office/drawing/2014/main" id="{DD1AC93E-B6A1-5362-10D4-0C53D0F2B3EC}"/>
              </a:ext>
            </a:extLst>
          </p:cNvPr>
          <p:cNvSpPr/>
          <p:nvPr userDrawn="1"/>
        </p:nvSpPr>
        <p:spPr>
          <a:xfrm>
            <a:off x="-5284" y="0"/>
            <a:ext cx="12183035" cy="1148316"/>
          </a:xfrm>
          <a:custGeom>
            <a:avLst/>
            <a:gdLst>
              <a:gd name="connsiteX0" fmla="*/ 0 w 12729057"/>
              <a:gd name="connsiteY0" fmla="*/ 1148316 h 1148316"/>
              <a:gd name="connsiteX1" fmla="*/ 520991 w 12729057"/>
              <a:gd name="connsiteY1" fmla="*/ 0 h 1148316"/>
              <a:gd name="connsiteX2" fmla="*/ 12729057 w 12729057"/>
              <a:gd name="connsiteY2" fmla="*/ 0 h 1148316"/>
              <a:gd name="connsiteX3" fmla="*/ 12208066 w 12729057"/>
              <a:gd name="connsiteY3" fmla="*/ 1148316 h 1148316"/>
              <a:gd name="connsiteX4" fmla="*/ 0 w 12729057"/>
              <a:gd name="connsiteY4" fmla="*/ 1148316 h 1148316"/>
              <a:gd name="connsiteX0" fmla="*/ 0 w 12214707"/>
              <a:gd name="connsiteY0" fmla="*/ 1148316 h 1148316"/>
              <a:gd name="connsiteX1" fmla="*/ 6641 w 12214707"/>
              <a:gd name="connsiteY1" fmla="*/ 0 h 1148316"/>
              <a:gd name="connsiteX2" fmla="*/ 12214707 w 12214707"/>
              <a:gd name="connsiteY2" fmla="*/ 0 h 1148316"/>
              <a:gd name="connsiteX3" fmla="*/ 11693716 w 12214707"/>
              <a:gd name="connsiteY3" fmla="*/ 1148316 h 1148316"/>
              <a:gd name="connsiteX4" fmla="*/ 0 w 12214707"/>
              <a:gd name="connsiteY4" fmla="*/ 1148316 h 1148316"/>
              <a:gd name="connsiteX0" fmla="*/ 1641 w 12216348"/>
              <a:gd name="connsiteY0" fmla="*/ 1148316 h 1148316"/>
              <a:gd name="connsiteX1" fmla="*/ 533 w 12216348"/>
              <a:gd name="connsiteY1" fmla="*/ 7749 h 1148316"/>
              <a:gd name="connsiteX2" fmla="*/ 12216348 w 12216348"/>
              <a:gd name="connsiteY2" fmla="*/ 0 h 1148316"/>
              <a:gd name="connsiteX3" fmla="*/ 11695357 w 12216348"/>
              <a:gd name="connsiteY3" fmla="*/ 1148316 h 1148316"/>
              <a:gd name="connsiteX4" fmla="*/ 1641 w 12216348"/>
              <a:gd name="connsiteY4" fmla="*/ 1148316 h 1148316"/>
              <a:gd name="connsiteX0" fmla="*/ 1641 w 12216348"/>
              <a:gd name="connsiteY0" fmla="*/ 1148316 h 1148316"/>
              <a:gd name="connsiteX1" fmla="*/ 533 w 12216348"/>
              <a:gd name="connsiteY1" fmla="*/ 0 h 1148316"/>
              <a:gd name="connsiteX2" fmla="*/ 12216348 w 12216348"/>
              <a:gd name="connsiteY2" fmla="*/ 0 h 1148316"/>
              <a:gd name="connsiteX3" fmla="*/ 11695357 w 12216348"/>
              <a:gd name="connsiteY3" fmla="*/ 1148316 h 1148316"/>
              <a:gd name="connsiteX4" fmla="*/ 1641 w 12216348"/>
              <a:gd name="connsiteY4" fmla="*/ 1148316 h 1148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348" h="1148316">
                <a:moveTo>
                  <a:pt x="1641" y="1148316"/>
                </a:moveTo>
                <a:cubicBezTo>
                  <a:pt x="3855" y="765544"/>
                  <a:pt x="-1681" y="382772"/>
                  <a:pt x="533" y="0"/>
                </a:cubicBezTo>
                <a:lnTo>
                  <a:pt x="12216348" y="0"/>
                </a:lnTo>
                <a:lnTo>
                  <a:pt x="11695357" y="1148316"/>
                </a:lnTo>
                <a:lnTo>
                  <a:pt x="1641" y="1148316"/>
                </a:lnTo>
                <a:close/>
              </a:path>
            </a:pathLst>
          </a:custGeom>
          <a:solidFill>
            <a:srgbClr val="003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sz="1795"/>
          </a:p>
        </p:txBody>
      </p:sp>
    </p:spTree>
    <p:extLst>
      <p:ext uri="{BB962C8B-B14F-4D97-AF65-F5344CB8AC3E}">
        <p14:creationId xmlns:p14="http://schemas.microsoft.com/office/powerpoint/2010/main" val="6240352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DARK7">
    <p:spTree>
      <p:nvGrpSpPr>
        <p:cNvPr id="1" name=""/>
        <p:cNvGrpSpPr/>
        <p:nvPr/>
      </p:nvGrpSpPr>
      <p:grpSpPr>
        <a:xfrm>
          <a:off x="0" y="0"/>
          <a:ext cx="0" cy="0"/>
          <a:chOff x="0" y="0"/>
          <a:chExt cx="0" cy="0"/>
        </a:xfrm>
      </p:grpSpPr>
      <p:grpSp>
        <p:nvGrpSpPr>
          <p:cNvPr id="5" name="Group 35">
            <a:extLst>
              <a:ext uri="{FF2B5EF4-FFF2-40B4-BE49-F238E27FC236}">
                <a16:creationId xmlns:a16="http://schemas.microsoft.com/office/drawing/2014/main" id="{15C1165B-50AC-46F5-B945-37FE6AF1F392}"/>
              </a:ext>
            </a:extLst>
          </p:cNvPr>
          <p:cNvGrpSpPr/>
          <p:nvPr userDrawn="1"/>
        </p:nvGrpSpPr>
        <p:grpSpPr>
          <a:xfrm>
            <a:off x="-6565" y="-2"/>
            <a:ext cx="12269310" cy="6858003"/>
            <a:chOff x="-6566" y="-2"/>
            <a:chExt cx="12269309" cy="6858002"/>
          </a:xfrm>
        </p:grpSpPr>
        <p:sp>
          <p:nvSpPr>
            <p:cNvPr id="6" name="Rectangle 36" hidden="1">
              <a:extLst>
                <a:ext uri="{FF2B5EF4-FFF2-40B4-BE49-F238E27FC236}">
                  <a16:creationId xmlns:a16="http://schemas.microsoft.com/office/drawing/2014/main" id="{EA24BE63-1E38-4FA8-B27E-7568D000D456}"/>
                </a:ext>
              </a:extLst>
            </p:cNvPr>
            <p:cNvSpPr/>
            <p:nvPr userDrawn="1"/>
          </p:nvSpPr>
          <p:spPr>
            <a:xfrm>
              <a:off x="-6566" y="-2"/>
              <a:ext cx="12198565" cy="6858002"/>
            </a:xfrm>
            <a:prstGeom prst="rect">
              <a:avLst/>
            </a:prstGeom>
            <a:solidFill>
              <a:srgbClr val="0032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94"/>
            </a:p>
          </p:txBody>
        </p:sp>
        <p:grpSp>
          <p:nvGrpSpPr>
            <p:cNvPr id="7" name="Group 37" hidden="1">
              <a:extLst>
                <a:ext uri="{FF2B5EF4-FFF2-40B4-BE49-F238E27FC236}">
                  <a16:creationId xmlns:a16="http://schemas.microsoft.com/office/drawing/2014/main" id="{D4DAB8E7-6AD7-4E3B-87D7-9C92D704A0D5}"/>
                </a:ext>
              </a:extLst>
            </p:cNvPr>
            <p:cNvGrpSpPr/>
            <p:nvPr userDrawn="1"/>
          </p:nvGrpSpPr>
          <p:grpSpPr>
            <a:xfrm>
              <a:off x="442260" y="3456849"/>
              <a:ext cx="11820483" cy="2970388"/>
              <a:chOff x="442260" y="3600153"/>
              <a:chExt cx="11820483" cy="2970388"/>
            </a:xfrm>
          </p:grpSpPr>
          <p:cxnSp>
            <p:nvCxnSpPr>
              <p:cNvPr id="8" name="Straight Connector 38">
                <a:extLst>
                  <a:ext uri="{FF2B5EF4-FFF2-40B4-BE49-F238E27FC236}">
                    <a16:creationId xmlns:a16="http://schemas.microsoft.com/office/drawing/2014/main" id="{0F24E6D8-B4AC-477C-A584-BF9803AD059A}"/>
                  </a:ext>
                </a:extLst>
              </p:cNvPr>
              <p:cNvCxnSpPr/>
              <p:nvPr userDrawn="1"/>
            </p:nvCxnSpPr>
            <p:spPr>
              <a:xfrm flipV="1">
                <a:off x="9302285"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9" name="Straight Connector 39">
                <a:extLst>
                  <a:ext uri="{FF2B5EF4-FFF2-40B4-BE49-F238E27FC236}">
                    <a16:creationId xmlns:a16="http://schemas.microsoft.com/office/drawing/2014/main" id="{2AFEE107-23D8-49B8-B87B-287A589B06A3}"/>
                  </a:ext>
                </a:extLst>
              </p:cNvPr>
              <p:cNvCxnSpPr/>
              <p:nvPr userDrawn="1"/>
            </p:nvCxnSpPr>
            <p:spPr>
              <a:xfrm flipV="1">
                <a:off x="8773056"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0" name="Straight Connector 40">
                <a:extLst>
                  <a:ext uri="{FF2B5EF4-FFF2-40B4-BE49-F238E27FC236}">
                    <a16:creationId xmlns:a16="http://schemas.microsoft.com/office/drawing/2014/main" id="{FC46F22B-8D16-44B9-B078-5202FAD5506C}"/>
                  </a:ext>
                </a:extLst>
              </p:cNvPr>
              <p:cNvCxnSpPr/>
              <p:nvPr userDrawn="1"/>
            </p:nvCxnSpPr>
            <p:spPr>
              <a:xfrm flipV="1">
                <a:off x="8235524"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1" name="Straight Connector 41">
                <a:extLst>
                  <a:ext uri="{FF2B5EF4-FFF2-40B4-BE49-F238E27FC236}">
                    <a16:creationId xmlns:a16="http://schemas.microsoft.com/office/drawing/2014/main" id="{84F40097-447D-4345-A231-8E06B5113DAF}"/>
                  </a:ext>
                </a:extLst>
              </p:cNvPr>
              <p:cNvCxnSpPr/>
              <p:nvPr userDrawn="1"/>
            </p:nvCxnSpPr>
            <p:spPr>
              <a:xfrm flipV="1">
                <a:off x="786603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2" name="Straight Connector 42">
                <a:extLst>
                  <a:ext uri="{FF2B5EF4-FFF2-40B4-BE49-F238E27FC236}">
                    <a16:creationId xmlns:a16="http://schemas.microsoft.com/office/drawing/2014/main" id="{42254BF6-C2FE-484E-B8E5-A5FB6CAE68DA}"/>
                  </a:ext>
                </a:extLst>
              </p:cNvPr>
              <p:cNvCxnSpPr/>
              <p:nvPr userDrawn="1"/>
            </p:nvCxnSpPr>
            <p:spPr>
              <a:xfrm flipV="1">
                <a:off x="7498863"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3" name="Straight Connector 43">
                <a:extLst>
                  <a:ext uri="{FF2B5EF4-FFF2-40B4-BE49-F238E27FC236}">
                    <a16:creationId xmlns:a16="http://schemas.microsoft.com/office/drawing/2014/main" id="{E5B7F90F-FC2C-4515-8D32-89F631EBA147}"/>
                  </a:ext>
                </a:extLst>
              </p:cNvPr>
              <p:cNvCxnSpPr/>
              <p:nvPr userDrawn="1"/>
            </p:nvCxnSpPr>
            <p:spPr>
              <a:xfrm flipV="1">
                <a:off x="7127208"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4" name="Straight Connector 44">
                <a:extLst>
                  <a:ext uri="{FF2B5EF4-FFF2-40B4-BE49-F238E27FC236}">
                    <a16:creationId xmlns:a16="http://schemas.microsoft.com/office/drawing/2014/main" id="{E99345B2-5577-4798-8DBC-A8040E1C170C}"/>
                  </a:ext>
                </a:extLst>
              </p:cNvPr>
              <p:cNvCxnSpPr/>
              <p:nvPr userDrawn="1"/>
            </p:nvCxnSpPr>
            <p:spPr>
              <a:xfrm flipV="1">
                <a:off x="6758651"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5" name="Straight Connector 45">
                <a:extLst>
                  <a:ext uri="{FF2B5EF4-FFF2-40B4-BE49-F238E27FC236}">
                    <a16:creationId xmlns:a16="http://schemas.microsoft.com/office/drawing/2014/main" id="{F327189C-9AB2-4BE4-BEFF-13F4E1778D06}"/>
                  </a:ext>
                </a:extLst>
              </p:cNvPr>
              <p:cNvCxnSpPr/>
              <p:nvPr userDrawn="1"/>
            </p:nvCxnSpPr>
            <p:spPr>
              <a:xfrm flipV="1">
                <a:off x="6389469"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6" name="Straight Connector 46">
                <a:extLst>
                  <a:ext uri="{FF2B5EF4-FFF2-40B4-BE49-F238E27FC236}">
                    <a16:creationId xmlns:a16="http://schemas.microsoft.com/office/drawing/2014/main" id="{7F11114A-60DF-4358-A694-BB4FEEA2A6C7}"/>
                  </a:ext>
                </a:extLst>
              </p:cNvPr>
              <p:cNvCxnSpPr/>
              <p:nvPr userDrawn="1"/>
            </p:nvCxnSpPr>
            <p:spPr>
              <a:xfrm flipV="1">
                <a:off x="6009868" y="3607282"/>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7" name="Straight Connector 47">
                <a:extLst>
                  <a:ext uri="{FF2B5EF4-FFF2-40B4-BE49-F238E27FC236}">
                    <a16:creationId xmlns:a16="http://schemas.microsoft.com/office/drawing/2014/main" id="{A23FCE7B-565B-4C89-BB57-1638682A4280}"/>
                  </a:ext>
                </a:extLst>
              </p:cNvPr>
              <p:cNvCxnSpPr/>
              <p:nvPr userDrawn="1"/>
            </p:nvCxnSpPr>
            <p:spPr>
              <a:xfrm flipV="1">
                <a:off x="5643989"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8" name="Straight Connector 48">
                <a:extLst>
                  <a:ext uri="{FF2B5EF4-FFF2-40B4-BE49-F238E27FC236}">
                    <a16:creationId xmlns:a16="http://schemas.microsoft.com/office/drawing/2014/main" id="{0E2613AD-9079-429A-BC7D-F00A04FEFC83}"/>
                  </a:ext>
                </a:extLst>
              </p:cNvPr>
              <p:cNvCxnSpPr/>
              <p:nvPr userDrawn="1"/>
            </p:nvCxnSpPr>
            <p:spPr>
              <a:xfrm flipV="1">
                <a:off x="5269261"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19" name="Straight Connector 49">
                <a:extLst>
                  <a:ext uri="{FF2B5EF4-FFF2-40B4-BE49-F238E27FC236}">
                    <a16:creationId xmlns:a16="http://schemas.microsoft.com/office/drawing/2014/main" id="{D8432CDA-98D7-4A05-A0F3-EDA2D11BC74F}"/>
                  </a:ext>
                </a:extLst>
              </p:cNvPr>
              <p:cNvCxnSpPr/>
              <p:nvPr userDrawn="1"/>
            </p:nvCxnSpPr>
            <p:spPr>
              <a:xfrm flipV="1">
                <a:off x="488966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0" name="Straight Connector 50">
                <a:extLst>
                  <a:ext uri="{FF2B5EF4-FFF2-40B4-BE49-F238E27FC236}">
                    <a16:creationId xmlns:a16="http://schemas.microsoft.com/office/drawing/2014/main" id="{9E761685-9937-4475-8FEE-7B969A517733}"/>
                  </a:ext>
                </a:extLst>
              </p:cNvPr>
              <p:cNvCxnSpPr/>
              <p:nvPr userDrawn="1"/>
            </p:nvCxnSpPr>
            <p:spPr>
              <a:xfrm flipV="1">
                <a:off x="4523327"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1" name="Straight Connector 51">
                <a:extLst>
                  <a:ext uri="{FF2B5EF4-FFF2-40B4-BE49-F238E27FC236}">
                    <a16:creationId xmlns:a16="http://schemas.microsoft.com/office/drawing/2014/main" id="{504C3711-C622-42DC-9899-B3858E082F8D}"/>
                  </a:ext>
                </a:extLst>
              </p:cNvPr>
              <p:cNvCxnSpPr/>
              <p:nvPr userDrawn="1"/>
            </p:nvCxnSpPr>
            <p:spPr>
              <a:xfrm flipV="1">
                <a:off x="4155926"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2" name="Straight Connector 52">
                <a:extLst>
                  <a:ext uri="{FF2B5EF4-FFF2-40B4-BE49-F238E27FC236}">
                    <a16:creationId xmlns:a16="http://schemas.microsoft.com/office/drawing/2014/main" id="{1A83ECB3-AA6D-4F83-A917-59F1F3CAF53A}"/>
                  </a:ext>
                </a:extLst>
              </p:cNvPr>
              <p:cNvCxnSpPr/>
              <p:nvPr userDrawn="1"/>
            </p:nvCxnSpPr>
            <p:spPr>
              <a:xfrm flipV="1">
                <a:off x="3786582"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3" name="Straight Connector 53">
                <a:extLst>
                  <a:ext uri="{FF2B5EF4-FFF2-40B4-BE49-F238E27FC236}">
                    <a16:creationId xmlns:a16="http://schemas.microsoft.com/office/drawing/2014/main" id="{3375B322-614F-48CD-9559-DDABC5D9313C}"/>
                  </a:ext>
                </a:extLst>
              </p:cNvPr>
              <p:cNvCxnSpPr/>
              <p:nvPr userDrawn="1"/>
            </p:nvCxnSpPr>
            <p:spPr>
              <a:xfrm flipV="1">
                <a:off x="342049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4" name="Straight Connector 54">
                <a:extLst>
                  <a:ext uri="{FF2B5EF4-FFF2-40B4-BE49-F238E27FC236}">
                    <a16:creationId xmlns:a16="http://schemas.microsoft.com/office/drawing/2014/main" id="{B19264DC-7279-4EAE-9B3E-6C1ADC0DB8DF}"/>
                  </a:ext>
                </a:extLst>
              </p:cNvPr>
              <p:cNvCxnSpPr/>
              <p:nvPr userDrawn="1"/>
            </p:nvCxnSpPr>
            <p:spPr>
              <a:xfrm flipV="1">
                <a:off x="3051095"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5" name="Straight Connector 55">
                <a:extLst>
                  <a:ext uri="{FF2B5EF4-FFF2-40B4-BE49-F238E27FC236}">
                    <a16:creationId xmlns:a16="http://schemas.microsoft.com/office/drawing/2014/main" id="{785CCA65-BECC-4A15-B2F7-9CCF558B8165}"/>
                  </a:ext>
                </a:extLst>
              </p:cNvPr>
              <p:cNvCxnSpPr/>
              <p:nvPr userDrawn="1"/>
            </p:nvCxnSpPr>
            <p:spPr>
              <a:xfrm flipV="1">
                <a:off x="2674287"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6" name="Straight Connector 56">
                <a:extLst>
                  <a:ext uri="{FF2B5EF4-FFF2-40B4-BE49-F238E27FC236}">
                    <a16:creationId xmlns:a16="http://schemas.microsoft.com/office/drawing/2014/main" id="{7CC1776D-4ADE-4C0C-965F-79108AEEF1BC}"/>
                  </a:ext>
                </a:extLst>
              </p:cNvPr>
              <p:cNvCxnSpPr/>
              <p:nvPr userDrawn="1"/>
            </p:nvCxnSpPr>
            <p:spPr>
              <a:xfrm flipV="1">
                <a:off x="230853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7" name="Straight Connector 57">
                <a:extLst>
                  <a:ext uri="{FF2B5EF4-FFF2-40B4-BE49-F238E27FC236}">
                    <a16:creationId xmlns:a16="http://schemas.microsoft.com/office/drawing/2014/main" id="{B55C28CF-9862-488A-8C81-3050036A705D}"/>
                  </a:ext>
                </a:extLst>
              </p:cNvPr>
              <p:cNvCxnSpPr/>
              <p:nvPr userDrawn="1"/>
            </p:nvCxnSpPr>
            <p:spPr>
              <a:xfrm flipV="1">
                <a:off x="193107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8" name="Straight Connector 58">
                <a:extLst>
                  <a:ext uri="{FF2B5EF4-FFF2-40B4-BE49-F238E27FC236}">
                    <a16:creationId xmlns:a16="http://schemas.microsoft.com/office/drawing/2014/main" id="{21D5562D-7135-49BA-B33A-8426A8A0AD75}"/>
                  </a:ext>
                </a:extLst>
              </p:cNvPr>
              <p:cNvCxnSpPr/>
              <p:nvPr userDrawn="1"/>
            </p:nvCxnSpPr>
            <p:spPr>
              <a:xfrm flipV="1">
                <a:off x="1558445"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29" name="Straight Connector 59">
                <a:extLst>
                  <a:ext uri="{FF2B5EF4-FFF2-40B4-BE49-F238E27FC236}">
                    <a16:creationId xmlns:a16="http://schemas.microsoft.com/office/drawing/2014/main" id="{F39A28E8-9029-4984-AFC2-3FD4EEC51BA7}"/>
                  </a:ext>
                </a:extLst>
              </p:cNvPr>
              <p:cNvCxnSpPr/>
              <p:nvPr userDrawn="1"/>
            </p:nvCxnSpPr>
            <p:spPr>
              <a:xfrm flipV="1">
                <a:off x="1188389"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30" name="Straight Connector 60">
                <a:extLst>
                  <a:ext uri="{FF2B5EF4-FFF2-40B4-BE49-F238E27FC236}">
                    <a16:creationId xmlns:a16="http://schemas.microsoft.com/office/drawing/2014/main" id="{15D4F68C-30B2-45C2-BDD1-B6EBEE511F2B}"/>
                  </a:ext>
                </a:extLst>
              </p:cNvPr>
              <p:cNvCxnSpPr/>
              <p:nvPr userDrawn="1"/>
            </p:nvCxnSpPr>
            <p:spPr>
              <a:xfrm flipV="1">
                <a:off x="814086"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cxnSp>
            <p:nvCxnSpPr>
              <p:cNvPr id="31" name="Straight Connector 61">
                <a:extLst>
                  <a:ext uri="{FF2B5EF4-FFF2-40B4-BE49-F238E27FC236}">
                    <a16:creationId xmlns:a16="http://schemas.microsoft.com/office/drawing/2014/main" id="{051ED23E-8584-4999-8EC5-84277C9290D3}"/>
                  </a:ext>
                </a:extLst>
              </p:cNvPr>
              <p:cNvCxnSpPr/>
              <p:nvPr userDrawn="1"/>
            </p:nvCxnSpPr>
            <p:spPr>
              <a:xfrm flipV="1">
                <a:off x="442260" y="3600153"/>
                <a:ext cx="2960458" cy="2963259"/>
              </a:xfrm>
              <a:prstGeom prst="line">
                <a:avLst/>
              </a:prstGeom>
              <a:ln w="1270">
                <a:gradFill>
                  <a:gsLst>
                    <a:gs pos="89000">
                      <a:srgbClr val="003249">
                        <a:alpha val="0"/>
                      </a:srgbClr>
                    </a:gs>
                    <a:gs pos="0">
                      <a:srgbClr val="335E6F"/>
                    </a:gs>
                  </a:gsLst>
                  <a:lin ang="2700000" scaled="0"/>
                </a:gradFill>
              </a:ln>
            </p:spPr>
            <p:style>
              <a:lnRef idx="1">
                <a:schemeClr val="accent1"/>
              </a:lnRef>
              <a:fillRef idx="0">
                <a:schemeClr val="accent1"/>
              </a:fillRef>
              <a:effectRef idx="0">
                <a:schemeClr val="accent1"/>
              </a:effectRef>
              <a:fontRef idx="minor">
                <a:schemeClr val="tx1"/>
              </a:fontRef>
            </p:style>
          </p:cxnSp>
        </p:grpSp>
      </p:grpSp>
      <p:sp>
        <p:nvSpPr>
          <p:cNvPr id="3" name="Parallelogram 9">
            <a:extLst>
              <a:ext uri="{FF2B5EF4-FFF2-40B4-BE49-F238E27FC236}">
                <a16:creationId xmlns:a16="http://schemas.microsoft.com/office/drawing/2014/main" id="{52321185-14B0-42F4-69BF-623B33D76CC5}"/>
              </a:ext>
            </a:extLst>
          </p:cNvPr>
          <p:cNvSpPr/>
          <p:nvPr userDrawn="1"/>
        </p:nvSpPr>
        <p:spPr>
          <a:xfrm>
            <a:off x="11658379" y="6300789"/>
            <a:ext cx="538370" cy="557212"/>
          </a:xfrm>
          <a:custGeom>
            <a:avLst/>
            <a:gdLst>
              <a:gd name="connsiteX0" fmla="*/ 0 w 786301"/>
              <a:gd name="connsiteY0" fmla="*/ 557212 h 557212"/>
              <a:gd name="connsiteX1" fmla="*/ 247252 w 786301"/>
              <a:gd name="connsiteY1" fmla="*/ 0 h 557212"/>
              <a:gd name="connsiteX2" fmla="*/ 786301 w 786301"/>
              <a:gd name="connsiteY2" fmla="*/ 0 h 557212"/>
              <a:gd name="connsiteX3" fmla="*/ 539049 w 786301"/>
              <a:gd name="connsiteY3" fmla="*/ 557212 h 557212"/>
              <a:gd name="connsiteX4" fmla="*/ 0 w 786301"/>
              <a:gd name="connsiteY4" fmla="*/ 557212 h 557212"/>
              <a:gd name="connsiteX0" fmla="*/ 0 w 539842"/>
              <a:gd name="connsiteY0" fmla="*/ 557212 h 557212"/>
              <a:gd name="connsiteX1" fmla="*/ 247252 w 539842"/>
              <a:gd name="connsiteY1" fmla="*/ 0 h 557212"/>
              <a:gd name="connsiteX2" fmla="*/ 539842 w 539842"/>
              <a:gd name="connsiteY2" fmla="*/ 3572 h 557212"/>
              <a:gd name="connsiteX3" fmla="*/ 539049 w 539842"/>
              <a:gd name="connsiteY3" fmla="*/ 557212 h 557212"/>
              <a:gd name="connsiteX4" fmla="*/ 0 w 539842"/>
              <a:gd name="connsiteY4" fmla="*/ 557212 h 5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842" h="557212">
                <a:moveTo>
                  <a:pt x="0" y="557212"/>
                </a:moveTo>
                <a:lnTo>
                  <a:pt x="247252" y="0"/>
                </a:lnTo>
                <a:lnTo>
                  <a:pt x="539842" y="3572"/>
                </a:lnTo>
                <a:cubicBezTo>
                  <a:pt x="539578" y="188119"/>
                  <a:pt x="539313" y="372665"/>
                  <a:pt x="539049" y="557212"/>
                </a:cubicBezTo>
                <a:lnTo>
                  <a:pt x="0" y="557212"/>
                </a:lnTo>
                <a:close/>
              </a:path>
            </a:pathLst>
          </a:custGeom>
          <a:solidFill>
            <a:srgbClr val="9027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sz="1795"/>
          </a:p>
        </p:txBody>
      </p:sp>
      <p:sp>
        <p:nvSpPr>
          <p:cNvPr id="32" name="Text Box 34">
            <a:extLst>
              <a:ext uri="{FF2B5EF4-FFF2-40B4-BE49-F238E27FC236}">
                <a16:creationId xmlns:a16="http://schemas.microsoft.com/office/drawing/2014/main" id="{FECE8278-A17D-7777-7B63-CF926305C58B}"/>
              </a:ext>
            </a:extLst>
          </p:cNvPr>
          <p:cNvSpPr txBox="1">
            <a:spLocks noChangeArrowheads="1"/>
          </p:cNvSpPr>
          <p:nvPr userDrawn="1"/>
        </p:nvSpPr>
        <p:spPr bwMode="auto">
          <a:xfrm>
            <a:off x="11712952" y="6448013"/>
            <a:ext cx="349461"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0">
            <a:spAutoFit/>
          </a:bodyPr>
          <a:lstStyle/>
          <a:p>
            <a:pPr algn="r">
              <a:spcBef>
                <a:spcPct val="50000"/>
              </a:spcBef>
            </a:pPr>
            <a:r>
              <a:rPr lang="it-IT" sz="997" noProof="1">
                <a:solidFill>
                  <a:schemeClr val="bg1"/>
                </a:solidFill>
                <a:latin typeface="Arial" panose="020B0604020202020204" pitchFamily="34" charset="0"/>
                <a:cs typeface="Arial" panose="020B0604020202020204" pitchFamily="34" charset="0"/>
              </a:rPr>
              <a:t>  </a:t>
            </a:r>
            <a:fld id="{FDAC5C42-9B53-4063-AF51-A40D4C64F718}" type="slidenum">
              <a:rPr lang="it-IT" sz="1197" noProof="1" smtClean="0">
                <a:solidFill>
                  <a:schemeClr val="bg1"/>
                </a:solidFill>
                <a:latin typeface="Arial" panose="020B0604020202020204" pitchFamily="34" charset="0"/>
                <a:cs typeface="Arial" panose="020B0604020202020204" pitchFamily="34" charset="0"/>
              </a:rPr>
              <a:t>‹#›</a:t>
            </a:fld>
            <a:endParaRPr lang="en-GB" sz="1197" noProof="1">
              <a:solidFill>
                <a:schemeClr val="bg1"/>
              </a:solidFill>
              <a:latin typeface="Arial" panose="020B0604020202020204" pitchFamily="34" charset="0"/>
              <a:cs typeface="Arial" panose="020B0604020202020204" pitchFamily="34" charset="0"/>
            </a:endParaRPr>
          </a:p>
        </p:txBody>
      </p:sp>
      <p:sp>
        <p:nvSpPr>
          <p:cNvPr id="34" name="Rectangle 33">
            <a:extLst>
              <a:ext uri="{FF2B5EF4-FFF2-40B4-BE49-F238E27FC236}">
                <a16:creationId xmlns:a16="http://schemas.microsoft.com/office/drawing/2014/main" id="{1BC62E30-DE3E-E5AF-BFB4-D54351BE71E7}"/>
              </a:ext>
            </a:extLst>
          </p:cNvPr>
          <p:cNvSpPr/>
          <p:nvPr userDrawn="1"/>
        </p:nvSpPr>
        <p:spPr>
          <a:xfrm>
            <a:off x="0" y="0"/>
            <a:ext cx="246215" cy="6858000"/>
          </a:xfrm>
          <a:prstGeom prst="rect">
            <a:avLst/>
          </a:prstGeom>
          <a:solidFill>
            <a:srgbClr val="90278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sz="1795"/>
          </a:p>
        </p:txBody>
      </p:sp>
      <p:sp>
        <p:nvSpPr>
          <p:cNvPr id="35" name="Parallelogram 34">
            <a:extLst>
              <a:ext uri="{FF2B5EF4-FFF2-40B4-BE49-F238E27FC236}">
                <a16:creationId xmlns:a16="http://schemas.microsoft.com/office/drawing/2014/main" id="{44D2DFBB-3570-5565-446C-249F1A4A6EBF}"/>
              </a:ext>
            </a:extLst>
          </p:cNvPr>
          <p:cNvSpPr/>
          <p:nvPr userDrawn="1"/>
        </p:nvSpPr>
        <p:spPr>
          <a:xfrm>
            <a:off x="1103" y="6300789"/>
            <a:ext cx="1572569" cy="557212"/>
          </a:xfrm>
          <a:prstGeom prst="parallelogram">
            <a:avLst>
              <a:gd name="adj" fmla="val 44373"/>
            </a:avLst>
          </a:prstGeom>
          <a:solidFill>
            <a:srgbClr val="003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sz="1795"/>
          </a:p>
        </p:txBody>
      </p:sp>
      <p:pic>
        <p:nvPicPr>
          <p:cNvPr id="36" name="Picture 35">
            <a:extLst>
              <a:ext uri="{FF2B5EF4-FFF2-40B4-BE49-F238E27FC236}">
                <a16:creationId xmlns:a16="http://schemas.microsoft.com/office/drawing/2014/main" id="{A496572E-BA5B-D193-F6E1-3D7BF9E4E0FD}"/>
              </a:ext>
            </a:extLst>
          </p:cNvPr>
          <p:cNvPicPr>
            <a:picLocks noChangeAspect="1"/>
          </p:cNvPicPr>
          <p:nvPr userDrawn="1"/>
        </p:nvPicPr>
        <p:blipFill rotWithShape="1">
          <a:blip r:embed="rId2"/>
          <a:srcRect b="22229"/>
          <a:stretch/>
        </p:blipFill>
        <p:spPr>
          <a:xfrm>
            <a:off x="410578" y="6411023"/>
            <a:ext cx="831652" cy="336747"/>
          </a:xfrm>
          <a:prstGeom prst="rect">
            <a:avLst/>
          </a:prstGeom>
        </p:spPr>
      </p:pic>
      <p:sp>
        <p:nvSpPr>
          <p:cNvPr id="37" name="Parallelogram 6">
            <a:extLst>
              <a:ext uri="{FF2B5EF4-FFF2-40B4-BE49-F238E27FC236}">
                <a16:creationId xmlns:a16="http://schemas.microsoft.com/office/drawing/2014/main" id="{6FB2EEFC-C5E3-FA09-8360-7574D49C6C36}"/>
              </a:ext>
            </a:extLst>
          </p:cNvPr>
          <p:cNvSpPr/>
          <p:nvPr userDrawn="1"/>
        </p:nvSpPr>
        <p:spPr>
          <a:xfrm>
            <a:off x="-5284" y="0"/>
            <a:ext cx="12183035" cy="1148316"/>
          </a:xfrm>
          <a:custGeom>
            <a:avLst/>
            <a:gdLst>
              <a:gd name="connsiteX0" fmla="*/ 0 w 12729057"/>
              <a:gd name="connsiteY0" fmla="*/ 1148316 h 1148316"/>
              <a:gd name="connsiteX1" fmla="*/ 520991 w 12729057"/>
              <a:gd name="connsiteY1" fmla="*/ 0 h 1148316"/>
              <a:gd name="connsiteX2" fmla="*/ 12729057 w 12729057"/>
              <a:gd name="connsiteY2" fmla="*/ 0 h 1148316"/>
              <a:gd name="connsiteX3" fmla="*/ 12208066 w 12729057"/>
              <a:gd name="connsiteY3" fmla="*/ 1148316 h 1148316"/>
              <a:gd name="connsiteX4" fmla="*/ 0 w 12729057"/>
              <a:gd name="connsiteY4" fmla="*/ 1148316 h 1148316"/>
              <a:gd name="connsiteX0" fmla="*/ 0 w 12214707"/>
              <a:gd name="connsiteY0" fmla="*/ 1148316 h 1148316"/>
              <a:gd name="connsiteX1" fmla="*/ 6641 w 12214707"/>
              <a:gd name="connsiteY1" fmla="*/ 0 h 1148316"/>
              <a:gd name="connsiteX2" fmla="*/ 12214707 w 12214707"/>
              <a:gd name="connsiteY2" fmla="*/ 0 h 1148316"/>
              <a:gd name="connsiteX3" fmla="*/ 11693716 w 12214707"/>
              <a:gd name="connsiteY3" fmla="*/ 1148316 h 1148316"/>
              <a:gd name="connsiteX4" fmla="*/ 0 w 12214707"/>
              <a:gd name="connsiteY4" fmla="*/ 1148316 h 1148316"/>
              <a:gd name="connsiteX0" fmla="*/ 1641 w 12216348"/>
              <a:gd name="connsiteY0" fmla="*/ 1148316 h 1148316"/>
              <a:gd name="connsiteX1" fmla="*/ 533 w 12216348"/>
              <a:gd name="connsiteY1" fmla="*/ 7749 h 1148316"/>
              <a:gd name="connsiteX2" fmla="*/ 12216348 w 12216348"/>
              <a:gd name="connsiteY2" fmla="*/ 0 h 1148316"/>
              <a:gd name="connsiteX3" fmla="*/ 11695357 w 12216348"/>
              <a:gd name="connsiteY3" fmla="*/ 1148316 h 1148316"/>
              <a:gd name="connsiteX4" fmla="*/ 1641 w 12216348"/>
              <a:gd name="connsiteY4" fmla="*/ 1148316 h 1148316"/>
              <a:gd name="connsiteX0" fmla="*/ 1641 w 12216348"/>
              <a:gd name="connsiteY0" fmla="*/ 1148316 h 1148316"/>
              <a:gd name="connsiteX1" fmla="*/ 533 w 12216348"/>
              <a:gd name="connsiteY1" fmla="*/ 0 h 1148316"/>
              <a:gd name="connsiteX2" fmla="*/ 12216348 w 12216348"/>
              <a:gd name="connsiteY2" fmla="*/ 0 h 1148316"/>
              <a:gd name="connsiteX3" fmla="*/ 11695357 w 12216348"/>
              <a:gd name="connsiteY3" fmla="*/ 1148316 h 1148316"/>
              <a:gd name="connsiteX4" fmla="*/ 1641 w 12216348"/>
              <a:gd name="connsiteY4" fmla="*/ 1148316 h 1148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348" h="1148316">
                <a:moveTo>
                  <a:pt x="1641" y="1148316"/>
                </a:moveTo>
                <a:cubicBezTo>
                  <a:pt x="3855" y="765544"/>
                  <a:pt x="-1681" y="382772"/>
                  <a:pt x="533" y="0"/>
                </a:cubicBezTo>
                <a:lnTo>
                  <a:pt x="12216348" y="0"/>
                </a:lnTo>
                <a:lnTo>
                  <a:pt x="11695357" y="1148316"/>
                </a:lnTo>
                <a:lnTo>
                  <a:pt x="1641" y="1148316"/>
                </a:lnTo>
                <a:close/>
              </a:path>
            </a:pathLst>
          </a:custGeom>
          <a:solidFill>
            <a:srgbClr val="003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sz="1795"/>
          </a:p>
        </p:txBody>
      </p:sp>
    </p:spTree>
    <p:extLst>
      <p:ext uri="{BB962C8B-B14F-4D97-AF65-F5344CB8AC3E}">
        <p14:creationId xmlns:p14="http://schemas.microsoft.com/office/powerpoint/2010/main" val="15618593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Parallelogram 6">
            <a:extLst>
              <a:ext uri="{FF2B5EF4-FFF2-40B4-BE49-F238E27FC236}">
                <a16:creationId xmlns:a16="http://schemas.microsoft.com/office/drawing/2014/main" id="{EB38E6BC-7B2E-E40D-3173-D39B60E305DD}"/>
              </a:ext>
            </a:extLst>
          </p:cNvPr>
          <p:cNvSpPr/>
          <p:nvPr userDrawn="1"/>
        </p:nvSpPr>
        <p:spPr>
          <a:xfrm>
            <a:off x="-5284" y="0"/>
            <a:ext cx="12183035" cy="1148316"/>
          </a:xfrm>
          <a:custGeom>
            <a:avLst/>
            <a:gdLst>
              <a:gd name="connsiteX0" fmla="*/ 0 w 12729057"/>
              <a:gd name="connsiteY0" fmla="*/ 1148316 h 1148316"/>
              <a:gd name="connsiteX1" fmla="*/ 520991 w 12729057"/>
              <a:gd name="connsiteY1" fmla="*/ 0 h 1148316"/>
              <a:gd name="connsiteX2" fmla="*/ 12729057 w 12729057"/>
              <a:gd name="connsiteY2" fmla="*/ 0 h 1148316"/>
              <a:gd name="connsiteX3" fmla="*/ 12208066 w 12729057"/>
              <a:gd name="connsiteY3" fmla="*/ 1148316 h 1148316"/>
              <a:gd name="connsiteX4" fmla="*/ 0 w 12729057"/>
              <a:gd name="connsiteY4" fmla="*/ 1148316 h 1148316"/>
              <a:gd name="connsiteX0" fmla="*/ 0 w 12214707"/>
              <a:gd name="connsiteY0" fmla="*/ 1148316 h 1148316"/>
              <a:gd name="connsiteX1" fmla="*/ 6641 w 12214707"/>
              <a:gd name="connsiteY1" fmla="*/ 0 h 1148316"/>
              <a:gd name="connsiteX2" fmla="*/ 12214707 w 12214707"/>
              <a:gd name="connsiteY2" fmla="*/ 0 h 1148316"/>
              <a:gd name="connsiteX3" fmla="*/ 11693716 w 12214707"/>
              <a:gd name="connsiteY3" fmla="*/ 1148316 h 1148316"/>
              <a:gd name="connsiteX4" fmla="*/ 0 w 12214707"/>
              <a:gd name="connsiteY4" fmla="*/ 1148316 h 1148316"/>
              <a:gd name="connsiteX0" fmla="*/ 1641 w 12216348"/>
              <a:gd name="connsiteY0" fmla="*/ 1148316 h 1148316"/>
              <a:gd name="connsiteX1" fmla="*/ 533 w 12216348"/>
              <a:gd name="connsiteY1" fmla="*/ 7749 h 1148316"/>
              <a:gd name="connsiteX2" fmla="*/ 12216348 w 12216348"/>
              <a:gd name="connsiteY2" fmla="*/ 0 h 1148316"/>
              <a:gd name="connsiteX3" fmla="*/ 11695357 w 12216348"/>
              <a:gd name="connsiteY3" fmla="*/ 1148316 h 1148316"/>
              <a:gd name="connsiteX4" fmla="*/ 1641 w 12216348"/>
              <a:gd name="connsiteY4" fmla="*/ 1148316 h 1148316"/>
              <a:gd name="connsiteX0" fmla="*/ 1641 w 12216348"/>
              <a:gd name="connsiteY0" fmla="*/ 1148316 h 1148316"/>
              <a:gd name="connsiteX1" fmla="*/ 533 w 12216348"/>
              <a:gd name="connsiteY1" fmla="*/ 0 h 1148316"/>
              <a:gd name="connsiteX2" fmla="*/ 12216348 w 12216348"/>
              <a:gd name="connsiteY2" fmla="*/ 0 h 1148316"/>
              <a:gd name="connsiteX3" fmla="*/ 11695357 w 12216348"/>
              <a:gd name="connsiteY3" fmla="*/ 1148316 h 1148316"/>
              <a:gd name="connsiteX4" fmla="*/ 1641 w 12216348"/>
              <a:gd name="connsiteY4" fmla="*/ 1148316 h 1148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348" h="1148316">
                <a:moveTo>
                  <a:pt x="1641" y="1148316"/>
                </a:moveTo>
                <a:cubicBezTo>
                  <a:pt x="3855" y="765544"/>
                  <a:pt x="-1681" y="382772"/>
                  <a:pt x="533" y="0"/>
                </a:cubicBezTo>
                <a:lnTo>
                  <a:pt x="12216348" y="0"/>
                </a:lnTo>
                <a:lnTo>
                  <a:pt x="11695357" y="1148316"/>
                </a:lnTo>
                <a:lnTo>
                  <a:pt x="1641" y="1148316"/>
                </a:lnTo>
                <a:close/>
              </a:path>
            </a:pathLst>
          </a:custGeom>
          <a:solidFill>
            <a:srgbClr val="003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sz="1795"/>
          </a:p>
        </p:txBody>
      </p:sp>
    </p:spTree>
    <p:extLst>
      <p:ext uri="{BB962C8B-B14F-4D97-AF65-F5344CB8AC3E}">
        <p14:creationId xmlns:p14="http://schemas.microsoft.com/office/powerpoint/2010/main" val="5384029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CLEAR2">
    <p:spTree>
      <p:nvGrpSpPr>
        <p:cNvPr id="1" name=""/>
        <p:cNvGrpSpPr/>
        <p:nvPr/>
      </p:nvGrpSpPr>
      <p:grpSpPr>
        <a:xfrm>
          <a:off x="0" y="0"/>
          <a:ext cx="0" cy="0"/>
          <a:chOff x="0" y="0"/>
          <a:chExt cx="0" cy="0"/>
        </a:xfrm>
      </p:grpSpPr>
      <p:sp>
        <p:nvSpPr>
          <p:cNvPr id="3" name="Parallelogram 6">
            <a:extLst>
              <a:ext uri="{FF2B5EF4-FFF2-40B4-BE49-F238E27FC236}">
                <a16:creationId xmlns:a16="http://schemas.microsoft.com/office/drawing/2014/main" id="{D6FBB601-E203-9791-DAE5-6B7C512BCCFC}"/>
              </a:ext>
            </a:extLst>
          </p:cNvPr>
          <p:cNvSpPr/>
          <p:nvPr userDrawn="1"/>
        </p:nvSpPr>
        <p:spPr>
          <a:xfrm>
            <a:off x="-5284" y="0"/>
            <a:ext cx="12183035" cy="1148316"/>
          </a:xfrm>
          <a:custGeom>
            <a:avLst/>
            <a:gdLst>
              <a:gd name="connsiteX0" fmla="*/ 0 w 12729057"/>
              <a:gd name="connsiteY0" fmla="*/ 1148316 h 1148316"/>
              <a:gd name="connsiteX1" fmla="*/ 520991 w 12729057"/>
              <a:gd name="connsiteY1" fmla="*/ 0 h 1148316"/>
              <a:gd name="connsiteX2" fmla="*/ 12729057 w 12729057"/>
              <a:gd name="connsiteY2" fmla="*/ 0 h 1148316"/>
              <a:gd name="connsiteX3" fmla="*/ 12208066 w 12729057"/>
              <a:gd name="connsiteY3" fmla="*/ 1148316 h 1148316"/>
              <a:gd name="connsiteX4" fmla="*/ 0 w 12729057"/>
              <a:gd name="connsiteY4" fmla="*/ 1148316 h 1148316"/>
              <a:gd name="connsiteX0" fmla="*/ 0 w 12214707"/>
              <a:gd name="connsiteY0" fmla="*/ 1148316 h 1148316"/>
              <a:gd name="connsiteX1" fmla="*/ 6641 w 12214707"/>
              <a:gd name="connsiteY1" fmla="*/ 0 h 1148316"/>
              <a:gd name="connsiteX2" fmla="*/ 12214707 w 12214707"/>
              <a:gd name="connsiteY2" fmla="*/ 0 h 1148316"/>
              <a:gd name="connsiteX3" fmla="*/ 11693716 w 12214707"/>
              <a:gd name="connsiteY3" fmla="*/ 1148316 h 1148316"/>
              <a:gd name="connsiteX4" fmla="*/ 0 w 12214707"/>
              <a:gd name="connsiteY4" fmla="*/ 1148316 h 1148316"/>
              <a:gd name="connsiteX0" fmla="*/ 1641 w 12216348"/>
              <a:gd name="connsiteY0" fmla="*/ 1148316 h 1148316"/>
              <a:gd name="connsiteX1" fmla="*/ 533 w 12216348"/>
              <a:gd name="connsiteY1" fmla="*/ 7749 h 1148316"/>
              <a:gd name="connsiteX2" fmla="*/ 12216348 w 12216348"/>
              <a:gd name="connsiteY2" fmla="*/ 0 h 1148316"/>
              <a:gd name="connsiteX3" fmla="*/ 11695357 w 12216348"/>
              <a:gd name="connsiteY3" fmla="*/ 1148316 h 1148316"/>
              <a:gd name="connsiteX4" fmla="*/ 1641 w 12216348"/>
              <a:gd name="connsiteY4" fmla="*/ 1148316 h 1148316"/>
              <a:gd name="connsiteX0" fmla="*/ 1641 w 12216348"/>
              <a:gd name="connsiteY0" fmla="*/ 1148316 h 1148316"/>
              <a:gd name="connsiteX1" fmla="*/ 533 w 12216348"/>
              <a:gd name="connsiteY1" fmla="*/ 0 h 1148316"/>
              <a:gd name="connsiteX2" fmla="*/ 12216348 w 12216348"/>
              <a:gd name="connsiteY2" fmla="*/ 0 h 1148316"/>
              <a:gd name="connsiteX3" fmla="*/ 11695357 w 12216348"/>
              <a:gd name="connsiteY3" fmla="*/ 1148316 h 1148316"/>
              <a:gd name="connsiteX4" fmla="*/ 1641 w 12216348"/>
              <a:gd name="connsiteY4" fmla="*/ 1148316 h 1148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348" h="1148316">
                <a:moveTo>
                  <a:pt x="1641" y="1148316"/>
                </a:moveTo>
                <a:cubicBezTo>
                  <a:pt x="3855" y="765544"/>
                  <a:pt x="-1681" y="382772"/>
                  <a:pt x="533" y="0"/>
                </a:cubicBezTo>
                <a:lnTo>
                  <a:pt x="12216348" y="0"/>
                </a:lnTo>
                <a:lnTo>
                  <a:pt x="11695357" y="1148316"/>
                </a:lnTo>
                <a:lnTo>
                  <a:pt x="1641" y="1148316"/>
                </a:lnTo>
                <a:close/>
              </a:path>
            </a:pathLst>
          </a:custGeom>
          <a:solidFill>
            <a:srgbClr val="003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sz="1795"/>
          </a:p>
        </p:txBody>
      </p:sp>
      <p:sp>
        <p:nvSpPr>
          <p:cNvPr id="2" name="Titolo 1">
            <a:extLst>
              <a:ext uri="{FF2B5EF4-FFF2-40B4-BE49-F238E27FC236}">
                <a16:creationId xmlns:a16="http://schemas.microsoft.com/office/drawing/2014/main" id="{EC7C0E3E-0D11-4538-8949-D8211CDC6C1D}"/>
              </a:ext>
            </a:extLst>
          </p:cNvPr>
          <p:cNvSpPr>
            <a:spLocks noGrp="1"/>
          </p:cNvSpPr>
          <p:nvPr>
            <p:ph type="title" hasCustomPrompt="1"/>
          </p:nvPr>
        </p:nvSpPr>
        <p:spPr>
          <a:xfrm>
            <a:off x="215411" y="154800"/>
            <a:ext cx="10081234" cy="565200"/>
          </a:xfrm>
          <a:prstGeom prst="rect">
            <a:avLst/>
          </a:prstGeom>
        </p:spPr>
        <p:txBody>
          <a:bodyPr/>
          <a:lstStyle>
            <a:lvl1pPr algn="l">
              <a:defRPr/>
            </a:lvl1pPr>
          </a:lstStyle>
          <a:p>
            <a:r>
              <a:rPr lang="en-GB" noProof="0"/>
              <a:t>CLICK TO EDIT MASTER TITLE STYLE</a:t>
            </a:r>
          </a:p>
        </p:txBody>
      </p:sp>
      <p:sp>
        <p:nvSpPr>
          <p:cNvPr id="6" name="Rectangle 2">
            <a:extLst>
              <a:ext uri="{FF2B5EF4-FFF2-40B4-BE49-F238E27FC236}">
                <a16:creationId xmlns:a16="http://schemas.microsoft.com/office/drawing/2014/main" id="{0E7C54A7-24E4-4E66-907D-44DB138DAC0D}"/>
              </a:ext>
            </a:extLst>
          </p:cNvPr>
          <p:cNvSpPr>
            <a:spLocks noGrp="1" noChangeArrowheads="1"/>
          </p:cNvSpPr>
          <p:nvPr>
            <p:ph idx="1"/>
          </p:nvPr>
        </p:nvSpPr>
        <p:spPr bwMode="auto">
          <a:xfrm>
            <a:off x="218263" y="882193"/>
            <a:ext cx="11732718" cy="53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defRPr sz="1795"/>
            </a:lvl1pPr>
            <a:lvl2pPr>
              <a:defRPr sz="1795"/>
            </a:lvl2pPr>
            <a:lvl3pPr>
              <a:defRPr sz="1795"/>
            </a:lvl3pPr>
            <a:lvl4pPr>
              <a:defRPr sz="1795"/>
            </a:lvl4pPr>
            <a:lvl5pPr>
              <a:defRPr sz="1795"/>
            </a:lvl5pPr>
          </a:lstStyle>
          <a:p>
            <a:pPr lvl="0"/>
            <a:r>
              <a:rPr lang="en-GB" altLang="en-US" noProof="0"/>
              <a:t>Click to edit Master text styles</a:t>
            </a:r>
          </a:p>
          <a:p>
            <a:pPr lvl="1"/>
            <a:r>
              <a:rPr lang="en-GB" altLang="en-US" noProof="0"/>
              <a:t>Second level</a:t>
            </a:r>
          </a:p>
          <a:p>
            <a:pPr lvl="2"/>
            <a:r>
              <a:rPr lang="en-GB" altLang="en-US" noProof="0"/>
              <a:t>Third level</a:t>
            </a:r>
          </a:p>
          <a:p>
            <a:pPr lvl="3"/>
            <a:r>
              <a:rPr lang="en-GB" altLang="en-US" noProof="0"/>
              <a:t>Fourth level</a:t>
            </a:r>
          </a:p>
          <a:p>
            <a:pPr lvl="4"/>
            <a:r>
              <a:rPr lang="en-GB" altLang="en-US" noProof="0"/>
              <a:t>Fifth level</a:t>
            </a:r>
          </a:p>
        </p:txBody>
      </p:sp>
    </p:spTree>
    <p:extLst>
      <p:ext uri="{BB962C8B-B14F-4D97-AF65-F5344CB8AC3E}">
        <p14:creationId xmlns:p14="http://schemas.microsoft.com/office/powerpoint/2010/main" val="7902246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DARK1">
    <p:bg>
      <p:bgPr>
        <a:solidFill>
          <a:schemeClr val="tx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A79882-4353-2A18-B98A-08215055C7BE}"/>
              </a:ext>
            </a:extLst>
          </p:cNvPr>
          <p:cNvSpPr>
            <a:spLocks noGrp="1" noChangeArrowheads="1"/>
          </p:cNvSpPr>
          <p:nvPr>
            <p:ph idx="1"/>
          </p:nvPr>
        </p:nvSpPr>
        <p:spPr bwMode="auto">
          <a:xfrm>
            <a:off x="190782" y="969600"/>
            <a:ext cx="11703618" cy="5321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defRPr>
            </a:lvl1pPr>
            <a:lvl2pPr>
              <a:defRPr>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defRPr>
            </a:lvl2pPr>
            <a:lvl3pPr>
              <a:defRPr>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defRPr>
            </a:lvl3pPr>
            <a:lvl4pPr>
              <a:defRPr>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defRPr>
            </a:lvl4pPr>
            <a:lvl5pPr>
              <a:defRPr>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Box DG">
            <a:extLst>
              <a:ext uri="{FF2B5EF4-FFF2-40B4-BE49-F238E27FC236}">
                <a16:creationId xmlns:a16="http://schemas.microsoft.com/office/drawing/2014/main" id="{3660167A-2BEA-DF2C-75B0-4A03FF83BD4E}"/>
              </a:ext>
            </a:extLst>
          </p:cNvPr>
          <p:cNvSpPr txBox="1">
            <a:spLocks noChangeArrowheads="1"/>
          </p:cNvSpPr>
          <p:nvPr userDrawn="1"/>
        </p:nvSpPr>
        <p:spPr bwMode="auto">
          <a:xfrm>
            <a:off x="770887" y="447367"/>
            <a:ext cx="6688667" cy="256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endParaRPr lang="en-GB" sz="1061" noProof="0"/>
          </a:p>
        </p:txBody>
      </p:sp>
      <p:sp>
        <p:nvSpPr>
          <p:cNvPr id="5" name="Rectangle 6">
            <a:extLst>
              <a:ext uri="{FF2B5EF4-FFF2-40B4-BE49-F238E27FC236}">
                <a16:creationId xmlns:a16="http://schemas.microsoft.com/office/drawing/2014/main" id="{208AFA99-DE8A-65FD-3500-B9E96D9FBA1D}"/>
              </a:ext>
            </a:extLst>
          </p:cNvPr>
          <p:cNvSpPr>
            <a:spLocks noGrp="1" noChangeArrowheads="1"/>
          </p:cNvSpPr>
          <p:nvPr>
            <p:ph type="title"/>
          </p:nvPr>
        </p:nvSpPr>
        <p:spPr bwMode="auto">
          <a:xfrm>
            <a:off x="190784" y="209126"/>
            <a:ext cx="10553418" cy="553998"/>
          </a:xfrm>
          <a:prstGeom prst="rect">
            <a:avLst/>
          </a:prstGeom>
          <a:noFill/>
          <a:ln>
            <a:noFill/>
          </a:ln>
        </p:spPr>
        <p:txBody>
          <a:bodyPr vert="horz" wrap="square" lIns="91440" tIns="45720" rIns="91440" bIns="45720" numCol="1" anchor="ctr" anchorCtr="0" compatLnSpc="1">
            <a:prstTxWarp prst="textNoShape">
              <a:avLst/>
            </a:prstTxWarp>
            <a:spAutoFit/>
          </a:bodyPr>
          <a:lstStyle/>
          <a:p>
            <a:pPr lvl="0" algn="l" rtl="0" eaLnBrk="1" fontAlgn="base" hangingPunct="1">
              <a:spcBef>
                <a:spcPct val="0"/>
              </a:spcBef>
              <a:spcAft>
                <a:spcPct val="0"/>
              </a:spcAft>
            </a:pPr>
            <a:r>
              <a:rPr lang="en-GB"/>
              <a:t>Click to edit Master title style</a:t>
            </a:r>
          </a:p>
        </p:txBody>
      </p:sp>
      <p:sp>
        <p:nvSpPr>
          <p:cNvPr id="9" name="Text Box 34">
            <a:extLst>
              <a:ext uri="{FF2B5EF4-FFF2-40B4-BE49-F238E27FC236}">
                <a16:creationId xmlns:a16="http://schemas.microsoft.com/office/drawing/2014/main" id="{E5977799-8D84-3A96-5B22-6C5B490B7209}"/>
              </a:ext>
            </a:extLst>
          </p:cNvPr>
          <p:cNvSpPr txBox="1">
            <a:spLocks noChangeAspect="1" noChangeArrowheads="1"/>
          </p:cNvSpPr>
          <p:nvPr userDrawn="1"/>
        </p:nvSpPr>
        <p:spPr bwMode="auto">
          <a:xfrm>
            <a:off x="11681088" y="6250107"/>
            <a:ext cx="287270" cy="2872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0"/>
          <a:lstStyle/>
          <a:p>
            <a:pPr algn="r">
              <a:spcBef>
                <a:spcPct val="50000"/>
              </a:spcBef>
            </a:pPr>
            <a:fld id="{4630B4BB-2C40-48DB-9D8B-17679D651B0A}" type="slidenum">
              <a:rPr lang="en-GB" sz="1064" noProof="1" smtClean="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a:t>
            </a:fld>
            <a:endParaRPr lang="en-GB" sz="1064" noProof="1">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sp>
        <p:nvSpPr>
          <p:cNvPr id="13" name="Text Box 34">
            <a:extLst>
              <a:ext uri="{FF2B5EF4-FFF2-40B4-BE49-F238E27FC236}">
                <a16:creationId xmlns:a16="http://schemas.microsoft.com/office/drawing/2014/main" id="{1FFDF124-4577-8EA0-CF89-4FC9197A0A0D}"/>
              </a:ext>
            </a:extLst>
          </p:cNvPr>
          <p:cNvSpPr txBox="1">
            <a:spLocks noChangeAspect="1" noChangeArrowheads="1"/>
          </p:cNvSpPr>
          <p:nvPr userDrawn="1"/>
        </p:nvSpPr>
        <p:spPr bwMode="auto">
          <a:xfrm>
            <a:off x="11681088" y="6250107"/>
            <a:ext cx="287270" cy="2872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0"/>
          <a:lstStyle/>
          <a:p>
            <a:pPr algn="r">
              <a:spcBef>
                <a:spcPct val="50000"/>
              </a:spcBef>
            </a:pPr>
            <a:fld id="{4630B4BB-2C40-48DB-9D8B-17679D651B0A}" type="slidenum">
              <a:rPr lang="en-GB" sz="1064" noProof="1" smtClean="0">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t>‹#›</a:t>
            </a:fld>
            <a:endParaRPr lang="en-GB" sz="1064" noProof="1">
              <a:solidFill>
                <a:schemeClr val="bg1"/>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549166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CLEAR2">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AA26AA14-B9DD-4FF8-8B2B-689FEBBACA1A}"/>
              </a:ext>
            </a:extLst>
          </p:cNvPr>
          <p:cNvCxnSpPr>
            <a:cxnSpLocks/>
          </p:cNvCxnSpPr>
          <p:nvPr userDrawn="1"/>
        </p:nvCxnSpPr>
        <p:spPr>
          <a:xfrm>
            <a:off x="220831" y="6422971"/>
            <a:ext cx="11703996" cy="0"/>
          </a:xfrm>
          <a:prstGeom prst="line">
            <a:avLst/>
          </a:prstGeom>
          <a:ln w="9525" cmpd="sng">
            <a:solidFill>
              <a:srgbClr val="003249"/>
            </a:solidFill>
            <a:prstDash val="solid"/>
          </a:ln>
        </p:spPr>
        <p:style>
          <a:lnRef idx="1">
            <a:schemeClr val="accent1"/>
          </a:lnRef>
          <a:fillRef idx="0">
            <a:schemeClr val="accent1"/>
          </a:fillRef>
          <a:effectRef idx="0">
            <a:schemeClr val="accent1"/>
          </a:effectRef>
          <a:fontRef idx="minor">
            <a:schemeClr val="tx1"/>
          </a:fontRef>
        </p:style>
      </p:cxnSp>
      <p:sp>
        <p:nvSpPr>
          <p:cNvPr id="9" name="Text Placeholder 7">
            <a:extLst>
              <a:ext uri="{FF2B5EF4-FFF2-40B4-BE49-F238E27FC236}">
                <a16:creationId xmlns:a16="http://schemas.microsoft.com/office/drawing/2014/main" id="{C5011880-A2DD-D3AB-EC29-3544FBF3A27A}"/>
              </a:ext>
            </a:extLst>
          </p:cNvPr>
          <p:cNvSpPr>
            <a:spLocks noGrp="1"/>
          </p:cNvSpPr>
          <p:nvPr>
            <p:ph type="body" sz="quarter" idx="10" hasCustomPrompt="1"/>
          </p:nvPr>
        </p:nvSpPr>
        <p:spPr>
          <a:xfrm>
            <a:off x="220831" y="946152"/>
            <a:ext cx="11703996" cy="5168897"/>
          </a:xfrm>
          <a:prstGeom prst="rect">
            <a:avLst/>
          </a:prstGeom>
        </p:spPr>
        <p:txBody>
          <a:bodyPr/>
          <a:lstStyle>
            <a:lvl1pPr>
              <a:buNone/>
              <a:defRPr sz="1795">
                <a:solidFill>
                  <a:srgbClr val="8096A6"/>
                </a:solidFill>
                <a:latin typeface="+mn-lt"/>
              </a:defRPr>
            </a:lvl1pPr>
            <a:lvl2pPr>
              <a:buNone/>
              <a:defRPr sz="1795">
                <a:solidFill>
                  <a:srgbClr val="8096A6"/>
                </a:solidFill>
                <a:latin typeface="+mn-lt"/>
              </a:defRPr>
            </a:lvl2pPr>
            <a:lvl3pPr>
              <a:buNone/>
              <a:defRPr sz="1795">
                <a:solidFill>
                  <a:srgbClr val="8096A6"/>
                </a:solidFill>
                <a:latin typeface="+mn-lt"/>
              </a:defRPr>
            </a:lvl3pPr>
            <a:lvl4pPr>
              <a:buNone/>
              <a:defRPr sz="1795">
                <a:solidFill>
                  <a:srgbClr val="8096A6"/>
                </a:solidFill>
                <a:latin typeface="+mn-lt"/>
              </a:defRPr>
            </a:lvl4pPr>
            <a:lvl5pPr>
              <a:buNone/>
              <a:defRPr sz="1795">
                <a:solidFill>
                  <a:srgbClr val="8096A6"/>
                </a:solidFill>
                <a:latin typeface="+mn-lt"/>
              </a:defRPr>
            </a:lvl5pPr>
          </a:lstStyle>
          <a:p>
            <a:pPr lvl="0"/>
            <a:r>
              <a:rPr lang="en-US"/>
              <a:t>Click to edit slide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itolo 1">
            <a:extLst>
              <a:ext uri="{FF2B5EF4-FFF2-40B4-BE49-F238E27FC236}">
                <a16:creationId xmlns:a16="http://schemas.microsoft.com/office/drawing/2014/main" id="{BBDAFDB9-C493-E33B-477F-5A10FA9E7260}"/>
              </a:ext>
            </a:extLst>
          </p:cNvPr>
          <p:cNvSpPr>
            <a:spLocks noGrp="1"/>
          </p:cNvSpPr>
          <p:nvPr>
            <p:ph type="title" hasCustomPrompt="1"/>
          </p:nvPr>
        </p:nvSpPr>
        <p:spPr>
          <a:xfrm>
            <a:off x="215411" y="154800"/>
            <a:ext cx="10081234" cy="565200"/>
          </a:xfrm>
          <a:prstGeom prst="rect">
            <a:avLst/>
          </a:prstGeom>
        </p:spPr>
        <p:txBody>
          <a:bodyPr/>
          <a:lstStyle>
            <a:lvl1pPr algn="l">
              <a:defRPr sz="2992" b="1">
                <a:solidFill>
                  <a:srgbClr val="003247"/>
                </a:solidFill>
                <a:latin typeface="Arial" panose="020B0604020202020204" pitchFamily="34" charset="0"/>
                <a:cs typeface="Arial" panose="020B0604020202020204" pitchFamily="34" charset="0"/>
              </a:defRPr>
            </a:lvl1pPr>
          </a:lstStyle>
          <a:p>
            <a:r>
              <a:rPr lang="en-GB" altLang="en-US" noProof="0"/>
              <a:t>CLICK TO EDIT SLIDE TITLE</a:t>
            </a:r>
            <a:endParaRPr lang="en-GB" noProof="0"/>
          </a:p>
        </p:txBody>
      </p:sp>
    </p:spTree>
    <p:extLst>
      <p:ext uri="{BB962C8B-B14F-4D97-AF65-F5344CB8AC3E}">
        <p14:creationId xmlns:p14="http://schemas.microsoft.com/office/powerpoint/2010/main" val="12825917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LEAR1">
    <p:spTree>
      <p:nvGrpSpPr>
        <p:cNvPr id="1" name=""/>
        <p:cNvGrpSpPr/>
        <p:nvPr/>
      </p:nvGrpSpPr>
      <p:grpSpPr>
        <a:xfrm>
          <a:off x="0" y="0"/>
          <a:ext cx="0" cy="0"/>
          <a:chOff x="0" y="0"/>
          <a:chExt cx="0" cy="0"/>
        </a:xfrm>
      </p:grpSpPr>
      <p:sp>
        <p:nvSpPr>
          <p:cNvPr id="4" name="Rectangle 37">
            <a:extLst>
              <a:ext uri="{FF2B5EF4-FFF2-40B4-BE49-F238E27FC236}">
                <a16:creationId xmlns:a16="http://schemas.microsoft.com/office/drawing/2014/main" id="{DA6F988C-F9E9-488F-B04A-A6A5E348FB48}"/>
              </a:ext>
            </a:extLst>
          </p:cNvPr>
          <p:cNvSpPr/>
          <p:nvPr userDrawn="1"/>
        </p:nvSpPr>
        <p:spPr>
          <a:xfrm>
            <a:off x="0" y="0"/>
            <a:ext cx="12192000" cy="882193"/>
          </a:xfrm>
          <a:prstGeom prst="rect">
            <a:avLst/>
          </a:prstGeom>
          <a:solidFill>
            <a:srgbClr val="0032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69">
              <a:solidFill>
                <a:schemeClr val="bg1"/>
              </a:solidFill>
            </a:endParaRPr>
          </a:p>
        </p:txBody>
      </p:sp>
      <p:pic>
        <p:nvPicPr>
          <p:cNvPr id="9" name="Picture 8">
            <a:extLst>
              <a:ext uri="{FF2B5EF4-FFF2-40B4-BE49-F238E27FC236}">
                <a16:creationId xmlns:a16="http://schemas.microsoft.com/office/drawing/2014/main" id="{2CB0AC2C-C495-9D4C-B412-174B5899FD6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03315" y="-216085"/>
            <a:ext cx="2088182" cy="1314000"/>
          </a:xfrm>
          <a:prstGeom prst="rect">
            <a:avLst/>
          </a:prstGeom>
        </p:spPr>
      </p:pic>
      <p:cxnSp>
        <p:nvCxnSpPr>
          <p:cNvPr id="10" name="Straight Connector 9">
            <a:extLst>
              <a:ext uri="{FF2B5EF4-FFF2-40B4-BE49-F238E27FC236}">
                <a16:creationId xmlns:a16="http://schemas.microsoft.com/office/drawing/2014/main" id="{DFD03D16-060D-4760-9512-2863FE01A681}"/>
              </a:ext>
            </a:extLst>
          </p:cNvPr>
          <p:cNvCxnSpPr>
            <a:cxnSpLocks/>
          </p:cNvCxnSpPr>
          <p:nvPr userDrawn="1"/>
        </p:nvCxnSpPr>
        <p:spPr>
          <a:xfrm>
            <a:off x="220831" y="6422971"/>
            <a:ext cx="11703996" cy="0"/>
          </a:xfrm>
          <a:prstGeom prst="line">
            <a:avLst/>
          </a:prstGeom>
          <a:ln w="9525" cmpd="sng">
            <a:solidFill>
              <a:srgbClr val="003249"/>
            </a:solidFill>
            <a:prstDash val="solid"/>
          </a:ln>
        </p:spPr>
        <p:style>
          <a:lnRef idx="1">
            <a:schemeClr val="accent1"/>
          </a:lnRef>
          <a:fillRef idx="0">
            <a:schemeClr val="accent1"/>
          </a:fillRef>
          <a:effectRef idx="0">
            <a:schemeClr val="accent1"/>
          </a:effectRef>
          <a:fontRef idx="minor">
            <a:schemeClr val="tx1"/>
          </a:fontRef>
        </p:style>
      </p:cxnSp>
      <p:sp>
        <p:nvSpPr>
          <p:cNvPr id="12" name="Text Placeholder 7">
            <a:extLst>
              <a:ext uri="{FF2B5EF4-FFF2-40B4-BE49-F238E27FC236}">
                <a16:creationId xmlns:a16="http://schemas.microsoft.com/office/drawing/2014/main" id="{D414B7BF-6F11-C5F1-C176-BE57233E4ED5}"/>
              </a:ext>
            </a:extLst>
          </p:cNvPr>
          <p:cNvSpPr>
            <a:spLocks noGrp="1"/>
          </p:cNvSpPr>
          <p:nvPr>
            <p:ph type="body" sz="quarter" idx="10" hasCustomPrompt="1"/>
          </p:nvPr>
        </p:nvSpPr>
        <p:spPr>
          <a:xfrm>
            <a:off x="220831" y="946152"/>
            <a:ext cx="11703996" cy="5168897"/>
          </a:xfrm>
          <a:prstGeom prst="rect">
            <a:avLst/>
          </a:prstGeom>
        </p:spPr>
        <p:txBody>
          <a:bodyPr/>
          <a:lstStyle>
            <a:lvl1pPr>
              <a:buNone/>
              <a:defRPr sz="1795">
                <a:solidFill>
                  <a:srgbClr val="8096A6"/>
                </a:solidFill>
                <a:latin typeface="+mn-lt"/>
              </a:defRPr>
            </a:lvl1pPr>
            <a:lvl2pPr>
              <a:buNone/>
              <a:defRPr sz="1795">
                <a:solidFill>
                  <a:srgbClr val="8096A6"/>
                </a:solidFill>
                <a:latin typeface="+mn-lt"/>
              </a:defRPr>
            </a:lvl2pPr>
            <a:lvl3pPr>
              <a:buNone/>
              <a:defRPr sz="1795">
                <a:solidFill>
                  <a:srgbClr val="8096A6"/>
                </a:solidFill>
                <a:latin typeface="+mn-lt"/>
              </a:defRPr>
            </a:lvl3pPr>
            <a:lvl4pPr>
              <a:buNone/>
              <a:defRPr sz="1795">
                <a:solidFill>
                  <a:srgbClr val="8096A6"/>
                </a:solidFill>
                <a:latin typeface="+mn-lt"/>
              </a:defRPr>
            </a:lvl4pPr>
            <a:lvl5pPr>
              <a:buNone/>
              <a:defRPr sz="1795">
                <a:solidFill>
                  <a:srgbClr val="8096A6"/>
                </a:solidFill>
                <a:latin typeface="+mn-lt"/>
              </a:defRPr>
            </a:lvl5pPr>
          </a:lstStyle>
          <a:p>
            <a:pPr lvl="0"/>
            <a:r>
              <a:rPr lang="en-US"/>
              <a:t>Click to edit slide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Titolo 1">
            <a:extLst>
              <a:ext uri="{FF2B5EF4-FFF2-40B4-BE49-F238E27FC236}">
                <a16:creationId xmlns:a16="http://schemas.microsoft.com/office/drawing/2014/main" id="{B9A94B5F-5A46-D6D8-6478-C9801EE7428E}"/>
              </a:ext>
            </a:extLst>
          </p:cNvPr>
          <p:cNvSpPr>
            <a:spLocks noGrp="1"/>
          </p:cNvSpPr>
          <p:nvPr>
            <p:ph type="title" hasCustomPrompt="1"/>
          </p:nvPr>
        </p:nvSpPr>
        <p:spPr>
          <a:xfrm>
            <a:off x="215411" y="154800"/>
            <a:ext cx="10081234" cy="565200"/>
          </a:xfrm>
          <a:prstGeom prst="rect">
            <a:avLst/>
          </a:prstGeom>
        </p:spPr>
        <p:txBody>
          <a:bodyPr/>
          <a:lstStyle>
            <a:lvl1pPr algn="l">
              <a:defRPr sz="2992" b="1">
                <a:solidFill>
                  <a:schemeClr val="bg1"/>
                </a:solidFill>
                <a:latin typeface="Arial" panose="020B0604020202020204" pitchFamily="34" charset="0"/>
                <a:cs typeface="Arial" panose="020B0604020202020204" pitchFamily="34" charset="0"/>
              </a:defRPr>
            </a:lvl1pPr>
          </a:lstStyle>
          <a:p>
            <a:r>
              <a:rPr lang="en-GB" altLang="en-US" noProof="0"/>
              <a:t>CLICK TO EDIT SLIDE TITLE</a:t>
            </a:r>
            <a:endParaRPr lang="en-GB" noProof="0"/>
          </a:p>
        </p:txBody>
      </p:sp>
    </p:spTree>
    <p:extLst>
      <p:ext uri="{BB962C8B-B14F-4D97-AF65-F5344CB8AC3E}">
        <p14:creationId xmlns:p14="http://schemas.microsoft.com/office/powerpoint/2010/main" val="2781319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CLEAR2">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AA26AA14-B9DD-4FF8-8B2B-689FEBBACA1A}"/>
              </a:ext>
            </a:extLst>
          </p:cNvPr>
          <p:cNvCxnSpPr>
            <a:cxnSpLocks/>
          </p:cNvCxnSpPr>
          <p:nvPr userDrawn="1"/>
        </p:nvCxnSpPr>
        <p:spPr>
          <a:xfrm>
            <a:off x="220831" y="6422971"/>
            <a:ext cx="11703996" cy="0"/>
          </a:xfrm>
          <a:prstGeom prst="line">
            <a:avLst/>
          </a:prstGeom>
          <a:ln w="9525" cmpd="sng">
            <a:solidFill>
              <a:srgbClr val="003249"/>
            </a:solidFill>
            <a:prstDash val="solid"/>
          </a:ln>
        </p:spPr>
        <p:style>
          <a:lnRef idx="1">
            <a:schemeClr val="accent1"/>
          </a:lnRef>
          <a:fillRef idx="0">
            <a:schemeClr val="accent1"/>
          </a:fillRef>
          <a:effectRef idx="0">
            <a:schemeClr val="accent1"/>
          </a:effectRef>
          <a:fontRef idx="minor">
            <a:schemeClr val="tx1"/>
          </a:fontRef>
        </p:style>
      </p:cxnSp>
      <p:sp>
        <p:nvSpPr>
          <p:cNvPr id="9" name="Text Placeholder 7">
            <a:extLst>
              <a:ext uri="{FF2B5EF4-FFF2-40B4-BE49-F238E27FC236}">
                <a16:creationId xmlns:a16="http://schemas.microsoft.com/office/drawing/2014/main" id="{C5011880-A2DD-D3AB-EC29-3544FBF3A27A}"/>
              </a:ext>
            </a:extLst>
          </p:cNvPr>
          <p:cNvSpPr>
            <a:spLocks noGrp="1"/>
          </p:cNvSpPr>
          <p:nvPr>
            <p:ph type="body" sz="quarter" idx="10" hasCustomPrompt="1"/>
          </p:nvPr>
        </p:nvSpPr>
        <p:spPr>
          <a:xfrm>
            <a:off x="220831" y="946152"/>
            <a:ext cx="11703996" cy="5168897"/>
          </a:xfrm>
          <a:prstGeom prst="rect">
            <a:avLst/>
          </a:prstGeom>
        </p:spPr>
        <p:txBody>
          <a:bodyPr/>
          <a:lstStyle>
            <a:lvl1pPr>
              <a:buNone/>
              <a:defRPr sz="1795">
                <a:solidFill>
                  <a:srgbClr val="8096A6"/>
                </a:solidFill>
                <a:latin typeface="+mn-lt"/>
              </a:defRPr>
            </a:lvl1pPr>
            <a:lvl2pPr>
              <a:buNone/>
              <a:defRPr sz="1795">
                <a:solidFill>
                  <a:srgbClr val="8096A6"/>
                </a:solidFill>
                <a:latin typeface="+mn-lt"/>
              </a:defRPr>
            </a:lvl2pPr>
            <a:lvl3pPr>
              <a:buNone/>
              <a:defRPr sz="1795">
                <a:solidFill>
                  <a:srgbClr val="8096A6"/>
                </a:solidFill>
                <a:latin typeface="+mn-lt"/>
              </a:defRPr>
            </a:lvl3pPr>
            <a:lvl4pPr>
              <a:buNone/>
              <a:defRPr sz="1795">
                <a:solidFill>
                  <a:srgbClr val="8096A6"/>
                </a:solidFill>
                <a:latin typeface="+mn-lt"/>
              </a:defRPr>
            </a:lvl4pPr>
            <a:lvl5pPr>
              <a:buNone/>
              <a:defRPr sz="1795">
                <a:solidFill>
                  <a:srgbClr val="8096A6"/>
                </a:solidFill>
                <a:latin typeface="+mn-lt"/>
              </a:defRPr>
            </a:lvl5pPr>
          </a:lstStyle>
          <a:p>
            <a:pPr lvl="0"/>
            <a:r>
              <a:rPr lang="en-US"/>
              <a:t>Click to edit slide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itolo 1">
            <a:extLst>
              <a:ext uri="{FF2B5EF4-FFF2-40B4-BE49-F238E27FC236}">
                <a16:creationId xmlns:a16="http://schemas.microsoft.com/office/drawing/2014/main" id="{BBDAFDB9-C493-E33B-477F-5A10FA9E7260}"/>
              </a:ext>
            </a:extLst>
          </p:cNvPr>
          <p:cNvSpPr>
            <a:spLocks noGrp="1"/>
          </p:cNvSpPr>
          <p:nvPr>
            <p:ph type="title" hasCustomPrompt="1"/>
          </p:nvPr>
        </p:nvSpPr>
        <p:spPr>
          <a:xfrm>
            <a:off x="215411" y="154800"/>
            <a:ext cx="10081234" cy="565200"/>
          </a:xfrm>
          <a:prstGeom prst="rect">
            <a:avLst/>
          </a:prstGeom>
        </p:spPr>
        <p:txBody>
          <a:bodyPr/>
          <a:lstStyle>
            <a:lvl1pPr algn="l">
              <a:defRPr sz="2992" b="1">
                <a:solidFill>
                  <a:srgbClr val="003247"/>
                </a:solidFill>
                <a:latin typeface="Arial" panose="020B0604020202020204" pitchFamily="34" charset="0"/>
                <a:cs typeface="Arial" panose="020B0604020202020204" pitchFamily="34" charset="0"/>
              </a:defRPr>
            </a:lvl1pPr>
          </a:lstStyle>
          <a:p>
            <a:r>
              <a:rPr lang="en-GB" altLang="en-US" noProof="0"/>
              <a:t>CLICK TO EDIT SLIDE TITLE</a:t>
            </a:r>
            <a:endParaRPr lang="en-GB" noProof="0"/>
          </a:p>
        </p:txBody>
      </p:sp>
      <p:cxnSp>
        <p:nvCxnSpPr>
          <p:cNvPr id="2" name="Straight Connector 1">
            <a:extLst>
              <a:ext uri="{FF2B5EF4-FFF2-40B4-BE49-F238E27FC236}">
                <a16:creationId xmlns:a16="http://schemas.microsoft.com/office/drawing/2014/main" id="{BE63B18B-4BEE-D213-BE24-322DC896737F}"/>
              </a:ext>
            </a:extLst>
          </p:cNvPr>
          <p:cNvCxnSpPr/>
          <p:nvPr userDrawn="1"/>
        </p:nvCxnSpPr>
        <p:spPr>
          <a:xfrm>
            <a:off x="217667" y="840358"/>
            <a:ext cx="11736308" cy="0"/>
          </a:xfrm>
          <a:prstGeom prst="line">
            <a:avLst/>
          </a:prstGeom>
          <a:ln w="9525">
            <a:solidFill>
              <a:srgbClr val="00324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28801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CLEAR3">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C7C0E3E-0D11-4538-8949-D8211CDC6C1D}"/>
              </a:ext>
            </a:extLst>
          </p:cNvPr>
          <p:cNvSpPr>
            <a:spLocks noGrp="1"/>
          </p:cNvSpPr>
          <p:nvPr>
            <p:ph type="title" hasCustomPrompt="1"/>
          </p:nvPr>
        </p:nvSpPr>
        <p:spPr/>
        <p:txBody>
          <a:bodyPr/>
          <a:lstStyle>
            <a:lvl1pPr algn="l">
              <a:defRPr/>
            </a:lvl1pPr>
          </a:lstStyle>
          <a:p>
            <a:r>
              <a:rPr lang="en-GB" noProof="0"/>
              <a:t>CLICK TO EDIT MASTER TITLE STYLE</a:t>
            </a:r>
          </a:p>
        </p:txBody>
      </p:sp>
      <p:sp>
        <p:nvSpPr>
          <p:cNvPr id="6" name="Rectangle 2">
            <a:extLst>
              <a:ext uri="{FF2B5EF4-FFF2-40B4-BE49-F238E27FC236}">
                <a16:creationId xmlns:a16="http://schemas.microsoft.com/office/drawing/2014/main" id="{0E7C54A7-24E4-4E66-907D-44DB138DAC0D}"/>
              </a:ext>
            </a:extLst>
          </p:cNvPr>
          <p:cNvSpPr>
            <a:spLocks noGrp="1" noChangeArrowheads="1"/>
          </p:cNvSpPr>
          <p:nvPr>
            <p:ph idx="1"/>
          </p:nvPr>
        </p:nvSpPr>
        <p:spPr bwMode="auto">
          <a:xfrm>
            <a:off x="219001" y="882193"/>
            <a:ext cx="11732718" cy="53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defRPr sz="1795"/>
            </a:lvl1pPr>
            <a:lvl2pPr>
              <a:defRPr sz="1795"/>
            </a:lvl2pPr>
            <a:lvl3pPr>
              <a:defRPr sz="1795"/>
            </a:lvl3pPr>
            <a:lvl4pPr>
              <a:defRPr sz="1795"/>
            </a:lvl4pPr>
            <a:lvl5pPr>
              <a:defRPr sz="1795"/>
            </a:lvl5pPr>
          </a:lstStyle>
          <a:p>
            <a:pPr lvl="0"/>
            <a:r>
              <a:rPr lang="en-GB" altLang="en-US" noProof="0"/>
              <a:t>Click to edit Master text styles</a:t>
            </a:r>
          </a:p>
          <a:p>
            <a:pPr lvl="1"/>
            <a:r>
              <a:rPr lang="en-GB" altLang="en-US" noProof="0"/>
              <a:t>Second level</a:t>
            </a:r>
          </a:p>
          <a:p>
            <a:pPr lvl="2"/>
            <a:r>
              <a:rPr lang="en-GB" altLang="en-US" noProof="0"/>
              <a:t>Third level</a:t>
            </a:r>
          </a:p>
          <a:p>
            <a:pPr lvl="3"/>
            <a:r>
              <a:rPr lang="en-GB" altLang="en-US" noProof="0"/>
              <a:t>Fourth level</a:t>
            </a:r>
          </a:p>
          <a:p>
            <a:pPr lvl="4"/>
            <a:r>
              <a:rPr lang="en-GB" altLang="en-US" noProof="0"/>
              <a:t>Fifth level</a:t>
            </a:r>
          </a:p>
        </p:txBody>
      </p:sp>
      <p:cxnSp>
        <p:nvCxnSpPr>
          <p:cNvPr id="8" name="Straight Connector 7">
            <a:extLst>
              <a:ext uri="{FF2B5EF4-FFF2-40B4-BE49-F238E27FC236}">
                <a16:creationId xmlns:a16="http://schemas.microsoft.com/office/drawing/2014/main" id="{FDDE0A18-E398-40EE-9B5C-EFF1AB1879B0}"/>
              </a:ext>
            </a:extLst>
          </p:cNvPr>
          <p:cNvCxnSpPr>
            <a:cxnSpLocks/>
          </p:cNvCxnSpPr>
          <p:nvPr userDrawn="1"/>
        </p:nvCxnSpPr>
        <p:spPr>
          <a:xfrm>
            <a:off x="220831" y="6422971"/>
            <a:ext cx="11703996" cy="0"/>
          </a:xfrm>
          <a:prstGeom prst="line">
            <a:avLst/>
          </a:prstGeom>
          <a:ln w="9525" cmpd="sng">
            <a:solidFill>
              <a:srgbClr val="003249"/>
            </a:solidFill>
            <a:prstDash val="solid"/>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54FC899-091E-48CC-B4A2-B442B733582F}"/>
              </a:ext>
            </a:extLst>
          </p:cNvPr>
          <p:cNvCxnSpPr/>
          <p:nvPr userDrawn="1"/>
        </p:nvCxnSpPr>
        <p:spPr>
          <a:xfrm>
            <a:off x="217667" y="882193"/>
            <a:ext cx="11736308" cy="0"/>
          </a:xfrm>
          <a:prstGeom prst="line">
            <a:avLst/>
          </a:prstGeom>
          <a:ln w="9525">
            <a:solidFill>
              <a:srgbClr val="00324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01698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8_CLEAR1">
    <p:spTree>
      <p:nvGrpSpPr>
        <p:cNvPr id="1" name=""/>
        <p:cNvGrpSpPr/>
        <p:nvPr/>
      </p:nvGrpSpPr>
      <p:grpSpPr>
        <a:xfrm>
          <a:off x="0" y="0"/>
          <a:ext cx="0" cy="0"/>
          <a:chOff x="0" y="0"/>
          <a:chExt cx="0" cy="0"/>
        </a:xfrm>
      </p:grpSpPr>
      <p:sp>
        <p:nvSpPr>
          <p:cNvPr id="4" name="Rectangle 37">
            <a:extLst>
              <a:ext uri="{FF2B5EF4-FFF2-40B4-BE49-F238E27FC236}">
                <a16:creationId xmlns:a16="http://schemas.microsoft.com/office/drawing/2014/main" id="{DA6F988C-F9E9-488F-B04A-A6A5E348FB48}"/>
              </a:ext>
            </a:extLst>
          </p:cNvPr>
          <p:cNvSpPr/>
          <p:nvPr userDrawn="1"/>
        </p:nvSpPr>
        <p:spPr>
          <a:xfrm>
            <a:off x="0" y="0"/>
            <a:ext cx="12192000" cy="882193"/>
          </a:xfrm>
          <a:prstGeom prst="rect">
            <a:avLst/>
          </a:prstGeom>
          <a:solidFill>
            <a:srgbClr val="0032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69"/>
          </a:p>
        </p:txBody>
      </p:sp>
      <p:sp>
        <p:nvSpPr>
          <p:cNvPr id="2" name="Titolo 1">
            <a:extLst>
              <a:ext uri="{FF2B5EF4-FFF2-40B4-BE49-F238E27FC236}">
                <a16:creationId xmlns:a16="http://schemas.microsoft.com/office/drawing/2014/main" id="{FB711613-D936-4B0D-87EB-6F0E6CE90865}"/>
              </a:ext>
            </a:extLst>
          </p:cNvPr>
          <p:cNvSpPr>
            <a:spLocks noGrp="1"/>
          </p:cNvSpPr>
          <p:nvPr>
            <p:ph type="title" hasCustomPrompt="1"/>
          </p:nvPr>
        </p:nvSpPr>
        <p:spPr/>
        <p:txBody>
          <a:bodyPr/>
          <a:lstStyle>
            <a:lvl1pPr algn="l">
              <a:defRPr>
                <a:solidFill>
                  <a:schemeClr val="bg1"/>
                </a:solidFill>
              </a:defRPr>
            </a:lvl1pPr>
          </a:lstStyle>
          <a:p>
            <a:r>
              <a:rPr lang="en-GB" altLang="en-US" noProof="0"/>
              <a:t>CLICK TO EDIT MASTER TITLE STYLE</a:t>
            </a:r>
            <a:endParaRPr lang="en-GB" noProof="0"/>
          </a:p>
        </p:txBody>
      </p:sp>
      <p:sp>
        <p:nvSpPr>
          <p:cNvPr id="7" name="Content Placeholder 2">
            <a:extLst>
              <a:ext uri="{FF2B5EF4-FFF2-40B4-BE49-F238E27FC236}">
                <a16:creationId xmlns:a16="http://schemas.microsoft.com/office/drawing/2014/main" id="{68D686FA-69F1-452F-8A03-7EBE0FAEF436}"/>
              </a:ext>
            </a:extLst>
          </p:cNvPr>
          <p:cNvSpPr>
            <a:spLocks noGrp="1"/>
          </p:cNvSpPr>
          <p:nvPr>
            <p:ph idx="1"/>
          </p:nvPr>
        </p:nvSpPr>
        <p:spPr>
          <a:xfrm>
            <a:off x="219001" y="882196"/>
            <a:ext cx="11732718" cy="5328000"/>
          </a:xfrm>
        </p:spPr>
        <p:txBody>
          <a:bodyPr/>
          <a:lstStyle>
            <a:lvl1pPr>
              <a:defRPr sz="1795"/>
            </a:lvl1pPr>
            <a:lvl2pPr>
              <a:defRPr sz="1795"/>
            </a:lvl2pPr>
            <a:lvl3pPr>
              <a:defRPr sz="1795"/>
            </a:lvl3pPr>
            <a:lvl4pPr>
              <a:defRPr sz="1795"/>
            </a:lvl4pPr>
            <a:lvl5pPr>
              <a:defRPr sz="1795"/>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9" name="Picture 8">
            <a:extLst>
              <a:ext uri="{FF2B5EF4-FFF2-40B4-BE49-F238E27FC236}">
                <a16:creationId xmlns:a16="http://schemas.microsoft.com/office/drawing/2014/main" id="{2CB0AC2C-C495-9D4C-B412-174B5899FD6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03315" y="-216085"/>
            <a:ext cx="2088182" cy="1314000"/>
          </a:xfrm>
          <a:prstGeom prst="rect">
            <a:avLst/>
          </a:prstGeom>
        </p:spPr>
      </p:pic>
      <p:cxnSp>
        <p:nvCxnSpPr>
          <p:cNvPr id="10" name="Straight Connector 9">
            <a:extLst>
              <a:ext uri="{FF2B5EF4-FFF2-40B4-BE49-F238E27FC236}">
                <a16:creationId xmlns:a16="http://schemas.microsoft.com/office/drawing/2014/main" id="{DFD03D16-060D-4760-9512-2863FE01A681}"/>
              </a:ext>
            </a:extLst>
          </p:cNvPr>
          <p:cNvCxnSpPr>
            <a:cxnSpLocks/>
          </p:cNvCxnSpPr>
          <p:nvPr userDrawn="1"/>
        </p:nvCxnSpPr>
        <p:spPr>
          <a:xfrm>
            <a:off x="220831" y="6422971"/>
            <a:ext cx="11703996" cy="0"/>
          </a:xfrm>
          <a:prstGeom prst="line">
            <a:avLst/>
          </a:prstGeom>
          <a:ln w="9525" cmpd="sng">
            <a:solidFill>
              <a:srgbClr val="003249"/>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86106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9_CLEAR1">
    <p:spTree>
      <p:nvGrpSpPr>
        <p:cNvPr id="1" name=""/>
        <p:cNvGrpSpPr/>
        <p:nvPr/>
      </p:nvGrpSpPr>
      <p:grpSpPr>
        <a:xfrm>
          <a:off x="0" y="0"/>
          <a:ext cx="0" cy="0"/>
          <a:chOff x="0" y="0"/>
          <a:chExt cx="0" cy="0"/>
        </a:xfrm>
      </p:grpSpPr>
      <p:sp>
        <p:nvSpPr>
          <p:cNvPr id="4" name="Rectangle 37">
            <a:extLst>
              <a:ext uri="{FF2B5EF4-FFF2-40B4-BE49-F238E27FC236}">
                <a16:creationId xmlns:a16="http://schemas.microsoft.com/office/drawing/2014/main" id="{DA6F988C-F9E9-488F-B04A-A6A5E348FB48}"/>
              </a:ext>
            </a:extLst>
          </p:cNvPr>
          <p:cNvSpPr/>
          <p:nvPr userDrawn="1"/>
        </p:nvSpPr>
        <p:spPr>
          <a:xfrm>
            <a:off x="0" y="0"/>
            <a:ext cx="12192000" cy="882193"/>
          </a:xfrm>
          <a:prstGeom prst="rect">
            <a:avLst/>
          </a:prstGeom>
          <a:solidFill>
            <a:srgbClr val="0032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69"/>
          </a:p>
        </p:txBody>
      </p:sp>
      <p:sp>
        <p:nvSpPr>
          <p:cNvPr id="2" name="Titolo 1">
            <a:extLst>
              <a:ext uri="{FF2B5EF4-FFF2-40B4-BE49-F238E27FC236}">
                <a16:creationId xmlns:a16="http://schemas.microsoft.com/office/drawing/2014/main" id="{FB711613-D936-4B0D-87EB-6F0E6CE90865}"/>
              </a:ext>
            </a:extLst>
          </p:cNvPr>
          <p:cNvSpPr>
            <a:spLocks noGrp="1"/>
          </p:cNvSpPr>
          <p:nvPr>
            <p:ph type="title" hasCustomPrompt="1"/>
          </p:nvPr>
        </p:nvSpPr>
        <p:spPr/>
        <p:txBody>
          <a:bodyPr/>
          <a:lstStyle>
            <a:lvl1pPr algn="l">
              <a:defRPr>
                <a:solidFill>
                  <a:schemeClr val="bg1"/>
                </a:solidFill>
              </a:defRPr>
            </a:lvl1pPr>
          </a:lstStyle>
          <a:p>
            <a:r>
              <a:rPr lang="en-GB" altLang="en-US" noProof="0"/>
              <a:t>CLICK TO EDIT MASTER TITLE STYLE</a:t>
            </a:r>
            <a:endParaRPr lang="en-GB" noProof="0"/>
          </a:p>
        </p:txBody>
      </p:sp>
      <p:sp>
        <p:nvSpPr>
          <p:cNvPr id="7" name="Content Placeholder 2">
            <a:extLst>
              <a:ext uri="{FF2B5EF4-FFF2-40B4-BE49-F238E27FC236}">
                <a16:creationId xmlns:a16="http://schemas.microsoft.com/office/drawing/2014/main" id="{68D686FA-69F1-452F-8A03-7EBE0FAEF436}"/>
              </a:ext>
            </a:extLst>
          </p:cNvPr>
          <p:cNvSpPr>
            <a:spLocks noGrp="1"/>
          </p:cNvSpPr>
          <p:nvPr>
            <p:ph idx="1"/>
          </p:nvPr>
        </p:nvSpPr>
        <p:spPr>
          <a:xfrm>
            <a:off x="219001" y="882196"/>
            <a:ext cx="11732718" cy="5328000"/>
          </a:xfrm>
        </p:spPr>
        <p:txBody>
          <a:bodyPr/>
          <a:lstStyle>
            <a:lvl1pPr>
              <a:defRPr sz="1795"/>
            </a:lvl1pPr>
            <a:lvl2pPr>
              <a:defRPr sz="1795"/>
            </a:lvl2pPr>
            <a:lvl3pPr>
              <a:defRPr sz="1795"/>
            </a:lvl3pPr>
            <a:lvl4pPr>
              <a:defRPr sz="1795"/>
            </a:lvl4pPr>
            <a:lvl5pPr>
              <a:defRPr sz="1795"/>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9" name="Picture 8">
            <a:extLst>
              <a:ext uri="{FF2B5EF4-FFF2-40B4-BE49-F238E27FC236}">
                <a16:creationId xmlns:a16="http://schemas.microsoft.com/office/drawing/2014/main" id="{2CB0AC2C-C495-9D4C-B412-174B5899FD6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03315" y="-216085"/>
            <a:ext cx="2088182" cy="1314000"/>
          </a:xfrm>
          <a:prstGeom prst="rect">
            <a:avLst/>
          </a:prstGeom>
        </p:spPr>
      </p:pic>
      <p:cxnSp>
        <p:nvCxnSpPr>
          <p:cNvPr id="10" name="Straight Connector 9">
            <a:extLst>
              <a:ext uri="{FF2B5EF4-FFF2-40B4-BE49-F238E27FC236}">
                <a16:creationId xmlns:a16="http://schemas.microsoft.com/office/drawing/2014/main" id="{DFD03D16-060D-4760-9512-2863FE01A681}"/>
              </a:ext>
            </a:extLst>
          </p:cNvPr>
          <p:cNvCxnSpPr>
            <a:cxnSpLocks/>
          </p:cNvCxnSpPr>
          <p:nvPr userDrawn="1"/>
        </p:nvCxnSpPr>
        <p:spPr>
          <a:xfrm>
            <a:off x="220831" y="6422971"/>
            <a:ext cx="11703996" cy="0"/>
          </a:xfrm>
          <a:prstGeom prst="line">
            <a:avLst/>
          </a:prstGeom>
          <a:ln w="9525" cmpd="sng">
            <a:solidFill>
              <a:srgbClr val="003249"/>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39600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0_CLEAR1">
    <p:spTree>
      <p:nvGrpSpPr>
        <p:cNvPr id="1" name=""/>
        <p:cNvGrpSpPr/>
        <p:nvPr/>
      </p:nvGrpSpPr>
      <p:grpSpPr>
        <a:xfrm>
          <a:off x="0" y="0"/>
          <a:ext cx="0" cy="0"/>
          <a:chOff x="0" y="0"/>
          <a:chExt cx="0" cy="0"/>
        </a:xfrm>
      </p:grpSpPr>
      <p:sp>
        <p:nvSpPr>
          <p:cNvPr id="4" name="Rectangle 37">
            <a:extLst>
              <a:ext uri="{FF2B5EF4-FFF2-40B4-BE49-F238E27FC236}">
                <a16:creationId xmlns:a16="http://schemas.microsoft.com/office/drawing/2014/main" id="{DA6F988C-F9E9-488F-B04A-A6A5E348FB48}"/>
              </a:ext>
            </a:extLst>
          </p:cNvPr>
          <p:cNvSpPr/>
          <p:nvPr userDrawn="1"/>
        </p:nvSpPr>
        <p:spPr>
          <a:xfrm>
            <a:off x="0" y="0"/>
            <a:ext cx="12192000" cy="882193"/>
          </a:xfrm>
          <a:prstGeom prst="rect">
            <a:avLst/>
          </a:prstGeom>
          <a:solidFill>
            <a:srgbClr val="0032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69"/>
          </a:p>
        </p:txBody>
      </p:sp>
      <p:sp>
        <p:nvSpPr>
          <p:cNvPr id="2" name="Titolo 1">
            <a:extLst>
              <a:ext uri="{FF2B5EF4-FFF2-40B4-BE49-F238E27FC236}">
                <a16:creationId xmlns:a16="http://schemas.microsoft.com/office/drawing/2014/main" id="{FB711613-D936-4B0D-87EB-6F0E6CE90865}"/>
              </a:ext>
            </a:extLst>
          </p:cNvPr>
          <p:cNvSpPr>
            <a:spLocks noGrp="1"/>
          </p:cNvSpPr>
          <p:nvPr>
            <p:ph type="title" hasCustomPrompt="1"/>
          </p:nvPr>
        </p:nvSpPr>
        <p:spPr/>
        <p:txBody>
          <a:bodyPr/>
          <a:lstStyle>
            <a:lvl1pPr algn="l">
              <a:defRPr>
                <a:solidFill>
                  <a:schemeClr val="bg1"/>
                </a:solidFill>
              </a:defRPr>
            </a:lvl1pPr>
          </a:lstStyle>
          <a:p>
            <a:r>
              <a:rPr lang="en-GB" altLang="en-US" noProof="0"/>
              <a:t>CLICK TO EDIT MASTER TITLE STYLE</a:t>
            </a:r>
            <a:endParaRPr lang="en-GB" noProof="0"/>
          </a:p>
        </p:txBody>
      </p:sp>
      <p:sp>
        <p:nvSpPr>
          <p:cNvPr id="7" name="Content Placeholder 2">
            <a:extLst>
              <a:ext uri="{FF2B5EF4-FFF2-40B4-BE49-F238E27FC236}">
                <a16:creationId xmlns:a16="http://schemas.microsoft.com/office/drawing/2014/main" id="{68D686FA-69F1-452F-8A03-7EBE0FAEF436}"/>
              </a:ext>
            </a:extLst>
          </p:cNvPr>
          <p:cNvSpPr>
            <a:spLocks noGrp="1"/>
          </p:cNvSpPr>
          <p:nvPr>
            <p:ph idx="1"/>
          </p:nvPr>
        </p:nvSpPr>
        <p:spPr>
          <a:xfrm>
            <a:off x="219001" y="882196"/>
            <a:ext cx="11732718" cy="5328000"/>
          </a:xfrm>
        </p:spPr>
        <p:txBody>
          <a:bodyPr/>
          <a:lstStyle>
            <a:lvl1pPr>
              <a:defRPr sz="1795"/>
            </a:lvl1pPr>
            <a:lvl2pPr>
              <a:defRPr sz="1795"/>
            </a:lvl2pPr>
            <a:lvl3pPr>
              <a:defRPr sz="1795"/>
            </a:lvl3pPr>
            <a:lvl4pPr>
              <a:defRPr sz="1795"/>
            </a:lvl4pPr>
            <a:lvl5pPr>
              <a:defRPr sz="1795"/>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9" name="Picture 8">
            <a:extLst>
              <a:ext uri="{FF2B5EF4-FFF2-40B4-BE49-F238E27FC236}">
                <a16:creationId xmlns:a16="http://schemas.microsoft.com/office/drawing/2014/main" id="{2CB0AC2C-C495-9D4C-B412-174B5899FD6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03315" y="-216085"/>
            <a:ext cx="2088182" cy="1314000"/>
          </a:xfrm>
          <a:prstGeom prst="rect">
            <a:avLst/>
          </a:prstGeom>
        </p:spPr>
      </p:pic>
      <p:cxnSp>
        <p:nvCxnSpPr>
          <p:cNvPr id="10" name="Straight Connector 9">
            <a:extLst>
              <a:ext uri="{FF2B5EF4-FFF2-40B4-BE49-F238E27FC236}">
                <a16:creationId xmlns:a16="http://schemas.microsoft.com/office/drawing/2014/main" id="{DFD03D16-060D-4760-9512-2863FE01A681}"/>
              </a:ext>
            </a:extLst>
          </p:cNvPr>
          <p:cNvCxnSpPr>
            <a:cxnSpLocks/>
          </p:cNvCxnSpPr>
          <p:nvPr userDrawn="1"/>
        </p:nvCxnSpPr>
        <p:spPr>
          <a:xfrm>
            <a:off x="220831" y="6422971"/>
            <a:ext cx="11703996" cy="0"/>
          </a:xfrm>
          <a:prstGeom prst="line">
            <a:avLst/>
          </a:prstGeom>
          <a:ln w="9525" cmpd="sng">
            <a:solidFill>
              <a:srgbClr val="003249"/>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26179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_Custom Layout">
    <p:bg>
      <p:bgPr>
        <a:solidFill>
          <a:srgbClr val="003249"/>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B2B2E7-BCE3-4EC1-AD51-3894C5284DA1}"/>
              </a:ext>
            </a:extLst>
          </p:cNvPr>
          <p:cNvSpPr>
            <a:spLocks noGrp="1"/>
          </p:cNvSpPr>
          <p:nvPr>
            <p:ph type="title" hasCustomPrompt="1"/>
          </p:nvPr>
        </p:nvSpPr>
        <p:spPr>
          <a:xfrm>
            <a:off x="215411" y="154800"/>
            <a:ext cx="10081234" cy="565200"/>
          </a:xfrm>
        </p:spPr>
        <p:txBody>
          <a:bodyPr/>
          <a:lstStyle>
            <a:lvl1pPr algn="l">
              <a:defRPr sz="2992"/>
            </a:lvl1pPr>
          </a:lstStyle>
          <a:p>
            <a:r>
              <a:rPr lang="en-GB" altLang="en-US" noProof="0"/>
              <a:t>CLICK TO EDIT MASTER TITLE STYLE</a:t>
            </a:r>
            <a:endParaRPr lang="en-GB" noProof="0"/>
          </a:p>
        </p:txBody>
      </p:sp>
    </p:spTree>
    <p:extLst>
      <p:ext uri="{BB962C8B-B14F-4D97-AF65-F5344CB8AC3E}">
        <p14:creationId xmlns:p14="http://schemas.microsoft.com/office/powerpoint/2010/main" val="7441466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7" name="Slide Title Background">
            <a:extLst>
              <a:ext uri="{FF2B5EF4-FFF2-40B4-BE49-F238E27FC236}">
                <a16:creationId xmlns:a16="http://schemas.microsoft.com/office/drawing/2014/main" id="{139C9AA3-9813-0867-C370-CD85C1A7D4D0}"/>
              </a:ext>
            </a:extLst>
          </p:cNvPr>
          <p:cNvSpPr>
            <a:spLocks noGrp="1" noRot="1" noMove="1" noResize="1" noEditPoints="1" noAdjustHandles="1" noChangeArrowheads="1" noChangeShapeType="1"/>
          </p:cNvSpPr>
          <p:nvPr userDrawn="1"/>
        </p:nvSpPr>
        <p:spPr>
          <a:xfrm>
            <a:off x="-5298" y="0"/>
            <a:ext cx="12216348" cy="1148316"/>
          </a:xfrm>
          <a:custGeom>
            <a:avLst/>
            <a:gdLst>
              <a:gd name="connsiteX0" fmla="*/ 0 w 12729057"/>
              <a:gd name="connsiteY0" fmla="*/ 1148316 h 1148316"/>
              <a:gd name="connsiteX1" fmla="*/ 520991 w 12729057"/>
              <a:gd name="connsiteY1" fmla="*/ 0 h 1148316"/>
              <a:gd name="connsiteX2" fmla="*/ 12729057 w 12729057"/>
              <a:gd name="connsiteY2" fmla="*/ 0 h 1148316"/>
              <a:gd name="connsiteX3" fmla="*/ 12208066 w 12729057"/>
              <a:gd name="connsiteY3" fmla="*/ 1148316 h 1148316"/>
              <a:gd name="connsiteX4" fmla="*/ 0 w 12729057"/>
              <a:gd name="connsiteY4" fmla="*/ 1148316 h 1148316"/>
              <a:gd name="connsiteX0" fmla="*/ 0 w 12214707"/>
              <a:gd name="connsiteY0" fmla="*/ 1148316 h 1148316"/>
              <a:gd name="connsiteX1" fmla="*/ 6641 w 12214707"/>
              <a:gd name="connsiteY1" fmla="*/ 0 h 1148316"/>
              <a:gd name="connsiteX2" fmla="*/ 12214707 w 12214707"/>
              <a:gd name="connsiteY2" fmla="*/ 0 h 1148316"/>
              <a:gd name="connsiteX3" fmla="*/ 11693716 w 12214707"/>
              <a:gd name="connsiteY3" fmla="*/ 1148316 h 1148316"/>
              <a:gd name="connsiteX4" fmla="*/ 0 w 12214707"/>
              <a:gd name="connsiteY4" fmla="*/ 1148316 h 1148316"/>
              <a:gd name="connsiteX0" fmla="*/ 1641 w 12216348"/>
              <a:gd name="connsiteY0" fmla="*/ 1148316 h 1148316"/>
              <a:gd name="connsiteX1" fmla="*/ 533 w 12216348"/>
              <a:gd name="connsiteY1" fmla="*/ 7749 h 1148316"/>
              <a:gd name="connsiteX2" fmla="*/ 12216348 w 12216348"/>
              <a:gd name="connsiteY2" fmla="*/ 0 h 1148316"/>
              <a:gd name="connsiteX3" fmla="*/ 11695357 w 12216348"/>
              <a:gd name="connsiteY3" fmla="*/ 1148316 h 1148316"/>
              <a:gd name="connsiteX4" fmla="*/ 1641 w 12216348"/>
              <a:gd name="connsiteY4" fmla="*/ 1148316 h 1148316"/>
              <a:gd name="connsiteX0" fmla="*/ 1641 w 12216348"/>
              <a:gd name="connsiteY0" fmla="*/ 1148316 h 1148316"/>
              <a:gd name="connsiteX1" fmla="*/ 533 w 12216348"/>
              <a:gd name="connsiteY1" fmla="*/ 0 h 1148316"/>
              <a:gd name="connsiteX2" fmla="*/ 12216348 w 12216348"/>
              <a:gd name="connsiteY2" fmla="*/ 0 h 1148316"/>
              <a:gd name="connsiteX3" fmla="*/ 11695357 w 12216348"/>
              <a:gd name="connsiteY3" fmla="*/ 1148316 h 1148316"/>
              <a:gd name="connsiteX4" fmla="*/ 1641 w 12216348"/>
              <a:gd name="connsiteY4" fmla="*/ 1148316 h 1148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348" h="1148316">
                <a:moveTo>
                  <a:pt x="1641" y="1148316"/>
                </a:moveTo>
                <a:cubicBezTo>
                  <a:pt x="3855" y="765544"/>
                  <a:pt x="-1681" y="382772"/>
                  <a:pt x="533" y="0"/>
                </a:cubicBezTo>
                <a:lnTo>
                  <a:pt x="12216348" y="0"/>
                </a:lnTo>
                <a:lnTo>
                  <a:pt x="11695357" y="1148316"/>
                </a:lnTo>
                <a:lnTo>
                  <a:pt x="1641" y="1148316"/>
                </a:lnTo>
                <a:close/>
              </a:path>
            </a:pathLst>
          </a:custGeom>
          <a:solidFill>
            <a:srgbClr val="003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6" name="Content Placeholder">
            <a:extLst>
              <a:ext uri="{FF2B5EF4-FFF2-40B4-BE49-F238E27FC236}">
                <a16:creationId xmlns:a16="http://schemas.microsoft.com/office/drawing/2014/main" id="{6F36A250-3984-CF8B-C428-64EAA0076EE0}"/>
              </a:ext>
            </a:extLst>
          </p:cNvPr>
          <p:cNvSpPr>
            <a:spLocks noGrp="1"/>
          </p:cNvSpPr>
          <p:nvPr>
            <p:ph sz="quarter" idx="15" hasCustomPrompt="1"/>
          </p:nvPr>
        </p:nvSpPr>
        <p:spPr>
          <a:xfrm>
            <a:off x="323850" y="1513889"/>
            <a:ext cx="11544300" cy="4629735"/>
          </a:xfrm>
          <a:prstGeom prst="rect">
            <a:avLst/>
          </a:prstGeom>
        </p:spPr>
        <p:txBody>
          <a:bodyPr/>
          <a:lstStyle>
            <a:lvl1pPr>
              <a:buNone/>
              <a:defRPr>
                <a:latin typeface="Arial" panose="020B0604020202020204" pitchFamily="34" charset="0"/>
                <a:cs typeface="Arial" panose="020B0604020202020204" pitchFamily="34" charset="0"/>
              </a:defRPr>
            </a:lvl1pPr>
          </a:lstStyle>
          <a:p>
            <a:pPr lvl="0"/>
            <a:r>
              <a:rPr lang="en-US"/>
              <a:t>[Content]</a:t>
            </a:r>
          </a:p>
        </p:txBody>
      </p:sp>
      <p:sp>
        <p:nvSpPr>
          <p:cNvPr id="8" name="Slide Title">
            <a:extLst>
              <a:ext uri="{FF2B5EF4-FFF2-40B4-BE49-F238E27FC236}">
                <a16:creationId xmlns:a16="http://schemas.microsoft.com/office/drawing/2014/main" id="{433DFC63-1760-1E65-5B57-635C3FE05330}"/>
              </a:ext>
            </a:extLst>
          </p:cNvPr>
          <p:cNvSpPr>
            <a:spLocks noGrp="1" noRot="1" noMove="1" noResize="1" noEditPoints="1" noAdjustHandles="1" noChangeArrowheads="1" noChangeShapeType="1"/>
          </p:cNvSpPr>
          <p:nvPr>
            <p:ph type="body" sz="quarter" idx="18" hasCustomPrompt="1"/>
          </p:nvPr>
        </p:nvSpPr>
        <p:spPr>
          <a:xfrm>
            <a:off x="277545" y="303231"/>
            <a:ext cx="11410284" cy="541875"/>
          </a:xfrm>
          <a:prstGeom prst="rect">
            <a:avLst/>
          </a:prstGeom>
        </p:spPr>
        <p:txBody>
          <a:bodyPr anchor="ctr"/>
          <a:lstStyle>
            <a:lvl1pPr marL="0" indent="0">
              <a:buNone/>
              <a:defRPr sz="2400">
                <a:solidFill>
                  <a:schemeClr val="bg2"/>
                </a:solidFill>
                <a:latin typeface="Arial" panose="020B0604020202020204" pitchFamily="34" charset="0"/>
                <a:cs typeface="Arial" panose="020B0604020202020204" pitchFamily="34" charset="0"/>
              </a:defRPr>
            </a:lvl1pPr>
          </a:lstStyle>
          <a:p>
            <a:pPr lvl="0"/>
            <a:r>
              <a:rPr lang="en-US"/>
              <a:t>TITLE</a:t>
            </a:r>
          </a:p>
        </p:txBody>
      </p:sp>
      <p:sp>
        <p:nvSpPr>
          <p:cNvPr id="4" name="ESA_SecurityMarking">
            <a:extLst>
              <a:ext uri="{FF2B5EF4-FFF2-40B4-BE49-F238E27FC236}">
                <a16:creationId xmlns:a16="http://schemas.microsoft.com/office/drawing/2014/main" id="{CD7D4C29-B546-C6F3-696B-16B0FD2019C6}"/>
              </a:ext>
            </a:extLst>
          </p:cNvPr>
          <p:cNvSpPr>
            <a:spLocks noGrp="1" noRot="1" noMove="1" noResize="1" noEditPoints="1" noAdjustHandles="1" noChangeArrowheads="1" noChangeShapeType="1"/>
          </p:cNvSpPr>
          <p:nvPr>
            <p:ph type="body" sz="quarter" idx="14" hasCustomPrompt="1"/>
          </p:nvPr>
        </p:nvSpPr>
        <p:spPr>
          <a:xfrm>
            <a:off x="7211410" y="52068"/>
            <a:ext cx="4943475" cy="214856"/>
          </a:xfrm>
          <a:prstGeom prst="rect">
            <a:avLst/>
          </a:prstGeom>
        </p:spPr>
        <p:txBody>
          <a:bodyPr anchor="ctr"/>
          <a:lstStyle>
            <a:lvl1pPr algn="r">
              <a:buNone/>
              <a:defRPr sz="900">
                <a:solidFill>
                  <a:srgbClr val="738087"/>
                </a:solidFill>
                <a:latin typeface="+mn-lt"/>
              </a:defRPr>
            </a:lvl1pPr>
          </a:lstStyle>
          <a:p>
            <a:pPr algn="r">
              <a:spcBef>
                <a:spcPct val="50000"/>
              </a:spcBef>
            </a:pPr>
            <a:r>
              <a:rPr lang="en-GB" sz="800">
                <a:solidFill>
                  <a:srgbClr val="8197A6"/>
                </a:solidFill>
                <a:latin typeface="Arial" panose="020B0604020202020204" pitchFamily="34" charset="0"/>
                <a:cs typeface="Arial" panose="020B0604020202020204" pitchFamily="34" charset="0"/>
              </a:rPr>
              <a:t>ESA UNCLASSIFIED – For ESA Official Use Only</a:t>
            </a:r>
          </a:p>
        </p:txBody>
      </p:sp>
    </p:spTree>
    <p:extLst>
      <p:ext uri="{BB962C8B-B14F-4D97-AF65-F5344CB8AC3E}">
        <p14:creationId xmlns:p14="http://schemas.microsoft.com/office/powerpoint/2010/main" val="2544126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image" Target="../media/image9.svg"/><Relationship Id="rId5" Type="http://schemas.openxmlformats.org/officeDocument/2006/relationships/slideLayout" Target="../slideLayouts/slideLayout12.xml"/><Relationship Id="rId10" Type="http://schemas.openxmlformats.org/officeDocument/2006/relationships/image" Target="../media/image8.svg"/><Relationship Id="rId4" Type="http://schemas.openxmlformats.org/officeDocument/2006/relationships/slideLayout" Target="../slideLayouts/slideLayout11.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image" Target="../media/image12.svg"/><Relationship Id="rId5" Type="http://schemas.openxmlformats.org/officeDocument/2006/relationships/slideLayout" Target="../slideLayouts/slideLayout20.xml"/><Relationship Id="rId10" Type="http://schemas.openxmlformats.org/officeDocument/2006/relationships/theme" Target="../theme/theme3.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image" Target="../media/image21.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image" Target="../media/image20.emf"/><Relationship Id="rId2" Type="http://schemas.openxmlformats.org/officeDocument/2006/relationships/slideLayout" Target="../slideLayouts/slideLayout26.xml"/><Relationship Id="rId16" Type="http://schemas.openxmlformats.org/officeDocument/2006/relationships/theme" Target="../theme/theme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tx1"/>
            </a:gs>
            <a:gs pos="100000">
              <a:schemeClr val="tx2"/>
            </a:gs>
          </a:gsLst>
          <a:lin ang="0" scaled="0"/>
        </a:gradFill>
        <a:effectLst/>
      </p:bgPr>
    </p:bg>
    <p:spTree>
      <p:nvGrpSpPr>
        <p:cNvPr id="1" name=""/>
        <p:cNvGrpSpPr/>
        <p:nvPr/>
      </p:nvGrpSpPr>
      <p:grpSpPr>
        <a:xfrm>
          <a:off x="0" y="0"/>
          <a:ext cx="0" cy="0"/>
          <a:chOff x="0" y="0"/>
          <a:chExt cx="0" cy="0"/>
        </a:xfrm>
      </p:grpSpPr>
      <p:pic>
        <p:nvPicPr>
          <p:cNvPr id="3" name="ESA_Patch">
            <a:extLst>
              <a:ext uri="{FF2B5EF4-FFF2-40B4-BE49-F238E27FC236}">
                <a16:creationId xmlns:a16="http://schemas.microsoft.com/office/drawing/2014/main" id="{296F7DA5-0787-B55E-C248-D5EDD4CF5E5C}"/>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9"/>
              </a:ext>
            </a:extLst>
          </a:blip>
          <a:srcRect/>
          <a:stretch/>
        </p:blipFill>
        <p:spPr>
          <a:xfrm>
            <a:off x="464398" y="456805"/>
            <a:ext cx="2138325" cy="2138325"/>
          </a:xfrm>
          <a:prstGeom prst="rect">
            <a:avLst/>
          </a:prstGeom>
        </p:spPr>
      </p:pic>
    </p:spTree>
    <p:extLst>
      <p:ext uri="{BB962C8B-B14F-4D97-AF65-F5344CB8AC3E}">
        <p14:creationId xmlns:p14="http://schemas.microsoft.com/office/powerpoint/2010/main" val="318415314"/>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98" r:id="rId5"/>
    <p:sldLayoutId id="2147483699" r:id="rId6"/>
    <p:sldLayoutId id="2147483701" r:id="rId7"/>
  </p:sldLayoutIdLst>
  <p:txStyles>
    <p:titleStyle>
      <a:lvl1pPr algn="l" defTabSz="914400" rtl="0" eaLnBrk="1" latinLnBrk="0" hangingPunct="1">
        <a:lnSpc>
          <a:spcPct val="90000"/>
        </a:lnSpc>
        <a:spcBef>
          <a:spcPct val="0"/>
        </a:spcBef>
        <a:buNone/>
        <a:defRPr sz="5400" b="1" kern="1200">
          <a:solidFill>
            <a:schemeClr val="bg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grpSp>
        <p:nvGrpSpPr>
          <p:cNvPr id="3" name="Border Graphics">
            <a:extLst>
              <a:ext uri="{FF2B5EF4-FFF2-40B4-BE49-F238E27FC236}">
                <a16:creationId xmlns:a16="http://schemas.microsoft.com/office/drawing/2014/main" id="{C8B9BAF9-6409-7986-86D2-97E6521DF866}"/>
              </a:ext>
            </a:extLst>
          </p:cNvPr>
          <p:cNvGrpSpPr>
            <a:grpSpLocks noGrp="1" noUngrp="1" noRot="1" noMove="1" noResize="1"/>
          </p:cNvGrpSpPr>
          <p:nvPr userDrawn="1"/>
        </p:nvGrpSpPr>
        <p:grpSpPr>
          <a:xfrm>
            <a:off x="1106" y="6300789"/>
            <a:ext cx="12228994" cy="557212"/>
            <a:chOff x="1106" y="6300789"/>
            <a:chExt cx="12228994" cy="557212"/>
          </a:xfrm>
        </p:grpSpPr>
        <p:sp>
          <p:nvSpPr>
            <p:cNvPr id="7" name="Under_Page_Number">
              <a:extLst>
                <a:ext uri="{FF2B5EF4-FFF2-40B4-BE49-F238E27FC236}">
                  <a16:creationId xmlns:a16="http://schemas.microsoft.com/office/drawing/2014/main" id="{31D14645-624A-1A36-A633-7D35B38B3BBC}"/>
                </a:ext>
              </a:extLst>
            </p:cNvPr>
            <p:cNvSpPr>
              <a:spLocks noGrp="1" noRot="1" noMove="1" noResize="1" noEditPoints="1" noAdjustHandles="1" noChangeArrowheads="1" noChangeShapeType="1"/>
            </p:cNvSpPr>
            <p:nvPr userDrawn="1"/>
          </p:nvSpPr>
          <p:spPr>
            <a:xfrm>
              <a:off x="1352550" y="6300789"/>
              <a:ext cx="10563225" cy="557212"/>
            </a:xfrm>
            <a:prstGeom prst="parallelogram">
              <a:avLst>
                <a:gd name="adj" fmla="val 44373"/>
              </a:avLst>
            </a:prstGeom>
            <a:solidFill>
              <a:srgbClr val="003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9" name="Under_Flags">
              <a:extLst>
                <a:ext uri="{FF2B5EF4-FFF2-40B4-BE49-F238E27FC236}">
                  <a16:creationId xmlns:a16="http://schemas.microsoft.com/office/drawing/2014/main" id="{E35BBEB8-28E2-5AF2-3F25-A8C8AD8C2650}"/>
                </a:ext>
              </a:extLst>
            </p:cNvPr>
            <p:cNvSpPr>
              <a:spLocks noGrp="1" noRot="1" noMove="1" noResize="1" noEditPoints="1" noAdjustHandles="1" noChangeArrowheads="1" noChangeShapeType="1"/>
            </p:cNvSpPr>
            <p:nvPr userDrawn="1"/>
          </p:nvSpPr>
          <p:spPr>
            <a:xfrm>
              <a:off x="11690258" y="6300789"/>
              <a:ext cx="539842" cy="557212"/>
            </a:xfrm>
            <a:custGeom>
              <a:avLst/>
              <a:gdLst>
                <a:gd name="connsiteX0" fmla="*/ 0 w 786301"/>
                <a:gd name="connsiteY0" fmla="*/ 557212 h 557212"/>
                <a:gd name="connsiteX1" fmla="*/ 247252 w 786301"/>
                <a:gd name="connsiteY1" fmla="*/ 0 h 557212"/>
                <a:gd name="connsiteX2" fmla="*/ 786301 w 786301"/>
                <a:gd name="connsiteY2" fmla="*/ 0 h 557212"/>
                <a:gd name="connsiteX3" fmla="*/ 539049 w 786301"/>
                <a:gd name="connsiteY3" fmla="*/ 557212 h 557212"/>
                <a:gd name="connsiteX4" fmla="*/ 0 w 786301"/>
                <a:gd name="connsiteY4" fmla="*/ 557212 h 557212"/>
                <a:gd name="connsiteX0" fmla="*/ 0 w 539842"/>
                <a:gd name="connsiteY0" fmla="*/ 557212 h 557212"/>
                <a:gd name="connsiteX1" fmla="*/ 247252 w 539842"/>
                <a:gd name="connsiteY1" fmla="*/ 0 h 557212"/>
                <a:gd name="connsiteX2" fmla="*/ 539842 w 539842"/>
                <a:gd name="connsiteY2" fmla="*/ 3572 h 557212"/>
                <a:gd name="connsiteX3" fmla="*/ 539049 w 539842"/>
                <a:gd name="connsiteY3" fmla="*/ 557212 h 557212"/>
                <a:gd name="connsiteX4" fmla="*/ 0 w 539842"/>
                <a:gd name="connsiteY4" fmla="*/ 557212 h 5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842" h="557212">
                  <a:moveTo>
                    <a:pt x="0" y="557212"/>
                  </a:moveTo>
                  <a:lnTo>
                    <a:pt x="247252" y="0"/>
                  </a:lnTo>
                  <a:lnTo>
                    <a:pt x="539842" y="3572"/>
                  </a:lnTo>
                  <a:cubicBezTo>
                    <a:pt x="539578" y="188119"/>
                    <a:pt x="539313" y="372665"/>
                    <a:pt x="539049" y="557212"/>
                  </a:cubicBezTo>
                  <a:lnTo>
                    <a:pt x="0" y="557212"/>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11" name="Under_Logo">
              <a:extLst>
                <a:ext uri="{FF2B5EF4-FFF2-40B4-BE49-F238E27FC236}">
                  <a16:creationId xmlns:a16="http://schemas.microsoft.com/office/drawing/2014/main" id="{52E0A62E-9DDD-27B2-8133-6CA1C556F276}"/>
                </a:ext>
              </a:extLst>
            </p:cNvPr>
            <p:cNvSpPr>
              <a:spLocks noGrp="1" noRot="1" noMove="1" noResize="1" noEditPoints="1" noAdjustHandles="1" noChangeArrowheads="1" noChangeShapeType="1"/>
            </p:cNvSpPr>
            <p:nvPr userDrawn="1"/>
          </p:nvSpPr>
          <p:spPr>
            <a:xfrm>
              <a:off x="1106" y="6300789"/>
              <a:ext cx="1576869" cy="557212"/>
            </a:xfrm>
            <a:prstGeom prst="parallelogram">
              <a:avLst>
                <a:gd name="adj" fmla="val 44373"/>
              </a:avLst>
            </a:prstGeom>
            <a:solidFill>
              <a:srgbClr val="003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grpSp>
      <p:sp>
        <p:nvSpPr>
          <p:cNvPr id="10" name="Page Number">
            <a:extLst>
              <a:ext uri="{FF2B5EF4-FFF2-40B4-BE49-F238E27FC236}">
                <a16:creationId xmlns:a16="http://schemas.microsoft.com/office/drawing/2014/main" id="{3A610E43-0A2D-7254-04BD-A5B2636647EE}"/>
              </a:ext>
            </a:extLst>
          </p:cNvPr>
          <p:cNvSpPr txBox="1">
            <a:spLocks noGrp="1" noRot="1" noMove="1" noResize="1" noEditPoints="1" noAdjustHandles="1" noChangeArrowheads="1" noChangeShapeType="1"/>
          </p:cNvSpPr>
          <p:nvPr userDrawn="1"/>
        </p:nvSpPr>
        <p:spPr bwMode="auto">
          <a:xfrm>
            <a:off x="11744979" y="6448012"/>
            <a:ext cx="350417"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0">
            <a:spAutoFit/>
          </a:bodyPr>
          <a:lstStyle/>
          <a:p>
            <a:pPr algn="r">
              <a:spcBef>
                <a:spcPct val="50000"/>
              </a:spcBef>
            </a:pPr>
            <a:r>
              <a:rPr lang="it-IT" sz="1000" noProof="1">
                <a:solidFill>
                  <a:schemeClr val="bg1"/>
                </a:solidFill>
                <a:latin typeface="Arial" panose="020B0604020202020204" pitchFamily="34" charset="0"/>
                <a:cs typeface="Arial" panose="020B0604020202020204" pitchFamily="34" charset="0"/>
              </a:rPr>
              <a:t>  </a:t>
            </a:r>
            <a:fld id="{FDAC5C42-9B53-4063-AF51-A40D4C64F718}" type="slidenum">
              <a:rPr lang="it-IT" sz="1200" noProof="1" smtClean="0">
                <a:solidFill>
                  <a:schemeClr val="bg1"/>
                </a:solidFill>
                <a:latin typeface="Arial" panose="020B0604020202020204" pitchFamily="34" charset="0"/>
                <a:cs typeface="Arial" panose="020B0604020202020204" pitchFamily="34" charset="0"/>
              </a:rPr>
              <a:t>‹#›</a:t>
            </a:fld>
            <a:endParaRPr lang="en-GB" sz="1200" noProof="1">
              <a:solidFill>
                <a:schemeClr val="bg1"/>
              </a:solidFill>
              <a:latin typeface="Arial" panose="020B0604020202020204" pitchFamily="34" charset="0"/>
              <a:cs typeface="Arial" panose="020B0604020202020204" pitchFamily="34" charset="0"/>
            </a:endParaRPr>
          </a:p>
        </p:txBody>
      </p:sp>
      <p:pic>
        <p:nvPicPr>
          <p:cNvPr id="12" name="IMG_ESA_Logo">
            <a:extLst>
              <a:ext uri="{FF2B5EF4-FFF2-40B4-BE49-F238E27FC236}">
                <a16:creationId xmlns:a16="http://schemas.microsoft.com/office/drawing/2014/main" id="{045E3996-D2E9-01B5-33B0-75FF81D1A036}"/>
              </a:ext>
            </a:extLst>
          </p:cNvPr>
          <p:cNvPicPr>
            <a:picLocks noChangeAspect="1"/>
          </p:cNvPicPr>
          <p:nvPr userDrawn="1"/>
        </p:nvPicPr>
        <p:blipFill>
          <a:blip>
            <a:extLst>
              <a:ext uri="{96DAC541-7B7A-43D3-8B79-37D633B846F1}">
                <asvg:svgBlip xmlns:asvg="http://schemas.microsoft.com/office/drawing/2016/SVG/main" r:embed="rId10"/>
              </a:ext>
            </a:extLst>
          </a:blip>
          <a:srcRect t="22388" b="22388"/>
          <a:stretch/>
        </p:blipFill>
        <p:spPr>
          <a:xfrm>
            <a:off x="104492" y="6271034"/>
            <a:ext cx="1445730" cy="583791"/>
          </a:xfrm>
          <a:prstGeom prst="rect">
            <a:avLst/>
          </a:prstGeom>
        </p:spPr>
      </p:pic>
      <p:pic>
        <p:nvPicPr>
          <p:cNvPr id="6" name="IMG_ESA_Flags">
            <a:extLst>
              <a:ext uri="{FF2B5EF4-FFF2-40B4-BE49-F238E27FC236}">
                <a16:creationId xmlns:a16="http://schemas.microsoft.com/office/drawing/2014/main" id="{8F0B3ECE-5DEF-45D0-95D4-21FEA81564BC}"/>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11"/>
              </a:ext>
            </a:extLst>
          </a:blip>
          <a:srcRect/>
          <a:stretch/>
        </p:blipFill>
        <p:spPr>
          <a:xfrm>
            <a:off x="1548000" y="6379064"/>
            <a:ext cx="9917906" cy="404813"/>
          </a:xfrm>
          <a:prstGeom prst="rect">
            <a:avLst/>
          </a:prstGeom>
        </p:spPr>
      </p:pic>
    </p:spTree>
    <p:extLst>
      <p:ext uri="{BB962C8B-B14F-4D97-AF65-F5344CB8AC3E}">
        <p14:creationId xmlns:p14="http://schemas.microsoft.com/office/powerpoint/2010/main" val="179200069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723" r:id="rId7"/>
    <p:sldLayoutId id="2147483736"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8" name="Background_Fill">
            <a:extLst>
              <a:ext uri="{FF2B5EF4-FFF2-40B4-BE49-F238E27FC236}">
                <a16:creationId xmlns:a16="http://schemas.microsoft.com/office/drawing/2014/main" id="{50A7D153-444B-48BD-8FBB-0DA6E4ACD4FA}"/>
              </a:ext>
            </a:extLst>
          </p:cNvPr>
          <p:cNvSpPr>
            <a:spLocks noGrp="1" noRot="1" noMove="1" noResize="1" noEditPoints="1" noAdjustHandles="1" noChangeArrowheads="1" noChangeShapeType="1"/>
          </p:cNvSpPr>
          <p:nvPr userDrawn="1"/>
        </p:nvSpPr>
        <p:spPr>
          <a:xfrm>
            <a:off x="0" y="0"/>
            <a:ext cx="7659413" cy="685799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grpSp>
        <p:nvGrpSpPr>
          <p:cNvPr id="2" name="Triangles">
            <a:extLst>
              <a:ext uri="{FF2B5EF4-FFF2-40B4-BE49-F238E27FC236}">
                <a16:creationId xmlns:a16="http://schemas.microsoft.com/office/drawing/2014/main" id="{EEFD79F1-2A49-61EF-1293-6157B2E2A9F7}"/>
              </a:ext>
            </a:extLst>
          </p:cNvPr>
          <p:cNvGrpSpPr>
            <a:grpSpLocks noGrp="1" noUngrp="1" noRot="1" noMove="1" noResize="1"/>
          </p:cNvGrpSpPr>
          <p:nvPr userDrawn="1"/>
        </p:nvGrpSpPr>
        <p:grpSpPr>
          <a:xfrm>
            <a:off x="5413494" y="0"/>
            <a:ext cx="3012141" cy="6858000"/>
            <a:chOff x="5413494" y="0"/>
            <a:chExt cx="3012141" cy="6858000"/>
          </a:xfrm>
        </p:grpSpPr>
        <p:sp>
          <p:nvSpPr>
            <p:cNvPr id="9" name="Triangle Down">
              <a:extLst>
                <a:ext uri="{FF2B5EF4-FFF2-40B4-BE49-F238E27FC236}">
                  <a16:creationId xmlns:a16="http://schemas.microsoft.com/office/drawing/2014/main" id="{EB0DB692-0C13-2865-2675-5B45459A85F6}"/>
                </a:ext>
              </a:extLst>
            </p:cNvPr>
            <p:cNvSpPr>
              <a:spLocks noGrp="1" noRot="1" noMove="1" noResize="1" noEditPoints="1" noAdjustHandles="1" noChangeArrowheads="1" noChangeShapeType="1"/>
            </p:cNvSpPr>
            <p:nvPr userDrawn="1"/>
          </p:nvSpPr>
          <p:spPr>
            <a:xfrm>
              <a:off x="5413494" y="1708674"/>
              <a:ext cx="2245920" cy="5149326"/>
            </a:xfrm>
            <a:prstGeom prst="triangle">
              <a:avLst>
                <a:gd name="adj" fmla="val 100000"/>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10" name="Triangle Up">
              <a:extLst>
                <a:ext uri="{FF2B5EF4-FFF2-40B4-BE49-F238E27FC236}">
                  <a16:creationId xmlns:a16="http://schemas.microsoft.com/office/drawing/2014/main" id="{222BAD4A-A1E0-2CB1-01B4-86C5C3D9B6F9}"/>
                </a:ext>
              </a:extLst>
            </p:cNvPr>
            <p:cNvSpPr>
              <a:spLocks noGrp="1" noRot="1" noMove="1" noResize="1" noEditPoints="1" noAdjustHandles="1" noChangeArrowheads="1" noChangeShapeType="1"/>
            </p:cNvSpPr>
            <p:nvPr userDrawn="1"/>
          </p:nvSpPr>
          <p:spPr>
            <a:xfrm rot="10800000">
              <a:off x="7659414" y="0"/>
              <a:ext cx="766221" cy="1756751"/>
            </a:xfrm>
            <a:prstGeom prst="triangle">
              <a:avLst>
                <a:gd name="adj" fmla="val 100000"/>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grpSp>
      <p:pic>
        <p:nvPicPr>
          <p:cNvPr id="7" name="IMG_ESA_Slogan_2026">
            <a:extLst>
              <a:ext uri="{FF2B5EF4-FFF2-40B4-BE49-F238E27FC236}">
                <a16:creationId xmlns:a16="http://schemas.microsoft.com/office/drawing/2014/main" id="{99E52D31-C241-C709-D7E3-13DD970565EC}"/>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11"/>
              </a:ext>
            </a:extLst>
          </a:blip>
          <a:stretch>
            <a:fillRect/>
          </a:stretch>
        </p:blipFill>
        <p:spPr>
          <a:xfrm>
            <a:off x="-290529" y="5319556"/>
            <a:ext cx="5148000" cy="1870195"/>
          </a:xfrm>
          <a:prstGeom prst="rect">
            <a:avLst/>
          </a:prstGeom>
        </p:spPr>
      </p:pic>
    </p:spTree>
    <p:extLst>
      <p:ext uri="{BB962C8B-B14F-4D97-AF65-F5344CB8AC3E}">
        <p14:creationId xmlns:p14="http://schemas.microsoft.com/office/powerpoint/2010/main" val="1916024647"/>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700" r:id="rId3"/>
    <p:sldLayoutId id="2147483677" r:id="rId4"/>
    <p:sldLayoutId id="2147483678" r:id="rId5"/>
    <p:sldLayoutId id="2147483679" r:id="rId6"/>
    <p:sldLayoutId id="2147483680" r:id="rId7"/>
    <p:sldLayoutId id="2147483681" r:id="rId8"/>
    <p:sldLayoutId id="2147483682"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Parallelogram 10">
            <a:extLst>
              <a:ext uri="{FF2B5EF4-FFF2-40B4-BE49-F238E27FC236}">
                <a16:creationId xmlns:a16="http://schemas.microsoft.com/office/drawing/2014/main" id="{04DEF449-8099-1543-3E3C-CB31A1F96666}"/>
              </a:ext>
            </a:extLst>
          </p:cNvPr>
          <p:cNvSpPr/>
          <p:nvPr userDrawn="1"/>
        </p:nvSpPr>
        <p:spPr>
          <a:xfrm>
            <a:off x="1348862" y="6300789"/>
            <a:ext cx="10534420" cy="557212"/>
          </a:xfrm>
          <a:prstGeom prst="parallelogram">
            <a:avLst>
              <a:gd name="adj" fmla="val 44373"/>
            </a:avLst>
          </a:prstGeom>
          <a:solidFill>
            <a:srgbClr val="003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sz="1795"/>
          </a:p>
        </p:txBody>
      </p:sp>
      <p:sp>
        <p:nvSpPr>
          <p:cNvPr id="13" name="Parallelogram 9">
            <a:extLst>
              <a:ext uri="{FF2B5EF4-FFF2-40B4-BE49-F238E27FC236}">
                <a16:creationId xmlns:a16="http://schemas.microsoft.com/office/drawing/2014/main" id="{584C837D-F2C5-F30C-2AC9-A006DA3C402A}"/>
              </a:ext>
            </a:extLst>
          </p:cNvPr>
          <p:cNvSpPr/>
          <p:nvPr userDrawn="1"/>
        </p:nvSpPr>
        <p:spPr>
          <a:xfrm>
            <a:off x="11658379" y="6300789"/>
            <a:ext cx="538370" cy="557212"/>
          </a:xfrm>
          <a:custGeom>
            <a:avLst/>
            <a:gdLst>
              <a:gd name="connsiteX0" fmla="*/ 0 w 786301"/>
              <a:gd name="connsiteY0" fmla="*/ 557212 h 557212"/>
              <a:gd name="connsiteX1" fmla="*/ 247252 w 786301"/>
              <a:gd name="connsiteY1" fmla="*/ 0 h 557212"/>
              <a:gd name="connsiteX2" fmla="*/ 786301 w 786301"/>
              <a:gd name="connsiteY2" fmla="*/ 0 h 557212"/>
              <a:gd name="connsiteX3" fmla="*/ 539049 w 786301"/>
              <a:gd name="connsiteY3" fmla="*/ 557212 h 557212"/>
              <a:gd name="connsiteX4" fmla="*/ 0 w 786301"/>
              <a:gd name="connsiteY4" fmla="*/ 557212 h 557212"/>
              <a:gd name="connsiteX0" fmla="*/ 0 w 539842"/>
              <a:gd name="connsiteY0" fmla="*/ 557212 h 557212"/>
              <a:gd name="connsiteX1" fmla="*/ 247252 w 539842"/>
              <a:gd name="connsiteY1" fmla="*/ 0 h 557212"/>
              <a:gd name="connsiteX2" fmla="*/ 539842 w 539842"/>
              <a:gd name="connsiteY2" fmla="*/ 3572 h 557212"/>
              <a:gd name="connsiteX3" fmla="*/ 539049 w 539842"/>
              <a:gd name="connsiteY3" fmla="*/ 557212 h 557212"/>
              <a:gd name="connsiteX4" fmla="*/ 0 w 539842"/>
              <a:gd name="connsiteY4" fmla="*/ 557212 h 5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842" h="557212">
                <a:moveTo>
                  <a:pt x="0" y="557212"/>
                </a:moveTo>
                <a:lnTo>
                  <a:pt x="247252" y="0"/>
                </a:lnTo>
                <a:lnTo>
                  <a:pt x="539842" y="3572"/>
                </a:lnTo>
                <a:cubicBezTo>
                  <a:pt x="539578" y="188119"/>
                  <a:pt x="539313" y="372665"/>
                  <a:pt x="539049" y="557212"/>
                </a:cubicBezTo>
                <a:lnTo>
                  <a:pt x="0" y="557212"/>
                </a:lnTo>
                <a:close/>
              </a:path>
            </a:pathLst>
          </a:custGeom>
          <a:solidFill>
            <a:srgbClr val="8096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sz="1795"/>
          </a:p>
        </p:txBody>
      </p:sp>
      <p:sp>
        <p:nvSpPr>
          <p:cNvPr id="14" name="Text Box 34">
            <a:extLst>
              <a:ext uri="{FF2B5EF4-FFF2-40B4-BE49-F238E27FC236}">
                <a16:creationId xmlns:a16="http://schemas.microsoft.com/office/drawing/2014/main" id="{DBBE43D4-4780-2D96-7CDB-ADED1AF4BE3F}"/>
              </a:ext>
            </a:extLst>
          </p:cNvPr>
          <p:cNvSpPr txBox="1">
            <a:spLocks noChangeArrowheads="1"/>
          </p:cNvSpPr>
          <p:nvPr userDrawn="1"/>
        </p:nvSpPr>
        <p:spPr bwMode="auto">
          <a:xfrm>
            <a:off x="11712952" y="6448013"/>
            <a:ext cx="349461"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0">
            <a:spAutoFit/>
          </a:bodyPr>
          <a:lstStyle/>
          <a:p>
            <a:pPr algn="r">
              <a:spcBef>
                <a:spcPct val="50000"/>
              </a:spcBef>
            </a:pPr>
            <a:r>
              <a:rPr lang="it-IT" sz="997" noProof="1">
                <a:solidFill>
                  <a:schemeClr val="bg1"/>
                </a:solidFill>
                <a:latin typeface="Arial" panose="020B0604020202020204" pitchFamily="34" charset="0"/>
                <a:cs typeface="Arial" panose="020B0604020202020204" pitchFamily="34" charset="0"/>
              </a:rPr>
              <a:t>  </a:t>
            </a:r>
            <a:fld id="{FDAC5C42-9B53-4063-AF51-A40D4C64F718}" type="slidenum">
              <a:rPr lang="it-IT" sz="1197" noProof="1" smtClean="0">
                <a:solidFill>
                  <a:schemeClr val="bg1"/>
                </a:solidFill>
                <a:latin typeface="Arial" panose="020B0604020202020204" pitchFamily="34" charset="0"/>
                <a:cs typeface="Arial" panose="020B0604020202020204" pitchFamily="34" charset="0"/>
              </a:rPr>
              <a:t>‹#›</a:t>
            </a:fld>
            <a:endParaRPr lang="en-GB" sz="1197" noProof="1">
              <a:solidFill>
                <a:schemeClr val="bg1"/>
              </a:solidFill>
              <a:latin typeface="Arial" panose="020B0604020202020204" pitchFamily="34" charset="0"/>
              <a:cs typeface="Arial" panose="020B0604020202020204" pitchFamily="34" charset="0"/>
            </a:endParaRPr>
          </a:p>
        </p:txBody>
      </p:sp>
      <p:sp>
        <p:nvSpPr>
          <p:cNvPr id="15" name="Parallelogram 14">
            <a:extLst>
              <a:ext uri="{FF2B5EF4-FFF2-40B4-BE49-F238E27FC236}">
                <a16:creationId xmlns:a16="http://schemas.microsoft.com/office/drawing/2014/main" id="{31C4D10D-D989-6F20-48B0-31A59699687B}"/>
              </a:ext>
            </a:extLst>
          </p:cNvPr>
          <p:cNvSpPr/>
          <p:nvPr userDrawn="1"/>
        </p:nvSpPr>
        <p:spPr>
          <a:xfrm>
            <a:off x="1103" y="6300789"/>
            <a:ext cx="1572569" cy="557212"/>
          </a:xfrm>
          <a:prstGeom prst="parallelogram">
            <a:avLst>
              <a:gd name="adj" fmla="val 44373"/>
            </a:avLst>
          </a:prstGeom>
          <a:solidFill>
            <a:srgbClr val="0032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sz="1795"/>
          </a:p>
        </p:txBody>
      </p:sp>
      <p:pic>
        <p:nvPicPr>
          <p:cNvPr id="16" name="Picture 15">
            <a:extLst>
              <a:ext uri="{FF2B5EF4-FFF2-40B4-BE49-F238E27FC236}">
                <a16:creationId xmlns:a16="http://schemas.microsoft.com/office/drawing/2014/main" id="{F520D460-86E9-5B3E-46EE-1966048CCC28}"/>
              </a:ext>
            </a:extLst>
          </p:cNvPr>
          <p:cNvPicPr>
            <a:picLocks noChangeAspect="1"/>
          </p:cNvPicPr>
          <p:nvPr userDrawn="1"/>
        </p:nvPicPr>
        <p:blipFill rotWithShape="1">
          <a:blip r:embed="rId17"/>
          <a:srcRect b="22229"/>
          <a:stretch/>
        </p:blipFill>
        <p:spPr>
          <a:xfrm>
            <a:off x="410578" y="6411023"/>
            <a:ext cx="831652" cy="336747"/>
          </a:xfrm>
          <a:prstGeom prst="rect">
            <a:avLst/>
          </a:prstGeom>
        </p:spPr>
      </p:pic>
      <p:pic>
        <p:nvPicPr>
          <p:cNvPr id="6" name="Picture 5">
            <a:extLst>
              <a:ext uri="{FF2B5EF4-FFF2-40B4-BE49-F238E27FC236}">
                <a16:creationId xmlns:a16="http://schemas.microsoft.com/office/drawing/2014/main" id="{1EF26CBF-DDB9-E5F0-D641-178B9FEB5B4A}"/>
              </a:ext>
            </a:extLst>
          </p:cNvPr>
          <p:cNvPicPr>
            <a:picLocks noChangeAspect="1"/>
          </p:cNvPicPr>
          <p:nvPr userDrawn="1"/>
        </p:nvPicPr>
        <p:blipFill>
          <a:blip r:embed="rId18"/>
          <a:stretch>
            <a:fillRect/>
          </a:stretch>
        </p:blipFill>
        <p:spPr>
          <a:xfrm>
            <a:off x="1577582" y="6401497"/>
            <a:ext cx="9073216" cy="360426"/>
          </a:xfrm>
          <a:prstGeom prst="rect">
            <a:avLst/>
          </a:prstGeom>
        </p:spPr>
      </p:pic>
    </p:spTree>
    <p:extLst>
      <p:ext uri="{BB962C8B-B14F-4D97-AF65-F5344CB8AC3E}">
        <p14:creationId xmlns:p14="http://schemas.microsoft.com/office/powerpoint/2010/main" val="3265836964"/>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7" r:id="rId3"/>
    <p:sldLayoutId id="2147483709" r:id="rId4"/>
    <p:sldLayoutId id="2147483710" r:id="rId5"/>
    <p:sldLayoutId id="2147483712" r:id="rId6"/>
    <p:sldLayoutId id="2147483714" r:id="rId7"/>
    <p:sldLayoutId id="2147483715" r:id="rId8"/>
    <p:sldLayoutId id="2147483716" r:id="rId9"/>
    <p:sldLayoutId id="2147483717" r:id="rId10"/>
    <p:sldLayoutId id="2147483719" r:id="rId11"/>
    <p:sldLayoutId id="2147483720" r:id="rId12"/>
    <p:sldLayoutId id="2147483721" r:id="rId13"/>
    <p:sldLayoutId id="2147483722" r:id="rId14"/>
    <p:sldLayoutId id="2147483737" r:id="rId15"/>
  </p:sldLayoutIdLst>
  <p:hf sldNum="0" hdr="0" dt="0"/>
  <p:txStyles>
    <p:titleStyle>
      <a:lvl1pPr algn="l" rtl="0" eaLnBrk="1" fontAlgn="base" hangingPunct="1">
        <a:spcBef>
          <a:spcPct val="0"/>
        </a:spcBef>
        <a:spcAft>
          <a:spcPct val="0"/>
        </a:spcAft>
        <a:defRPr sz="2992" b="1">
          <a:solidFill>
            <a:schemeClr val="bg1"/>
          </a:solidFill>
          <a:latin typeface="Arial" charset="0"/>
          <a:ea typeface="MS PGothic" pitchFamily="34" charset="-128"/>
          <a:cs typeface="Arial" charset="0"/>
        </a:defRPr>
      </a:lvl1pPr>
      <a:lvl2pPr algn="l" rtl="0" eaLnBrk="1" fontAlgn="base" hangingPunct="1">
        <a:spcBef>
          <a:spcPct val="0"/>
        </a:spcBef>
        <a:spcAft>
          <a:spcPct val="0"/>
        </a:spcAft>
        <a:defRPr sz="2194">
          <a:solidFill>
            <a:srgbClr val="0070C0"/>
          </a:solidFill>
          <a:latin typeface="Arial" charset="0"/>
          <a:ea typeface="MS PGothic" pitchFamily="34" charset="-128"/>
          <a:cs typeface="Arial" charset="0"/>
        </a:defRPr>
      </a:lvl2pPr>
      <a:lvl3pPr algn="l" rtl="0" eaLnBrk="1" fontAlgn="base" hangingPunct="1">
        <a:spcBef>
          <a:spcPct val="0"/>
        </a:spcBef>
        <a:spcAft>
          <a:spcPct val="0"/>
        </a:spcAft>
        <a:defRPr sz="2194">
          <a:solidFill>
            <a:srgbClr val="0070C0"/>
          </a:solidFill>
          <a:latin typeface="Arial" charset="0"/>
          <a:ea typeface="MS PGothic" pitchFamily="34" charset="-128"/>
          <a:cs typeface="Arial" charset="0"/>
        </a:defRPr>
      </a:lvl3pPr>
      <a:lvl4pPr algn="l" rtl="0" eaLnBrk="1" fontAlgn="base" hangingPunct="1">
        <a:spcBef>
          <a:spcPct val="0"/>
        </a:spcBef>
        <a:spcAft>
          <a:spcPct val="0"/>
        </a:spcAft>
        <a:defRPr sz="2194">
          <a:solidFill>
            <a:srgbClr val="0070C0"/>
          </a:solidFill>
          <a:latin typeface="Arial" charset="0"/>
          <a:ea typeface="MS PGothic" pitchFamily="34" charset="-128"/>
          <a:cs typeface="Arial" charset="0"/>
        </a:defRPr>
      </a:lvl4pPr>
      <a:lvl5pPr algn="l" rtl="0" eaLnBrk="1" fontAlgn="base" hangingPunct="1">
        <a:spcBef>
          <a:spcPct val="0"/>
        </a:spcBef>
        <a:spcAft>
          <a:spcPct val="0"/>
        </a:spcAft>
        <a:defRPr sz="2194">
          <a:solidFill>
            <a:srgbClr val="0070C0"/>
          </a:solidFill>
          <a:latin typeface="Arial" charset="0"/>
          <a:ea typeface="MS PGothic" pitchFamily="34" charset="-128"/>
          <a:cs typeface="Arial" charset="0"/>
        </a:defRPr>
      </a:lvl5pPr>
      <a:lvl6pPr marL="455966" algn="l" rtl="0" eaLnBrk="1" fontAlgn="base" hangingPunct="1">
        <a:spcBef>
          <a:spcPct val="0"/>
        </a:spcBef>
        <a:spcAft>
          <a:spcPct val="0"/>
        </a:spcAft>
        <a:defRPr sz="2194" b="1">
          <a:solidFill>
            <a:schemeClr val="bg1"/>
          </a:solidFill>
          <a:latin typeface="Verdana" pitchFamily="34" charset="0"/>
        </a:defRPr>
      </a:lvl6pPr>
      <a:lvl7pPr marL="911931" algn="l" rtl="0" eaLnBrk="1" fontAlgn="base" hangingPunct="1">
        <a:spcBef>
          <a:spcPct val="0"/>
        </a:spcBef>
        <a:spcAft>
          <a:spcPct val="0"/>
        </a:spcAft>
        <a:defRPr sz="2194" b="1">
          <a:solidFill>
            <a:schemeClr val="bg1"/>
          </a:solidFill>
          <a:latin typeface="Verdana" pitchFamily="34" charset="0"/>
        </a:defRPr>
      </a:lvl7pPr>
      <a:lvl8pPr marL="1367897" algn="l" rtl="0" eaLnBrk="1" fontAlgn="base" hangingPunct="1">
        <a:spcBef>
          <a:spcPct val="0"/>
        </a:spcBef>
        <a:spcAft>
          <a:spcPct val="0"/>
        </a:spcAft>
        <a:defRPr sz="2194" b="1">
          <a:solidFill>
            <a:schemeClr val="bg1"/>
          </a:solidFill>
          <a:latin typeface="Verdana" pitchFamily="34" charset="0"/>
        </a:defRPr>
      </a:lvl8pPr>
      <a:lvl9pPr marL="1823862" algn="l" rtl="0" eaLnBrk="1" fontAlgn="base" hangingPunct="1">
        <a:spcBef>
          <a:spcPct val="0"/>
        </a:spcBef>
        <a:spcAft>
          <a:spcPct val="0"/>
        </a:spcAft>
        <a:defRPr sz="2194" b="1">
          <a:solidFill>
            <a:schemeClr val="bg1"/>
          </a:solidFill>
          <a:latin typeface="Verdana" pitchFamily="34" charset="0"/>
        </a:defRPr>
      </a:lvl9pPr>
    </p:titleStyle>
    <p:bodyStyle>
      <a:lvl1pPr marL="341974" indent="-341974" algn="l" rtl="0" eaLnBrk="1" fontAlgn="base" hangingPunct="1">
        <a:lnSpc>
          <a:spcPct val="119000"/>
        </a:lnSpc>
        <a:spcBef>
          <a:spcPct val="20000"/>
        </a:spcBef>
        <a:spcAft>
          <a:spcPct val="0"/>
        </a:spcAft>
        <a:buClr>
          <a:schemeClr val="accent1"/>
        </a:buClr>
        <a:buFont typeface="Verdana" charset="0"/>
        <a:defRPr sz="1795">
          <a:solidFill>
            <a:srgbClr val="8197A6"/>
          </a:solidFill>
          <a:latin typeface="Arial" charset="0"/>
          <a:ea typeface="MS PGothic" pitchFamily="34" charset="-128"/>
          <a:cs typeface="Arial" charset="0"/>
        </a:defRPr>
      </a:lvl1pPr>
      <a:lvl2pPr marL="805856" indent="-349891" algn="l" rtl="0" eaLnBrk="1" fontAlgn="base" hangingPunct="1">
        <a:lnSpc>
          <a:spcPct val="119000"/>
        </a:lnSpc>
        <a:spcBef>
          <a:spcPct val="20000"/>
        </a:spcBef>
        <a:spcAft>
          <a:spcPct val="0"/>
        </a:spcAft>
        <a:buClr>
          <a:schemeClr val="accent1"/>
        </a:buClr>
        <a:buFont typeface="+mj-lt" charset="0"/>
        <a:defRPr sz="1795">
          <a:solidFill>
            <a:srgbClr val="8197A6"/>
          </a:solidFill>
          <a:latin typeface="Arial" charset="0"/>
          <a:ea typeface="MS PGothic" pitchFamily="34" charset="-128"/>
          <a:cs typeface="Arial" charset="0"/>
        </a:defRPr>
      </a:lvl2pPr>
      <a:lvl3pPr marL="1402727" indent="-490796" algn="l" rtl="0" eaLnBrk="1" fontAlgn="base" hangingPunct="1">
        <a:lnSpc>
          <a:spcPct val="119000"/>
        </a:lnSpc>
        <a:spcBef>
          <a:spcPct val="20000"/>
        </a:spcBef>
        <a:spcAft>
          <a:spcPct val="0"/>
        </a:spcAft>
        <a:buClr>
          <a:schemeClr val="accent1"/>
        </a:buClr>
        <a:buFont typeface="+mj-lt" charset="0"/>
        <a:defRPr sz="1795">
          <a:solidFill>
            <a:srgbClr val="8197A6"/>
          </a:solidFill>
          <a:latin typeface="Arial" charset="0"/>
          <a:ea typeface="MS PGothic" pitchFamily="34" charset="-128"/>
          <a:cs typeface="Arial" charset="0"/>
        </a:defRPr>
      </a:lvl3pPr>
      <a:lvl4pPr marL="1999599" indent="-631703" algn="l" rtl="0" eaLnBrk="1" fontAlgn="base" hangingPunct="1">
        <a:lnSpc>
          <a:spcPct val="119000"/>
        </a:lnSpc>
        <a:spcBef>
          <a:spcPct val="20000"/>
        </a:spcBef>
        <a:spcAft>
          <a:spcPct val="0"/>
        </a:spcAft>
        <a:buClr>
          <a:schemeClr val="accent1"/>
        </a:buClr>
        <a:buFont typeface="+mj-lt" charset="0"/>
        <a:defRPr sz="1795">
          <a:solidFill>
            <a:srgbClr val="8197A6"/>
          </a:solidFill>
          <a:latin typeface="Arial" charset="0"/>
          <a:ea typeface="MS PGothic" pitchFamily="34" charset="-128"/>
          <a:cs typeface="Arial" charset="0"/>
        </a:defRPr>
      </a:lvl4pPr>
      <a:lvl5pPr marL="2596471" indent="-772608" algn="l" rtl="0" eaLnBrk="1" fontAlgn="base" hangingPunct="1">
        <a:lnSpc>
          <a:spcPct val="119000"/>
        </a:lnSpc>
        <a:spcBef>
          <a:spcPct val="20000"/>
        </a:spcBef>
        <a:spcAft>
          <a:spcPct val="0"/>
        </a:spcAft>
        <a:buClr>
          <a:schemeClr val="accent1"/>
        </a:buClr>
        <a:buFont typeface="+mj-lt" charset="0"/>
        <a:defRPr sz="1795">
          <a:solidFill>
            <a:srgbClr val="8197A6"/>
          </a:solidFill>
          <a:latin typeface="Arial" charset="0"/>
          <a:ea typeface="MS PGothic" pitchFamily="34" charset="-128"/>
          <a:cs typeface="Arial" charset="0"/>
        </a:defRPr>
      </a:lvl5pPr>
      <a:lvl6pPr marL="3470405" indent="-41796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6pPr>
      <a:lvl7pPr marL="3926370" indent="-41796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7pPr>
      <a:lvl8pPr marL="4382336" indent="-41796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8pPr>
      <a:lvl9pPr marL="4838301" indent="-41796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9pPr>
    </p:bodyStyle>
    <p:otherStyle>
      <a:defPPr>
        <a:defRPr lang="en-US"/>
      </a:defPPr>
      <a:lvl1pPr marL="0" algn="l" defTabSz="911931" rtl="0" eaLnBrk="1" latinLnBrk="0" hangingPunct="1">
        <a:defRPr sz="1795" kern="1200">
          <a:solidFill>
            <a:schemeClr val="tx1"/>
          </a:solidFill>
          <a:latin typeface="+mn-lt"/>
          <a:ea typeface="+mn-ea"/>
          <a:cs typeface="+mn-cs"/>
        </a:defRPr>
      </a:lvl1pPr>
      <a:lvl2pPr marL="455966" algn="l" defTabSz="911931" rtl="0" eaLnBrk="1" latinLnBrk="0" hangingPunct="1">
        <a:defRPr sz="1795" kern="1200">
          <a:solidFill>
            <a:schemeClr val="tx1"/>
          </a:solidFill>
          <a:latin typeface="+mn-lt"/>
          <a:ea typeface="+mn-ea"/>
          <a:cs typeface="+mn-cs"/>
        </a:defRPr>
      </a:lvl2pPr>
      <a:lvl3pPr marL="911931" algn="l" defTabSz="911931" rtl="0" eaLnBrk="1" latinLnBrk="0" hangingPunct="1">
        <a:defRPr sz="1795" kern="1200">
          <a:solidFill>
            <a:schemeClr val="tx1"/>
          </a:solidFill>
          <a:latin typeface="+mn-lt"/>
          <a:ea typeface="+mn-ea"/>
          <a:cs typeface="+mn-cs"/>
        </a:defRPr>
      </a:lvl3pPr>
      <a:lvl4pPr marL="1367897" algn="l" defTabSz="911931" rtl="0" eaLnBrk="1" latinLnBrk="0" hangingPunct="1">
        <a:defRPr sz="1795" kern="1200">
          <a:solidFill>
            <a:schemeClr val="tx1"/>
          </a:solidFill>
          <a:latin typeface="+mn-lt"/>
          <a:ea typeface="+mn-ea"/>
          <a:cs typeface="+mn-cs"/>
        </a:defRPr>
      </a:lvl4pPr>
      <a:lvl5pPr marL="1823862" algn="l" defTabSz="911931" rtl="0" eaLnBrk="1" latinLnBrk="0" hangingPunct="1">
        <a:defRPr sz="1795" kern="1200">
          <a:solidFill>
            <a:schemeClr val="tx1"/>
          </a:solidFill>
          <a:latin typeface="+mn-lt"/>
          <a:ea typeface="+mn-ea"/>
          <a:cs typeface="+mn-cs"/>
        </a:defRPr>
      </a:lvl5pPr>
      <a:lvl6pPr marL="2279828" algn="l" defTabSz="911931" rtl="0" eaLnBrk="1" latinLnBrk="0" hangingPunct="1">
        <a:defRPr sz="1795" kern="1200">
          <a:solidFill>
            <a:schemeClr val="tx1"/>
          </a:solidFill>
          <a:latin typeface="+mn-lt"/>
          <a:ea typeface="+mn-ea"/>
          <a:cs typeface="+mn-cs"/>
        </a:defRPr>
      </a:lvl6pPr>
      <a:lvl7pPr marL="2735793" algn="l" defTabSz="911931" rtl="0" eaLnBrk="1" latinLnBrk="0" hangingPunct="1">
        <a:defRPr sz="1795" kern="1200">
          <a:solidFill>
            <a:schemeClr val="tx1"/>
          </a:solidFill>
          <a:latin typeface="+mn-lt"/>
          <a:ea typeface="+mn-ea"/>
          <a:cs typeface="+mn-cs"/>
        </a:defRPr>
      </a:lvl7pPr>
      <a:lvl8pPr marL="3191759" algn="l" defTabSz="911931" rtl="0" eaLnBrk="1" latinLnBrk="0" hangingPunct="1">
        <a:defRPr sz="1795" kern="1200">
          <a:solidFill>
            <a:schemeClr val="tx1"/>
          </a:solidFill>
          <a:latin typeface="+mn-lt"/>
          <a:ea typeface="+mn-ea"/>
          <a:cs typeface="+mn-cs"/>
        </a:defRPr>
      </a:lvl8pPr>
      <a:lvl9pPr marL="3647724" algn="l" defTabSz="911931" rtl="0" eaLnBrk="1" latinLnBrk="0" hangingPunct="1">
        <a:defRPr sz="179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5.png"/><Relationship Id="rId4" Type="http://schemas.openxmlformats.org/officeDocument/2006/relationships/image" Target="../media/image24.png"/></Relationships>
</file>

<file path=ppt/slides/_rels/slide2.xml.rels><?xml version="1.0" encoding="UTF-8" standalone="yes"?>
<Relationships xmlns="http://schemas.openxmlformats.org/package/2006/relationships"><Relationship Id="rId8" Type="http://schemas.openxmlformats.org/officeDocument/2006/relationships/image" Target="../media/image30.jpeg"/><Relationship Id="rId13" Type="http://schemas.openxmlformats.org/officeDocument/2006/relationships/image" Target="../media/image35.jpeg"/><Relationship Id="rId3" Type="http://schemas.microsoft.com/office/2018/10/relationships/comments" Target="../comments/modernComment_7FFFFD65_46F88F4C.xml"/><Relationship Id="rId7" Type="http://schemas.openxmlformats.org/officeDocument/2006/relationships/image" Target="../media/image29.png"/><Relationship Id="rId12" Type="http://schemas.openxmlformats.org/officeDocument/2006/relationships/image" Target="../media/image34.jpeg"/><Relationship Id="rId2" Type="http://schemas.openxmlformats.org/officeDocument/2006/relationships/notesSlide" Target="../notesSlides/notesSlide2.xml"/><Relationship Id="rId1" Type="http://schemas.openxmlformats.org/officeDocument/2006/relationships/slideLayout" Target="../slideLayouts/slideLayout30.xml"/><Relationship Id="rId6" Type="http://schemas.openxmlformats.org/officeDocument/2006/relationships/image" Target="../media/image28.jpeg"/><Relationship Id="rId11" Type="http://schemas.openxmlformats.org/officeDocument/2006/relationships/image" Target="../media/image33.jpeg"/><Relationship Id="rId5" Type="http://schemas.openxmlformats.org/officeDocument/2006/relationships/image" Target="../media/image27.jpeg"/><Relationship Id="rId15" Type="http://schemas.openxmlformats.org/officeDocument/2006/relationships/image" Target="../media/image37.png"/><Relationship Id="rId10" Type="http://schemas.openxmlformats.org/officeDocument/2006/relationships/image" Target="../media/image32.jpeg"/><Relationship Id="rId4" Type="http://schemas.openxmlformats.org/officeDocument/2006/relationships/image" Target="../media/image26.jpeg"/><Relationship Id="rId9" Type="http://schemas.openxmlformats.org/officeDocument/2006/relationships/image" Target="../media/image31.jpeg"/><Relationship Id="rId14" Type="http://schemas.openxmlformats.org/officeDocument/2006/relationships/image" Target="../media/image36.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8.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4.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53.png"/><Relationship Id="rId2" Type="http://schemas.microsoft.com/office/2018/10/relationships/comments" Target="../comments/modernComment_102_926ED98C.xml"/><Relationship Id="rId1" Type="http://schemas.openxmlformats.org/officeDocument/2006/relationships/slideLayout" Target="../slideLayouts/slideLayout8.xml"/><Relationship Id="rId6" Type="http://schemas.openxmlformats.org/officeDocument/2006/relationships/diagramColors" Target="../diagrams/colors1.xml"/><Relationship Id="rId11" Type="http://schemas.microsoft.com/office/2007/relationships/hdphoto" Target="../media/hdphoto3.wdp"/><Relationship Id="rId5" Type="http://schemas.openxmlformats.org/officeDocument/2006/relationships/diagramQuickStyle" Target="../diagrams/quickStyle1.xml"/><Relationship Id="rId10" Type="http://schemas.openxmlformats.org/officeDocument/2006/relationships/image" Target="../media/image52.png"/><Relationship Id="rId4" Type="http://schemas.openxmlformats.org/officeDocument/2006/relationships/diagramLayout" Target="../diagrams/layout1.xml"/><Relationship Id="rId9" Type="http://schemas.microsoft.com/office/2007/relationships/hdphoto" Target="../media/hdphoto2.wdp"/><Relationship Id="rId14" Type="http://schemas.openxmlformats.org/officeDocument/2006/relationships/image" Target="../media/image55.png"/></Relationships>
</file>

<file path=ppt/slides/_rels/slide8.xml.rels><?xml version="1.0" encoding="UTF-8" standalone="yes"?>
<Relationships xmlns="http://schemas.openxmlformats.org/package/2006/relationships"><Relationship Id="rId3" Type="http://schemas.openxmlformats.org/officeDocument/2006/relationships/image" Target="../media/image56.emf"/><Relationship Id="rId2" Type="http://schemas.microsoft.com/office/2018/10/relationships/comments" Target="../comments/modernComment_104_F0AC6F30.xml"/><Relationship Id="rId1" Type="http://schemas.openxmlformats.org/officeDocument/2006/relationships/slideLayout" Target="../slideLayouts/slideLayout8.xml"/><Relationship Id="rId5" Type="http://schemas.openxmlformats.org/officeDocument/2006/relationships/image" Target="../media/image58.png"/><Relationship Id="rId4" Type="http://schemas.openxmlformats.org/officeDocument/2006/relationships/image" Target="../media/image57.png"/></Relationships>
</file>

<file path=ppt/slides/_rels/slide9.xml.rels><?xml version="1.0" encoding="UTF-8" standalone="yes"?>
<Relationships xmlns="http://schemas.openxmlformats.org/package/2006/relationships"><Relationship Id="rId3" Type="http://schemas.microsoft.com/office/2018/10/relationships/comments" Target="../comments/modernComment_12F_8DA587F5.xml"/><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hyperlink" Target="https://ideas.esa.int/core/servlet/hype/IMT?userAction=Browse&amp;templateName=&amp;documentId=c80f8b3eb8c33321d06afd148d86ee44" TargetMode="External"/><Relationship Id="rId4" Type="http://schemas.openxmlformats.org/officeDocument/2006/relationships/image" Target="../media/image59.pn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60.png"/><Relationship Id="rId2" Type="http://schemas.openxmlformats.org/officeDocument/2006/relationships/diagramData" Target="../diagrams/data2.xml"/><Relationship Id="rId1" Type="http://schemas.openxmlformats.org/officeDocument/2006/relationships/slideLayout" Target="../slideLayouts/slideLayout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eg"/><Relationship Id="rId1" Type="http://schemas.openxmlformats.org/officeDocument/2006/relationships/slideLayout" Target="../slideLayouts/slideLayout8.xml"/><Relationship Id="rId4" Type="http://schemas.openxmlformats.org/officeDocument/2006/relationships/image" Target="../media/image63.png"/></Relationships>
</file>

<file path=ppt/slides/_rels/slide1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8.xml"/><Relationship Id="rId5" Type="http://schemas.openxmlformats.org/officeDocument/2006/relationships/image" Target="../media/image65.jpeg"/><Relationship Id="rId4" Type="http://schemas.openxmlformats.org/officeDocument/2006/relationships/image" Target="../media/image64.jpeg"/></Relationships>
</file>

<file path=ppt/slides/_rels/slide1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5.png"/><Relationship Id="rId1" Type="http://schemas.openxmlformats.org/officeDocument/2006/relationships/slideLayout" Target="../slideLayouts/slideLayout38.xml"/></Relationships>
</file>

<file path=ppt/slides/_rels/slide16.xml.rels><?xml version="1.0" encoding="UTF-8" standalone="yes"?>
<Relationships xmlns="http://schemas.openxmlformats.org/package/2006/relationships"><Relationship Id="rId8" Type="http://schemas.openxmlformats.org/officeDocument/2006/relationships/image" Target="../media/image67.svg"/><Relationship Id="rId13" Type="http://schemas.openxmlformats.org/officeDocument/2006/relationships/image" Target="../media/image72.svg"/><Relationship Id="rId3" Type="http://schemas.openxmlformats.org/officeDocument/2006/relationships/hyperlink" Target="mailto:cleanspace@esa.int" TargetMode="External"/><Relationship Id="rId7" Type="http://schemas.openxmlformats.org/officeDocument/2006/relationships/hyperlink" Target="https://www.responsiblespacesector.com/" TargetMode="External"/><Relationship Id="rId12" Type="http://schemas.openxmlformats.org/officeDocument/2006/relationships/image" Target="../media/image71.svg"/><Relationship Id="rId2" Type="http://schemas.openxmlformats.org/officeDocument/2006/relationships/hyperlink" Target="https://blogs.esa.int/cleanspace/" TargetMode="External"/><Relationship Id="rId1" Type="http://schemas.openxmlformats.org/officeDocument/2006/relationships/slideLayout" Target="../slideLayouts/slideLayout8.xml"/><Relationship Id="rId6" Type="http://schemas.openxmlformats.org/officeDocument/2006/relationships/hyperlink" Target="https://www.linkedin.com/company/esa-responsibility-and-sustainability/" TargetMode="External"/><Relationship Id="rId11" Type="http://schemas.openxmlformats.org/officeDocument/2006/relationships/image" Target="../media/image70.svg"/><Relationship Id="rId5" Type="http://schemas.openxmlformats.org/officeDocument/2006/relationships/hyperlink" Target="https://fr.linkedin.com/showcase/esa-clean-space" TargetMode="External"/><Relationship Id="rId15" Type="http://schemas.openxmlformats.org/officeDocument/2006/relationships/image" Target="../media/image47.png"/><Relationship Id="rId10" Type="http://schemas.openxmlformats.org/officeDocument/2006/relationships/image" Target="../media/image69.png"/><Relationship Id="rId4" Type="http://schemas.openxmlformats.org/officeDocument/2006/relationships/hyperlink" Target="mailto:esa.susrainability@esa.int" TargetMode="External"/><Relationship Id="rId9" Type="http://schemas.openxmlformats.org/officeDocument/2006/relationships/image" Target="../media/image68.svg"/><Relationship Id="rId14" Type="http://schemas.openxmlformats.org/officeDocument/2006/relationships/image" Target="../media/image73.png"/></Relationships>
</file>

<file path=ppt/slides/_rels/slide17.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diagramData" Target="../diagrams/data4.xml"/><Relationship Id="rId7" Type="http://schemas.microsoft.com/office/2007/relationships/diagramDrawing" Target="../diagrams/drawing4.xml"/><Relationship Id="rId2" Type="http://schemas.microsoft.com/office/2018/10/relationships/comments" Target="../comments/modernComment_105_3201A134.xml"/><Relationship Id="rId1" Type="http://schemas.openxmlformats.org/officeDocument/2006/relationships/slideLayout" Target="../slideLayouts/slideLayout8.xml"/><Relationship Id="rId6" Type="http://schemas.openxmlformats.org/officeDocument/2006/relationships/diagramColors" Target="../diagrams/colors4.xml"/><Relationship Id="rId5" Type="http://schemas.openxmlformats.org/officeDocument/2006/relationships/diagramQuickStyle" Target="../diagrams/quickStyle4.xml"/><Relationship Id="rId10" Type="http://schemas.openxmlformats.org/officeDocument/2006/relationships/image" Target="../media/image59.png"/><Relationship Id="rId4" Type="http://schemas.openxmlformats.org/officeDocument/2006/relationships/diagramLayout" Target="../diagrams/layout4.xml"/><Relationship Id="rId9" Type="http://schemas.openxmlformats.org/officeDocument/2006/relationships/image" Target="../media/image7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76.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C9C19-925A-C952-B48D-0E5D344E1BC5}"/>
            </a:ext>
          </a:extLst>
        </p:cNvPr>
        <p:cNvGrpSpPr/>
        <p:nvPr/>
      </p:nvGrpSpPr>
      <p:grpSpPr>
        <a:xfrm>
          <a:off x="0" y="0"/>
          <a:ext cx="0" cy="0"/>
          <a:chOff x="0" y="0"/>
          <a:chExt cx="0" cy="0"/>
        </a:xfrm>
      </p:grpSpPr>
      <p:pic>
        <p:nvPicPr>
          <p:cNvPr id="7" name="Picture 6" descr="A view of the earth from space&#10;&#10;AI-generated content may be incorrect.">
            <a:extLst>
              <a:ext uri="{FF2B5EF4-FFF2-40B4-BE49-F238E27FC236}">
                <a16:creationId xmlns:a16="http://schemas.microsoft.com/office/drawing/2014/main" id="{EC8B0DA4-9B1F-707D-4B19-0110BDC634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351"/>
            <a:ext cx="12192000" cy="6839299"/>
          </a:xfrm>
          <a:prstGeom prst="rect">
            <a:avLst/>
          </a:prstGeom>
        </p:spPr>
      </p:pic>
      <p:sp>
        <p:nvSpPr>
          <p:cNvPr id="16" name="Triangle 15">
            <a:extLst>
              <a:ext uri="{FF2B5EF4-FFF2-40B4-BE49-F238E27FC236}">
                <a16:creationId xmlns:a16="http://schemas.microsoft.com/office/drawing/2014/main" id="{A4BF85EC-DF78-8D98-99F8-D9BB65067D42}"/>
              </a:ext>
            </a:extLst>
          </p:cNvPr>
          <p:cNvSpPr/>
          <p:nvPr/>
        </p:nvSpPr>
        <p:spPr>
          <a:xfrm>
            <a:off x="9214286" y="3429000"/>
            <a:ext cx="1491508" cy="3419649"/>
          </a:xfrm>
          <a:prstGeom prst="triangle">
            <a:avLst>
              <a:gd name="adj" fmla="val 100000"/>
            </a:avLst>
          </a:prstGeom>
          <a:solidFill>
            <a:schemeClr val="tx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17" name="Triangle 16">
            <a:extLst>
              <a:ext uri="{FF2B5EF4-FFF2-40B4-BE49-F238E27FC236}">
                <a16:creationId xmlns:a16="http://schemas.microsoft.com/office/drawing/2014/main" id="{040FA149-CC27-F947-D721-091ED9A07EC3}"/>
              </a:ext>
            </a:extLst>
          </p:cNvPr>
          <p:cNvSpPr/>
          <p:nvPr/>
        </p:nvSpPr>
        <p:spPr>
          <a:xfrm rot="10800000">
            <a:off x="10700492" y="9351"/>
            <a:ext cx="1491508" cy="3419649"/>
          </a:xfrm>
          <a:prstGeom prst="triangle">
            <a:avLst>
              <a:gd name="adj" fmla="val 100000"/>
            </a:avLst>
          </a:prstGeom>
          <a:solidFill>
            <a:schemeClr val="tx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pic>
        <p:nvPicPr>
          <p:cNvPr id="2" name="Picture 1">
            <a:extLst>
              <a:ext uri="{FF2B5EF4-FFF2-40B4-BE49-F238E27FC236}">
                <a16:creationId xmlns:a16="http://schemas.microsoft.com/office/drawing/2014/main" id="{E8FC8F56-0063-783E-428E-6E96EA3EE6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398" y="456805"/>
            <a:ext cx="2138325" cy="2138325"/>
          </a:xfrm>
          <a:prstGeom prst="rect">
            <a:avLst/>
          </a:prstGeom>
        </p:spPr>
      </p:pic>
      <p:sp>
        <p:nvSpPr>
          <p:cNvPr id="4" name="TextBox 3">
            <a:extLst>
              <a:ext uri="{FF2B5EF4-FFF2-40B4-BE49-F238E27FC236}">
                <a16:creationId xmlns:a16="http://schemas.microsoft.com/office/drawing/2014/main" id="{49F92813-5A39-910F-E28A-E6B786CBF925}"/>
              </a:ext>
            </a:extLst>
          </p:cNvPr>
          <p:cNvSpPr txBox="1"/>
          <p:nvPr/>
        </p:nvSpPr>
        <p:spPr>
          <a:xfrm>
            <a:off x="523996" y="6084204"/>
            <a:ext cx="2551097" cy="614014"/>
          </a:xfrm>
          <a:prstGeom prst="rect">
            <a:avLst/>
          </a:prstGeom>
          <a:noFill/>
        </p:spPr>
        <p:txBody>
          <a:bodyPr wrap="square" rtlCol="0">
            <a:spAutoFit/>
          </a:bodyPr>
          <a:lstStyle/>
          <a:p>
            <a:r>
              <a:rPr lang="en-GB" sz="1695" b="1">
                <a:solidFill>
                  <a:schemeClr val="bg1"/>
                </a:solidFill>
                <a:latin typeface="NotesEsa" panose="02000506030000020004" pitchFamily="2" charset="77"/>
              </a:rPr>
              <a:t>E</a:t>
            </a:r>
            <a:r>
              <a:rPr lang="en-IT" sz="1695" b="1">
                <a:solidFill>
                  <a:schemeClr val="bg1"/>
                </a:solidFill>
                <a:latin typeface="NotesEsa" panose="02000506030000020004" pitchFamily="2" charset="77"/>
              </a:rPr>
              <a:t>UROPEAN SPACE AGENCY</a:t>
            </a:r>
          </a:p>
        </p:txBody>
      </p:sp>
      <p:sp>
        <p:nvSpPr>
          <p:cNvPr id="5" name="TextBox 4">
            <a:extLst>
              <a:ext uri="{FF2B5EF4-FFF2-40B4-BE49-F238E27FC236}">
                <a16:creationId xmlns:a16="http://schemas.microsoft.com/office/drawing/2014/main" id="{BF80314C-76FA-8EF7-C542-8AEC7CF61FD5}"/>
              </a:ext>
            </a:extLst>
          </p:cNvPr>
          <p:cNvSpPr txBox="1"/>
          <p:nvPr/>
        </p:nvSpPr>
        <p:spPr>
          <a:xfrm>
            <a:off x="984070" y="3765523"/>
            <a:ext cx="10683934" cy="2578398"/>
          </a:xfrm>
          <a:prstGeom prst="rect">
            <a:avLst/>
          </a:prstGeom>
          <a:noFill/>
        </p:spPr>
        <p:txBody>
          <a:bodyPr wrap="square" rtlCol="0">
            <a:spAutoFit/>
          </a:bodyPr>
          <a:lstStyle/>
          <a:p>
            <a:pPr algn="ctr">
              <a:buClr>
                <a:srgbClr val="0098DB"/>
              </a:buClr>
              <a:defRPr/>
            </a:pPr>
            <a:r>
              <a:rPr lang="en-GB" sz="5385" b="1" kern="0">
                <a:solidFill>
                  <a:srgbClr val="FEFFFF"/>
                </a:solidFill>
                <a:latin typeface="Arial" panose="020B0604020202020204" pitchFamily="34" charset="0"/>
                <a:cs typeface="Arial" panose="020B0604020202020204" pitchFamily="34" charset="0"/>
              </a:rPr>
              <a:t>Welcome to the </a:t>
            </a:r>
          </a:p>
          <a:p>
            <a:pPr algn="ctr">
              <a:buClr>
                <a:srgbClr val="0098DB"/>
              </a:buClr>
              <a:defRPr/>
            </a:pPr>
            <a:r>
              <a:rPr lang="en-GB" sz="5385" b="1" kern="0">
                <a:solidFill>
                  <a:srgbClr val="FEFFFF"/>
                </a:solidFill>
                <a:latin typeface="Arial" panose="020B0604020202020204" pitchFamily="34" charset="0"/>
                <a:cs typeface="Arial" panose="020B0604020202020204" pitchFamily="34" charset="0"/>
              </a:rPr>
              <a:t>Clean Space Days 2026  </a:t>
            </a:r>
          </a:p>
          <a:p>
            <a:pPr algn="ctr">
              <a:buClr>
                <a:srgbClr val="0098DB"/>
              </a:buClr>
              <a:defRPr/>
            </a:pPr>
            <a:endParaRPr lang="en-GB" sz="5385" b="1" kern="0">
              <a:solidFill>
                <a:srgbClr val="FEFFFF"/>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6D9062F4-324C-E4E8-A48C-A1DD31FCFA4E}"/>
              </a:ext>
            </a:extLst>
          </p:cNvPr>
          <p:cNvSpPr txBox="1"/>
          <p:nvPr/>
        </p:nvSpPr>
        <p:spPr>
          <a:xfrm>
            <a:off x="8511816" y="5869209"/>
            <a:ext cx="3262076" cy="522002"/>
          </a:xfrm>
          <a:prstGeom prst="rect">
            <a:avLst/>
          </a:prstGeom>
          <a:noFill/>
        </p:spPr>
        <p:txBody>
          <a:bodyPr wrap="square" rtlCol="0">
            <a:spAutoFit/>
          </a:bodyPr>
          <a:lstStyle/>
          <a:p>
            <a:r>
              <a:rPr lang="en-US" sz="2792">
                <a:solidFill>
                  <a:schemeClr val="bg1"/>
                </a:solidFill>
                <a:latin typeface="Arial" panose="020B0604020202020204" pitchFamily="34" charset="0"/>
                <a:cs typeface="Arial" panose="020B0604020202020204" pitchFamily="34" charset="0"/>
              </a:rPr>
              <a:t>Ecodesign Team</a:t>
            </a:r>
          </a:p>
        </p:txBody>
      </p:sp>
      <p:sp>
        <p:nvSpPr>
          <p:cNvPr id="6" name="Text Box 58">
            <a:extLst>
              <a:ext uri="{FF2B5EF4-FFF2-40B4-BE49-F238E27FC236}">
                <a16:creationId xmlns:a16="http://schemas.microsoft.com/office/drawing/2014/main" id="{FC5FAE3C-84EB-1FAB-020B-1E0C85532787}"/>
              </a:ext>
            </a:extLst>
          </p:cNvPr>
          <p:cNvSpPr txBox="1">
            <a:spLocks noChangeArrowheads="1"/>
          </p:cNvSpPr>
          <p:nvPr/>
        </p:nvSpPr>
        <p:spPr bwMode="auto">
          <a:xfrm>
            <a:off x="4012800" y="61592"/>
            <a:ext cx="6688667" cy="214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anchor="b">
            <a:spAutoFit/>
          </a:bodyPr>
          <a:lstStyle/>
          <a:p>
            <a:pPr algn="r">
              <a:spcBef>
                <a:spcPct val="50000"/>
              </a:spcBef>
            </a:pPr>
            <a:r>
              <a:rPr lang="en-GB" sz="798" noProof="0">
                <a:solidFill>
                  <a:srgbClr val="8197A6"/>
                </a:solidFill>
                <a:latin typeface="Arial" panose="020B0604020202020204" pitchFamily="34" charset="0"/>
                <a:cs typeface="Arial" panose="020B0604020202020204" pitchFamily="34" charset="0"/>
              </a:rPr>
              <a:t>ESA UNCLASSIFIED – For ESA Official Use Only</a:t>
            </a:r>
          </a:p>
        </p:txBody>
      </p:sp>
      <p:sp>
        <p:nvSpPr>
          <p:cNvPr id="9" name="Oval 8">
            <a:extLst>
              <a:ext uri="{FF2B5EF4-FFF2-40B4-BE49-F238E27FC236}">
                <a16:creationId xmlns:a16="http://schemas.microsoft.com/office/drawing/2014/main" id="{E8A9D436-3446-E8D0-4969-9CDF01D08995}"/>
              </a:ext>
            </a:extLst>
          </p:cNvPr>
          <p:cNvSpPr/>
          <p:nvPr/>
        </p:nvSpPr>
        <p:spPr>
          <a:xfrm>
            <a:off x="9346606" y="521069"/>
            <a:ext cx="2007886" cy="2007886"/>
          </a:xfrm>
          <a:prstGeom prst="ellipse">
            <a:avLst/>
          </a:prstGeom>
          <a:solidFill>
            <a:srgbClr val="0032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2" descr="🔔📅 Save the date: the 2026 ESA Clean Space days will take place 29 June -  3 July, so mark your calendars! The yearly event is a must-attend gathering  for all space">
            <a:extLst>
              <a:ext uri="{FF2B5EF4-FFF2-40B4-BE49-F238E27FC236}">
                <a16:creationId xmlns:a16="http://schemas.microsoft.com/office/drawing/2014/main" id="{09F233AB-42B9-9772-1819-E6AA4AF3DF99}"/>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7869" b="71813" l="8750" r="84750">
                        <a14:foregroundMark x1="64625" y1="49701" x2="44500" y2="51096"/>
                        <a14:foregroundMark x1="44500" y1="51096" x2="46000" y2="63645"/>
                        <a14:foregroundMark x1="43625" y1="68825" x2="61375" y2="70916"/>
                        <a14:foregroundMark x1="61375" y1="70916" x2="75250" y2="57171"/>
                        <a14:foregroundMark x1="75250" y1="57171" x2="76375" y2="52988"/>
                        <a14:foregroundMark x1="48125" y1="12849" x2="48125" y2="12849"/>
                        <a14:foregroundMark x1="47125" y1="11454" x2="29125" y2="14741"/>
                        <a14:foregroundMark x1="29125" y1="14741" x2="28125" y2="15339"/>
                        <a14:foregroundMark x1="33875" y1="11952" x2="54375" y2="10359"/>
                        <a14:foregroundMark x1="54375" y1="10359" x2="62000" y2="11355"/>
                        <a14:foregroundMark x1="51000" y1="7968" x2="51000" y2="7968"/>
                        <a14:foregroundMark x1="78375" y1="24900" x2="82000" y2="32072"/>
                        <a14:foregroundMark x1="82625" y1="33167" x2="84750" y2="39044"/>
                        <a14:foregroundMark x1="78875" y1="57171" x2="68625" y2="68526"/>
                        <a14:foregroundMark x1="45750" y1="70518" x2="45750" y2="70518"/>
                        <a14:foregroundMark x1="47125" y1="70518" x2="64324" y2="71698"/>
                        <a14:foregroundMark x1="66605" y1="71174" x2="76375" y2="60857"/>
                        <a14:foregroundMark x1="8750" y1="37849" x2="10000" y2="42829"/>
                        <a14:backgroundMark x1="67500" y1="71813" x2="65000" y2="73406"/>
                        <a14:backgroundMark x1="67875" y1="74502" x2="66125" y2="75000"/>
                      </a14:backgroundRemoval>
                    </a14:imgEffect>
                  </a14:imgLayer>
                </a14:imgProps>
              </a:ext>
              <a:ext uri="{28A0092B-C50C-407E-A947-70E740481C1C}">
                <a14:useLocalDpi xmlns:a14="http://schemas.microsoft.com/office/drawing/2010/main" val="0"/>
              </a:ext>
            </a:extLst>
          </a:blip>
          <a:srcRect t="5142" r="10047" b="24766"/>
          <a:stretch>
            <a:fillRect/>
          </a:stretch>
        </p:blipFill>
        <p:spPr bwMode="auto">
          <a:xfrm>
            <a:off x="9346439" y="575591"/>
            <a:ext cx="1898842" cy="18988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3135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5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50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6AD3F-3CC8-8152-FEA0-A5848532FFF0}"/>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887D509E-1167-4DA7-B094-B59D36BA0DF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6623" y="828022"/>
            <a:ext cx="12158753" cy="6020628"/>
          </a:xfrm>
          <a:prstGeom prst="rect">
            <a:avLst/>
          </a:prstGeom>
        </p:spPr>
      </p:pic>
      <p:sp>
        <p:nvSpPr>
          <p:cNvPr id="12" name="Triangle 11">
            <a:extLst>
              <a:ext uri="{FF2B5EF4-FFF2-40B4-BE49-F238E27FC236}">
                <a16:creationId xmlns:a16="http://schemas.microsoft.com/office/drawing/2014/main" id="{58D6919F-EA56-43FE-0296-B6CC99A077FF}"/>
              </a:ext>
            </a:extLst>
          </p:cNvPr>
          <p:cNvSpPr/>
          <p:nvPr/>
        </p:nvSpPr>
        <p:spPr>
          <a:xfrm>
            <a:off x="9574966" y="3429000"/>
            <a:ext cx="1491508" cy="3419649"/>
          </a:xfrm>
          <a:prstGeom prst="triangle">
            <a:avLst>
              <a:gd name="adj" fmla="val 100000"/>
            </a:avLst>
          </a:prstGeom>
          <a:solidFill>
            <a:schemeClr val="tx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FEFFFF"/>
              </a:solidFill>
              <a:effectLst/>
              <a:uLnTx/>
              <a:uFillTx/>
              <a:latin typeface="Arial" panose="020B0604020202020204"/>
              <a:ea typeface="+mn-ea"/>
              <a:cs typeface="+mn-cs"/>
            </a:endParaRPr>
          </a:p>
        </p:txBody>
      </p:sp>
      <p:sp>
        <p:nvSpPr>
          <p:cNvPr id="13" name="Triangle 12">
            <a:extLst>
              <a:ext uri="{FF2B5EF4-FFF2-40B4-BE49-F238E27FC236}">
                <a16:creationId xmlns:a16="http://schemas.microsoft.com/office/drawing/2014/main" id="{ADAAEEC7-8C47-1CB3-4CF1-843D69F4D980}"/>
              </a:ext>
            </a:extLst>
          </p:cNvPr>
          <p:cNvSpPr/>
          <p:nvPr/>
        </p:nvSpPr>
        <p:spPr>
          <a:xfrm rot="10800000">
            <a:off x="10700492" y="9351"/>
            <a:ext cx="1491508" cy="3419649"/>
          </a:xfrm>
          <a:prstGeom prst="triangle">
            <a:avLst>
              <a:gd name="adj" fmla="val 100000"/>
            </a:avLst>
          </a:prstGeom>
          <a:solidFill>
            <a:schemeClr val="tx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FEFFFF"/>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6A169FA5-32FF-EB31-14F3-33D798D38044}"/>
              </a:ext>
            </a:extLst>
          </p:cNvPr>
          <p:cNvSpPr txBox="1"/>
          <p:nvPr/>
        </p:nvSpPr>
        <p:spPr>
          <a:xfrm>
            <a:off x="195996" y="6234635"/>
            <a:ext cx="2551097" cy="6140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95" b="1" i="0" u="none" strike="noStrike" kern="1200" cap="none" spc="0" normalizeH="0" baseline="0" noProof="0">
                <a:ln>
                  <a:noFill/>
                </a:ln>
                <a:solidFill>
                  <a:srgbClr val="FEFFFF"/>
                </a:solidFill>
                <a:effectLst/>
                <a:uLnTx/>
                <a:uFillTx/>
                <a:latin typeface="NotesEsa" panose="02000506030000020004" pitchFamily="2" charset="77"/>
                <a:ea typeface="+mn-ea"/>
                <a:cs typeface="+mn-cs"/>
              </a:rPr>
              <a:t>E</a:t>
            </a:r>
            <a:r>
              <a:rPr kumimoji="0" lang="en-IT" sz="1695" b="1" i="0" u="none" strike="noStrike" kern="1200" cap="none" spc="0" normalizeH="0" baseline="0" noProof="0">
                <a:ln>
                  <a:noFill/>
                </a:ln>
                <a:solidFill>
                  <a:srgbClr val="FEFFFF"/>
                </a:solidFill>
                <a:effectLst/>
                <a:uLnTx/>
                <a:uFillTx/>
                <a:latin typeface="NotesEsa" panose="02000506030000020004" pitchFamily="2" charset="77"/>
                <a:ea typeface="+mn-ea"/>
                <a:cs typeface="+mn-cs"/>
              </a:rPr>
              <a:t>UROPEAN SPACE AGENCY</a:t>
            </a:r>
          </a:p>
        </p:txBody>
      </p:sp>
      <p:sp>
        <p:nvSpPr>
          <p:cNvPr id="6" name="Text Box 58">
            <a:extLst>
              <a:ext uri="{FF2B5EF4-FFF2-40B4-BE49-F238E27FC236}">
                <a16:creationId xmlns:a16="http://schemas.microsoft.com/office/drawing/2014/main" id="{63AFC1A6-CDE5-9F36-8A0A-DCB2EA34C90D}"/>
              </a:ext>
            </a:extLst>
          </p:cNvPr>
          <p:cNvSpPr txBox="1">
            <a:spLocks noChangeArrowheads="1"/>
          </p:cNvSpPr>
          <p:nvPr/>
        </p:nvSpPr>
        <p:spPr bwMode="auto">
          <a:xfrm>
            <a:off x="5486709" y="96401"/>
            <a:ext cx="6688667" cy="214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anchor="b">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GB" sz="798" b="0" i="0" u="none" strike="noStrike" kern="1200" cap="none" spc="0" normalizeH="0" baseline="0" noProof="0">
                <a:ln>
                  <a:noFill/>
                </a:ln>
                <a:solidFill>
                  <a:srgbClr val="8197A6"/>
                </a:solidFill>
                <a:effectLst/>
                <a:uLnTx/>
                <a:uFillTx/>
                <a:latin typeface="Arial" panose="020B0604020202020204" pitchFamily="34" charset="0"/>
                <a:ea typeface="+mn-ea"/>
                <a:cs typeface="Arial" panose="020B0604020202020204" pitchFamily="34" charset="0"/>
              </a:rPr>
              <a:t>ESA UNCLASSIFIED – For ESA Official Use Only</a:t>
            </a:r>
          </a:p>
        </p:txBody>
      </p:sp>
      <p:sp>
        <p:nvSpPr>
          <p:cNvPr id="3" name="TextBox 2">
            <a:extLst>
              <a:ext uri="{FF2B5EF4-FFF2-40B4-BE49-F238E27FC236}">
                <a16:creationId xmlns:a16="http://schemas.microsoft.com/office/drawing/2014/main" id="{915F1B11-0C81-54DF-6F09-2B307BB4E6A1}"/>
              </a:ext>
            </a:extLst>
          </p:cNvPr>
          <p:cNvSpPr txBox="1"/>
          <p:nvPr/>
        </p:nvSpPr>
        <p:spPr>
          <a:xfrm>
            <a:off x="598246" y="964167"/>
            <a:ext cx="1555275" cy="719034"/>
          </a:xfrm>
          <a:prstGeom prst="rect">
            <a:avLst/>
          </a:prstGeom>
          <a:noFill/>
          <a:ln w="12700">
            <a:noFill/>
          </a:ln>
        </p:spPr>
        <p:txBody>
          <a:bodyPr wrap="square" lIns="36000" tIns="36000" rIns="36000" bIns="36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EFFFF"/>
                </a:solidFill>
                <a:effectLst/>
                <a:uLnTx/>
                <a:uFillTx/>
                <a:latin typeface="Arial" panose="020B0604020202020204"/>
                <a:ea typeface="+mn-ea"/>
                <a:cs typeface="Calibri"/>
              </a:rPr>
              <a:t>Ecodesign Coordinator &amp; Lead Engineer</a:t>
            </a:r>
            <a:endParaRPr kumimoji="0" lang="en-GB" sz="1400" b="1" i="0" u="none" strike="noStrike" kern="1200" cap="none" spc="0" normalizeH="0" baseline="0" noProof="0">
              <a:ln>
                <a:noFill/>
              </a:ln>
              <a:solidFill>
                <a:srgbClr val="FEFFFF"/>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9A985330-760D-9332-94FC-221F8AD95E21}"/>
              </a:ext>
            </a:extLst>
          </p:cNvPr>
          <p:cNvSpPr txBox="1"/>
          <p:nvPr/>
        </p:nvSpPr>
        <p:spPr>
          <a:xfrm>
            <a:off x="1994770" y="3029494"/>
            <a:ext cx="1181207" cy="442035"/>
          </a:xfrm>
          <a:prstGeom prst="rect">
            <a:avLst/>
          </a:prstGeom>
          <a:noFill/>
          <a:ln w="12700">
            <a:noFill/>
          </a:ln>
        </p:spPr>
        <p:txBody>
          <a:bodyPr wrap="square" lIns="36000" tIns="36000" rIns="36000" bIns="36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EFFFF"/>
                </a:solidFill>
                <a:effectLst/>
                <a:uLnTx/>
                <a:uFillTx/>
                <a:latin typeface="Arial" panose="020B0604020202020204"/>
                <a:ea typeface="+mn-ea"/>
                <a:cs typeface="Calibri"/>
              </a:rPr>
              <a:t>Sara MORALES</a:t>
            </a:r>
            <a:endParaRPr kumimoji="0" lang="en-GB" sz="1200" b="1" i="0" u="none" strike="noStrike" kern="1200" cap="none" spc="0" normalizeH="0" baseline="0" noProof="0">
              <a:ln>
                <a:noFill/>
              </a:ln>
              <a:solidFill>
                <a:srgbClr val="FEFFFF"/>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1EFB2163-9DB7-4BAE-5B09-8B5332525D12}"/>
              </a:ext>
            </a:extLst>
          </p:cNvPr>
          <p:cNvSpPr txBox="1"/>
          <p:nvPr/>
        </p:nvSpPr>
        <p:spPr>
          <a:xfrm>
            <a:off x="3233538" y="885522"/>
            <a:ext cx="3013410" cy="318924"/>
          </a:xfrm>
          <a:prstGeom prst="rect">
            <a:avLst/>
          </a:prstGeom>
          <a:noFill/>
          <a:ln w="12700">
            <a:noFill/>
          </a:ln>
        </p:spPr>
        <p:txBody>
          <a:bodyPr wrap="square" lIns="36000" tIns="36000" rIns="36000" bIns="36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EFFFF"/>
                </a:solidFill>
                <a:effectLst/>
                <a:uLnTx/>
                <a:uFillTx/>
                <a:latin typeface="Arial" panose="020B0604020202020204"/>
                <a:ea typeface="+mn-ea"/>
                <a:cs typeface="Calibri"/>
              </a:rPr>
              <a:t>Ecodesign Lead Engineers</a:t>
            </a:r>
            <a:endParaRPr kumimoji="0" lang="en-GB" sz="1600" b="1" i="0" u="none" strike="noStrike" kern="1200" cap="none" spc="0" normalizeH="0" baseline="0" noProof="0">
              <a:ln>
                <a:noFill/>
              </a:ln>
              <a:solidFill>
                <a:srgbClr val="FEFFFF"/>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54CF6E07-01E4-072A-E041-74A6778181D5}"/>
              </a:ext>
            </a:extLst>
          </p:cNvPr>
          <p:cNvSpPr txBox="1"/>
          <p:nvPr/>
        </p:nvSpPr>
        <p:spPr>
          <a:xfrm>
            <a:off x="4695578" y="2492524"/>
            <a:ext cx="1017737" cy="442035"/>
          </a:xfrm>
          <a:prstGeom prst="rect">
            <a:avLst/>
          </a:prstGeom>
          <a:noFill/>
          <a:ln w="12700">
            <a:noFill/>
          </a:ln>
        </p:spPr>
        <p:txBody>
          <a:bodyPr wrap="square" lIns="36000" tIns="36000" rIns="36000" bIns="36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EFFFF"/>
                </a:solidFill>
                <a:effectLst/>
                <a:uLnTx/>
                <a:uFillTx/>
                <a:latin typeface="Arial" panose="020B0604020202020204"/>
                <a:ea typeface="+mn-ea"/>
                <a:cs typeface="Calibri"/>
              </a:rPr>
              <a:t>Estefania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EFFFF"/>
                </a:solidFill>
                <a:effectLst/>
                <a:uLnTx/>
                <a:uFillTx/>
                <a:latin typeface="Arial" panose="020B0604020202020204"/>
                <a:ea typeface="+mn-ea"/>
                <a:cs typeface="Calibri"/>
              </a:rPr>
              <a:t>PADILLA</a:t>
            </a:r>
            <a:endParaRPr kumimoji="0" lang="en-GB" sz="1200" b="1" i="0" u="none" strike="noStrike" kern="1200" cap="none" spc="0" normalizeH="0" baseline="0" noProof="0">
              <a:ln>
                <a:noFill/>
              </a:ln>
              <a:solidFill>
                <a:srgbClr val="FEFFFF"/>
              </a:solidFill>
              <a:effectLst/>
              <a:uLnTx/>
              <a:uFillTx/>
              <a:latin typeface="Arial" panose="020B0604020202020204"/>
              <a:ea typeface="+mn-ea"/>
              <a:cs typeface="+mn-cs"/>
            </a:endParaRPr>
          </a:p>
        </p:txBody>
      </p:sp>
      <p:sp>
        <p:nvSpPr>
          <p:cNvPr id="14" name="TextBox 13">
            <a:extLst>
              <a:ext uri="{FF2B5EF4-FFF2-40B4-BE49-F238E27FC236}">
                <a16:creationId xmlns:a16="http://schemas.microsoft.com/office/drawing/2014/main" id="{F6D4829B-625E-2471-2CB6-334033956E65}"/>
              </a:ext>
            </a:extLst>
          </p:cNvPr>
          <p:cNvSpPr txBox="1"/>
          <p:nvPr/>
        </p:nvSpPr>
        <p:spPr>
          <a:xfrm>
            <a:off x="7606398" y="2553692"/>
            <a:ext cx="1238604" cy="442035"/>
          </a:xfrm>
          <a:prstGeom prst="rect">
            <a:avLst/>
          </a:prstGeom>
          <a:noFill/>
          <a:ln w="12700">
            <a:noFill/>
          </a:ln>
        </p:spPr>
        <p:txBody>
          <a:bodyPr wrap="square" lIns="36000" tIns="36000" rIns="36000" bIns="36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EFFFF"/>
                </a:solidFill>
                <a:effectLst/>
                <a:uLnTx/>
                <a:uFillTx/>
                <a:latin typeface="Arial" panose="020B0604020202020204"/>
                <a:ea typeface="+mn-ea"/>
                <a:cs typeface="Calibri"/>
              </a:rPr>
              <a:t>Enrico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EFFFF"/>
                </a:solidFill>
                <a:effectLst/>
                <a:uLnTx/>
                <a:uFillTx/>
                <a:latin typeface="Arial" panose="020B0604020202020204"/>
                <a:ea typeface="+mn-ea"/>
                <a:cs typeface="Calibri"/>
              </a:rPr>
              <a:t>TORMENA</a:t>
            </a:r>
            <a:endParaRPr kumimoji="0" lang="en-GB" sz="1200" b="1" i="0" u="none" strike="noStrike" kern="1200" cap="none" spc="0" normalizeH="0" baseline="0" noProof="0">
              <a:ln>
                <a:noFill/>
              </a:ln>
              <a:solidFill>
                <a:srgbClr val="FEFFFF"/>
              </a:solidFill>
              <a:effectLst/>
              <a:uLnTx/>
              <a:uFillTx/>
              <a:latin typeface="Arial" panose="020B0604020202020204"/>
              <a:ea typeface="+mn-ea"/>
              <a:cs typeface="+mn-cs"/>
            </a:endParaRPr>
          </a:p>
        </p:txBody>
      </p:sp>
      <p:pic>
        <p:nvPicPr>
          <p:cNvPr id="15" name="Picture 2">
            <a:extLst>
              <a:ext uri="{FF2B5EF4-FFF2-40B4-BE49-F238E27FC236}">
                <a16:creationId xmlns:a16="http://schemas.microsoft.com/office/drawing/2014/main" id="{D2C61C02-BD03-8C19-669E-14D168ADF1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470" b="2470"/>
          <a:stretch/>
        </p:blipFill>
        <p:spPr bwMode="auto">
          <a:xfrm>
            <a:off x="673146" y="1734169"/>
            <a:ext cx="1298137" cy="173736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Profile photo of Estefanía Padilla Gutiérrez">
            <a:extLst>
              <a:ext uri="{FF2B5EF4-FFF2-40B4-BE49-F238E27FC236}">
                <a16:creationId xmlns:a16="http://schemas.microsoft.com/office/drawing/2014/main" id="{965C4985-C9D7-AC69-90D2-E194B8932D12}"/>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2605" t="7840" r="23581" b="22967"/>
          <a:stretch>
            <a:fillRect/>
          </a:stretch>
        </p:blipFill>
        <p:spPr bwMode="auto">
          <a:xfrm>
            <a:off x="3233538" y="1224937"/>
            <a:ext cx="1280088" cy="164592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F60885E5-F9A0-4D54-AF08-644398CD8C5E}"/>
              </a:ext>
            </a:extLst>
          </p:cNvPr>
          <p:cNvPicPr>
            <a:picLocks noChangeAspect="1"/>
          </p:cNvPicPr>
          <p:nvPr/>
        </p:nvPicPr>
        <p:blipFill>
          <a:blip r:embed="rId7"/>
          <a:srcRect l="-694" r="-5033"/>
          <a:stretch>
            <a:fillRect/>
          </a:stretch>
        </p:blipFill>
        <p:spPr>
          <a:xfrm>
            <a:off x="6317852" y="1176113"/>
            <a:ext cx="1288546" cy="1737360"/>
          </a:xfrm>
          <a:prstGeom prst="rect">
            <a:avLst/>
          </a:prstGeom>
        </p:spPr>
      </p:pic>
      <p:sp>
        <p:nvSpPr>
          <p:cNvPr id="18" name="TextBox 17">
            <a:extLst>
              <a:ext uri="{FF2B5EF4-FFF2-40B4-BE49-F238E27FC236}">
                <a16:creationId xmlns:a16="http://schemas.microsoft.com/office/drawing/2014/main" id="{99DC4D65-8C6B-C5EC-1011-A6A82C5212B1}"/>
              </a:ext>
            </a:extLst>
          </p:cNvPr>
          <p:cNvSpPr txBox="1"/>
          <p:nvPr/>
        </p:nvSpPr>
        <p:spPr>
          <a:xfrm>
            <a:off x="4621524" y="4275394"/>
            <a:ext cx="1258735" cy="442035"/>
          </a:xfrm>
          <a:prstGeom prst="rect">
            <a:avLst/>
          </a:prstGeom>
          <a:noFill/>
          <a:ln w="12700">
            <a:noFill/>
          </a:ln>
        </p:spPr>
        <p:txBody>
          <a:bodyPr wrap="square" lIns="36000" tIns="36000" rIns="36000" bIns="36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EFFFF"/>
                </a:solidFill>
                <a:effectLst/>
                <a:uLnTx/>
                <a:uFillTx/>
                <a:latin typeface="Arial" panose="020B0604020202020204"/>
                <a:ea typeface="+mn-ea"/>
                <a:cs typeface="Calibri"/>
              </a:rPr>
              <a:t>Tommaso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EFFFF"/>
                </a:solidFill>
                <a:effectLst/>
                <a:uLnTx/>
                <a:uFillTx/>
                <a:latin typeface="Arial" panose="020B0604020202020204"/>
                <a:ea typeface="+mn-ea"/>
                <a:cs typeface="Calibri"/>
              </a:rPr>
              <a:t>TURCHETTO</a:t>
            </a:r>
            <a:endParaRPr kumimoji="0" lang="en-GB" sz="1200" b="1" i="0" u="none" strike="noStrike" kern="1200" cap="none" spc="0" normalizeH="0" baseline="0" noProof="0">
              <a:ln>
                <a:noFill/>
              </a:ln>
              <a:solidFill>
                <a:srgbClr val="FEFFFF"/>
              </a:solidFill>
              <a:effectLst/>
              <a:uLnTx/>
              <a:uFillTx/>
              <a:latin typeface="Arial" panose="020B0604020202020204"/>
              <a:ea typeface="+mn-ea"/>
              <a:cs typeface="+mn-cs"/>
            </a:endParaRPr>
          </a:p>
        </p:txBody>
      </p:sp>
      <p:sp>
        <p:nvSpPr>
          <p:cNvPr id="19" name="TextBox 18">
            <a:extLst>
              <a:ext uri="{FF2B5EF4-FFF2-40B4-BE49-F238E27FC236}">
                <a16:creationId xmlns:a16="http://schemas.microsoft.com/office/drawing/2014/main" id="{AE0840AF-AA97-1E1E-837C-61E4187736C3}"/>
              </a:ext>
            </a:extLst>
          </p:cNvPr>
          <p:cNvSpPr txBox="1"/>
          <p:nvPr/>
        </p:nvSpPr>
        <p:spPr>
          <a:xfrm>
            <a:off x="7704971" y="4344998"/>
            <a:ext cx="1083379" cy="442035"/>
          </a:xfrm>
          <a:prstGeom prst="rect">
            <a:avLst/>
          </a:prstGeom>
          <a:noFill/>
          <a:ln w="12700">
            <a:noFill/>
          </a:ln>
        </p:spPr>
        <p:txBody>
          <a:bodyPr wrap="square" lIns="36000" tIns="36000" rIns="36000" bIns="36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EFFFF"/>
                </a:solidFill>
                <a:effectLst/>
                <a:uLnTx/>
                <a:uFillTx/>
                <a:latin typeface="Arial" panose="020B0604020202020204"/>
                <a:ea typeface="+mn-ea"/>
                <a:cs typeface="Calibri"/>
              </a:rPr>
              <a:t>Rui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EFFFF"/>
                </a:solidFill>
                <a:effectLst/>
                <a:uLnTx/>
                <a:uFillTx/>
                <a:latin typeface="Arial" panose="020B0604020202020204"/>
                <a:ea typeface="+mn-ea"/>
                <a:cs typeface="Calibri"/>
              </a:rPr>
              <a:t>GONDAR</a:t>
            </a:r>
            <a:endParaRPr kumimoji="0" lang="en-GB" sz="1200" b="1" i="0" u="none" strike="noStrike" kern="1200" cap="none" spc="0" normalizeH="0" baseline="0" noProof="0">
              <a:ln>
                <a:noFill/>
              </a:ln>
              <a:solidFill>
                <a:srgbClr val="FEFFFF"/>
              </a:solidFill>
              <a:effectLst/>
              <a:uLnTx/>
              <a:uFillTx/>
              <a:latin typeface="Arial" panose="020B0604020202020204"/>
              <a:ea typeface="+mn-ea"/>
              <a:cs typeface="+mn-cs"/>
            </a:endParaRPr>
          </a:p>
        </p:txBody>
      </p:sp>
      <p:pic>
        <p:nvPicPr>
          <p:cNvPr id="20" name="Picture 8" descr="Profile photo of Rui Gondar">
            <a:extLst>
              <a:ext uri="{FF2B5EF4-FFF2-40B4-BE49-F238E27FC236}">
                <a16:creationId xmlns:a16="http://schemas.microsoft.com/office/drawing/2014/main" id="{BC85E086-2CEC-BD59-E3BE-E8C3D0143D44}"/>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3307" r="13013"/>
          <a:stretch>
            <a:fillRect/>
          </a:stretch>
        </p:blipFill>
        <p:spPr bwMode="auto">
          <a:xfrm>
            <a:off x="6285301" y="3013353"/>
            <a:ext cx="1280087" cy="173736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EDEF1919-3382-B641-B363-FA4171159742}"/>
              </a:ext>
            </a:extLst>
          </p:cNvPr>
          <p:cNvSpPr txBox="1"/>
          <p:nvPr/>
        </p:nvSpPr>
        <p:spPr>
          <a:xfrm>
            <a:off x="4691358" y="6175989"/>
            <a:ext cx="1083379" cy="442035"/>
          </a:xfrm>
          <a:prstGeom prst="rect">
            <a:avLst/>
          </a:prstGeom>
          <a:noFill/>
          <a:ln w="12700">
            <a:noFill/>
          </a:ln>
        </p:spPr>
        <p:txBody>
          <a:bodyPr wrap="square" lIns="36000" tIns="36000" rIns="36000" bIns="36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EFFFF"/>
                </a:solidFill>
                <a:effectLst/>
                <a:uLnTx/>
                <a:uFillTx/>
                <a:latin typeface="Arial" panose="020B0604020202020204"/>
                <a:ea typeface="+mn-ea"/>
                <a:cs typeface="Calibri"/>
              </a:rPr>
              <a:t>Daniele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EFFFF"/>
                </a:solidFill>
                <a:effectLst/>
                <a:uLnTx/>
                <a:uFillTx/>
                <a:latin typeface="Arial" panose="020B0604020202020204"/>
                <a:ea typeface="+mn-ea"/>
                <a:cs typeface="Calibri"/>
              </a:rPr>
              <a:t>BELLA</a:t>
            </a:r>
            <a:endParaRPr kumimoji="0" lang="en-GB" sz="1200" b="1" i="0" u="none" strike="noStrike" kern="1200" cap="none" spc="0" normalizeH="0" baseline="0" noProof="0">
              <a:ln>
                <a:noFill/>
              </a:ln>
              <a:solidFill>
                <a:srgbClr val="FEFFFF"/>
              </a:solidFill>
              <a:effectLst/>
              <a:uLnTx/>
              <a:uFillTx/>
              <a:latin typeface="Arial" panose="020B0604020202020204"/>
              <a:ea typeface="+mn-ea"/>
              <a:cs typeface="+mn-cs"/>
            </a:endParaRPr>
          </a:p>
        </p:txBody>
      </p:sp>
      <p:pic>
        <p:nvPicPr>
          <p:cNvPr id="22" name="Picture 6" descr="Profile photo of Daniele Bella">
            <a:extLst>
              <a:ext uri="{FF2B5EF4-FFF2-40B4-BE49-F238E27FC236}">
                <a16:creationId xmlns:a16="http://schemas.microsoft.com/office/drawing/2014/main" id="{FA29D024-049F-96C4-DE80-558587B6BBAD}"/>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3117" r="14718"/>
          <a:stretch>
            <a:fillRect/>
          </a:stretch>
        </p:blipFill>
        <p:spPr bwMode="auto">
          <a:xfrm>
            <a:off x="3305839" y="4906268"/>
            <a:ext cx="1180307" cy="173736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Profile photo of Tommaso Turchetto">
            <a:extLst>
              <a:ext uri="{FF2B5EF4-FFF2-40B4-BE49-F238E27FC236}">
                <a16:creationId xmlns:a16="http://schemas.microsoft.com/office/drawing/2014/main" id="{762BABAA-AA3D-2108-A84C-DF14B7B1E055}"/>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23222" r="28880" b="31242"/>
          <a:stretch>
            <a:fillRect/>
          </a:stretch>
        </p:blipFill>
        <p:spPr bwMode="auto">
          <a:xfrm>
            <a:off x="3305839" y="3014128"/>
            <a:ext cx="1210262" cy="1737360"/>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5AA7CC21-6A8A-8B01-C70F-40BE1BB6BA88}"/>
              </a:ext>
            </a:extLst>
          </p:cNvPr>
          <p:cNvSpPr txBox="1"/>
          <p:nvPr/>
        </p:nvSpPr>
        <p:spPr>
          <a:xfrm>
            <a:off x="7719090" y="6223772"/>
            <a:ext cx="1350079" cy="442035"/>
          </a:xfrm>
          <a:prstGeom prst="rect">
            <a:avLst/>
          </a:prstGeom>
          <a:noFill/>
          <a:ln w="12700">
            <a:noFill/>
          </a:ln>
        </p:spPr>
        <p:txBody>
          <a:bodyPr wrap="square" lIns="36000" tIns="36000" rIns="36000" bIns="36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EFFFF"/>
                </a:solidFill>
                <a:effectLst/>
                <a:uLnTx/>
                <a:uFillTx/>
                <a:latin typeface="Arial" panose="020B0604020202020204"/>
                <a:ea typeface="+mn-ea"/>
                <a:cs typeface="Calibri"/>
              </a:rPr>
              <a:t>Lorenz</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EFFFF"/>
                </a:solidFill>
                <a:effectLst/>
                <a:uLnTx/>
                <a:uFillTx/>
                <a:latin typeface="Arial" panose="020B0604020202020204"/>
                <a:ea typeface="+mn-ea"/>
                <a:cs typeface="Calibri"/>
              </a:rPr>
              <a:t>AFFENTRANGER</a:t>
            </a:r>
            <a:endParaRPr kumimoji="0" lang="en-GB" sz="1200" b="1" i="0" u="none" strike="noStrike" kern="1200" cap="none" spc="0" normalizeH="0" baseline="0" noProof="0">
              <a:ln>
                <a:noFill/>
              </a:ln>
              <a:solidFill>
                <a:srgbClr val="FEFFFF"/>
              </a:solidFill>
              <a:effectLst/>
              <a:uLnTx/>
              <a:uFillTx/>
              <a:latin typeface="Arial" panose="020B0604020202020204"/>
              <a:ea typeface="+mn-ea"/>
              <a:cs typeface="+mn-cs"/>
            </a:endParaRPr>
          </a:p>
        </p:txBody>
      </p:sp>
      <p:pic>
        <p:nvPicPr>
          <p:cNvPr id="25" name="Picture 14" descr="Profile photo of Lorenz Affentranger">
            <a:extLst>
              <a:ext uri="{FF2B5EF4-FFF2-40B4-BE49-F238E27FC236}">
                <a16:creationId xmlns:a16="http://schemas.microsoft.com/office/drawing/2014/main" id="{483E7182-5EFE-12BD-415A-387A8C8BA608}"/>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5670" r="11928"/>
          <a:stretch>
            <a:fillRect/>
          </a:stretch>
        </p:blipFill>
        <p:spPr bwMode="auto">
          <a:xfrm>
            <a:off x="6285301" y="4889349"/>
            <a:ext cx="1257876" cy="1737360"/>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B1716063-B22D-43F4-594B-6D0A7D73A75A}"/>
              </a:ext>
            </a:extLst>
          </p:cNvPr>
          <p:cNvSpPr txBox="1"/>
          <p:nvPr/>
        </p:nvSpPr>
        <p:spPr>
          <a:xfrm>
            <a:off x="9265463" y="2837287"/>
            <a:ext cx="3013410" cy="318924"/>
          </a:xfrm>
          <a:prstGeom prst="rect">
            <a:avLst/>
          </a:prstGeom>
          <a:noFill/>
          <a:ln w="12700">
            <a:noFill/>
          </a:ln>
        </p:spPr>
        <p:txBody>
          <a:bodyPr wrap="square" lIns="36000" tIns="36000" rIns="36000" bIns="36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EFFFF"/>
                </a:solidFill>
                <a:effectLst/>
                <a:uLnTx/>
                <a:uFillTx/>
                <a:latin typeface="Arial" panose="020B0604020202020204"/>
                <a:ea typeface="+mn-ea"/>
                <a:cs typeface="Calibri"/>
              </a:rPr>
              <a:t>Ecodesign Interns</a:t>
            </a:r>
            <a:endParaRPr kumimoji="0" lang="en-GB" sz="1600" b="1" i="0" u="none" strike="noStrike" kern="1200" cap="none" spc="0" normalizeH="0" baseline="0" noProof="0">
              <a:ln>
                <a:noFill/>
              </a:ln>
              <a:solidFill>
                <a:srgbClr val="FEFFFF"/>
              </a:solidFill>
              <a:effectLst/>
              <a:uLnTx/>
              <a:uFillTx/>
              <a:latin typeface="Arial" panose="020B0604020202020204"/>
              <a:ea typeface="+mn-ea"/>
              <a:cs typeface="+mn-cs"/>
            </a:endParaRPr>
          </a:p>
        </p:txBody>
      </p:sp>
      <p:sp>
        <p:nvSpPr>
          <p:cNvPr id="29" name="TextBox 28">
            <a:extLst>
              <a:ext uri="{FF2B5EF4-FFF2-40B4-BE49-F238E27FC236}">
                <a16:creationId xmlns:a16="http://schemas.microsoft.com/office/drawing/2014/main" id="{95D43B56-1E91-9269-41F3-14E938FBB109}"/>
              </a:ext>
            </a:extLst>
          </p:cNvPr>
          <p:cNvSpPr txBox="1"/>
          <p:nvPr/>
        </p:nvSpPr>
        <p:spPr>
          <a:xfrm>
            <a:off x="9265463" y="885522"/>
            <a:ext cx="3013410" cy="318924"/>
          </a:xfrm>
          <a:prstGeom prst="rect">
            <a:avLst/>
          </a:prstGeom>
          <a:noFill/>
          <a:ln w="12700">
            <a:noFill/>
          </a:ln>
        </p:spPr>
        <p:txBody>
          <a:bodyPr wrap="square" lIns="36000" tIns="36000" rIns="36000" bIns="36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EFFFF"/>
                </a:solidFill>
                <a:effectLst/>
                <a:uLnTx/>
                <a:uFillTx/>
                <a:latin typeface="Arial" panose="020B0604020202020204"/>
                <a:ea typeface="+mn-ea"/>
                <a:cs typeface="Calibri"/>
              </a:rPr>
              <a:t>Ecodesign EGT</a:t>
            </a:r>
            <a:endParaRPr kumimoji="0" lang="en-GB" sz="1600" b="1" i="0" u="none" strike="noStrike" kern="1200" cap="none" spc="0" normalizeH="0" baseline="0" noProof="0">
              <a:ln>
                <a:noFill/>
              </a:ln>
              <a:solidFill>
                <a:srgbClr val="FEFFFF"/>
              </a:solidFill>
              <a:effectLst/>
              <a:uLnTx/>
              <a:uFillTx/>
              <a:latin typeface="Arial" panose="020B0604020202020204"/>
              <a:ea typeface="+mn-ea"/>
              <a:cs typeface="+mn-cs"/>
            </a:endParaRPr>
          </a:p>
        </p:txBody>
      </p:sp>
      <p:pic>
        <p:nvPicPr>
          <p:cNvPr id="35" name="Picture 2">
            <a:extLst>
              <a:ext uri="{FF2B5EF4-FFF2-40B4-BE49-F238E27FC236}">
                <a16:creationId xmlns:a16="http://schemas.microsoft.com/office/drawing/2014/main" id="{BA45D9E7-E6B4-7CD5-0738-EC1DE685CE0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320597" y="3131094"/>
            <a:ext cx="1166365" cy="1577275"/>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36">
            <a:extLst>
              <a:ext uri="{FF2B5EF4-FFF2-40B4-BE49-F238E27FC236}">
                <a16:creationId xmlns:a16="http://schemas.microsoft.com/office/drawing/2014/main" id="{071F3163-639E-B902-3915-15611FA80774}"/>
              </a:ext>
            </a:extLst>
          </p:cNvPr>
          <p:cNvSpPr txBox="1"/>
          <p:nvPr/>
        </p:nvSpPr>
        <p:spPr>
          <a:xfrm>
            <a:off x="10636001" y="2376602"/>
            <a:ext cx="640542" cy="442035"/>
          </a:xfrm>
          <a:prstGeom prst="rect">
            <a:avLst/>
          </a:prstGeom>
          <a:noFill/>
          <a:ln w="12700">
            <a:noFill/>
          </a:ln>
        </p:spPr>
        <p:txBody>
          <a:bodyPr wrap="square" lIns="36000" tIns="36000" rIns="36000" bIns="36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EFFFF"/>
                </a:solidFill>
                <a:effectLst/>
                <a:uLnTx/>
                <a:uFillTx/>
                <a:latin typeface="Arial" panose="020B0604020202020204"/>
                <a:ea typeface="+mn-ea"/>
                <a:cs typeface="Calibri"/>
              </a:rPr>
              <a:t>Chloe CARER</a:t>
            </a:r>
            <a:endParaRPr kumimoji="0" lang="en-GB" sz="1200" b="1" i="0" u="none" strike="noStrike" kern="1200" cap="none" spc="0" normalizeH="0" baseline="0" noProof="0">
              <a:ln>
                <a:noFill/>
              </a:ln>
              <a:solidFill>
                <a:srgbClr val="FEFFFF"/>
              </a:solidFill>
              <a:effectLst/>
              <a:uLnTx/>
              <a:uFillTx/>
              <a:latin typeface="Arial" panose="020B0604020202020204"/>
              <a:ea typeface="+mn-ea"/>
              <a:cs typeface="Calibri"/>
            </a:endParaRPr>
          </a:p>
        </p:txBody>
      </p:sp>
      <p:sp>
        <p:nvSpPr>
          <p:cNvPr id="38" name="TextBox 37">
            <a:extLst>
              <a:ext uri="{FF2B5EF4-FFF2-40B4-BE49-F238E27FC236}">
                <a16:creationId xmlns:a16="http://schemas.microsoft.com/office/drawing/2014/main" id="{3D138B0C-91B8-84A3-C799-E0B052073AD8}"/>
              </a:ext>
            </a:extLst>
          </p:cNvPr>
          <p:cNvSpPr txBox="1"/>
          <p:nvPr/>
        </p:nvSpPr>
        <p:spPr>
          <a:xfrm>
            <a:off x="10672428" y="4245638"/>
            <a:ext cx="640542" cy="442035"/>
          </a:xfrm>
          <a:prstGeom prst="rect">
            <a:avLst/>
          </a:prstGeom>
          <a:noFill/>
          <a:ln w="12700">
            <a:noFill/>
          </a:ln>
        </p:spPr>
        <p:txBody>
          <a:bodyPr wrap="square" lIns="36000" tIns="36000" rIns="36000" bIns="36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EFFFF"/>
                </a:solidFill>
                <a:effectLst/>
                <a:uLnTx/>
                <a:uFillTx/>
                <a:latin typeface="Arial" panose="020B0604020202020204"/>
                <a:ea typeface="+mn-ea"/>
                <a:cs typeface="Calibri"/>
              </a:rPr>
              <a:t>N</a:t>
            </a:r>
            <a:r>
              <a:rPr kumimoji="0" lang="en-GB" sz="1200" b="1" i="0" u="none" strike="noStrike" kern="1200" cap="none" spc="0" normalizeH="0" baseline="0" noProof="0" err="1">
                <a:ln>
                  <a:noFill/>
                </a:ln>
                <a:solidFill>
                  <a:srgbClr val="FEFFFF"/>
                </a:solidFill>
                <a:effectLst/>
                <a:uLnTx/>
                <a:uFillTx/>
                <a:latin typeface="Arial" panose="020B0604020202020204"/>
                <a:ea typeface="+mn-ea"/>
                <a:cs typeface="Calibri"/>
              </a:rPr>
              <a:t>iklas</a:t>
            </a:r>
            <a:r>
              <a:rPr kumimoji="0" lang="en-GB" sz="1200" b="1" i="0" u="none" strike="noStrike" kern="1200" cap="none" spc="0" normalizeH="0" baseline="0" noProof="0">
                <a:ln>
                  <a:noFill/>
                </a:ln>
                <a:solidFill>
                  <a:srgbClr val="FEFFFF"/>
                </a:solidFill>
                <a:effectLst/>
                <a:uLnTx/>
                <a:uFillTx/>
                <a:latin typeface="Arial" panose="020B0604020202020204"/>
                <a:ea typeface="+mn-ea"/>
                <a:cs typeface="Calibri"/>
              </a:rPr>
              <a:t> </a:t>
            </a:r>
            <a:r>
              <a:rPr kumimoji="0" lang="en-GB" sz="1200" b="1" i="0" u="none" strike="noStrike" kern="1200" cap="none" spc="0" normalizeH="0" baseline="0" noProof="0" err="1">
                <a:ln>
                  <a:noFill/>
                </a:ln>
                <a:solidFill>
                  <a:srgbClr val="FEFFFF"/>
                </a:solidFill>
                <a:effectLst/>
                <a:uLnTx/>
                <a:uFillTx/>
                <a:latin typeface="Arial" panose="020B0604020202020204"/>
                <a:ea typeface="+mn-ea"/>
                <a:cs typeface="Calibri"/>
              </a:rPr>
              <a:t>Kerschl</a:t>
            </a:r>
            <a:endParaRPr kumimoji="0" lang="en-GB" sz="1200" b="1" i="0" u="none" strike="noStrike" kern="1200" cap="none" spc="0" normalizeH="0" baseline="0" noProof="0">
              <a:ln>
                <a:noFill/>
              </a:ln>
              <a:solidFill>
                <a:srgbClr val="FEFFFF"/>
              </a:solidFill>
              <a:effectLst/>
              <a:uLnTx/>
              <a:uFillTx/>
              <a:latin typeface="Arial" panose="020B0604020202020204"/>
              <a:ea typeface="+mn-ea"/>
              <a:cs typeface="Calibri"/>
            </a:endParaRPr>
          </a:p>
        </p:txBody>
      </p:sp>
      <p:sp>
        <p:nvSpPr>
          <p:cNvPr id="40" name="TextBox 39">
            <a:extLst>
              <a:ext uri="{FF2B5EF4-FFF2-40B4-BE49-F238E27FC236}">
                <a16:creationId xmlns:a16="http://schemas.microsoft.com/office/drawing/2014/main" id="{7CC83924-004B-F5DD-2E6F-C6D435FB2A4F}"/>
              </a:ext>
            </a:extLst>
          </p:cNvPr>
          <p:cNvSpPr txBox="1"/>
          <p:nvPr/>
        </p:nvSpPr>
        <p:spPr>
          <a:xfrm>
            <a:off x="10636001" y="6175989"/>
            <a:ext cx="954452" cy="442035"/>
          </a:xfrm>
          <a:prstGeom prst="rect">
            <a:avLst/>
          </a:prstGeom>
          <a:noFill/>
          <a:ln w="12700">
            <a:noFill/>
          </a:ln>
        </p:spPr>
        <p:txBody>
          <a:bodyPr wrap="square" lIns="36000" tIns="36000" rIns="36000" bIns="36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EFFFF"/>
                </a:solidFill>
                <a:effectLst/>
                <a:uLnTx/>
                <a:uFillTx/>
                <a:latin typeface="Arial" panose="020B0604020202020204"/>
                <a:ea typeface="+mn-ea"/>
                <a:cs typeface="Calibri"/>
              </a:rPr>
              <a:t>Chloe PAILLER</a:t>
            </a:r>
            <a:endParaRPr kumimoji="0" lang="en-GB" sz="1200" b="1" i="0" u="none" strike="noStrike" kern="1200" cap="none" spc="0" normalizeH="0" baseline="0" noProof="0">
              <a:ln>
                <a:noFill/>
              </a:ln>
              <a:solidFill>
                <a:srgbClr val="FEFFFF"/>
              </a:solidFill>
              <a:effectLst/>
              <a:uLnTx/>
              <a:uFillTx/>
              <a:latin typeface="Arial" panose="020B0604020202020204"/>
              <a:ea typeface="+mn-ea"/>
              <a:cs typeface="Calibri"/>
            </a:endParaRPr>
          </a:p>
        </p:txBody>
      </p:sp>
      <p:pic>
        <p:nvPicPr>
          <p:cNvPr id="2050" name="Picture 2">
            <a:extLst>
              <a:ext uri="{FF2B5EF4-FFF2-40B4-BE49-F238E27FC236}">
                <a16:creationId xmlns:a16="http://schemas.microsoft.com/office/drawing/2014/main" id="{A165B24C-2AF1-C99F-B457-F90D14D560A3}"/>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12517" t="44186" r="73763" b="40197"/>
          <a:stretch>
            <a:fillRect/>
          </a:stretch>
        </p:blipFill>
        <p:spPr bwMode="auto">
          <a:xfrm>
            <a:off x="9342332" y="4824206"/>
            <a:ext cx="1144631" cy="1737360"/>
          </a:xfrm>
          <a:prstGeom prst="rect">
            <a:avLst/>
          </a:prstGeom>
          <a:noFill/>
          <a:extLst>
            <a:ext uri="{909E8E84-426E-40DD-AFC4-6F175D3DCCD1}">
              <a14:hiddenFill xmlns:a14="http://schemas.microsoft.com/office/drawing/2010/main">
                <a:solidFill>
                  <a:srgbClr val="FFFFFF"/>
                </a:solidFill>
              </a14:hiddenFill>
            </a:ext>
          </a:extLst>
        </p:spPr>
      </p:pic>
      <p:sp>
        <p:nvSpPr>
          <p:cNvPr id="44" name="TextBox 43">
            <a:extLst>
              <a:ext uri="{FF2B5EF4-FFF2-40B4-BE49-F238E27FC236}">
                <a16:creationId xmlns:a16="http://schemas.microsoft.com/office/drawing/2014/main" id="{1A42BEA1-47E6-F633-41D3-E97EBB3D8F5C}"/>
              </a:ext>
            </a:extLst>
          </p:cNvPr>
          <p:cNvSpPr txBox="1"/>
          <p:nvPr/>
        </p:nvSpPr>
        <p:spPr>
          <a:xfrm>
            <a:off x="301368" y="120136"/>
            <a:ext cx="7730112"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srgbClr val="FEFFFF"/>
                </a:solidFill>
                <a:effectLst/>
                <a:uLnTx/>
                <a:uFillTx/>
                <a:latin typeface="Arial" panose="020B0604020202020204"/>
                <a:ea typeface="+mn-ea"/>
                <a:cs typeface="Calibri"/>
              </a:rPr>
              <a:t>The ESA Ecodesign Team </a:t>
            </a:r>
            <a:endParaRPr kumimoji="0" lang="en-GB" sz="4000" b="0" i="0" u="none" strike="noStrike" kern="1200" cap="none" spc="0" normalizeH="0" baseline="0" noProof="0">
              <a:ln>
                <a:noFill/>
              </a:ln>
              <a:solidFill>
                <a:srgbClr val="003249"/>
              </a:solidFill>
              <a:effectLst/>
              <a:uLnTx/>
              <a:uFillTx/>
              <a:latin typeface="Arial" panose="020B0604020202020204"/>
              <a:ea typeface="+mn-ea"/>
              <a:cs typeface="+mn-cs"/>
            </a:endParaRPr>
          </a:p>
        </p:txBody>
      </p:sp>
      <p:pic>
        <p:nvPicPr>
          <p:cNvPr id="2052" name="Picture 4">
            <a:extLst>
              <a:ext uri="{FF2B5EF4-FFF2-40B4-BE49-F238E27FC236}">
                <a16:creationId xmlns:a16="http://schemas.microsoft.com/office/drawing/2014/main" id="{452A18A7-FA5D-D5AD-65F5-AF3B18448814}"/>
              </a:ext>
            </a:extLst>
          </p:cNvPr>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b="14203"/>
          <a:stretch>
            <a:fillRect/>
          </a:stretch>
        </p:blipFill>
        <p:spPr bwMode="auto">
          <a:xfrm>
            <a:off x="9306473" y="1213348"/>
            <a:ext cx="1212427" cy="1560332"/>
          </a:xfrm>
          <a:prstGeom prst="rect">
            <a:avLst/>
          </a:prstGeom>
          <a:noFill/>
          <a:extLst>
            <a:ext uri="{909E8E84-426E-40DD-AFC4-6F175D3DCCD1}">
              <a14:hiddenFill xmlns:a14="http://schemas.microsoft.com/office/drawing/2010/main">
                <a:solidFill>
                  <a:srgbClr val="FFFFFF"/>
                </a:solidFill>
              </a14:hiddenFill>
            </a:ext>
          </a:extLst>
        </p:spPr>
      </p:pic>
      <p:cxnSp>
        <p:nvCxnSpPr>
          <p:cNvPr id="49" name="Straight Connector 48">
            <a:extLst>
              <a:ext uri="{FF2B5EF4-FFF2-40B4-BE49-F238E27FC236}">
                <a16:creationId xmlns:a16="http://schemas.microsoft.com/office/drawing/2014/main" id="{E159D1A0-9151-B92C-D9B0-7F58B7CBE6AC}"/>
              </a:ext>
            </a:extLst>
          </p:cNvPr>
          <p:cNvCxnSpPr/>
          <p:nvPr/>
        </p:nvCxnSpPr>
        <p:spPr>
          <a:xfrm>
            <a:off x="16623" y="828022"/>
            <a:ext cx="1217537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81B5976D-FD7E-DD79-CB4C-845FA90CB513}"/>
              </a:ext>
            </a:extLst>
          </p:cNvPr>
          <p:cNvPicPr>
            <a:picLocks noChangeAspect="1"/>
          </p:cNvPicPr>
          <p:nvPr/>
        </p:nvPicPr>
        <p:blipFill>
          <a:blip r:embed="rId15"/>
          <a:stretch>
            <a:fillRect/>
          </a:stretch>
        </p:blipFill>
        <p:spPr>
          <a:xfrm>
            <a:off x="673146" y="4231975"/>
            <a:ext cx="1257877" cy="1689687"/>
          </a:xfrm>
          <a:prstGeom prst="rect">
            <a:avLst/>
          </a:prstGeom>
          <a:ln>
            <a:noFill/>
          </a:ln>
        </p:spPr>
      </p:pic>
      <p:sp>
        <p:nvSpPr>
          <p:cNvPr id="5" name="TextBox 4">
            <a:extLst>
              <a:ext uri="{FF2B5EF4-FFF2-40B4-BE49-F238E27FC236}">
                <a16:creationId xmlns:a16="http://schemas.microsoft.com/office/drawing/2014/main" id="{4078C9B8-E504-D84B-3417-0D76A00B1D42}"/>
              </a:ext>
            </a:extLst>
          </p:cNvPr>
          <p:cNvSpPr txBox="1"/>
          <p:nvPr/>
        </p:nvSpPr>
        <p:spPr>
          <a:xfrm>
            <a:off x="1988050" y="5537011"/>
            <a:ext cx="1181207" cy="442035"/>
          </a:xfrm>
          <a:prstGeom prst="rect">
            <a:avLst/>
          </a:prstGeom>
          <a:noFill/>
          <a:ln w="12700">
            <a:noFill/>
          </a:ln>
        </p:spPr>
        <p:txBody>
          <a:bodyPr wrap="square" lIns="36000" tIns="36000" rIns="36000" bIns="36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EFFFF"/>
                </a:solidFill>
                <a:effectLst/>
                <a:uLnTx/>
                <a:uFillTx/>
                <a:latin typeface="Arial" panose="020B0604020202020204"/>
                <a:ea typeface="+mn-ea"/>
                <a:cs typeface="Calibri"/>
              </a:rPr>
              <a:t>Julie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solidFill>
                  <a:srgbClr val="FEFFFF"/>
                </a:solidFill>
                <a:latin typeface="Arial" panose="020B0604020202020204"/>
                <a:cs typeface="Calibri"/>
              </a:rPr>
              <a:t>PÉRION</a:t>
            </a:r>
            <a:endParaRPr kumimoji="0" lang="en-GB" sz="1200" b="1" i="0" u="none" strike="noStrike" kern="1200" cap="none" spc="0" normalizeH="0" baseline="0" noProof="0">
              <a:ln>
                <a:noFill/>
              </a:ln>
              <a:solidFill>
                <a:srgbClr val="FEFFFF"/>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EA07B8C9-CCDE-E78E-3A67-3F1FDC208C87}"/>
              </a:ext>
            </a:extLst>
          </p:cNvPr>
          <p:cNvSpPr txBox="1"/>
          <p:nvPr/>
        </p:nvSpPr>
        <p:spPr>
          <a:xfrm>
            <a:off x="568486" y="3715972"/>
            <a:ext cx="2213373" cy="503590"/>
          </a:xfrm>
          <a:prstGeom prst="rect">
            <a:avLst/>
          </a:prstGeom>
          <a:noFill/>
          <a:ln w="12700">
            <a:noFill/>
          </a:ln>
        </p:spPr>
        <p:txBody>
          <a:bodyPr wrap="square" lIns="36000" tIns="36000" rIns="36000" bIns="36000">
            <a:spAutoFit/>
          </a:bodyPr>
          <a:lstStyle>
            <a:defPPr>
              <a:defRPr lang="en-IT"/>
            </a:defPPr>
            <a:lvl1pPr marR="0" lvl="0" indent="0" fontAlgn="auto">
              <a:lnSpc>
                <a:spcPct val="100000"/>
              </a:lnSpc>
              <a:spcBef>
                <a:spcPts val="0"/>
              </a:spcBef>
              <a:spcAft>
                <a:spcPts val="0"/>
              </a:spcAft>
              <a:buClrTx/>
              <a:buSzTx/>
              <a:buFontTx/>
              <a:buNone/>
              <a:tabLst/>
              <a:defRPr kumimoji="0" sz="1400" b="1" i="0" u="none" strike="noStrike" cap="none" spc="0" normalizeH="0" baseline="0">
                <a:ln>
                  <a:noFill/>
                </a:ln>
                <a:solidFill>
                  <a:srgbClr val="FEFFFF"/>
                </a:solidFill>
                <a:effectLst/>
                <a:uLnTx/>
                <a:uFillTx/>
                <a:latin typeface="Arial" panose="020B0604020202020204"/>
                <a:cs typeface="Calibri"/>
              </a:defRPr>
            </a:lvl1pPr>
          </a:lstStyle>
          <a:p>
            <a:r>
              <a:rPr lang="en-GB"/>
              <a:t>Clean Space </a:t>
            </a:r>
          </a:p>
          <a:p>
            <a:r>
              <a:rPr lang="en-GB"/>
              <a:t>Technology Coordinator</a:t>
            </a:r>
          </a:p>
        </p:txBody>
      </p:sp>
    </p:spTree>
    <p:extLst>
      <p:ext uri="{BB962C8B-B14F-4D97-AF65-F5344CB8AC3E}">
        <p14:creationId xmlns:p14="http://schemas.microsoft.com/office/powerpoint/2010/main" val="1190694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7E483F9-4776-74D8-36B9-82F3A6B9645E}"/>
              </a:ext>
            </a:extLst>
          </p:cNvPr>
          <p:cNvSpPr>
            <a:spLocks noGrp="1"/>
          </p:cNvSpPr>
          <p:nvPr>
            <p:ph type="body" sz="quarter" idx="13"/>
          </p:nvPr>
        </p:nvSpPr>
        <p:spPr/>
        <p:txBody>
          <a:bodyPr/>
          <a:lstStyle/>
          <a:p>
            <a:endParaRPr lang="en-GB"/>
          </a:p>
        </p:txBody>
      </p:sp>
      <p:sp>
        <p:nvSpPr>
          <p:cNvPr id="6" name="TextBox 5">
            <a:extLst>
              <a:ext uri="{FF2B5EF4-FFF2-40B4-BE49-F238E27FC236}">
                <a16:creationId xmlns:a16="http://schemas.microsoft.com/office/drawing/2014/main" id="{F54EEEA5-0136-9154-6BFD-05FD208E5305}"/>
              </a:ext>
            </a:extLst>
          </p:cNvPr>
          <p:cNvSpPr txBox="1"/>
          <p:nvPr/>
        </p:nvSpPr>
        <p:spPr>
          <a:xfrm>
            <a:off x="502787" y="2970788"/>
            <a:ext cx="8192326" cy="921021"/>
          </a:xfrm>
          <a:prstGeom prst="rect">
            <a:avLst/>
          </a:prstGeom>
          <a:noFill/>
        </p:spPr>
        <p:txBody>
          <a:bodyPr wrap="square" rtlCol="0">
            <a:spAutoFit/>
          </a:bodyPr>
          <a:lstStyle/>
          <a:p>
            <a:pPr>
              <a:buClr>
                <a:srgbClr val="0098DB"/>
              </a:buClr>
              <a:defRPr/>
            </a:pPr>
            <a:r>
              <a:rPr lang="en-GB" sz="5385" b="1" kern="0">
                <a:solidFill>
                  <a:srgbClr val="FEFFFF"/>
                </a:solidFill>
                <a:latin typeface="Arial" panose="020B0604020202020204" pitchFamily="34" charset="0"/>
                <a:cs typeface="Arial" panose="020B0604020202020204" pitchFamily="34" charset="0"/>
              </a:rPr>
              <a:t>Clean Space Days 2026  </a:t>
            </a:r>
          </a:p>
        </p:txBody>
      </p:sp>
      <p:sp>
        <p:nvSpPr>
          <p:cNvPr id="7" name="TextBox 6">
            <a:extLst>
              <a:ext uri="{FF2B5EF4-FFF2-40B4-BE49-F238E27FC236}">
                <a16:creationId xmlns:a16="http://schemas.microsoft.com/office/drawing/2014/main" id="{A36DA1E4-7B61-DB2B-E568-346152CEFC62}"/>
              </a:ext>
            </a:extLst>
          </p:cNvPr>
          <p:cNvSpPr txBox="1"/>
          <p:nvPr/>
        </p:nvSpPr>
        <p:spPr>
          <a:xfrm>
            <a:off x="564780" y="3822018"/>
            <a:ext cx="4759169" cy="522002"/>
          </a:xfrm>
          <a:prstGeom prst="rect">
            <a:avLst/>
          </a:prstGeom>
          <a:noFill/>
        </p:spPr>
        <p:txBody>
          <a:bodyPr wrap="square" rtlCol="0">
            <a:spAutoFit/>
          </a:bodyPr>
          <a:lstStyle/>
          <a:p>
            <a:r>
              <a:rPr lang="en-US" sz="2792">
                <a:solidFill>
                  <a:schemeClr val="bg1"/>
                </a:solidFill>
                <a:latin typeface="Arial" panose="020B0604020202020204" pitchFamily="34" charset="0"/>
                <a:cs typeface="Arial" panose="020B0604020202020204" pitchFamily="34" charset="0"/>
              </a:rPr>
              <a:t>Ecodesign Intro</a:t>
            </a:r>
          </a:p>
        </p:txBody>
      </p:sp>
      <p:sp>
        <p:nvSpPr>
          <p:cNvPr id="8" name="TextBox 2">
            <a:extLst>
              <a:ext uri="{FF2B5EF4-FFF2-40B4-BE49-F238E27FC236}">
                <a16:creationId xmlns:a16="http://schemas.microsoft.com/office/drawing/2014/main" id="{77C0ED63-5E38-1D09-043E-8B35529407E7}"/>
              </a:ext>
            </a:extLst>
          </p:cNvPr>
          <p:cNvSpPr txBox="1"/>
          <p:nvPr/>
        </p:nvSpPr>
        <p:spPr>
          <a:xfrm>
            <a:off x="8275051" y="6170822"/>
            <a:ext cx="4759169" cy="522002"/>
          </a:xfrm>
          <a:prstGeom prst="rect">
            <a:avLst/>
          </a:prstGeom>
          <a:noFill/>
        </p:spPr>
        <p:txBody>
          <a:bodyPr wrap="square" rtlCol="0">
            <a:spAutoFit/>
          </a:bodyPr>
          <a:lstStyle>
            <a:defPPr>
              <a:defRPr lang="en-US"/>
            </a:defPPr>
            <a:lvl1pPr marL="0" algn="l" defTabSz="914400" rtl="0" eaLnBrk="1" latinLnBrk="0" hangingPunct="1">
              <a:defRPr sz="1800" kern="1200">
                <a:solidFill>
                  <a:srgbClr val="003249"/>
                </a:solidFill>
                <a:latin typeface="Arial" panose="020B0604020202020204"/>
              </a:defRPr>
            </a:lvl1pPr>
            <a:lvl2pPr marL="457200" algn="l" defTabSz="914400" rtl="0" eaLnBrk="1" latinLnBrk="0" hangingPunct="1">
              <a:defRPr sz="1800" kern="1200">
                <a:solidFill>
                  <a:srgbClr val="003249"/>
                </a:solidFill>
                <a:latin typeface="Arial" panose="020B0604020202020204"/>
              </a:defRPr>
            </a:lvl2pPr>
            <a:lvl3pPr marL="914400" algn="l" defTabSz="914400" rtl="0" eaLnBrk="1" latinLnBrk="0" hangingPunct="1">
              <a:defRPr sz="1800" kern="1200">
                <a:solidFill>
                  <a:srgbClr val="003249"/>
                </a:solidFill>
                <a:latin typeface="Arial" panose="020B0604020202020204"/>
              </a:defRPr>
            </a:lvl3pPr>
            <a:lvl4pPr marL="1371600" algn="l" defTabSz="914400" rtl="0" eaLnBrk="1" latinLnBrk="0" hangingPunct="1">
              <a:defRPr sz="1800" kern="1200">
                <a:solidFill>
                  <a:srgbClr val="003249"/>
                </a:solidFill>
                <a:latin typeface="Arial" panose="020B0604020202020204"/>
              </a:defRPr>
            </a:lvl4pPr>
            <a:lvl5pPr marL="1828800" algn="l" defTabSz="914400" rtl="0" eaLnBrk="1" latinLnBrk="0" hangingPunct="1">
              <a:defRPr sz="1800" kern="1200">
                <a:solidFill>
                  <a:srgbClr val="003249"/>
                </a:solidFill>
                <a:latin typeface="Arial" panose="020B0604020202020204"/>
              </a:defRPr>
            </a:lvl5pPr>
            <a:lvl6pPr marL="2286000" algn="l" defTabSz="914400" rtl="0" eaLnBrk="1" latinLnBrk="0" hangingPunct="1">
              <a:defRPr sz="1800" kern="1200">
                <a:solidFill>
                  <a:srgbClr val="003249"/>
                </a:solidFill>
                <a:latin typeface="Arial" panose="020B0604020202020204"/>
              </a:defRPr>
            </a:lvl6pPr>
            <a:lvl7pPr marL="2743200" algn="l" defTabSz="914400" rtl="0" eaLnBrk="1" latinLnBrk="0" hangingPunct="1">
              <a:defRPr sz="1800" kern="1200">
                <a:solidFill>
                  <a:srgbClr val="003249"/>
                </a:solidFill>
                <a:latin typeface="Arial" panose="020B0604020202020204"/>
              </a:defRPr>
            </a:lvl7pPr>
            <a:lvl8pPr marL="3200400" algn="l" defTabSz="914400" rtl="0" eaLnBrk="1" latinLnBrk="0" hangingPunct="1">
              <a:defRPr sz="1800" kern="1200">
                <a:solidFill>
                  <a:srgbClr val="003249"/>
                </a:solidFill>
                <a:latin typeface="Arial" panose="020B0604020202020204"/>
              </a:defRPr>
            </a:lvl8pPr>
            <a:lvl9pPr marL="3657600" algn="l" defTabSz="914400" rtl="0" eaLnBrk="1" latinLnBrk="0" hangingPunct="1">
              <a:defRPr sz="1800" kern="1200">
                <a:solidFill>
                  <a:srgbClr val="003249"/>
                </a:solidFill>
                <a:latin typeface="Arial" panose="020B0604020202020204"/>
              </a:defRPr>
            </a:lvl9pPr>
          </a:lstStyle>
          <a:p>
            <a:r>
              <a:rPr lang="en-US" sz="2792">
                <a:solidFill>
                  <a:srgbClr val="FEFFFF"/>
                </a:solidFill>
                <a:latin typeface="Arial" panose="020B0604020202020204" pitchFamily="34" charset="0"/>
                <a:cs typeface="Arial" panose="020B0604020202020204" pitchFamily="34" charset="0"/>
              </a:rPr>
              <a:t>Sara Morales Serrano</a:t>
            </a:r>
          </a:p>
        </p:txBody>
      </p:sp>
    </p:spTree>
    <p:extLst>
      <p:ext uri="{BB962C8B-B14F-4D97-AF65-F5344CB8AC3E}">
        <p14:creationId xmlns:p14="http://schemas.microsoft.com/office/powerpoint/2010/main" val="884861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77815DE-A48B-E70C-4A21-F0532F8C0868}"/>
              </a:ext>
            </a:extLst>
          </p:cNvPr>
          <p:cNvSpPr>
            <a:spLocks noGrp="1"/>
          </p:cNvSpPr>
          <p:nvPr>
            <p:ph type="body" sz="quarter" idx="18"/>
          </p:nvPr>
        </p:nvSpPr>
        <p:spPr/>
        <p:txBody>
          <a:bodyPr/>
          <a:lstStyle/>
          <a:p>
            <a:r>
              <a:rPr lang="en-GB" sz="3200" b="1" kern="0">
                <a:solidFill>
                  <a:srgbClr val="FEFFFF"/>
                </a:solidFill>
                <a:ea typeface="MS PGothic" pitchFamily="34" charset="-128"/>
              </a:rPr>
              <a:t>ESA approach towards Ecodesign</a:t>
            </a:r>
            <a:endParaRPr lang="en-US" sz="3200" b="1" kern="0">
              <a:solidFill>
                <a:srgbClr val="FEFFFF"/>
              </a:solidFill>
              <a:ea typeface="MS PGothic" pitchFamily="34" charset="-128"/>
            </a:endParaRPr>
          </a:p>
        </p:txBody>
      </p:sp>
      <p:sp>
        <p:nvSpPr>
          <p:cNvPr id="4" name="Text Placeholder 3">
            <a:extLst>
              <a:ext uri="{FF2B5EF4-FFF2-40B4-BE49-F238E27FC236}">
                <a16:creationId xmlns:a16="http://schemas.microsoft.com/office/drawing/2014/main" id="{E7244D43-1372-426F-55CC-282405610DD0}"/>
              </a:ext>
            </a:extLst>
          </p:cNvPr>
          <p:cNvSpPr>
            <a:spLocks noGrp="1"/>
          </p:cNvSpPr>
          <p:nvPr>
            <p:ph type="body" sz="quarter" idx="14"/>
          </p:nvPr>
        </p:nvSpPr>
        <p:spPr/>
        <p:txBody>
          <a:bodyPr/>
          <a:lstStyle/>
          <a:p>
            <a:endParaRPr lang="en-GB"/>
          </a:p>
        </p:txBody>
      </p:sp>
      <p:sp>
        <p:nvSpPr>
          <p:cNvPr id="5" name="TextBox 4">
            <a:extLst>
              <a:ext uri="{FF2B5EF4-FFF2-40B4-BE49-F238E27FC236}">
                <a16:creationId xmlns:a16="http://schemas.microsoft.com/office/drawing/2014/main" id="{E4C43322-8CBB-9E15-B2C1-9EC73EB10B2F}"/>
              </a:ext>
            </a:extLst>
          </p:cNvPr>
          <p:cNvSpPr txBox="1"/>
          <p:nvPr/>
        </p:nvSpPr>
        <p:spPr>
          <a:xfrm>
            <a:off x="2662559" y="1908488"/>
            <a:ext cx="1671859" cy="460406"/>
          </a:xfrm>
          <a:prstGeom prst="rect">
            <a:avLst/>
          </a:prstGeom>
          <a:noFill/>
        </p:spPr>
        <p:txBody>
          <a:bodyPr wrap="square" rtlCol="0">
            <a:spAutoFit/>
          </a:bodyPr>
          <a:lstStyle/>
          <a:p>
            <a:pPr algn="ctr" defTabSz="907013" fontAlgn="base">
              <a:spcBef>
                <a:spcPct val="0"/>
              </a:spcBef>
              <a:spcAft>
                <a:spcPct val="0"/>
              </a:spcAft>
              <a:defRPr/>
            </a:pPr>
            <a:r>
              <a:rPr lang="en-GB" sz="1197" b="1">
                <a:solidFill>
                  <a:srgbClr val="003249"/>
                </a:solidFill>
                <a:latin typeface="Verdana" pitchFamily="34" charset="0"/>
                <a:ea typeface="Verdana" panose="020B0604030504040204" pitchFamily="34" charset="0"/>
                <a:cs typeface="Arial" panose="020B0604020202020204" pitchFamily="34" charset="0"/>
              </a:rPr>
              <a:t>CORPORATE STRATEGY</a:t>
            </a:r>
          </a:p>
        </p:txBody>
      </p:sp>
      <p:sp>
        <p:nvSpPr>
          <p:cNvPr id="6" name="TextBox 5">
            <a:extLst>
              <a:ext uri="{FF2B5EF4-FFF2-40B4-BE49-F238E27FC236}">
                <a16:creationId xmlns:a16="http://schemas.microsoft.com/office/drawing/2014/main" id="{DA442FAD-4F3C-5A06-4748-9879D732E1CD}"/>
              </a:ext>
            </a:extLst>
          </p:cNvPr>
          <p:cNvSpPr txBox="1"/>
          <p:nvPr/>
        </p:nvSpPr>
        <p:spPr>
          <a:xfrm>
            <a:off x="4880692" y="1724325"/>
            <a:ext cx="2361836" cy="644569"/>
          </a:xfrm>
          <a:prstGeom prst="rect">
            <a:avLst/>
          </a:prstGeom>
          <a:noFill/>
        </p:spPr>
        <p:txBody>
          <a:bodyPr wrap="square" rtlCol="0">
            <a:spAutoFit/>
          </a:bodyPr>
          <a:lstStyle/>
          <a:p>
            <a:pPr algn="ctr" defTabSz="907013" fontAlgn="base">
              <a:spcBef>
                <a:spcPct val="0"/>
              </a:spcBef>
              <a:spcAft>
                <a:spcPct val="0"/>
              </a:spcAft>
              <a:defRPr/>
            </a:pPr>
            <a:r>
              <a:rPr lang="en-GB" sz="1197" b="1">
                <a:solidFill>
                  <a:srgbClr val="75C8AE">
                    <a:lumMod val="75000"/>
                  </a:srgbClr>
                </a:solidFill>
                <a:latin typeface="Verdana" pitchFamily="34" charset="0"/>
                <a:ea typeface="Verdana" panose="020B0604030504040204" pitchFamily="34" charset="0"/>
                <a:cs typeface="Arial" panose="020B0604020202020204" pitchFamily="34" charset="0"/>
              </a:rPr>
              <a:t>SUSTAINABILITY ON EARTH </a:t>
            </a:r>
          </a:p>
          <a:p>
            <a:pPr algn="ctr" defTabSz="907013" fontAlgn="base">
              <a:spcBef>
                <a:spcPct val="0"/>
              </a:spcBef>
              <a:spcAft>
                <a:spcPct val="0"/>
              </a:spcAft>
              <a:defRPr/>
            </a:pPr>
            <a:r>
              <a:rPr lang="en-GB" sz="1197" b="1">
                <a:solidFill>
                  <a:srgbClr val="75C8AE">
                    <a:lumMod val="75000"/>
                  </a:srgbClr>
                </a:solidFill>
                <a:latin typeface="Verdana" pitchFamily="34" charset="0"/>
                <a:ea typeface="Verdana" panose="020B0604030504040204" pitchFamily="34" charset="0"/>
                <a:cs typeface="Arial" panose="020B0604020202020204" pitchFamily="34" charset="0"/>
              </a:rPr>
              <a:t>ACTION PLAN </a:t>
            </a:r>
          </a:p>
        </p:txBody>
      </p:sp>
      <p:sp>
        <p:nvSpPr>
          <p:cNvPr id="7" name="TextBox 6">
            <a:extLst>
              <a:ext uri="{FF2B5EF4-FFF2-40B4-BE49-F238E27FC236}">
                <a16:creationId xmlns:a16="http://schemas.microsoft.com/office/drawing/2014/main" id="{A6B02481-5171-A797-9E24-B6646D1FBD3C}"/>
              </a:ext>
            </a:extLst>
          </p:cNvPr>
          <p:cNvSpPr txBox="1"/>
          <p:nvPr/>
        </p:nvSpPr>
        <p:spPr>
          <a:xfrm>
            <a:off x="7098682" y="1908488"/>
            <a:ext cx="2946531" cy="460406"/>
          </a:xfrm>
          <a:prstGeom prst="rect">
            <a:avLst/>
          </a:prstGeom>
          <a:noFill/>
        </p:spPr>
        <p:txBody>
          <a:bodyPr wrap="square" lIns="91191" tIns="45595" rIns="91191" bIns="45595" rtlCol="0" anchor="t">
            <a:spAutoFit/>
          </a:bodyPr>
          <a:lstStyle/>
          <a:p>
            <a:pPr algn="ctr" defTabSz="907013" fontAlgn="base">
              <a:spcBef>
                <a:spcPct val="0"/>
              </a:spcBef>
              <a:spcAft>
                <a:spcPct val="0"/>
              </a:spcAft>
              <a:defRPr/>
            </a:pPr>
            <a:r>
              <a:rPr lang="en-GB" sz="1197" b="1">
                <a:solidFill>
                  <a:srgbClr val="6DCFF6">
                    <a:lumMod val="75000"/>
                  </a:srgbClr>
                </a:solidFill>
                <a:latin typeface="Verdana" pitchFamily="34" charset="0"/>
                <a:ea typeface="Verdana" panose="020B0604030504040204" pitchFamily="34" charset="0"/>
                <a:cs typeface="Arial" panose="020B0604020202020204" pitchFamily="34" charset="0"/>
              </a:rPr>
              <a:t>ECODESIGN </a:t>
            </a:r>
          </a:p>
          <a:p>
            <a:pPr algn="ctr" defTabSz="907013" fontAlgn="base">
              <a:spcBef>
                <a:spcPct val="0"/>
              </a:spcBef>
              <a:spcAft>
                <a:spcPct val="0"/>
              </a:spcAft>
              <a:defRPr/>
            </a:pPr>
            <a:r>
              <a:rPr lang="en-GB" sz="1197" b="1">
                <a:solidFill>
                  <a:srgbClr val="6DCFF6">
                    <a:lumMod val="75000"/>
                  </a:srgbClr>
                </a:solidFill>
                <a:latin typeface="Verdana"/>
                <a:ea typeface="Verdana"/>
                <a:cs typeface="Arial"/>
              </a:rPr>
              <a:t>IMPLEMENTATION</a:t>
            </a:r>
            <a:endParaRPr lang="en-GB" sz="1197" b="1">
              <a:solidFill>
                <a:srgbClr val="6DCFF6">
                  <a:lumMod val="75000"/>
                </a:srgbClr>
              </a:solidFill>
              <a:latin typeface="Verdana" pitchFamily="34" charset="0"/>
              <a:ea typeface="Verdana" panose="020B060403050404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31E7E7DC-70EA-089F-F68A-713BE09D38CE}"/>
              </a:ext>
            </a:extLst>
          </p:cNvPr>
          <p:cNvPicPr>
            <a:picLocks noChangeAspect="1"/>
          </p:cNvPicPr>
          <p:nvPr/>
        </p:nvPicPr>
        <p:blipFill>
          <a:blip r:embed="rId2"/>
          <a:stretch>
            <a:fillRect/>
          </a:stretch>
        </p:blipFill>
        <p:spPr>
          <a:xfrm>
            <a:off x="231447" y="2600428"/>
            <a:ext cx="11508190" cy="2325632"/>
          </a:xfrm>
          <a:prstGeom prst="rect">
            <a:avLst/>
          </a:prstGeom>
        </p:spPr>
      </p:pic>
      <p:sp>
        <p:nvSpPr>
          <p:cNvPr id="9" name="TextBox 8">
            <a:extLst>
              <a:ext uri="{FF2B5EF4-FFF2-40B4-BE49-F238E27FC236}">
                <a16:creationId xmlns:a16="http://schemas.microsoft.com/office/drawing/2014/main" id="{CC3FEDB4-9564-1877-E641-D410223F9762}"/>
              </a:ext>
            </a:extLst>
          </p:cNvPr>
          <p:cNvSpPr txBox="1"/>
          <p:nvPr/>
        </p:nvSpPr>
        <p:spPr>
          <a:xfrm>
            <a:off x="2399450" y="3245478"/>
            <a:ext cx="2122311" cy="1074281"/>
          </a:xfrm>
          <a:prstGeom prst="rect">
            <a:avLst/>
          </a:prstGeom>
          <a:noFill/>
        </p:spPr>
        <p:txBody>
          <a:bodyPr wrap="square" lIns="0" rIns="0" rtlCol="0" anchor="b">
            <a:spAutoFit/>
          </a:bodyPr>
          <a:lstStyle/>
          <a:p>
            <a:pPr algn="ctr" defTabSz="909469" fontAlgn="base">
              <a:spcBef>
                <a:spcPct val="0"/>
              </a:spcBef>
              <a:spcAft>
                <a:spcPct val="0"/>
              </a:spcAft>
              <a:defRPr/>
            </a:pPr>
            <a:r>
              <a:rPr lang="en-US" sz="1596" b="1" noProof="1">
                <a:solidFill>
                  <a:srgbClr val="003249"/>
                </a:solidFill>
                <a:latin typeface="Verdana" pitchFamily="34" charset="0"/>
                <a:ea typeface="MS PGothic" charset="-128"/>
              </a:rPr>
              <a:t>ESA Agenda </a:t>
            </a:r>
          </a:p>
          <a:p>
            <a:pPr algn="ctr" defTabSz="909469" fontAlgn="base">
              <a:spcBef>
                <a:spcPct val="0"/>
              </a:spcBef>
              <a:spcAft>
                <a:spcPct val="0"/>
              </a:spcAft>
              <a:defRPr/>
            </a:pPr>
            <a:r>
              <a:rPr lang="en-US" sz="1596" b="1" noProof="1">
                <a:solidFill>
                  <a:srgbClr val="003249"/>
                </a:solidFill>
                <a:latin typeface="Verdana" pitchFamily="34" charset="0"/>
                <a:ea typeface="MS PGothic" charset="-128"/>
              </a:rPr>
              <a:t>2025</a:t>
            </a:r>
          </a:p>
          <a:p>
            <a:pPr algn="ctr" defTabSz="909469" fontAlgn="base">
              <a:spcBef>
                <a:spcPct val="0"/>
              </a:spcBef>
              <a:spcAft>
                <a:spcPct val="0"/>
              </a:spcAft>
              <a:defRPr/>
            </a:pPr>
            <a:r>
              <a:rPr lang="en-US" sz="1596" b="1" noProof="1">
                <a:solidFill>
                  <a:srgbClr val="003249"/>
                </a:solidFill>
                <a:latin typeface="Verdana" pitchFamily="34" charset="0"/>
                <a:ea typeface="MS PGothic" charset="-128"/>
              </a:rPr>
              <a:t>Strategy</a:t>
            </a:r>
          </a:p>
          <a:p>
            <a:pPr algn="ctr" defTabSz="909469" fontAlgn="base">
              <a:spcBef>
                <a:spcPct val="0"/>
              </a:spcBef>
              <a:spcAft>
                <a:spcPct val="0"/>
              </a:spcAft>
              <a:defRPr/>
            </a:pPr>
            <a:r>
              <a:rPr lang="en-US" sz="1596" b="1" noProof="1">
                <a:solidFill>
                  <a:srgbClr val="003249"/>
                </a:solidFill>
                <a:latin typeface="Verdana" pitchFamily="34" charset="0"/>
                <a:ea typeface="MS PGothic" charset="-128"/>
              </a:rPr>
              <a:t>2040</a:t>
            </a:r>
          </a:p>
        </p:txBody>
      </p:sp>
      <p:sp>
        <p:nvSpPr>
          <p:cNvPr id="10" name="TextBox 9">
            <a:extLst>
              <a:ext uri="{FF2B5EF4-FFF2-40B4-BE49-F238E27FC236}">
                <a16:creationId xmlns:a16="http://schemas.microsoft.com/office/drawing/2014/main" id="{88D81810-3F15-7AD3-A4E5-5C2770D35073}"/>
              </a:ext>
            </a:extLst>
          </p:cNvPr>
          <p:cNvSpPr txBox="1"/>
          <p:nvPr/>
        </p:nvSpPr>
        <p:spPr>
          <a:xfrm>
            <a:off x="4924387" y="3323468"/>
            <a:ext cx="2122311" cy="918301"/>
          </a:xfrm>
          <a:prstGeom prst="rect">
            <a:avLst/>
          </a:prstGeom>
          <a:noFill/>
        </p:spPr>
        <p:txBody>
          <a:bodyPr wrap="square" lIns="0" rIns="0" rtlCol="0" anchor="b">
            <a:spAutoFit/>
          </a:bodyPr>
          <a:lstStyle/>
          <a:p>
            <a:pPr algn="ctr" defTabSz="909469" fontAlgn="base">
              <a:spcBef>
                <a:spcPct val="0"/>
              </a:spcBef>
              <a:spcAft>
                <a:spcPct val="0"/>
              </a:spcAft>
              <a:defRPr/>
            </a:pPr>
            <a:r>
              <a:rPr lang="en-US" sz="1790" b="1" noProof="1">
                <a:solidFill>
                  <a:srgbClr val="003249"/>
                </a:solidFill>
                <a:latin typeface="Verdana" pitchFamily="34" charset="0"/>
                <a:ea typeface="MS PGothic" charset="-128"/>
              </a:rPr>
              <a:t>ESA </a:t>
            </a:r>
          </a:p>
          <a:p>
            <a:pPr algn="ctr" defTabSz="909469" fontAlgn="base">
              <a:spcBef>
                <a:spcPct val="0"/>
              </a:spcBef>
              <a:spcAft>
                <a:spcPct val="0"/>
              </a:spcAft>
              <a:defRPr/>
            </a:pPr>
            <a:r>
              <a:rPr lang="en-US" sz="1790" b="1" noProof="1">
                <a:solidFill>
                  <a:srgbClr val="003249"/>
                </a:solidFill>
                <a:latin typeface="Verdana" pitchFamily="34" charset="0"/>
                <a:ea typeface="MS PGothic" charset="-128"/>
              </a:rPr>
              <a:t>Green</a:t>
            </a:r>
          </a:p>
          <a:p>
            <a:pPr algn="ctr" defTabSz="909469" fontAlgn="base">
              <a:spcBef>
                <a:spcPct val="0"/>
              </a:spcBef>
              <a:spcAft>
                <a:spcPct val="0"/>
              </a:spcAft>
              <a:defRPr/>
            </a:pPr>
            <a:r>
              <a:rPr lang="en-US" sz="1790" b="1" noProof="1">
                <a:solidFill>
                  <a:srgbClr val="003249"/>
                </a:solidFill>
                <a:latin typeface="Verdana" pitchFamily="34" charset="0"/>
                <a:ea typeface="MS PGothic" charset="-128"/>
              </a:rPr>
              <a:t>Agenda </a:t>
            </a:r>
          </a:p>
        </p:txBody>
      </p:sp>
      <p:sp>
        <p:nvSpPr>
          <p:cNvPr id="11" name="TextBox 10">
            <a:extLst>
              <a:ext uri="{FF2B5EF4-FFF2-40B4-BE49-F238E27FC236}">
                <a16:creationId xmlns:a16="http://schemas.microsoft.com/office/drawing/2014/main" id="{33B7EF37-8907-BFB2-3390-01263D095D05}"/>
              </a:ext>
            </a:extLst>
          </p:cNvPr>
          <p:cNvSpPr txBox="1"/>
          <p:nvPr/>
        </p:nvSpPr>
        <p:spPr>
          <a:xfrm>
            <a:off x="7771757" y="3481142"/>
            <a:ext cx="1414889" cy="629221"/>
          </a:xfrm>
          <a:prstGeom prst="rect">
            <a:avLst/>
          </a:prstGeom>
          <a:noFill/>
        </p:spPr>
        <p:txBody>
          <a:bodyPr wrap="square" lIns="0" tIns="45595" rIns="0" bIns="45595" rtlCol="0" anchor="b">
            <a:spAutoFit/>
          </a:bodyPr>
          <a:lstStyle/>
          <a:p>
            <a:pPr algn="ctr" defTabSz="909469">
              <a:spcBef>
                <a:spcPct val="0"/>
              </a:spcBef>
              <a:spcAft>
                <a:spcPct val="0"/>
              </a:spcAft>
              <a:defRPr/>
            </a:pPr>
            <a:r>
              <a:rPr lang="en-US" sz="1745" b="1" noProof="1">
                <a:solidFill>
                  <a:srgbClr val="003249"/>
                </a:solidFill>
                <a:latin typeface="Verdana"/>
                <a:ea typeface="MS PGothic"/>
              </a:rPr>
              <a:t>Ecodesign</a:t>
            </a:r>
          </a:p>
          <a:p>
            <a:pPr algn="ctr" defTabSz="909469">
              <a:spcBef>
                <a:spcPct val="0"/>
              </a:spcBef>
              <a:spcAft>
                <a:spcPct val="0"/>
              </a:spcAft>
              <a:defRPr/>
            </a:pPr>
            <a:r>
              <a:rPr lang="en-US" sz="1745" b="1" noProof="1">
                <a:solidFill>
                  <a:srgbClr val="003249"/>
                </a:solidFill>
                <a:latin typeface="Verdana"/>
                <a:ea typeface="MS PGothic"/>
              </a:rPr>
              <a:t>framework</a:t>
            </a:r>
          </a:p>
        </p:txBody>
      </p:sp>
      <p:pic>
        <p:nvPicPr>
          <p:cNvPr id="12" name="Picture 11" descr="ESA Patch – ESA Brand Centre">
            <a:extLst>
              <a:ext uri="{FF2B5EF4-FFF2-40B4-BE49-F238E27FC236}">
                <a16:creationId xmlns:a16="http://schemas.microsoft.com/office/drawing/2014/main" id="{872F9239-5FE3-1622-2807-91B19794F6B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01945" y="2314045"/>
            <a:ext cx="1167097" cy="1167097"/>
          </a:xfrm>
          <a:prstGeom prst="rect">
            <a:avLst/>
          </a:prstGeom>
          <a:noFill/>
          <a:extLst>
            <a:ext uri="{909E8E84-426E-40DD-AFC4-6F175D3DCCD1}">
              <a14:hiddenFill xmlns:a14="http://schemas.microsoft.com/office/drawing/2010/main">
                <a:solidFill>
                  <a:srgbClr val="FFFFFF"/>
                </a:solidFill>
              </a14:hiddenFill>
            </a:ext>
          </a:extLst>
        </p:spPr>
      </p:pic>
      <p:pic>
        <p:nvPicPr>
          <p:cNvPr id="13" name="Content Placeholder 4" descr="A logo of a plant with a satellite in the middle&#10;&#10;Description automatically generated">
            <a:extLst>
              <a:ext uri="{FF2B5EF4-FFF2-40B4-BE49-F238E27FC236}">
                <a16:creationId xmlns:a16="http://schemas.microsoft.com/office/drawing/2014/main" id="{A6EB0A5C-0A68-BA12-7AEF-7C9CC4F9E935}"/>
              </a:ext>
            </a:extLst>
          </p:cNvPr>
          <p:cNvPicPr>
            <a:picLocks noChangeAspect="1"/>
          </p:cNvPicPr>
          <p:nvPr/>
        </p:nvPicPr>
        <p:blipFill>
          <a:blip r:embed="rId4" cstate="print">
            <a:extLst>
              <a:ext uri="{28A0092B-C50C-407E-A947-70E740481C1C}">
                <a14:useLocalDpi xmlns:a14="http://schemas.microsoft.com/office/drawing/2010/main" val="0"/>
              </a:ext>
            </a:extLst>
          </a:blip>
          <a:srcRect b="17121"/>
          <a:stretch/>
        </p:blipFill>
        <p:spPr>
          <a:xfrm>
            <a:off x="4119135" y="2247116"/>
            <a:ext cx="1287966" cy="1153381"/>
          </a:xfrm>
          <a:prstGeom prst="rect">
            <a:avLst/>
          </a:prstGeom>
          <a:ln>
            <a:noFill/>
          </a:ln>
          <a:effectLst>
            <a:outerShdw blurRad="190500" algn="tl" rotWithShape="0">
              <a:srgbClr val="FEFFFF">
                <a:alpha val="70000"/>
              </a:srgbClr>
            </a:outerShdw>
          </a:effectLst>
        </p:spPr>
      </p:pic>
      <p:pic>
        <p:nvPicPr>
          <p:cNvPr id="14" name="Picture 13" descr="cleansat – Page 6 – The Clean Space blog">
            <a:extLst>
              <a:ext uri="{FF2B5EF4-FFF2-40B4-BE49-F238E27FC236}">
                <a16:creationId xmlns:a16="http://schemas.microsoft.com/office/drawing/2014/main" id="{B38FD1C2-B78F-1691-B4FB-DB330AAAE18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332" t="4198" r="1704" b="3961"/>
          <a:stretch/>
        </p:blipFill>
        <p:spPr bwMode="auto">
          <a:xfrm>
            <a:off x="6668049" y="2368894"/>
            <a:ext cx="1028845" cy="984643"/>
          </a:xfrm>
          <a:prstGeom prst="ellipse">
            <a:avLst/>
          </a:prstGeom>
          <a:noFill/>
          <a:extLst>
            <a:ext uri="{909E8E84-426E-40DD-AFC4-6F175D3DCCD1}">
              <a14:hiddenFill xmlns:a14="http://schemas.microsoft.com/office/drawing/2010/main">
                <a:solidFill>
                  <a:srgbClr val="FFFFFF"/>
                </a:solidFill>
              </a14:hiddenFill>
            </a:ext>
          </a:extLst>
        </p:spPr>
      </p:pic>
      <p:sp>
        <p:nvSpPr>
          <p:cNvPr id="15" name="Rectangle: Rounded Corners 14">
            <a:extLst>
              <a:ext uri="{FF2B5EF4-FFF2-40B4-BE49-F238E27FC236}">
                <a16:creationId xmlns:a16="http://schemas.microsoft.com/office/drawing/2014/main" id="{8C57FE0A-7B2A-A60A-F541-63E0BAAA9420}"/>
              </a:ext>
            </a:extLst>
          </p:cNvPr>
          <p:cNvSpPr/>
          <p:nvPr/>
        </p:nvSpPr>
        <p:spPr>
          <a:xfrm>
            <a:off x="1002540" y="5063683"/>
            <a:ext cx="7616080" cy="1014853"/>
          </a:xfrm>
          <a:prstGeom prst="roundRect">
            <a:avLst/>
          </a:prstGeom>
          <a:solidFill>
            <a:srgbClr val="E7E8E3">
              <a:alpha val="81000"/>
            </a:srgbClr>
          </a:solidFill>
          <a:ln w="25400" cap="flat" cmpd="sng" algn="ctr">
            <a:noFill/>
            <a:prstDash val="solid"/>
          </a:ln>
          <a:effectLst/>
        </p:spPr>
        <p:txBody>
          <a:bodyPr wrap="square" lIns="181388" tIns="181388" rIns="181388" bIns="181388">
            <a:spAutoFit/>
          </a:bodyPr>
          <a:lstStyle/>
          <a:p>
            <a:pPr marL="0" marR="0" lvl="0" indent="0" algn="ctr" defTabSz="904564" eaLnBrk="1" fontAlgn="auto" latinLnBrk="0" hangingPunct="1">
              <a:lnSpc>
                <a:spcPct val="100000"/>
              </a:lnSpc>
              <a:spcBef>
                <a:spcPts val="0"/>
              </a:spcBef>
              <a:spcAft>
                <a:spcPts val="0"/>
              </a:spcAft>
              <a:buClrTx/>
              <a:buSzTx/>
              <a:buFontTx/>
              <a:buNone/>
              <a:tabLst/>
              <a:defRPr/>
            </a:pPr>
            <a:r>
              <a:rPr kumimoji="0" lang="en-GB" sz="1790" b="0" i="0" u="none" strike="noStrike" kern="0" cap="none" spc="0" normalizeH="0" baseline="0" noProof="0">
                <a:ln>
                  <a:noFill/>
                </a:ln>
                <a:solidFill>
                  <a:srgbClr val="003249"/>
                </a:solidFill>
                <a:effectLst/>
                <a:uLnTx/>
                <a:uFillTx/>
                <a:latin typeface="Arial" panose="020B0604020202020204"/>
                <a:ea typeface="+mn-ea"/>
                <a:cs typeface="+mn-cs"/>
              </a:rPr>
              <a:t>“By 2030, </a:t>
            </a:r>
            <a:r>
              <a:rPr kumimoji="0" lang="en-GB" sz="1790" b="1" i="0" u="none" strike="noStrike" kern="0" cap="none" spc="0" normalizeH="0" baseline="0" noProof="0">
                <a:ln>
                  <a:noFill/>
                </a:ln>
                <a:solidFill>
                  <a:srgbClr val="003249"/>
                </a:solidFill>
                <a:effectLst/>
                <a:uLnTx/>
                <a:uFillTx/>
                <a:latin typeface="Arial" panose="020B0604020202020204"/>
                <a:ea typeface="+mn-ea"/>
                <a:cs typeface="+mn-cs"/>
              </a:rPr>
              <a:t>reduce GHG emissions by 46% for our operational </a:t>
            </a:r>
            <a:r>
              <a:rPr kumimoji="0" lang="en-GB" sz="1790" b="0" i="0" u="none" strike="noStrike" kern="0" cap="none" spc="0" normalizeH="0" baseline="0" noProof="0">
                <a:ln>
                  <a:noFill/>
                </a:ln>
                <a:solidFill>
                  <a:srgbClr val="003249"/>
                </a:solidFill>
                <a:effectLst/>
                <a:uLnTx/>
                <a:uFillTx/>
                <a:latin typeface="Arial" panose="020B0604020202020204"/>
                <a:ea typeface="+mn-ea"/>
                <a:cs typeface="+mn-cs"/>
              </a:rPr>
              <a:t>activities and </a:t>
            </a:r>
            <a:r>
              <a:rPr kumimoji="0" lang="en-GB" sz="1790" b="1" i="0" u="none" strike="noStrike" kern="0" cap="none" spc="0" normalizeH="0" baseline="0" noProof="0">
                <a:ln>
                  <a:noFill/>
                </a:ln>
                <a:solidFill>
                  <a:srgbClr val="003249"/>
                </a:solidFill>
                <a:effectLst/>
                <a:uLnTx/>
                <a:uFillTx/>
                <a:latin typeface="Arial" panose="020B0604020202020204"/>
                <a:ea typeface="+mn-ea"/>
                <a:cs typeface="+mn-cs"/>
              </a:rPr>
              <a:t>28% for the activities executed by our suppliers</a:t>
            </a:r>
            <a:r>
              <a:rPr kumimoji="0" lang="en-GB" sz="1790" b="0" i="0" u="none" strike="noStrike" kern="0" cap="none" spc="0" normalizeH="0" baseline="0" noProof="0">
                <a:ln>
                  <a:noFill/>
                </a:ln>
                <a:solidFill>
                  <a:srgbClr val="003249"/>
                </a:solidFill>
                <a:effectLst/>
                <a:uLnTx/>
                <a:uFillTx/>
                <a:latin typeface="Arial" panose="020B0604020202020204"/>
                <a:ea typeface="+mn-ea"/>
                <a:cs typeface="+mn-cs"/>
              </a:rPr>
              <a:t>.”</a:t>
            </a:r>
          </a:p>
        </p:txBody>
      </p:sp>
      <p:sp>
        <p:nvSpPr>
          <p:cNvPr id="16" name="Rectangle: Rounded Corners 15">
            <a:extLst>
              <a:ext uri="{FF2B5EF4-FFF2-40B4-BE49-F238E27FC236}">
                <a16:creationId xmlns:a16="http://schemas.microsoft.com/office/drawing/2014/main" id="{F15EB4EB-CF16-CB60-CA46-A81D93CD3E2F}"/>
              </a:ext>
            </a:extLst>
          </p:cNvPr>
          <p:cNvSpPr/>
          <p:nvPr/>
        </p:nvSpPr>
        <p:spPr>
          <a:xfrm>
            <a:off x="283831" y="1074435"/>
            <a:ext cx="11624339" cy="710071"/>
          </a:xfrm>
          <a:prstGeom prst="roundRect">
            <a:avLst/>
          </a:prstGeom>
          <a:noFill/>
          <a:ln w="25400" cap="flat" cmpd="sng" algn="ctr">
            <a:noFill/>
            <a:prstDash val="solid"/>
          </a:ln>
          <a:effectLst/>
        </p:spPr>
        <p:txBody>
          <a:bodyPr wrap="square" lIns="181388" tIns="181388" rIns="181388" bIns="181388">
            <a:spAutoFit/>
          </a:bodyPr>
          <a:lstStyle/>
          <a:p>
            <a:pPr marL="0" marR="0" lvl="0" indent="0" algn="ctr" defTabSz="904564" eaLnBrk="1" fontAlgn="auto" latinLnBrk="0" hangingPunct="1">
              <a:lnSpc>
                <a:spcPct val="100000"/>
              </a:lnSpc>
              <a:spcBef>
                <a:spcPts val="0"/>
              </a:spcBef>
              <a:spcAft>
                <a:spcPts val="0"/>
              </a:spcAft>
              <a:buClrTx/>
              <a:buSzTx/>
              <a:buFontTx/>
              <a:buNone/>
              <a:tabLst/>
              <a:defRPr/>
            </a:pPr>
            <a:r>
              <a:rPr kumimoji="0" lang="en-GB" sz="1790" b="1" i="0" u="none" strike="noStrike" kern="0" cap="none" spc="0" normalizeH="0" baseline="0" noProof="0">
                <a:ln>
                  <a:noFill/>
                </a:ln>
                <a:solidFill>
                  <a:srgbClr val="003249"/>
                </a:solidFill>
                <a:effectLst/>
                <a:uLnTx/>
                <a:uFillTx/>
                <a:latin typeface="Arial" panose="020B0604020202020204"/>
                <a:ea typeface="+mn-ea"/>
                <a:cs typeface="+mn-cs"/>
              </a:rPr>
              <a:t>Building on 10 years experience in LCA, measuring impacts, ESA is moving from analysis to action. </a:t>
            </a:r>
          </a:p>
        </p:txBody>
      </p:sp>
      <p:pic>
        <p:nvPicPr>
          <p:cNvPr id="17" name="Content Placeholder 4" descr="A logo of a plant with a satellite in the middle&#10;&#10;Description automatically generated">
            <a:extLst>
              <a:ext uri="{FF2B5EF4-FFF2-40B4-BE49-F238E27FC236}">
                <a16:creationId xmlns:a16="http://schemas.microsoft.com/office/drawing/2014/main" id="{79E7D48E-68E6-9F6A-F0A5-E7165BAD8271}"/>
              </a:ext>
            </a:extLst>
          </p:cNvPr>
          <p:cNvPicPr>
            <a:picLocks noChangeAspect="1"/>
          </p:cNvPicPr>
          <p:nvPr/>
        </p:nvPicPr>
        <p:blipFill>
          <a:blip r:embed="rId6" cstate="print">
            <a:extLst>
              <a:ext uri="{28A0092B-C50C-407E-A947-70E740481C1C}">
                <a14:useLocalDpi xmlns:a14="http://schemas.microsoft.com/office/drawing/2010/main" val="0"/>
              </a:ext>
            </a:extLst>
          </a:blip>
          <a:srcRect b="17121"/>
          <a:stretch/>
        </p:blipFill>
        <p:spPr>
          <a:xfrm>
            <a:off x="459669" y="5135386"/>
            <a:ext cx="866731" cy="776163"/>
          </a:xfrm>
          <a:prstGeom prst="rect">
            <a:avLst/>
          </a:prstGeom>
          <a:ln>
            <a:noFill/>
          </a:ln>
          <a:effectLst>
            <a:outerShdw blurRad="190500" algn="tl" rotWithShape="0">
              <a:srgbClr val="FEFFFF">
                <a:alpha val="70000"/>
              </a:srgbClr>
            </a:outerShdw>
          </a:effectLst>
        </p:spPr>
      </p:pic>
      <p:sp>
        <p:nvSpPr>
          <p:cNvPr id="18" name="TextBox 17">
            <a:extLst>
              <a:ext uri="{FF2B5EF4-FFF2-40B4-BE49-F238E27FC236}">
                <a16:creationId xmlns:a16="http://schemas.microsoft.com/office/drawing/2014/main" id="{1EA47508-936A-6550-B8B4-E1CFA8F024E1}"/>
              </a:ext>
            </a:extLst>
          </p:cNvPr>
          <p:cNvSpPr txBox="1"/>
          <p:nvPr/>
        </p:nvSpPr>
        <p:spPr>
          <a:xfrm>
            <a:off x="9683147" y="390906"/>
            <a:ext cx="1511300" cy="646331"/>
          </a:xfrm>
          <a:prstGeom prst="rect">
            <a:avLst/>
          </a:prstGeom>
          <a:solidFill>
            <a:srgbClr val="003247"/>
          </a:solidFill>
        </p:spPr>
        <p:txBody>
          <a:bodyPr wrap="square" rtlCol="0">
            <a:spAutoFit/>
          </a:bodyPr>
          <a:lstStyle/>
          <a:p>
            <a:r>
              <a:rPr lang="en-US">
                <a:solidFill>
                  <a:srgbClr val="FEFFFF"/>
                </a:solidFill>
                <a:latin typeface="Arial" panose="020B0604020202020204"/>
              </a:rPr>
              <a:t>See A. Vena presentation</a:t>
            </a:r>
            <a:endParaRPr lang="en-GB">
              <a:solidFill>
                <a:srgbClr val="FEFFFF"/>
              </a:solidFill>
              <a:latin typeface="Arial" panose="020B0604020202020204"/>
            </a:endParaRPr>
          </a:p>
        </p:txBody>
      </p:sp>
      <p:sp>
        <p:nvSpPr>
          <p:cNvPr id="2" name="Arrow: Right 1">
            <a:extLst>
              <a:ext uri="{FF2B5EF4-FFF2-40B4-BE49-F238E27FC236}">
                <a16:creationId xmlns:a16="http://schemas.microsoft.com/office/drawing/2014/main" id="{B5E48426-7ECD-DE5A-6A87-F7F7161A6CC5}"/>
              </a:ext>
            </a:extLst>
          </p:cNvPr>
          <p:cNvSpPr/>
          <p:nvPr/>
        </p:nvSpPr>
        <p:spPr>
          <a:xfrm>
            <a:off x="9104671" y="5395483"/>
            <a:ext cx="648929" cy="38808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54B80870-B016-87AE-01B0-AC2029E3D126}"/>
              </a:ext>
            </a:extLst>
          </p:cNvPr>
          <p:cNvSpPr txBox="1"/>
          <p:nvPr/>
        </p:nvSpPr>
        <p:spPr>
          <a:xfrm>
            <a:off x="7771757" y="5073495"/>
            <a:ext cx="6120580" cy="923330"/>
          </a:xfrm>
          <a:prstGeom prst="rect">
            <a:avLst/>
          </a:prstGeom>
          <a:noFill/>
        </p:spPr>
        <p:txBody>
          <a:bodyPr wrap="square">
            <a:spAutoFit/>
          </a:bodyPr>
          <a:lstStyle/>
          <a:p>
            <a:pPr algn="ctr" defTabSz="909469" fontAlgn="base">
              <a:spcBef>
                <a:spcPct val="0"/>
              </a:spcBef>
              <a:spcAft>
                <a:spcPct val="0"/>
              </a:spcAft>
              <a:defRPr/>
            </a:pPr>
            <a:r>
              <a:rPr lang="en-US" sz="1800" b="1" noProof="1">
                <a:solidFill>
                  <a:srgbClr val="003249"/>
                </a:solidFill>
                <a:latin typeface="Verdana" pitchFamily="34" charset="0"/>
                <a:ea typeface="MS PGothic" charset="-128"/>
              </a:rPr>
              <a:t>ESA Green</a:t>
            </a:r>
          </a:p>
          <a:p>
            <a:pPr algn="ctr" defTabSz="909469" fontAlgn="base">
              <a:spcBef>
                <a:spcPct val="0"/>
              </a:spcBef>
              <a:spcAft>
                <a:spcPct val="0"/>
              </a:spcAft>
              <a:defRPr/>
            </a:pPr>
            <a:r>
              <a:rPr lang="en-US" sz="1800" b="1" noProof="1">
                <a:solidFill>
                  <a:srgbClr val="003249"/>
                </a:solidFill>
                <a:latin typeface="Verdana" pitchFamily="34" charset="0"/>
                <a:ea typeface="MS PGothic" charset="-128"/>
              </a:rPr>
              <a:t>Agenda – </a:t>
            </a:r>
          </a:p>
          <a:p>
            <a:pPr algn="ctr" defTabSz="909469" fontAlgn="base">
              <a:spcBef>
                <a:spcPct val="0"/>
              </a:spcBef>
              <a:spcAft>
                <a:spcPct val="0"/>
              </a:spcAft>
              <a:defRPr/>
            </a:pPr>
            <a:r>
              <a:rPr lang="en-US" sz="1800" b="1" noProof="1">
                <a:solidFill>
                  <a:srgbClr val="003249"/>
                </a:solidFill>
                <a:latin typeface="Verdana" pitchFamily="34" charset="0"/>
                <a:ea typeface="MS PGothic" charset="-128"/>
              </a:rPr>
              <a:t>Phase 2 </a:t>
            </a:r>
          </a:p>
        </p:txBody>
      </p:sp>
    </p:spTree>
    <p:extLst>
      <p:ext uri="{BB962C8B-B14F-4D97-AF65-F5344CB8AC3E}">
        <p14:creationId xmlns:p14="http://schemas.microsoft.com/office/powerpoint/2010/main" val="3709479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58542E9-0CEE-99A2-4B94-260B02997F5B}"/>
              </a:ext>
            </a:extLst>
          </p:cNvPr>
          <p:cNvSpPr>
            <a:spLocks noGrp="1"/>
          </p:cNvSpPr>
          <p:nvPr>
            <p:ph type="body" sz="quarter" idx="18"/>
          </p:nvPr>
        </p:nvSpPr>
        <p:spPr/>
        <p:txBody>
          <a:bodyPr/>
          <a:lstStyle/>
          <a:p>
            <a:r>
              <a:rPr lang="en-GB" sz="3200" b="1">
                <a:latin typeface="Arial"/>
                <a:cs typeface="Arial"/>
              </a:rPr>
              <a:t>ESA-EC Cooperation</a:t>
            </a:r>
            <a:endParaRPr lang="en-GB" sz="3200" b="1"/>
          </a:p>
        </p:txBody>
      </p:sp>
      <p:sp>
        <p:nvSpPr>
          <p:cNvPr id="4" name="Text Placeholder 3">
            <a:extLst>
              <a:ext uri="{FF2B5EF4-FFF2-40B4-BE49-F238E27FC236}">
                <a16:creationId xmlns:a16="http://schemas.microsoft.com/office/drawing/2014/main" id="{05D9D574-9849-9929-917D-3B03AAD74528}"/>
              </a:ext>
            </a:extLst>
          </p:cNvPr>
          <p:cNvSpPr>
            <a:spLocks noGrp="1"/>
          </p:cNvSpPr>
          <p:nvPr>
            <p:ph type="body" sz="quarter" idx="14"/>
          </p:nvPr>
        </p:nvSpPr>
        <p:spPr/>
        <p:txBody>
          <a:bodyPr/>
          <a:lstStyle/>
          <a:p>
            <a:endParaRPr lang="en-GB"/>
          </a:p>
        </p:txBody>
      </p:sp>
      <p:sp>
        <p:nvSpPr>
          <p:cNvPr id="13" name="Rectangle: Rounded Corners 12">
            <a:extLst>
              <a:ext uri="{FF2B5EF4-FFF2-40B4-BE49-F238E27FC236}">
                <a16:creationId xmlns:a16="http://schemas.microsoft.com/office/drawing/2014/main" id="{4F4CB9E3-4CE3-7A93-ECBA-DAF3E8C7F85E}"/>
              </a:ext>
            </a:extLst>
          </p:cNvPr>
          <p:cNvSpPr/>
          <p:nvPr/>
        </p:nvSpPr>
        <p:spPr>
          <a:xfrm>
            <a:off x="612016" y="4839289"/>
            <a:ext cx="11359153" cy="1316346"/>
          </a:xfrm>
          <a:prstGeom prst="roundRect">
            <a:avLst/>
          </a:prstGeom>
          <a:solidFill>
            <a:srgbClr val="335E6E"/>
          </a:solidFill>
          <a:ln w="25400" cap="flat" cmpd="sng" algn="ctr">
            <a:solidFill>
              <a:srgbClr val="00AE9C">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795" b="0" i="0" u="none" strike="noStrike" kern="0" cap="none" spc="0" normalizeH="0" baseline="0" noProof="0">
              <a:ln>
                <a:noFill/>
              </a:ln>
              <a:solidFill>
                <a:srgbClr val="FEFFFF"/>
              </a:solidFill>
              <a:effectLst/>
              <a:uLnTx/>
              <a:uFillTx/>
              <a:latin typeface="Arial" panose="020B0604020202020204"/>
              <a:ea typeface="+mn-ea"/>
              <a:cs typeface="+mn-cs"/>
            </a:endParaRPr>
          </a:p>
        </p:txBody>
      </p:sp>
      <p:sp>
        <p:nvSpPr>
          <p:cNvPr id="14" name="Content Placeholder 2">
            <a:extLst>
              <a:ext uri="{FF2B5EF4-FFF2-40B4-BE49-F238E27FC236}">
                <a16:creationId xmlns:a16="http://schemas.microsoft.com/office/drawing/2014/main" id="{8939FD03-0998-352B-83FB-BCEB49643A5D}"/>
              </a:ext>
            </a:extLst>
          </p:cNvPr>
          <p:cNvSpPr txBox="1">
            <a:spLocks/>
          </p:cNvSpPr>
          <p:nvPr/>
        </p:nvSpPr>
        <p:spPr>
          <a:xfrm>
            <a:off x="220831" y="1225423"/>
            <a:ext cx="11703996" cy="5042026"/>
          </a:xfrm>
          <a:prstGeom prst="rect">
            <a:avLst/>
          </a:prstGeom>
        </p:spPr>
        <p:txBody>
          <a:bodyPr/>
          <a:lstStyle>
            <a:lvl1pPr marL="341974" indent="-341974" algn="l" rtl="0" eaLnBrk="1" fontAlgn="base" hangingPunct="1">
              <a:lnSpc>
                <a:spcPct val="119000"/>
              </a:lnSpc>
              <a:spcBef>
                <a:spcPct val="20000"/>
              </a:spcBef>
              <a:spcAft>
                <a:spcPct val="0"/>
              </a:spcAft>
              <a:buClr>
                <a:schemeClr val="accent1"/>
              </a:buClr>
              <a:buFont typeface="Verdana" charset="0"/>
              <a:buNone/>
              <a:defRPr sz="1795">
                <a:solidFill>
                  <a:srgbClr val="8096A6"/>
                </a:solidFill>
                <a:latin typeface="+mn-lt"/>
                <a:ea typeface="MS PGothic" pitchFamily="34" charset="-128"/>
                <a:cs typeface="Arial" charset="0"/>
              </a:defRPr>
            </a:lvl1pPr>
            <a:lvl2pPr marL="805856" indent="-349891" algn="l" rtl="0" eaLnBrk="1" fontAlgn="base" hangingPunct="1">
              <a:lnSpc>
                <a:spcPct val="119000"/>
              </a:lnSpc>
              <a:spcBef>
                <a:spcPct val="20000"/>
              </a:spcBef>
              <a:spcAft>
                <a:spcPct val="0"/>
              </a:spcAft>
              <a:buClr>
                <a:schemeClr val="accent1"/>
              </a:buClr>
              <a:buFont typeface="+mj-lt" charset="0"/>
              <a:buNone/>
              <a:defRPr sz="1795">
                <a:solidFill>
                  <a:srgbClr val="8096A6"/>
                </a:solidFill>
                <a:latin typeface="+mn-lt"/>
                <a:ea typeface="MS PGothic" pitchFamily="34" charset="-128"/>
                <a:cs typeface="Arial" charset="0"/>
              </a:defRPr>
            </a:lvl2pPr>
            <a:lvl3pPr marL="1402727" indent="-490796" algn="l" rtl="0" eaLnBrk="1" fontAlgn="base" hangingPunct="1">
              <a:lnSpc>
                <a:spcPct val="119000"/>
              </a:lnSpc>
              <a:spcBef>
                <a:spcPct val="20000"/>
              </a:spcBef>
              <a:spcAft>
                <a:spcPct val="0"/>
              </a:spcAft>
              <a:buClr>
                <a:schemeClr val="accent1"/>
              </a:buClr>
              <a:buFont typeface="+mj-lt" charset="0"/>
              <a:buNone/>
              <a:defRPr sz="1795">
                <a:solidFill>
                  <a:srgbClr val="8096A6"/>
                </a:solidFill>
                <a:latin typeface="+mn-lt"/>
                <a:ea typeface="MS PGothic" pitchFamily="34" charset="-128"/>
                <a:cs typeface="Arial" charset="0"/>
              </a:defRPr>
            </a:lvl3pPr>
            <a:lvl4pPr marL="1999599" indent="-631703" algn="l" rtl="0" eaLnBrk="1" fontAlgn="base" hangingPunct="1">
              <a:lnSpc>
                <a:spcPct val="119000"/>
              </a:lnSpc>
              <a:spcBef>
                <a:spcPct val="20000"/>
              </a:spcBef>
              <a:spcAft>
                <a:spcPct val="0"/>
              </a:spcAft>
              <a:buClr>
                <a:schemeClr val="accent1"/>
              </a:buClr>
              <a:buFont typeface="+mj-lt" charset="0"/>
              <a:buNone/>
              <a:defRPr sz="1795">
                <a:solidFill>
                  <a:srgbClr val="8096A6"/>
                </a:solidFill>
                <a:latin typeface="+mn-lt"/>
                <a:ea typeface="MS PGothic" pitchFamily="34" charset="-128"/>
                <a:cs typeface="Arial" charset="0"/>
              </a:defRPr>
            </a:lvl4pPr>
            <a:lvl5pPr marL="2596471" indent="-772608" algn="l" rtl="0" eaLnBrk="1" fontAlgn="base" hangingPunct="1">
              <a:lnSpc>
                <a:spcPct val="119000"/>
              </a:lnSpc>
              <a:spcBef>
                <a:spcPct val="20000"/>
              </a:spcBef>
              <a:spcAft>
                <a:spcPct val="0"/>
              </a:spcAft>
              <a:buClr>
                <a:schemeClr val="accent1"/>
              </a:buClr>
              <a:buFont typeface="+mj-lt" charset="0"/>
              <a:buNone/>
              <a:defRPr sz="1795">
                <a:solidFill>
                  <a:srgbClr val="8096A6"/>
                </a:solidFill>
                <a:latin typeface="+mn-lt"/>
                <a:ea typeface="MS PGothic" pitchFamily="34" charset="-128"/>
                <a:cs typeface="Arial" charset="0"/>
              </a:defRPr>
            </a:lvl5pPr>
            <a:lvl6pPr marL="3470405" indent="-41796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6pPr>
            <a:lvl7pPr marL="3926370" indent="-41796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7pPr>
            <a:lvl8pPr marL="4382336" indent="-41796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8pPr>
            <a:lvl9pPr marL="4838301" indent="-41796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9pPr>
          </a:lstStyle>
          <a:p>
            <a:pPr marL="341974" marR="0" lvl="0" indent="-341974" algn="ctr" defTabSz="914400" rtl="0" eaLnBrk="1" fontAlgn="base" latinLnBrk="0" hangingPunct="1">
              <a:lnSpc>
                <a:spcPct val="119000"/>
              </a:lnSpc>
              <a:spcBef>
                <a:spcPct val="20000"/>
              </a:spcBef>
              <a:spcAft>
                <a:spcPct val="0"/>
              </a:spcAft>
              <a:buClr>
                <a:srgbClr val="00AE9C"/>
              </a:buClr>
              <a:buSzTx/>
              <a:buFont typeface="Verdana" charset="0"/>
              <a:buNone/>
              <a:tabLst/>
              <a:defRPr/>
            </a:pPr>
            <a:r>
              <a:rPr kumimoji="0" lang="en-GB" sz="1995" b="0" i="0" u="none" strike="noStrike" kern="0" cap="none" spc="0" normalizeH="0" baseline="0" noProof="0">
                <a:ln>
                  <a:noFill/>
                </a:ln>
                <a:solidFill>
                  <a:srgbClr val="003249"/>
                </a:solidFill>
                <a:effectLst/>
                <a:uLnTx/>
                <a:uFillTx/>
                <a:latin typeface="Segoe UI" panose="020B0502040204020203" pitchFamily="34" charset="0"/>
                <a:ea typeface="MS PGothic" pitchFamily="34" charset="-128"/>
                <a:cs typeface="Arial" charset="0"/>
              </a:rPr>
              <a:t>ESA involvement in all phases of PEFCR for space development</a:t>
            </a:r>
          </a:p>
          <a:p>
            <a:pPr marL="341974" marR="0" lvl="0" indent="-341974" algn="ctr" defTabSz="914400" rtl="0" eaLnBrk="1" fontAlgn="base" latinLnBrk="0" hangingPunct="1">
              <a:lnSpc>
                <a:spcPct val="119000"/>
              </a:lnSpc>
              <a:spcBef>
                <a:spcPct val="20000"/>
              </a:spcBef>
              <a:spcAft>
                <a:spcPct val="0"/>
              </a:spcAft>
              <a:buClr>
                <a:srgbClr val="00AE9C"/>
              </a:buClr>
              <a:buSzTx/>
              <a:buFont typeface="Verdana" charset="0"/>
              <a:buNone/>
              <a:tabLst/>
              <a:defRPr/>
            </a:pPr>
            <a:r>
              <a:rPr kumimoji="0" lang="en-GB" sz="1995" b="0" i="0" u="none" strike="noStrike" kern="0" cap="none" spc="0" normalizeH="0" baseline="0" noProof="0">
                <a:ln>
                  <a:noFill/>
                </a:ln>
                <a:solidFill>
                  <a:srgbClr val="003249"/>
                </a:solidFill>
                <a:effectLst/>
                <a:uLnTx/>
                <a:uFillTx/>
                <a:latin typeface="Arial" panose="020B0604020202020204"/>
                <a:ea typeface="MS PGothic" pitchFamily="34" charset="-128"/>
                <a:cs typeface="Arial" charset="0"/>
              </a:rPr>
              <a:t>ESA and EC active cooperation to </a:t>
            </a:r>
            <a:r>
              <a:rPr kumimoji="0" lang="en-GB" sz="1995" b="0" i="0" u="none" strike="noStrike" kern="0" cap="none" spc="0" normalizeH="0" baseline="0" noProof="0">
                <a:ln>
                  <a:noFill/>
                </a:ln>
                <a:solidFill>
                  <a:srgbClr val="003249"/>
                </a:solidFill>
                <a:effectLst/>
                <a:uLnTx/>
                <a:uFillTx/>
                <a:latin typeface="Segoe UI" panose="020B0502040204020203" pitchFamily="34" charset="0"/>
                <a:ea typeface="MS PGothic" pitchFamily="34" charset="-128"/>
                <a:cs typeface="Arial" charset="0"/>
              </a:rPr>
              <a:t>harmonise practices and reduce burden on space industry. </a:t>
            </a:r>
            <a:endParaRPr kumimoji="0" lang="en-GB" sz="1596" b="1" i="0" u="none" strike="noStrike" kern="0" cap="none" spc="0" normalizeH="0" baseline="0" noProof="0">
              <a:ln>
                <a:noFill/>
              </a:ln>
              <a:solidFill>
                <a:srgbClr val="003249"/>
              </a:solidFill>
              <a:effectLst/>
              <a:uLnTx/>
              <a:uFillTx/>
              <a:latin typeface="Segoe UI" panose="020B0502040204020203" pitchFamily="34" charset="0"/>
              <a:ea typeface="MS PGothic" pitchFamily="34" charset="-128"/>
              <a:cs typeface="Arial" charset="0"/>
            </a:endParaRPr>
          </a:p>
          <a:p>
            <a:pPr marL="805856" marR="0" lvl="1" indent="-349891" algn="l" defTabSz="914400" rtl="0" eaLnBrk="1" fontAlgn="base" latinLnBrk="0" hangingPunct="1">
              <a:lnSpc>
                <a:spcPct val="119000"/>
              </a:lnSpc>
              <a:spcBef>
                <a:spcPct val="20000"/>
              </a:spcBef>
              <a:spcAft>
                <a:spcPct val="0"/>
              </a:spcAft>
              <a:buClr>
                <a:srgbClr val="00AE9C"/>
              </a:buClr>
              <a:buSzTx/>
              <a:buFont typeface="+mj-lt" charset="0"/>
              <a:buNone/>
              <a:tabLst/>
              <a:defRPr/>
            </a:pPr>
            <a:endParaRPr kumimoji="0" lang="en-GB" sz="1596" b="1" i="0" u="none" strike="noStrike" kern="0" cap="none" spc="0" normalizeH="0" baseline="0" noProof="0">
              <a:ln>
                <a:noFill/>
              </a:ln>
              <a:solidFill>
                <a:srgbClr val="003249"/>
              </a:solidFill>
              <a:effectLst/>
              <a:uLnTx/>
              <a:uFillTx/>
              <a:latin typeface="Segoe UI" panose="020B0502040204020203" pitchFamily="34" charset="0"/>
              <a:ea typeface="MS PGothic" pitchFamily="34" charset="-128"/>
              <a:cs typeface="Arial" charset="0"/>
            </a:endParaRPr>
          </a:p>
          <a:p>
            <a:pPr marL="805856" marR="0" lvl="1" indent="-349891" algn="l" defTabSz="914400" rtl="0" eaLnBrk="1" fontAlgn="base" latinLnBrk="0" hangingPunct="1">
              <a:lnSpc>
                <a:spcPct val="119000"/>
              </a:lnSpc>
              <a:spcBef>
                <a:spcPct val="20000"/>
              </a:spcBef>
              <a:spcAft>
                <a:spcPct val="0"/>
              </a:spcAft>
              <a:buClr>
                <a:srgbClr val="00AE9C"/>
              </a:buClr>
              <a:buSzTx/>
              <a:buFont typeface="+mj-lt" charset="0"/>
              <a:buNone/>
              <a:tabLst/>
              <a:defRPr/>
            </a:pPr>
            <a:endParaRPr kumimoji="0" lang="en-GB" sz="1596" b="1" i="0" u="none" strike="noStrike" kern="0" cap="none" spc="0" normalizeH="0" baseline="0" noProof="0">
              <a:ln>
                <a:noFill/>
              </a:ln>
              <a:solidFill>
                <a:srgbClr val="003249"/>
              </a:solidFill>
              <a:effectLst/>
              <a:uLnTx/>
              <a:uFillTx/>
              <a:latin typeface="Segoe UI" panose="020B0502040204020203" pitchFamily="34" charset="0"/>
              <a:ea typeface="MS PGothic" pitchFamily="34" charset="-128"/>
              <a:cs typeface="Arial" charset="0"/>
            </a:endParaRPr>
          </a:p>
          <a:p>
            <a:pPr marL="805856" marR="0" lvl="1" indent="-349891" algn="l" defTabSz="914400" rtl="0" eaLnBrk="1" fontAlgn="base" latinLnBrk="0" hangingPunct="1">
              <a:lnSpc>
                <a:spcPct val="119000"/>
              </a:lnSpc>
              <a:spcBef>
                <a:spcPct val="20000"/>
              </a:spcBef>
              <a:spcAft>
                <a:spcPct val="0"/>
              </a:spcAft>
              <a:buClr>
                <a:srgbClr val="00AE9C"/>
              </a:buClr>
              <a:buSzTx/>
              <a:buFont typeface="+mj-lt" charset="0"/>
              <a:buNone/>
              <a:tabLst/>
              <a:defRPr/>
            </a:pPr>
            <a:endParaRPr kumimoji="0" lang="en-GB" sz="1596" b="1" i="0" u="none" strike="noStrike" kern="0" cap="none" spc="0" normalizeH="0" baseline="0" noProof="0">
              <a:ln>
                <a:noFill/>
              </a:ln>
              <a:solidFill>
                <a:srgbClr val="003249"/>
              </a:solidFill>
              <a:effectLst/>
              <a:uLnTx/>
              <a:uFillTx/>
              <a:latin typeface="Segoe UI" panose="020B0502040204020203" pitchFamily="34" charset="0"/>
              <a:ea typeface="MS PGothic" pitchFamily="34" charset="-128"/>
              <a:cs typeface="Arial" charset="0"/>
            </a:endParaRPr>
          </a:p>
          <a:p>
            <a:pPr marL="805856" marR="0" lvl="1" indent="-349891" algn="l" defTabSz="914400" rtl="0" eaLnBrk="1" fontAlgn="base" latinLnBrk="0" hangingPunct="1">
              <a:lnSpc>
                <a:spcPct val="119000"/>
              </a:lnSpc>
              <a:spcBef>
                <a:spcPct val="20000"/>
              </a:spcBef>
              <a:spcAft>
                <a:spcPct val="0"/>
              </a:spcAft>
              <a:buClr>
                <a:srgbClr val="00AE9C"/>
              </a:buClr>
              <a:buSzTx/>
              <a:buFont typeface="+mj-lt" charset="0"/>
              <a:buNone/>
              <a:tabLst/>
              <a:defRPr/>
            </a:pPr>
            <a:endParaRPr kumimoji="0" lang="en-GB" sz="1596" b="1" i="0" u="none" strike="noStrike" kern="0" cap="none" spc="0" normalizeH="0" baseline="0" noProof="0">
              <a:ln>
                <a:noFill/>
              </a:ln>
              <a:solidFill>
                <a:srgbClr val="003249"/>
              </a:solidFill>
              <a:effectLst/>
              <a:uLnTx/>
              <a:uFillTx/>
              <a:latin typeface="Segoe UI" panose="020B0502040204020203" pitchFamily="34" charset="0"/>
              <a:ea typeface="MS PGothic" pitchFamily="34" charset="-128"/>
              <a:cs typeface="Arial" charset="0"/>
            </a:endParaRPr>
          </a:p>
          <a:p>
            <a:pPr marL="805856" marR="0" lvl="1" indent="-349891" algn="l" defTabSz="914400" rtl="0" eaLnBrk="1" fontAlgn="base" latinLnBrk="0" hangingPunct="1">
              <a:lnSpc>
                <a:spcPct val="119000"/>
              </a:lnSpc>
              <a:spcBef>
                <a:spcPct val="20000"/>
              </a:spcBef>
              <a:spcAft>
                <a:spcPct val="0"/>
              </a:spcAft>
              <a:buClr>
                <a:srgbClr val="00AE9C"/>
              </a:buClr>
              <a:buSzTx/>
              <a:buFont typeface="+mj-lt" charset="0"/>
              <a:buNone/>
              <a:tabLst/>
              <a:defRPr/>
            </a:pPr>
            <a:endParaRPr kumimoji="0" lang="en-GB" sz="1596" b="1" i="0" u="none" strike="noStrike" kern="0" cap="none" spc="0" normalizeH="0" baseline="0" noProof="0">
              <a:ln>
                <a:noFill/>
              </a:ln>
              <a:solidFill>
                <a:srgbClr val="003249"/>
              </a:solidFill>
              <a:effectLst/>
              <a:uLnTx/>
              <a:uFillTx/>
              <a:latin typeface="Segoe UI" panose="020B0502040204020203" pitchFamily="34" charset="0"/>
              <a:ea typeface="MS PGothic" pitchFamily="34" charset="-128"/>
              <a:cs typeface="Arial" charset="0"/>
            </a:endParaRPr>
          </a:p>
          <a:p>
            <a:pPr marL="805856" marR="0" lvl="1" indent="-349891" algn="l" defTabSz="914400" rtl="0" eaLnBrk="1" fontAlgn="base" latinLnBrk="0" hangingPunct="1">
              <a:lnSpc>
                <a:spcPct val="119000"/>
              </a:lnSpc>
              <a:spcBef>
                <a:spcPct val="20000"/>
              </a:spcBef>
              <a:spcAft>
                <a:spcPct val="0"/>
              </a:spcAft>
              <a:buClr>
                <a:srgbClr val="00AE9C"/>
              </a:buClr>
              <a:buSzTx/>
              <a:buFont typeface="+mj-lt" charset="0"/>
              <a:buNone/>
              <a:tabLst/>
              <a:defRPr/>
            </a:pPr>
            <a:endParaRPr kumimoji="0" lang="en-GB" sz="1596" b="1" i="0" u="none" strike="noStrike" kern="0" cap="none" spc="0" normalizeH="0" baseline="0" noProof="0">
              <a:ln>
                <a:noFill/>
              </a:ln>
              <a:solidFill>
                <a:srgbClr val="003249"/>
              </a:solidFill>
              <a:effectLst/>
              <a:uLnTx/>
              <a:uFillTx/>
              <a:latin typeface="Segoe UI" panose="020B0502040204020203" pitchFamily="34" charset="0"/>
              <a:ea typeface="MS PGothic" pitchFamily="34" charset="-128"/>
              <a:cs typeface="Arial" charset="0"/>
            </a:endParaRPr>
          </a:p>
          <a:p>
            <a:pPr marL="805856" marR="0" lvl="1" indent="-349891" algn="l" defTabSz="914400" rtl="0" eaLnBrk="1" fontAlgn="base" latinLnBrk="0" hangingPunct="1">
              <a:lnSpc>
                <a:spcPct val="119000"/>
              </a:lnSpc>
              <a:spcBef>
                <a:spcPct val="20000"/>
              </a:spcBef>
              <a:spcAft>
                <a:spcPct val="0"/>
              </a:spcAft>
              <a:buClr>
                <a:srgbClr val="00AE9C"/>
              </a:buClr>
              <a:buSzTx/>
              <a:buFont typeface="+mj-lt" charset="0"/>
              <a:buNone/>
              <a:tabLst/>
              <a:defRPr/>
            </a:pPr>
            <a:endParaRPr kumimoji="0" lang="en-GB" sz="1596" b="1" i="0" u="none" strike="noStrike" kern="0" cap="none" spc="0" normalizeH="0" baseline="0" noProof="0">
              <a:ln>
                <a:noFill/>
              </a:ln>
              <a:solidFill>
                <a:srgbClr val="003249"/>
              </a:solidFill>
              <a:effectLst/>
              <a:uLnTx/>
              <a:uFillTx/>
              <a:latin typeface="Segoe UI" panose="020B0502040204020203" pitchFamily="34" charset="0"/>
              <a:ea typeface="MS PGothic" pitchFamily="34" charset="-128"/>
              <a:cs typeface="Arial" charset="0"/>
            </a:endParaRPr>
          </a:p>
          <a:p>
            <a:pPr marL="805856" marR="0" lvl="1" indent="-349891" algn="l" defTabSz="914400" rtl="0" eaLnBrk="1" fontAlgn="base" latinLnBrk="0" hangingPunct="1">
              <a:lnSpc>
                <a:spcPct val="119000"/>
              </a:lnSpc>
              <a:spcBef>
                <a:spcPct val="20000"/>
              </a:spcBef>
              <a:spcAft>
                <a:spcPct val="0"/>
              </a:spcAft>
              <a:buClr>
                <a:srgbClr val="00AE9C"/>
              </a:buClr>
              <a:buSzTx/>
              <a:buFont typeface="+mj-lt" charset="0"/>
              <a:buNone/>
              <a:tabLst/>
              <a:defRPr/>
            </a:pPr>
            <a:endParaRPr kumimoji="0" lang="en-GB" sz="1596" b="1" i="0" u="none" strike="noStrike" kern="0" cap="none" spc="0" normalizeH="0" baseline="0" noProof="0">
              <a:ln>
                <a:noFill/>
              </a:ln>
              <a:solidFill>
                <a:srgbClr val="FEFFFF"/>
              </a:solidFill>
              <a:effectLst/>
              <a:uLnTx/>
              <a:uFillTx/>
              <a:latin typeface="Segoe UI" panose="020B0502040204020203" pitchFamily="34" charset="0"/>
              <a:ea typeface="MS PGothic" pitchFamily="34" charset="-128"/>
              <a:cs typeface="Arial" charset="0"/>
            </a:endParaRPr>
          </a:p>
          <a:p>
            <a:pPr lvl="1">
              <a:buClr>
                <a:srgbClr val="00AE9C"/>
              </a:buClr>
              <a:defRPr/>
            </a:pPr>
            <a:r>
              <a:rPr lang="en-GB" sz="1600" kern="0">
                <a:solidFill>
                  <a:srgbClr val="FEFFFF"/>
                </a:solidFill>
                <a:latin typeface="Segoe UI" panose="020B0502040204020203" pitchFamily="34" charset="0"/>
              </a:rPr>
              <a:t>Recurrent discussions and collaboration towards smoother implementation </a:t>
            </a:r>
          </a:p>
          <a:p>
            <a:pPr lvl="1">
              <a:buClr>
                <a:srgbClr val="00AE9C"/>
              </a:buClr>
              <a:defRPr/>
            </a:pPr>
            <a:r>
              <a:rPr kumimoji="0" lang="en-GB" sz="1596" b="1" i="0" u="none" strike="noStrike" kern="0" cap="none" spc="0" normalizeH="0" baseline="0" noProof="0">
                <a:ln>
                  <a:noFill/>
                </a:ln>
                <a:solidFill>
                  <a:srgbClr val="FEFFFF"/>
                </a:solidFill>
                <a:effectLst/>
                <a:uLnTx/>
                <a:uFillTx/>
                <a:latin typeface="Segoe UI" panose="020B0502040204020203" pitchFamily="34" charset="0"/>
                <a:ea typeface="MS PGothic" pitchFamily="34" charset="-128"/>
                <a:cs typeface="Arial" charset="0"/>
              </a:rPr>
              <a:t>Examples: </a:t>
            </a:r>
            <a:endParaRPr kumimoji="0" lang="en-GB" sz="1396" b="0" i="0" u="none" strike="noStrike" kern="0" cap="none" spc="0" normalizeH="0" baseline="0" noProof="0">
              <a:ln>
                <a:noFill/>
              </a:ln>
              <a:solidFill>
                <a:srgbClr val="FEFFFF"/>
              </a:solidFill>
              <a:effectLst/>
              <a:uLnTx/>
              <a:uFillTx/>
              <a:latin typeface="Segoe UI" panose="020B0502040204020203" pitchFamily="34" charset="0"/>
              <a:ea typeface="MS PGothic" pitchFamily="34" charset="-128"/>
              <a:cs typeface="Arial" charset="0"/>
            </a:endParaRPr>
          </a:p>
          <a:p>
            <a:pPr marL="805856" marR="0" lvl="1" indent="-349891" algn="l" defTabSz="914400" rtl="0" eaLnBrk="1" fontAlgn="base" latinLnBrk="0" hangingPunct="1">
              <a:lnSpc>
                <a:spcPct val="119000"/>
              </a:lnSpc>
              <a:spcBef>
                <a:spcPct val="20000"/>
              </a:spcBef>
              <a:spcAft>
                <a:spcPct val="0"/>
              </a:spcAft>
              <a:buClr>
                <a:srgbClr val="00AE9C"/>
              </a:buClr>
              <a:buSzTx/>
              <a:buFont typeface="+mj-lt" charset="0"/>
              <a:buNone/>
              <a:tabLst/>
              <a:defRPr/>
            </a:pPr>
            <a:r>
              <a:rPr kumimoji="0" lang="en-GB" sz="1396" b="0" i="0" u="none" strike="noStrike" kern="0" cap="none" spc="0" normalizeH="0" baseline="0" noProof="0">
                <a:ln>
                  <a:noFill/>
                </a:ln>
                <a:solidFill>
                  <a:srgbClr val="FEFFFF"/>
                </a:solidFill>
                <a:effectLst/>
                <a:uLnTx/>
                <a:uFillTx/>
                <a:latin typeface="Segoe UI" panose="020B0502040204020203" pitchFamily="34" charset="0"/>
                <a:ea typeface="MS PGothic" pitchFamily="34" charset="-128"/>
                <a:cs typeface="Arial" charset="0"/>
              </a:rPr>
              <a:t>ESA - EC harmonised data collection questionnaire.</a:t>
            </a:r>
          </a:p>
          <a:p>
            <a:pPr marL="805856" marR="0" lvl="1" indent="-349891" algn="l" defTabSz="914400" rtl="0" eaLnBrk="1" fontAlgn="base" latinLnBrk="0" hangingPunct="1">
              <a:lnSpc>
                <a:spcPct val="119000"/>
              </a:lnSpc>
              <a:spcBef>
                <a:spcPct val="20000"/>
              </a:spcBef>
              <a:spcAft>
                <a:spcPct val="0"/>
              </a:spcAft>
              <a:buClr>
                <a:srgbClr val="00AE9C"/>
              </a:buClr>
              <a:buSzTx/>
              <a:buFont typeface="+mj-lt" charset="0"/>
              <a:buNone/>
              <a:tabLst/>
              <a:defRPr/>
            </a:pPr>
            <a:r>
              <a:rPr kumimoji="0" lang="en-GB" sz="1396" b="0" i="0" u="none" strike="noStrike" kern="0" cap="none" spc="0" normalizeH="0" baseline="0" noProof="0">
                <a:ln>
                  <a:noFill/>
                </a:ln>
                <a:solidFill>
                  <a:srgbClr val="FEFFFF"/>
                </a:solidFill>
                <a:effectLst/>
                <a:uLnTx/>
                <a:uFillTx/>
                <a:latin typeface="Segoe UI" panose="020B0502040204020203" pitchFamily="34" charset="0"/>
                <a:ea typeface="MS PGothic" pitchFamily="34" charset="-128"/>
                <a:cs typeface="Arial" charset="0"/>
              </a:rPr>
              <a:t>Datasets exchange to support alignment on Space Specific Databases</a:t>
            </a:r>
            <a:endParaRPr kumimoji="0" lang="en-GB" sz="798" b="1" i="0" u="none" strike="noStrike" kern="0" cap="none" spc="0" normalizeH="0" baseline="0" noProof="0">
              <a:ln>
                <a:noFill/>
              </a:ln>
              <a:solidFill>
                <a:srgbClr val="FEFFFF"/>
              </a:solidFill>
              <a:effectLst/>
              <a:uLnTx/>
              <a:uFillTx/>
              <a:latin typeface="Segoe UI" panose="020B0502040204020203" pitchFamily="34" charset="0"/>
              <a:ea typeface="MS PGothic" pitchFamily="34" charset="-128"/>
              <a:cs typeface="Arial" charset="0"/>
            </a:endParaRPr>
          </a:p>
          <a:p>
            <a:pPr marL="341974" marR="0" lvl="0" indent="-341974" algn="ctr" defTabSz="914400" rtl="0" eaLnBrk="1" fontAlgn="base" latinLnBrk="0" hangingPunct="1">
              <a:lnSpc>
                <a:spcPct val="119000"/>
              </a:lnSpc>
              <a:spcBef>
                <a:spcPct val="20000"/>
              </a:spcBef>
              <a:spcAft>
                <a:spcPct val="0"/>
              </a:spcAft>
              <a:buClr>
                <a:srgbClr val="00AE9C"/>
              </a:buClr>
              <a:buSzTx/>
              <a:buFont typeface="Verdana" charset="0"/>
              <a:buNone/>
              <a:tabLst/>
              <a:defRPr/>
            </a:pPr>
            <a:r>
              <a:rPr kumimoji="0" lang="en-GB" sz="1596" b="0" i="0" u="none" strike="noStrike" kern="0" cap="none" spc="0" normalizeH="0" baseline="0" noProof="0">
                <a:ln>
                  <a:noFill/>
                </a:ln>
                <a:solidFill>
                  <a:srgbClr val="003249"/>
                </a:solidFill>
                <a:effectLst/>
                <a:uLnTx/>
                <a:uFillTx/>
                <a:latin typeface="Segoe UI" panose="020B0502040204020203" pitchFamily="34" charset="0"/>
                <a:ea typeface="MS PGothic" pitchFamily="34" charset="-128"/>
                <a:cs typeface="Arial" charset="0"/>
              </a:rPr>
              <a:t> </a:t>
            </a:r>
            <a:endParaRPr kumimoji="0" lang="en-GB" sz="1596" b="0" i="0" u="none" strike="noStrike" kern="0" cap="none" spc="0" normalizeH="0" baseline="0" noProof="0">
              <a:ln>
                <a:noFill/>
              </a:ln>
              <a:solidFill>
                <a:srgbClr val="003249"/>
              </a:solidFill>
              <a:effectLst/>
              <a:uLnTx/>
              <a:uFillTx/>
              <a:latin typeface="Arial" panose="020B0604020202020204"/>
              <a:ea typeface="MS PGothic" pitchFamily="34" charset="-128"/>
              <a:cs typeface="Arial" charset="0"/>
            </a:endParaRPr>
          </a:p>
        </p:txBody>
      </p:sp>
      <p:pic>
        <p:nvPicPr>
          <p:cNvPr id="15" name="Content Placeholder 5">
            <a:extLst>
              <a:ext uri="{FF2B5EF4-FFF2-40B4-BE49-F238E27FC236}">
                <a16:creationId xmlns:a16="http://schemas.microsoft.com/office/drawing/2014/main" id="{E317008E-B375-B3B1-15E4-A6B53588F19D}"/>
              </a:ext>
            </a:extLst>
          </p:cNvPr>
          <p:cNvPicPr>
            <a:picLocks noChangeAspect="1"/>
          </p:cNvPicPr>
          <p:nvPr/>
        </p:nvPicPr>
        <p:blipFill>
          <a:blip r:embed="rId3"/>
          <a:stretch>
            <a:fillRect/>
          </a:stretch>
        </p:blipFill>
        <p:spPr bwMode="auto">
          <a:xfrm>
            <a:off x="1281771" y="3186005"/>
            <a:ext cx="4928046" cy="1425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pic>
        <p:nvPicPr>
          <p:cNvPr id="16" name="Content Placeholder 6">
            <a:extLst>
              <a:ext uri="{FF2B5EF4-FFF2-40B4-BE49-F238E27FC236}">
                <a16:creationId xmlns:a16="http://schemas.microsoft.com/office/drawing/2014/main" id="{360BAD98-9B48-8E94-1D95-588706C94CBD}"/>
              </a:ext>
            </a:extLst>
          </p:cNvPr>
          <p:cNvPicPr>
            <a:picLocks noChangeAspect="1"/>
          </p:cNvPicPr>
          <p:nvPr/>
        </p:nvPicPr>
        <p:blipFill rotWithShape="1">
          <a:blip r:embed="rId4"/>
          <a:srcRect l="29888" t="5683" r="41949" b="79318"/>
          <a:stretch/>
        </p:blipFill>
        <p:spPr bwMode="auto">
          <a:xfrm>
            <a:off x="2814717" y="2476519"/>
            <a:ext cx="1838835" cy="625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sp>
        <p:nvSpPr>
          <p:cNvPr id="17" name="Arrow: Left-Right 16">
            <a:extLst>
              <a:ext uri="{FF2B5EF4-FFF2-40B4-BE49-F238E27FC236}">
                <a16:creationId xmlns:a16="http://schemas.microsoft.com/office/drawing/2014/main" id="{CE5A38EF-8F41-6E65-1B03-AC1A156E44FE}"/>
              </a:ext>
            </a:extLst>
          </p:cNvPr>
          <p:cNvSpPr/>
          <p:nvPr/>
        </p:nvSpPr>
        <p:spPr>
          <a:xfrm>
            <a:off x="6802291" y="3564271"/>
            <a:ext cx="810796" cy="334422"/>
          </a:xfrm>
          <a:prstGeom prst="leftRightArrow">
            <a:avLst/>
          </a:prstGeom>
          <a:solidFill>
            <a:srgbClr val="00AE9C"/>
          </a:solidFill>
          <a:ln w="25400" cap="flat" cmpd="sng" algn="ctr">
            <a:solidFill>
              <a:srgbClr val="00AE9C">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795" b="0" i="0" u="none" strike="noStrike" kern="0" cap="none" spc="0" normalizeH="0" baseline="0" noProof="0">
              <a:ln>
                <a:noFill/>
              </a:ln>
              <a:solidFill>
                <a:srgbClr val="FEFFFF"/>
              </a:solidFill>
              <a:effectLst/>
              <a:uLnTx/>
              <a:uFillTx/>
              <a:latin typeface="Arial" panose="020B0604020202020204"/>
              <a:ea typeface="+mn-ea"/>
              <a:cs typeface="+mn-cs"/>
            </a:endParaRPr>
          </a:p>
        </p:txBody>
      </p:sp>
      <p:pic>
        <p:nvPicPr>
          <p:cNvPr id="18" name="Picture 17" descr="A blue and black logo&#10;&#10;AI-generated content may be incorrect.">
            <a:extLst>
              <a:ext uri="{FF2B5EF4-FFF2-40B4-BE49-F238E27FC236}">
                <a16:creationId xmlns:a16="http://schemas.microsoft.com/office/drawing/2014/main" id="{CAE874E5-F915-CCAD-7C0A-578344846000}"/>
              </a:ext>
            </a:extLst>
          </p:cNvPr>
          <p:cNvPicPr>
            <a:picLocks noChangeAspect="1"/>
          </p:cNvPicPr>
          <p:nvPr/>
        </p:nvPicPr>
        <p:blipFill>
          <a:blip r:embed="rId5"/>
          <a:srcRect l="19664" t="24403" r="17280" b="27173"/>
          <a:stretch>
            <a:fillRect/>
          </a:stretch>
        </p:blipFill>
        <p:spPr>
          <a:xfrm>
            <a:off x="8404057" y="2119999"/>
            <a:ext cx="1540933" cy="742925"/>
          </a:xfrm>
          <a:prstGeom prst="rect">
            <a:avLst/>
          </a:prstGeom>
        </p:spPr>
      </p:pic>
      <p:pic>
        <p:nvPicPr>
          <p:cNvPr id="19" name="Picture 18" descr="A diagram of a process&#10;&#10;AI-generated content may be incorrect.">
            <a:extLst>
              <a:ext uri="{FF2B5EF4-FFF2-40B4-BE49-F238E27FC236}">
                <a16:creationId xmlns:a16="http://schemas.microsoft.com/office/drawing/2014/main" id="{3FBBEEA9-BB8A-C3C7-20B2-D8CFC320E4A7}"/>
              </a:ext>
            </a:extLst>
          </p:cNvPr>
          <p:cNvPicPr>
            <a:picLocks noChangeAspect="1"/>
          </p:cNvPicPr>
          <p:nvPr/>
        </p:nvPicPr>
        <p:blipFill>
          <a:blip r:embed="rId6"/>
          <a:srcRect l="20313" r="18693"/>
          <a:stretch>
            <a:fillRect/>
          </a:stretch>
        </p:blipFill>
        <p:spPr>
          <a:xfrm>
            <a:off x="8350736" y="2846233"/>
            <a:ext cx="2220126" cy="2038322"/>
          </a:xfrm>
          <a:prstGeom prst="rect">
            <a:avLst/>
          </a:prstGeom>
        </p:spPr>
      </p:pic>
      <p:sp>
        <p:nvSpPr>
          <p:cNvPr id="20" name="TextBox 19">
            <a:extLst>
              <a:ext uri="{FF2B5EF4-FFF2-40B4-BE49-F238E27FC236}">
                <a16:creationId xmlns:a16="http://schemas.microsoft.com/office/drawing/2014/main" id="{A658910B-9CE6-3E25-53FA-C49E82377920}"/>
              </a:ext>
            </a:extLst>
          </p:cNvPr>
          <p:cNvSpPr txBox="1"/>
          <p:nvPr/>
        </p:nvSpPr>
        <p:spPr>
          <a:xfrm>
            <a:off x="10597001" y="5613400"/>
            <a:ext cx="1511300" cy="646331"/>
          </a:xfrm>
          <a:prstGeom prst="rect">
            <a:avLst/>
          </a:prstGeom>
          <a:solidFill>
            <a:srgbClr val="003247"/>
          </a:solidFill>
        </p:spPr>
        <p:txBody>
          <a:bodyPr wrap="square" rtlCol="0">
            <a:spAutoFit/>
          </a:bodyPr>
          <a:lstStyle/>
          <a:p>
            <a:r>
              <a:rPr lang="en-US">
                <a:solidFill>
                  <a:srgbClr val="FEFFFF"/>
                </a:solidFill>
                <a:latin typeface="Arial" panose="020B0604020202020204"/>
              </a:rPr>
              <a:t>See V. Pinto presentation</a:t>
            </a:r>
            <a:endParaRPr lang="en-GB">
              <a:solidFill>
                <a:srgbClr val="FEFFFF"/>
              </a:solidFill>
              <a:latin typeface="Arial" panose="020B0604020202020204"/>
            </a:endParaRPr>
          </a:p>
        </p:txBody>
      </p:sp>
    </p:spTree>
    <p:extLst>
      <p:ext uri="{BB962C8B-B14F-4D97-AF65-F5344CB8AC3E}">
        <p14:creationId xmlns:p14="http://schemas.microsoft.com/office/powerpoint/2010/main" val="267457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7D8AD-89FE-4DFE-E237-8984EC9C2BA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5915BF08-552A-4381-BCFB-F88606AE6863}"/>
              </a:ext>
            </a:extLst>
          </p:cNvPr>
          <p:cNvSpPr/>
          <p:nvPr/>
        </p:nvSpPr>
        <p:spPr>
          <a:xfrm>
            <a:off x="10347157" y="1655934"/>
            <a:ext cx="1807727" cy="105995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C06AE206-76BC-0E62-BA9A-4CE884AF8A10}"/>
              </a:ext>
            </a:extLst>
          </p:cNvPr>
          <p:cNvSpPr>
            <a:spLocks noGrp="1"/>
          </p:cNvSpPr>
          <p:nvPr>
            <p:ph type="body" sz="quarter" idx="18"/>
          </p:nvPr>
        </p:nvSpPr>
        <p:spPr/>
        <p:txBody>
          <a:bodyPr/>
          <a:lstStyle/>
          <a:p>
            <a:r>
              <a:rPr lang="en-GB" sz="3200" b="1"/>
              <a:t>ESA Ecodesign Policy and accompanying documents</a:t>
            </a:r>
          </a:p>
        </p:txBody>
      </p:sp>
      <p:sp>
        <p:nvSpPr>
          <p:cNvPr id="4" name="Text Placeholder 3">
            <a:extLst>
              <a:ext uri="{FF2B5EF4-FFF2-40B4-BE49-F238E27FC236}">
                <a16:creationId xmlns:a16="http://schemas.microsoft.com/office/drawing/2014/main" id="{5B1CF094-E8D1-C938-200E-BDA6B3CE1036}"/>
              </a:ext>
            </a:extLst>
          </p:cNvPr>
          <p:cNvSpPr>
            <a:spLocks noGrp="1"/>
          </p:cNvSpPr>
          <p:nvPr>
            <p:ph type="body" sz="quarter" idx="14"/>
          </p:nvPr>
        </p:nvSpPr>
        <p:spPr/>
        <p:txBody>
          <a:bodyPr/>
          <a:lstStyle/>
          <a:p>
            <a:endParaRPr lang="en-GB"/>
          </a:p>
        </p:txBody>
      </p:sp>
      <p:sp>
        <p:nvSpPr>
          <p:cNvPr id="16" name="Rectangle 15">
            <a:extLst>
              <a:ext uri="{FF2B5EF4-FFF2-40B4-BE49-F238E27FC236}">
                <a16:creationId xmlns:a16="http://schemas.microsoft.com/office/drawing/2014/main" id="{F914F54D-1415-4D5B-1EE5-EBC7B710761D}"/>
              </a:ext>
            </a:extLst>
          </p:cNvPr>
          <p:cNvSpPr/>
          <p:nvPr/>
        </p:nvSpPr>
        <p:spPr>
          <a:xfrm>
            <a:off x="313273" y="1326438"/>
            <a:ext cx="2705705" cy="4820917"/>
          </a:xfrm>
          <a:prstGeom prst="rect">
            <a:avLst/>
          </a:prstGeom>
          <a:solidFill>
            <a:srgbClr val="003249"/>
          </a:solidFill>
          <a:ln w="25400" cap="flat" cmpd="sng" algn="ctr">
            <a:noFill/>
            <a:prstDash val="solid"/>
          </a:ln>
          <a:effectLst/>
        </p:spPr>
        <p:txBody>
          <a:bodyPr lIns="365760" rIns="365760" rtlCol="0" anchor="ctr"/>
          <a:lstStyle/>
          <a:p>
            <a:pPr marL="0" marR="0" lvl="0" indent="0" defTabSz="909469" eaLnBrk="1" fontAlgn="auto" latinLnBrk="0" hangingPunct="1">
              <a:lnSpc>
                <a:spcPct val="150000"/>
              </a:lnSpc>
              <a:spcBef>
                <a:spcPts val="0"/>
              </a:spcBef>
              <a:spcAft>
                <a:spcPts val="0"/>
              </a:spcAft>
              <a:buClrTx/>
              <a:buSzTx/>
              <a:buFontTx/>
              <a:buNone/>
              <a:tabLst/>
              <a:defRPr/>
            </a:pPr>
            <a:r>
              <a:rPr kumimoji="0" lang="en-GB" sz="2000" b="0" i="0" u="none" strike="noStrike" kern="0" cap="none" spc="0" normalizeH="0" baseline="0" noProof="0">
                <a:ln>
                  <a:noFill/>
                </a:ln>
                <a:solidFill>
                  <a:srgbClr val="FEFFFF"/>
                </a:solidFill>
                <a:effectLst/>
                <a:uLnTx/>
                <a:uFillTx/>
                <a:latin typeface="Arial" panose="020B0604020202020204"/>
                <a:ea typeface="MS PGothic" pitchFamily="34" charset="-128"/>
                <a:cs typeface="Arial" panose="020B0604020202020204" pitchFamily="34" charset="0"/>
              </a:rPr>
              <a:t>From</a:t>
            </a:r>
            <a:r>
              <a:rPr kumimoji="0" lang="en-GB" sz="2000" b="1" i="0" u="none" strike="noStrike" kern="0" cap="none" spc="0" normalizeH="0" baseline="0" noProof="0">
                <a:ln>
                  <a:noFill/>
                </a:ln>
                <a:solidFill>
                  <a:srgbClr val="FEFFFF"/>
                </a:solidFill>
                <a:effectLst/>
                <a:uLnTx/>
                <a:uFillTx/>
                <a:latin typeface="Arial" panose="020B0604020202020204"/>
                <a:ea typeface="MS PGothic" pitchFamily="34" charset="-128"/>
                <a:cs typeface="Arial" panose="020B0604020202020204" pitchFamily="34" charset="0"/>
              </a:rPr>
              <a:t> measuring impacts </a:t>
            </a:r>
            <a:r>
              <a:rPr kumimoji="0" lang="en-GB" sz="2000" b="0" i="0" u="none" strike="noStrike" kern="0" cap="none" spc="0" normalizeH="0" baseline="0" noProof="0">
                <a:ln>
                  <a:noFill/>
                </a:ln>
                <a:solidFill>
                  <a:srgbClr val="FEFFFF"/>
                </a:solidFill>
                <a:effectLst/>
                <a:uLnTx/>
                <a:uFillTx/>
                <a:latin typeface="Arial" panose="020B0604020202020204"/>
                <a:ea typeface="MS PGothic" pitchFamily="34" charset="-128"/>
                <a:cs typeface="Arial" panose="020B0604020202020204" pitchFamily="34" charset="0"/>
              </a:rPr>
              <a:t>to</a:t>
            </a:r>
            <a:r>
              <a:rPr kumimoji="0" lang="en-GB" sz="2000" b="1" i="0" u="none" strike="noStrike" kern="0" cap="none" spc="0" normalizeH="0" baseline="0" noProof="0">
                <a:ln>
                  <a:noFill/>
                </a:ln>
                <a:solidFill>
                  <a:srgbClr val="FEFFFF"/>
                </a:solidFill>
                <a:effectLst/>
                <a:uLnTx/>
                <a:uFillTx/>
                <a:latin typeface="Arial" panose="020B0604020202020204"/>
                <a:ea typeface="MS PGothic" pitchFamily="34" charset="-128"/>
                <a:cs typeface="Arial" panose="020B0604020202020204" pitchFamily="34" charset="0"/>
              </a:rPr>
              <a:t> acting on them </a:t>
            </a:r>
            <a:r>
              <a:rPr kumimoji="0" lang="en-GB" sz="2000" b="0" i="0" u="none" strike="noStrike" kern="0" cap="none" spc="0" normalizeH="0" baseline="0" noProof="0">
                <a:ln>
                  <a:noFill/>
                </a:ln>
                <a:solidFill>
                  <a:srgbClr val="FEFFFF"/>
                </a:solidFill>
                <a:effectLst/>
                <a:uLnTx/>
                <a:uFillTx/>
                <a:latin typeface="Arial" panose="020B0604020202020204"/>
                <a:ea typeface="MS PGothic" pitchFamily="34" charset="-128"/>
                <a:cs typeface="Arial" panose="020B0604020202020204" pitchFamily="34" charset="0"/>
              </a:rPr>
              <a:t>through ecodesign solution identification and implementation</a:t>
            </a:r>
          </a:p>
        </p:txBody>
      </p:sp>
      <p:grpSp>
        <p:nvGrpSpPr>
          <p:cNvPr id="17" name="Group 16">
            <a:extLst>
              <a:ext uri="{FF2B5EF4-FFF2-40B4-BE49-F238E27FC236}">
                <a16:creationId xmlns:a16="http://schemas.microsoft.com/office/drawing/2014/main" id="{5ECA74F3-A562-73A2-CB77-AB0CEA26FA33}"/>
              </a:ext>
            </a:extLst>
          </p:cNvPr>
          <p:cNvGrpSpPr/>
          <p:nvPr/>
        </p:nvGrpSpPr>
        <p:grpSpPr>
          <a:xfrm>
            <a:off x="4074856" y="1759690"/>
            <a:ext cx="1856586" cy="1790663"/>
            <a:chOff x="12626596" y="1617077"/>
            <a:chExt cx="2089948" cy="2089915"/>
          </a:xfrm>
        </p:grpSpPr>
        <p:sp>
          <p:nvSpPr>
            <p:cNvPr id="18" name="Circle: Hollow 17">
              <a:extLst>
                <a:ext uri="{FF2B5EF4-FFF2-40B4-BE49-F238E27FC236}">
                  <a16:creationId xmlns:a16="http://schemas.microsoft.com/office/drawing/2014/main" id="{C4E838B0-A47A-5FFF-0732-6103D36C9381}"/>
                </a:ext>
              </a:extLst>
            </p:cNvPr>
            <p:cNvSpPr/>
            <p:nvPr/>
          </p:nvSpPr>
          <p:spPr>
            <a:xfrm>
              <a:off x="12626596" y="1617077"/>
              <a:ext cx="2089948" cy="2089915"/>
            </a:xfrm>
            <a:prstGeom prst="donut">
              <a:avLst>
                <a:gd name="adj" fmla="val 11010"/>
              </a:avLst>
            </a:prstGeom>
            <a:solidFill>
              <a:srgbClr val="003249"/>
            </a:solidFill>
            <a:ln w="25400" cap="flat" cmpd="sng" algn="ctr">
              <a:solidFill>
                <a:srgbClr val="003249">
                  <a:shade val="80000"/>
                  <a:hueOff val="0"/>
                  <a:satOff val="0"/>
                  <a:lumOff val="0"/>
                  <a:alphaOff val="0"/>
                </a:srgbClr>
              </a:solidFill>
              <a:prstDash val="solid"/>
            </a:ln>
            <a:effectLst/>
          </p:spPr>
          <p:txBody>
            <a:bodyPr/>
            <a:lstStyle/>
            <a:p>
              <a:pPr marL="0" marR="0" lvl="0" indent="0" defTabSz="909469" eaLnBrk="1" fontAlgn="auto" latinLnBrk="0" hangingPunct="1">
                <a:lnSpc>
                  <a:spcPct val="100000"/>
                </a:lnSpc>
                <a:spcBef>
                  <a:spcPts val="0"/>
                </a:spcBef>
                <a:spcAft>
                  <a:spcPts val="0"/>
                </a:spcAft>
                <a:buClrTx/>
                <a:buSzTx/>
                <a:buFontTx/>
                <a:buNone/>
                <a:tabLst/>
                <a:defRPr/>
              </a:pPr>
              <a:endParaRPr kumimoji="0" lang="en-GB" sz="1790" b="0" i="0" u="none" strike="noStrike" kern="0" cap="none" spc="0" normalizeH="0" baseline="0" noProof="0">
                <a:ln>
                  <a:noFill/>
                </a:ln>
                <a:solidFill>
                  <a:srgbClr val="003249">
                    <a:hueOff val="0"/>
                    <a:satOff val="0"/>
                    <a:lumOff val="0"/>
                    <a:alphaOff val="0"/>
                  </a:srgbClr>
                </a:solidFill>
                <a:effectLst/>
                <a:uLnTx/>
                <a:uFillTx/>
                <a:latin typeface="Arial" panose="020B0604020202020204"/>
                <a:ea typeface="+mn-ea"/>
                <a:cs typeface="+mn-cs"/>
              </a:endParaRPr>
            </a:p>
          </p:txBody>
        </p:sp>
        <p:sp>
          <p:nvSpPr>
            <p:cNvPr id="19" name="TextBox 18">
              <a:extLst>
                <a:ext uri="{FF2B5EF4-FFF2-40B4-BE49-F238E27FC236}">
                  <a16:creationId xmlns:a16="http://schemas.microsoft.com/office/drawing/2014/main" id="{55FDCE95-FF45-CBC9-3119-BA39B7504383}"/>
                </a:ext>
              </a:extLst>
            </p:cNvPr>
            <p:cNvSpPr txBox="1"/>
            <p:nvPr/>
          </p:nvSpPr>
          <p:spPr>
            <a:xfrm>
              <a:off x="12892236" y="2296836"/>
              <a:ext cx="1558667" cy="642811"/>
            </a:xfrm>
            <a:prstGeom prst="rect">
              <a:avLst/>
            </a:prstGeom>
            <a:noFill/>
          </p:spPr>
          <p:txBody>
            <a:bodyPr wrap="square" rtlCol="0">
              <a:spAutoFit/>
            </a:bodyPr>
            <a:lstStyle/>
            <a:p>
              <a:pPr marL="0" marR="0" lvl="0" indent="0" algn="ctr" defTabSz="909469" eaLnBrk="1" fontAlgn="auto" latinLnBrk="0" hangingPunct="1">
                <a:lnSpc>
                  <a:spcPct val="100000"/>
                </a:lnSpc>
                <a:spcBef>
                  <a:spcPts val="0"/>
                </a:spcBef>
                <a:spcAft>
                  <a:spcPts val="0"/>
                </a:spcAft>
                <a:buClrTx/>
                <a:buSzTx/>
                <a:buFontTx/>
                <a:buNone/>
                <a:tabLst/>
                <a:defRPr/>
              </a:pPr>
              <a:r>
                <a:rPr kumimoji="0" lang="en-GB" sz="1790" b="1" i="0" u="none" strike="noStrike" kern="0" cap="none" spc="0" normalizeH="0" baseline="0" noProof="0">
                  <a:ln>
                    <a:noFill/>
                  </a:ln>
                  <a:solidFill>
                    <a:srgbClr val="003249"/>
                  </a:solidFill>
                  <a:effectLst/>
                  <a:uLnTx/>
                  <a:uFillTx/>
                  <a:latin typeface="Arial" panose="020B0604020202020204"/>
                </a:rPr>
                <a:t>Ecodesign </a:t>
              </a:r>
            </a:p>
            <a:p>
              <a:pPr marL="0" marR="0" lvl="0" indent="0" algn="ctr" defTabSz="909469" eaLnBrk="1" fontAlgn="auto" latinLnBrk="0" hangingPunct="1">
                <a:lnSpc>
                  <a:spcPct val="100000"/>
                </a:lnSpc>
                <a:spcBef>
                  <a:spcPts val="0"/>
                </a:spcBef>
                <a:spcAft>
                  <a:spcPts val="0"/>
                </a:spcAft>
                <a:buClrTx/>
                <a:buSzTx/>
                <a:buFontTx/>
                <a:buNone/>
                <a:tabLst/>
                <a:defRPr/>
              </a:pPr>
              <a:r>
                <a:rPr kumimoji="0" lang="en-GB" sz="1790" b="1" i="0" u="none" strike="noStrike" kern="0" cap="none" spc="0" normalizeH="0" baseline="0" noProof="0">
                  <a:ln>
                    <a:noFill/>
                  </a:ln>
                  <a:solidFill>
                    <a:srgbClr val="003249"/>
                  </a:solidFill>
                  <a:effectLst/>
                  <a:uLnTx/>
                  <a:uFillTx/>
                  <a:latin typeface="Arial" panose="020B0604020202020204"/>
                </a:rPr>
                <a:t>Policy</a:t>
              </a:r>
            </a:p>
          </p:txBody>
        </p:sp>
      </p:grpSp>
      <p:sp>
        <p:nvSpPr>
          <p:cNvPr id="20" name="TextBox 19">
            <a:extLst>
              <a:ext uri="{FF2B5EF4-FFF2-40B4-BE49-F238E27FC236}">
                <a16:creationId xmlns:a16="http://schemas.microsoft.com/office/drawing/2014/main" id="{4183E737-FC1D-5C25-7C54-94555E444F76}"/>
              </a:ext>
            </a:extLst>
          </p:cNvPr>
          <p:cNvSpPr txBox="1"/>
          <p:nvPr/>
        </p:nvSpPr>
        <p:spPr>
          <a:xfrm>
            <a:off x="6260560" y="2062633"/>
            <a:ext cx="2702898" cy="1194498"/>
          </a:xfrm>
          <a:prstGeom prst="rect">
            <a:avLst/>
          </a:prstGeom>
          <a:noFill/>
        </p:spPr>
        <p:txBody>
          <a:bodyPr wrap="square">
            <a:spAutoFit/>
          </a:bodyPr>
          <a:lstStyle/>
          <a:p>
            <a:pPr algn="ctr" defTabSz="909469">
              <a:defRPr/>
            </a:pPr>
            <a:r>
              <a:rPr lang="en-GB" sz="1592" b="1" i="1">
                <a:solidFill>
                  <a:srgbClr val="FEFFFF"/>
                </a:solidFill>
                <a:highlight>
                  <a:srgbClr val="003249"/>
                </a:highlight>
                <a:latin typeface="Arial" panose="020B0604020202020204"/>
              </a:rPr>
              <a:t>Principles, roles </a:t>
            </a:r>
          </a:p>
          <a:p>
            <a:pPr algn="ctr" defTabSz="909469">
              <a:defRPr/>
            </a:pPr>
            <a:r>
              <a:rPr lang="en-GB" sz="1592" b="1" i="1">
                <a:solidFill>
                  <a:srgbClr val="FEFFFF"/>
                </a:solidFill>
                <a:highlight>
                  <a:srgbClr val="003249"/>
                </a:highlight>
                <a:latin typeface="Arial" panose="020B0604020202020204"/>
              </a:rPr>
              <a:t>&amp; responsibilities </a:t>
            </a:r>
          </a:p>
          <a:p>
            <a:pPr algn="ctr" defTabSz="909469">
              <a:defRPr/>
            </a:pPr>
            <a:r>
              <a:rPr lang="en-GB" sz="1392">
                <a:solidFill>
                  <a:srgbClr val="003249"/>
                </a:solidFill>
                <a:latin typeface="Arial" panose="020B0604020202020204"/>
              </a:rPr>
              <a:t>ESA-ADMIN-IPOL-ECO-2025-1</a:t>
            </a:r>
          </a:p>
          <a:p>
            <a:pPr algn="ctr" defTabSz="909469">
              <a:defRPr/>
            </a:pPr>
            <a:r>
              <a:rPr lang="en-GB" sz="1392">
                <a:solidFill>
                  <a:srgbClr val="003249"/>
                </a:solidFill>
                <a:latin typeface="Arial" panose="020B0604020202020204"/>
              </a:rPr>
              <a:t>Endorsed in Oct 2025</a:t>
            </a:r>
          </a:p>
          <a:p>
            <a:pPr algn="ctr" defTabSz="909469">
              <a:defRPr/>
            </a:pPr>
            <a:endParaRPr lang="en-GB" sz="1197">
              <a:solidFill>
                <a:srgbClr val="003249"/>
              </a:solidFill>
              <a:latin typeface="Arial" panose="020B0604020202020204"/>
            </a:endParaRPr>
          </a:p>
        </p:txBody>
      </p:sp>
      <p:sp>
        <p:nvSpPr>
          <p:cNvPr id="21" name="TextBox 20">
            <a:extLst>
              <a:ext uri="{FF2B5EF4-FFF2-40B4-BE49-F238E27FC236}">
                <a16:creationId xmlns:a16="http://schemas.microsoft.com/office/drawing/2014/main" id="{4D918FBF-28CF-E925-A1E0-BDB5FB371072}"/>
              </a:ext>
            </a:extLst>
          </p:cNvPr>
          <p:cNvSpPr txBox="1"/>
          <p:nvPr/>
        </p:nvSpPr>
        <p:spPr>
          <a:xfrm>
            <a:off x="8506326" y="1198973"/>
            <a:ext cx="3648558" cy="369332"/>
          </a:xfrm>
          <a:prstGeom prst="rect">
            <a:avLst/>
          </a:prstGeom>
          <a:solidFill>
            <a:srgbClr val="003247"/>
          </a:solidFill>
        </p:spPr>
        <p:txBody>
          <a:bodyPr wrap="square" rtlCol="0">
            <a:spAutoFit/>
          </a:bodyPr>
          <a:lstStyle/>
          <a:p>
            <a:r>
              <a:rPr lang="en-US">
                <a:solidFill>
                  <a:srgbClr val="FEFFFF"/>
                </a:solidFill>
                <a:latin typeface="Arial" panose="020B0604020202020204"/>
              </a:rPr>
              <a:t>Dedicated session Tuesday 10:30</a:t>
            </a:r>
            <a:endParaRPr lang="en-GB">
              <a:solidFill>
                <a:srgbClr val="FEFFFF"/>
              </a:solidFill>
              <a:latin typeface="Arial" panose="020B0604020202020204"/>
            </a:endParaRPr>
          </a:p>
        </p:txBody>
      </p:sp>
      <p:pic>
        <p:nvPicPr>
          <p:cNvPr id="5" name="Picture 4">
            <a:extLst>
              <a:ext uri="{FF2B5EF4-FFF2-40B4-BE49-F238E27FC236}">
                <a16:creationId xmlns:a16="http://schemas.microsoft.com/office/drawing/2014/main" id="{15B3FF22-AA17-2CAD-0ADA-9F072FD417A2}"/>
              </a:ext>
            </a:extLst>
          </p:cNvPr>
          <p:cNvPicPr>
            <a:picLocks noChangeAspect="1"/>
          </p:cNvPicPr>
          <p:nvPr/>
        </p:nvPicPr>
        <p:blipFill>
          <a:blip r:embed="rId2"/>
          <a:stretch>
            <a:fillRect/>
          </a:stretch>
        </p:blipFill>
        <p:spPr>
          <a:xfrm>
            <a:off x="10747231" y="1722371"/>
            <a:ext cx="1007580" cy="1007580"/>
          </a:xfrm>
          <a:prstGeom prst="rect">
            <a:avLst/>
          </a:prstGeom>
        </p:spPr>
      </p:pic>
      <p:sp>
        <p:nvSpPr>
          <p:cNvPr id="7" name="TextBox 6">
            <a:extLst>
              <a:ext uri="{FF2B5EF4-FFF2-40B4-BE49-F238E27FC236}">
                <a16:creationId xmlns:a16="http://schemas.microsoft.com/office/drawing/2014/main" id="{3A4B68CB-F8FA-74BC-8D92-C92A9D15821D}"/>
              </a:ext>
            </a:extLst>
          </p:cNvPr>
          <p:cNvSpPr txBox="1"/>
          <p:nvPr/>
        </p:nvSpPr>
        <p:spPr>
          <a:xfrm>
            <a:off x="10347158" y="2705627"/>
            <a:ext cx="1807727" cy="461665"/>
          </a:xfrm>
          <a:prstGeom prst="rect">
            <a:avLst/>
          </a:prstGeom>
          <a:solidFill>
            <a:schemeClr val="tx1"/>
          </a:solidFill>
        </p:spPr>
        <p:txBody>
          <a:bodyPr wrap="square">
            <a:spAutoFit/>
          </a:bodyPr>
          <a:lstStyle/>
          <a:p>
            <a:pPr algn="ctr" defTabSz="909469"/>
            <a:r>
              <a:rPr lang="en-GB" sz="1200" b="1">
                <a:solidFill>
                  <a:schemeClr val="bg2"/>
                </a:solidFill>
                <a:latin typeface="Arial" panose="020B0604020202020204"/>
              </a:rPr>
              <a:t>ESA Ecodesign Policy</a:t>
            </a:r>
          </a:p>
          <a:p>
            <a:pPr algn="ctr" defTabSz="909469"/>
            <a:r>
              <a:rPr lang="en-GB" sz="1200" b="1">
                <a:solidFill>
                  <a:schemeClr val="bg2"/>
                </a:solidFill>
                <a:latin typeface="Arial" panose="020B0604020202020204"/>
              </a:rPr>
              <a:t>Webinar (08.07.)</a:t>
            </a:r>
          </a:p>
        </p:txBody>
      </p:sp>
      <p:sp>
        <p:nvSpPr>
          <p:cNvPr id="6" name="TextBox 5">
            <a:extLst>
              <a:ext uri="{FF2B5EF4-FFF2-40B4-BE49-F238E27FC236}">
                <a16:creationId xmlns:a16="http://schemas.microsoft.com/office/drawing/2014/main" id="{34BD5C05-55D5-1D10-8A8A-EA23FEC28331}"/>
              </a:ext>
            </a:extLst>
          </p:cNvPr>
          <p:cNvSpPr txBox="1"/>
          <p:nvPr/>
        </p:nvSpPr>
        <p:spPr>
          <a:xfrm>
            <a:off x="4457434" y="3933414"/>
            <a:ext cx="6118166" cy="2031325"/>
          </a:xfrm>
          <a:prstGeom prst="rect">
            <a:avLst/>
          </a:prstGeom>
          <a:solidFill>
            <a:schemeClr val="bg1"/>
          </a:solidFill>
        </p:spPr>
        <p:txBody>
          <a:bodyPr wrap="square">
            <a:spAutoFit/>
          </a:bodyPr>
          <a:lstStyle/>
          <a:p>
            <a:pPr>
              <a:defRPr/>
            </a:pPr>
            <a:r>
              <a:rPr lang="en-GB" sz="1800" b="1" u="sng">
                <a:latin typeface="Arial" panose="020B0604020202020204" pitchFamily="34" charset="0"/>
                <a:ea typeface="MS PGothic" pitchFamily="34" charset="-128"/>
                <a:cs typeface="Arial" panose="020B0604020202020204" pitchFamily="34" charset="0"/>
              </a:rPr>
              <a:t>Applicability: </a:t>
            </a:r>
          </a:p>
          <a:p>
            <a:pPr marL="284978" indent="-284978">
              <a:buFont typeface="Wingdings" panose="05000000000000000000" pitchFamily="2" charset="2"/>
              <a:buChar char="Ø"/>
              <a:defRPr/>
            </a:pPr>
            <a:r>
              <a:rPr lang="en-GB" sz="1800" b="1">
                <a:latin typeface="Arial" panose="020B0604020202020204" pitchFamily="34" charset="0"/>
                <a:ea typeface="MS PGothic" pitchFamily="34" charset="-128"/>
                <a:cs typeface="Arial" panose="020B0604020202020204" pitchFamily="34" charset="0"/>
              </a:rPr>
              <a:t>Procurement of ESA space system</a:t>
            </a:r>
          </a:p>
          <a:p>
            <a:pPr marL="284978" indent="-284978">
              <a:buFont typeface="Wingdings" panose="05000000000000000000" pitchFamily="2" charset="2"/>
              <a:buChar char="Ø"/>
              <a:defRPr/>
            </a:pPr>
            <a:r>
              <a:rPr lang="en-GB" sz="1800" b="1">
                <a:latin typeface="Arial" panose="020B0604020202020204" pitchFamily="34" charset="0"/>
                <a:ea typeface="MS PGothic" pitchFamily="34" charset="-128"/>
                <a:cs typeface="Arial" panose="020B0604020202020204" pitchFamily="34" charset="0"/>
              </a:rPr>
              <a:t>Procurement of design &amp; development of new equipment, components, material or processes</a:t>
            </a:r>
          </a:p>
          <a:p>
            <a:pPr marL="284978" indent="-284978">
              <a:buFont typeface="Wingdings" panose="05000000000000000000" pitchFamily="2" charset="2"/>
              <a:buChar char="Ø"/>
              <a:defRPr/>
            </a:pPr>
            <a:r>
              <a:rPr lang="en-GB" sz="1800" b="1">
                <a:latin typeface="Arial" panose="020B0604020202020204" pitchFamily="34" charset="0"/>
                <a:ea typeface="MS PGothic" pitchFamily="34" charset="-128"/>
                <a:cs typeface="Arial" panose="020B0604020202020204" pitchFamily="34" charset="0"/>
              </a:rPr>
              <a:t>R&amp;D activities in the Ecodesign Technical Roadmap</a:t>
            </a:r>
          </a:p>
          <a:p>
            <a:pPr marL="284978" indent="-284978">
              <a:buFont typeface="Wingdings" panose="05000000000000000000" pitchFamily="2" charset="2"/>
              <a:buChar char="Ø"/>
              <a:defRPr/>
            </a:pPr>
            <a:r>
              <a:rPr lang="en-GB">
                <a:latin typeface="Arial" panose="020B0604020202020204" pitchFamily="34" charset="0"/>
                <a:ea typeface="MS PGothic" pitchFamily="34" charset="-128"/>
                <a:cs typeface="Arial" panose="020B0604020202020204" pitchFamily="34" charset="0"/>
              </a:rPr>
              <a:t>Procurement of ESA space system-related services</a:t>
            </a:r>
          </a:p>
          <a:p>
            <a:pPr marL="284978" indent="-284978">
              <a:buFont typeface="Wingdings" panose="05000000000000000000" pitchFamily="2" charset="2"/>
              <a:buChar char="Ø"/>
              <a:defRPr/>
            </a:pPr>
            <a:r>
              <a:rPr lang="en-GB" b="1">
                <a:latin typeface="Arial" panose="020B0604020202020204" pitchFamily="34" charset="0"/>
                <a:ea typeface="MS PGothic" pitchFamily="34" charset="-128"/>
                <a:cs typeface="Arial" panose="020B0604020202020204" pitchFamily="34" charset="0"/>
              </a:rPr>
              <a:t>…</a:t>
            </a:r>
            <a:endParaRPr lang="en-GB" sz="1800" b="1">
              <a:latin typeface="Arial" panose="020B0604020202020204" pitchFamily="34" charset="0"/>
              <a:ea typeface="MS PGothic" pitchFamily="34" charset="-128"/>
              <a:cs typeface="Arial" panose="020B0604020202020204" pitchFamily="34" charset="0"/>
            </a:endParaRPr>
          </a:p>
        </p:txBody>
      </p:sp>
    </p:spTree>
    <p:extLst>
      <p:ext uri="{BB962C8B-B14F-4D97-AF65-F5344CB8AC3E}">
        <p14:creationId xmlns:p14="http://schemas.microsoft.com/office/powerpoint/2010/main" val="3342245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322FF3E-700E-8EEC-29DE-2DD57E970192}"/>
              </a:ext>
            </a:extLst>
          </p:cNvPr>
          <p:cNvSpPr>
            <a:spLocks noGrp="1"/>
          </p:cNvSpPr>
          <p:nvPr>
            <p:ph type="body" sz="quarter" idx="18"/>
          </p:nvPr>
        </p:nvSpPr>
        <p:spPr/>
        <p:txBody>
          <a:bodyPr/>
          <a:lstStyle/>
          <a:p>
            <a:r>
              <a:rPr lang="nl-NL" sz="3200" b="1"/>
              <a:t>ESA LCA Framework </a:t>
            </a:r>
            <a:endParaRPr lang="en-GB" sz="3200" b="1"/>
          </a:p>
        </p:txBody>
      </p:sp>
      <p:sp>
        <p:nvSpPr>
          <p:cNvPr id="4" name="Text Placeholder 3">
            <a:extLst>
              <a:ext uri="{FF2B5EF4-FFF2-40B4-BE49-F238E27FC236}">
                <a16:creationId xmlns:a16="http://schemas.microsoft.com/office/drawing/2014/main" id="{67FF8758-2A21-0D9E-03BF-4E5EA0A18539}"/>
              </a:ext>
            </a:extLst>
          </p:cNvPr>
          <p:cNvSpPr>
            <a:spLocks noGrp="1"/>
          </p:cNvSpPr>
          <p:nvPr>
            <p:ph type="body" sz="quarter" idx="14"/>
          </p:nvPr>
        </p:nvSpPr>
        <p:spPr/>
        <p:txBody>
          <a:bodyPr/>
          <a:lstStyle/>
          <a:p>
            <a:endParaRPr lang="en-GB"/>
          </a:p>
        </p:txBody>
      </p:sp>
      <p:graphicFrame>
        <p:nvGraphicFramePr>
          <p:cNvPr id="25" name="Diagram 24">
            <a:extLst>
              <a:ext uri="{FF2B5EF4-FFF2-40B4-BE49-F238E27FC236}">
                <a16:creationId xmlns:a16="http://schemas.microsoft.com/office/drawing/2014/main" id="{71760117-405A-8578-0F0D-0296C9A59697}"/>
              </a:ext>
            </a:extLst>
          </p:cNvPr>
          <p:cNvGraphicFramePr/>
          <p:nvPr>
            <p:extLst>
              <p:ext uri="{D42A27DB-BD31-4B8C-83A1-F6EECF244321}">
                <p14:modId xmlns:p14="http://schemas.microsoft.com/office/powerpoint/2010/main" val="1010788333"/>
              </p:ext>
            </p:extLst>
          </p:nvPr>
        </p:nvGraphicFramePr>
        <p:xfrm>
          <a:off x="4219114" y="1720772"/>
          <a:ext cx="3688345" cy="36494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6" name="Group 25">
            <a:extLst>
              <a:ext uri="{FF2B5EF4-FFF2-40B4-BE49-F238E27FC236}">
                <a16:creationId xmlns:a16="http://schemas.microsoft.com/office/drawing/2014/main" id="{BCDCBBA9-06E5-5770-BC1E-96D77976F9C2}"/>
              </a:ext>
            </a:extLst>
          </p:cNvPr>
          <p:cNvGrpSpPr/>
          <p:nvPr/>
        </p:nvGrpSpPr>
        <p:grpSpPr>
          <a:xfrm>
            <a:off x="9296325" y="2240816"/>
            <a:ext cx="2353914" cy="2793125"/>
            <a:chOff x="9470519" y="1351254"/>
            <a:chExt cx="2360350" cy="1926197"/>
          </a:xfrm>
        </p:grpSpPr>
        <p:sp>
          <p:nvSpPr>
            <p:cNvPr id="27" name="Rectangle: Rounded Corners 26">
              <a:extLst>
                <a:ext uri="{FF2B5EF4-FFF2-40B4-BE49-F238E27FC236}">
                  <a16:creationId xmlns:a16="http://schemas.microsoft.com/office/drawing/2014/main" id="{43086000-C832-E354-62DC-408461607C98}"/>
                </a:ext>
              </a:extLst>
            </p:cNvPr>
            <p:cNvSpPr/>
            <p:nvPr/>
          </p:nvSpPr>
          <p:spPr>
            <a:xfrm>
              <a:off x="9470519" y="1593959"/>
              <a:ext cx="2360350" cy="1683492"/>
            </a:xfrm>
            <a:prstGeom prst="roundRect">
              <a:avLst/>
            </a:prstGeom>
            <a:gradFill rotWithShape="1">
              <a:gsLst>
                <a:gs pos="0">
                  <a:srgbClr val="E7E8E3">
                    <a:tint val="50000"/>
                    <a:satMod val="300000"/>
                  </a:srgbClr>
                </a:gs>
                <a:gs pos="35000">
                  <a:srgbClr val="E7E8E3">
                    <a:tint val="37000"/>
                    <a:satMod val="300000"/>
                  </a:srgbClr>
                </a:gs>
                <a:gs pos="100000">
                  <a:srgbClr val="E7E8E3">
                    <a:tint val="15000"/>
                    <a:satMod val="350000"/>
                  </a:srgbClr>
                </a:gs>
              </a:gsLst>
              <a:lin ang="16200000" scaled="1"/>
            </a:gradFill>
            <a:ln w="9525" cap="flat" cmpd="sng" algn="ctr">
              <a:solidFill>
                <a:srgbClr val="E7E8E3">
                  <a:shade val="95000"/>
                  <a:satMod val="105000"/>
                </a:srgbClr>
              </a:solidFill>
              <a:prstDash val="solid"/>
            </a:ln>
            <a:effectLst>
              <a:outerShdw blurRad="40000" dist="20000" dir="5400000" rotWithShape="0">
                <a:srgbClr val="000000">
                  <a:alpha val="38000"/>
                </a:srgbClr>
              </a:outerShdw>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396" b="0" i="0" u="none" strike="noStrike" kern="0" cap="none" spc="0" normalizeH="0" baseline="0" noProof="0">
                <a:ln>
                  <a:noFill/>
                </a:ln>
                <a:solidFill>
                  <a:srgbClr val="335E6F"/>
                </a:solidFill>
                <a:effectLst/>
                <a:uLnTx/>
                <a:uFillTx/>
                <a:latin typeface="Arial" panose="020B060402020202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396" b="1" i="0" u="none" strike="noStrike" kern="0" cap="none" spc="0" normalizeH="0" baseline="0" noProof="0">
                  <a:ln>
                    <a:noFill/>
                  </a:ln>
                  <a:solidFill>
                    <a:srgbClr val="003249"/>
                  </a:solidFill>
                  <a:effectLst/>
                  <a:uLnTx/>
                  <a:uFillTx/>
                  <a:latin typeface="Arial" panose="020B0604020202020204"/>
                  <a:ea typeface="+mn-ea"/>
                  <a:cs typeface="+mn-cs"/>
                </a:rPr>
                <a:t>ESA LCA Database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396" b="0" i="0" u="none" strike="noStrike" kern="0" cap="none" spc="0" normalizeH="0" baseline="0" noProof="0">
                <a:ln>
                  <a:noFill/>
                </a:ln>
                <a:solidFill>
                  <a:srgbClr val="003249"/>
                </a:solidFill>
                <a:effectLst/>
                <a:uLnTx/>
                <a:uFillTx/>
                <a:latin typeface="Arial" panose="020B060402020202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396" b="0" i="0" u="none" strike="noStrike" kern="0" cap="none" spc="0" normalizeH="0" baseline="0" noProof="0">
                  <a:ln>
                    <a:noFill/>
                  </a:ln>
                  <a:solidFill>
                    <a:srgbClr val="003249"/>
                  </a:solidFill>
                  <a:effectLst/>
                  <a:uLnTx/>
                  <a:uFillTx/>
                  <a:latin typeface="Arial" panose="020B0604020202020204"/>
                  <a:ea typeface="+mn-ea"/>
                  <a:cs typeface="+mn-cs"/>
                </a:rPr>
                <a:t>Available for ESA member states* in the Space Safety Space Debris Portal</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396" b="0" i="0" u="none" strike="noStrike" kern="0" cap="none" spc="0" normalizeH="0" baseline="0" noProof="0">
                <a:ln>
                  <a:noFill/>
                </a:ln>
                <a:solidFill>
                  <a:srgbClr val="335E6F"/>
                </a:solidFill>
                <a:effectLst/>
                <a:uLnTx/>
                <a:uFillTx/>
                <a:latin typeface="Arial" panose="020B060402020202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GB" sz="1050" b="0" i="0" u="none" strike="noStrike" kern="0" cap="none" spc="0" normalizeH="0" baseline="0" noProof="0">
                  <a:ln>
                    <a:noFill/>
                  </a:ln>
                  <a:solidFill>
                    <a:srgbClr val="335E6F"/>
                  </a:solidFill>
                  <a:effectLst/>
                  <a:uLnTx/>
                  <a:uFillTx/>
                  <a:latin typeface="Arial" panose="020B0604020202020204"/>
                  <a:ea typeface="+mn-ea"/>
                  <a:cs typeface="+mn-cs"/>
                </a:rPr>
                <a:t>    *under certain conditions</a:t>
              </a:r>
            </a:p>
          </p:txBody>
        </p:sp>
        <p:pic>
          <p:nvPicPr>
            <p:cNvPr id="28" name="Picture 27">
              <a:extLst>
                <a:ext uri="{FF2B5EF4-FFF2-40B4-BE49-F238E27FC236}">
                  <a16:creationId xmlns:a16="http://schemas.microsoft.com/office/drawing/2014/main" id="{FA5CD9D1-FCB5-C603-9230-B03DB3482A54}"/>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9912" b="96256" l="9451" r="92527">
                          <a14:foregroundMark x1="72088" y1="77093" x2="72088" y2="77093"/>
                          <a14:foregroundMark x1="71648" y1="64978" x2="71648" y2="64978"/>
                          <a14:foregroundMark x1="72088" y1="70705" x2="72088" y2="70705"/>
                          <a14:foregroundMark x1="89011" y1="77093" x2="89011" y2="77093"/>
                          <a14:foregroundMark x1="92967" y1="77533" x2="92967" y2="77533"/>
                          <a14:foregroundMark x1="82637" y1="94934" x2="82637" y2="94934"/>
                          <a14:foregroundMark x1="67912" y1="96256" x2="67912" y2="96256"/>
                        </a14:backgroundRemoval>
                      </a14:imgEffect>
                    </a14:imgLayer>
                  </a14:imgProps>
                </a:ext>
              </a:extLst>
            </a:blip>
            <a:srcRect r="2669"/>
            <a:stretch/>
          </p:blipFill>
          <p:spPr>
            <a:xfrm>
              <a:off x="10341235" y="1351254"/>
              <a:ext cx="631306" cy="485407"/>
            </a:xfrm>
            <a:prstGeom prst="rect">
              <a:avLst/>
            </a:prstGeom>
          </p:spPr>
        </p:pic>
      </p:grpSp>
      <p:grpSp>
        <p:nvGrpSpPr>
          <p:cNvPr id="29" name="Group 28">
            <a:extLst>
              <a:ext uri="{FF2B5EF4-FFF2-40B4-BE49-F238E27FC236}">
                <a16:creationId xmlns:a16="http://schemas.microsoft.com/office/drawing/2014/main" id="{6AB78657-4002-A8BD-2620-333676CCFD3F}"/>
              </a:ext>
            </a:extLst>
          </p:cNvPr>
          <p:cNvGrpSpPr/>
          <p:nvPr/>
        </p:nvGrpSpPr>
        <p:grpSpPr>
          <a:xfrm>
            <a:off x="7999815" y="3484208"/>
            <a:ext cx="1150395" cy="306343"/>
            <a:chOff x="2202472" y="497496"/>
            <a:chExt cx="424562" cy="496657"/>
          </a:xfrm>
        </p:grpSpPr>
        <p:sp>
          <p:nvSpPr>
            <p:cNvPr id="30" name="Arrow: Right 29">
              <a:extLst>
                <a:ext uri="{FF2B5EF4-FFF2-40B4-BE49-F238E27FC236}">
                  <a16:creationId xmlns:a16="http://schemas.microsoft.com/office/drawing/2014/main" id="{16BFAA90-1E07-11D7-4C29-726AB413E7AD}"/>
                </a:ext>
              </a:extLst>
            </p:cNvPr>
            <p:cNvSpPr/>
            <p:nvPr/>
          </p:nvSpPr>
          <p:spPr>
            <a:xfrm>
              <a:off x="2202472" y="497496"/>
              <a:ext cx="424562" cy="496657"/>
            </a:xfrm>
            <a:prstGeom prst="rightArrow">
              <a:avLst>
                <a:gd name="adj1" fmla="val 60000"/>
                <a:gd name="adj2" fmla="val 50000"/>
              </a:avLst>
            </a:prstGeom>
            <a:solidFill>
              <a:srgbClr val="00AE9C">
                <a:tint val="60000"/>
                <a:hueOff val="0"/>
                <a:satOff val="0"/>
                <a:lumOff val="0"/>
                <a:alphaOff val="0"/>
              </a:srgbClr>
            </a:solidFill>
            <a:ln>
              <a:solidFill>
                <a:srgbClr val="053249"/>
              </a:solidFill>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795" b="0" i="0" u="none" strike="noStrike" kern="0" cap="none" spc="0" normalizeH="0" baseline="0" noProof="0">
                <a:ln>
                  <a:noFill/>
                </a:ln>
                <a:solidFill>
                  <a:srgbClr val="003249">
                    <a:hueOff val="0"/>
                    <a:satOff val="0"/>
                    <a:lumOff val="0"/>
                    <a:alphaOff val="0"/>
                  </a:srgbClr>
                </a:solidFill>
                <a:effectLst/>
                <a:uLnTx/>
                <a:uFillTx/>
                <a:latin typeface="Arial" panose="020B0604020202020204"/>
                <a:ea typeface="+mn-ea"/>
                <a:cs typeface="+mn-cs"/>
              </a:endParaRPr>
            </a:p>
          </p:txBody>
        </p:sp>
        <p:sp>
          <p:nvSpPr>
            <p:cNvPr id="31" name="Arrow: Right 4">
              <a:extLst>
                <a:ext uri="{FF2B5EF4-FFF2-40B4-BE49-F238E27FC236}">
                  <a16:creationId xmlns:a16="http://schemas.microsoft.com/office/drawing/2014/main" id="{7CEC15C9-AF63-93ED-691A-E96988352D2F}"/>
                </a:ext>
              </a:extLst>
            </p:cNvPr>
            <p:cNvSpPr txBox="1"/>
            <p:nvPr/>
          </p:nvSpPr>
          <p:spPr>
            <a:xfrm>
              <a:off x="2202472" y="596827"/>
              <a:ext cx="297193" cy="297995"/>
            </a:xfrm>
            <a:prstGeom prst="rect">
              <a:avLst/>
            </a:prstGeom>
            <a:noFill/>
            <a:ln>
              <a:noFill/>
            </a:ln>
            <a:effectLst/>
          </p:spPr>
          <p:txBody>
            <a:bodyPr spcFirstLastPara="0" vert="horz" wrap="square" lIns="0" tIns="0" rIns="0" bIns="0" numCol="1" spcCol="1270" anchor="ctr" anchorCtr="0">
              <a:noAutofit/>
            </a:bodyPr>
            <a:lstStyle/>
            <a:p>
              <a:pPr marL="0" marR="0" lvl="0" indent="0" algn="ctr" defTabSz="797940" eaLnBrk="1" fontAlgn="auto" latinLnBrk="0" hangingPunct="1">
                <a:lnSpc>
                  <a:spcPct val="90000"/>
                </a:lnSpc>
                <a:spcBef>
                  <a:spcPct val="0"/>
                </a:spcBef>
                <a:spcAft>
                  <a:spcPct val="35000"/>
                </a:spcAft>
                <a:buClrTx/>
                <a:buSzTx/>
                <a:buFontTx/>
                <a:buNone/>
                <a:tabLst/>
                <a:defRPr/>
              </a:pPr>
              <a:endParaRPr kumimoji="0" lang="en-US" sz="1396" b="0" i="0" u="none" strike="noStrike" kern="0" cap="none" spc="0" normalizeH="0" baseline="0" noProof="0">
                <a:ln>
                  <a:noFill/>
                </a:ln>
                <a:solidFill>
                  <a:srgbClr val="003249">
                    <a:hueOff val="0"/>
                    <a:satOff val="0"/>
                    <a:lumOff val="0"/>
                    <a:alphaOff val="0"/>
                  </a:srgbClr>
                </a:solidFill>
                <a:effectLst/>
                <a:uLnTx/>
                <a:uFillTx/>
                <a:latin typeface="Arial" panose="020B0604020202020204"/>
                <a:ea typeface="+mn-ea"/>
                <a:cs typeface="+mn-cs"/>
              </a:endParaRPr>
            </a:p>
          </p:txBody>
        </p:sp>
      </p:grpSp>
      <p:grpSp>
        <p:nvGrpSpPr>
          <p:cNvPr id="32" name="Group 31">
            <a:extLst>
              <a:ext uri="{FF2B5EF4-FFF2-40B4-BE49-F238E27FC236}">
                <a16:creationId xmlns:a16="http://schemas.microsoft.com/office/drawing/2014/main" id="{503B0A18-EE7D-9AB2-66EF-48AF97015E28}"/>
              </a:ext>
            </a:extLst>
          </p:cNvPr>
          <p:cNvGrpSpPr/>
          <p:nvPr/>
        </p:nvGrpSpPr>
        <p:grpSpPr>
          <a:xfrm rot="10800000">
            <a:off x="2978966" y="3484208"/>
            <a:ext cx="1150395" cy="306343"/>
            <a:chOff x="2202472" y="497496"/>
            <a:chExt cx="424562" cy="496657"/>
          </a:xfrm>
        </p:grpSpPr>
        <p:sp>
          <p:nvSpPr>
            <p:cNvPr id="33" name="Arrow: Right 32">
              <a:extLst>
                <a:ext uri="{FF2B5EF4-FFF2-40B4-BE49-F238E27FC236}">
                  <a16:creationId xmlns:a16="http://schemas.microsoft.com/office/drawing/2014/main" id="{8CCF2145-C3FA-6079-6C1A-0BE79A25EC37}"/>
                </a:ext>
              </a:extLst>
            </p:cNvPr>
            <p:cNvSpPr/>
            <p:nvPr/>
          </p:nvSpPr>
          <p:spPr>
            <a:xfrm>
              <a:off x="2202472" y="497496"/>
              <a:ext cx="424562" cy="496657"/>
            </a:xfrm>
            <a:prstGeom prst="rightArrow">
              <a:avLst>
                <a:gd name="adj1" fmla="val 60000"/>
                <a:gd name="adj2" fmla="val 50000"/>
              </a:avLst>
            </a:prstGeom>
            <a:solidFill>
              <a:srgbClr val="00AE9C">
                <a:tint val="60000"/>
                <a:hueOff val="0"/>
                <a:satOff val="0"/>
                <a:lumOff val="0"/>
                <a:alphaOff val="0"/>
              </a:srgbClr>
            </a:solidFill>
            <a:ln>
              <a:solidFill>
                <a:srgbClr val="053249"/>
              </a:solidFill>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795" b="0" i="0" u="none" strike="noStrike" kern="0" cap="none" spc="0" normalizeH="0" baseline="0" noProof="0">
                <a:ln>
                  <a:noFill/>
                </a:ln>
                <a:solidFill>
                  <a:srgbClr val="003249">
                    <a:hueOff val="0"/>
                    <a:satOff val="0"/>
                    <a:lumOff val="0"/>
                    <a:alphaOff val="0"/>
                  </a:srgbClr>
                </a:solidFill>
                <a:effectLst/>
                <a:uLnTx/>
                <a:uFillTx/>
                <a:latin typeface="Arial" panose="020B0604020202020204"/>
                <a:ea typeface="+mn-ea"/>
                <a:cs typeface="+mn-cs"/>
              </a:endParaRPr>
            </a:p>
          </p:txBody>
        </p:sp>
        <p:sp>
          <p:nvSpPr>
            <p:cNvPr id="34" name="Arrow: Right 4">
              <a:extLst>
                <a:ext uri="{FF2B5EF4-FFF2-40B4-BE49-F238E27FC236}">
                  <a16:creationId xmlns:a16="http://schemas.microsoft.com/office/drawing/2014/main" id="{970D516F-5A6F-68AD-F22D-B1C7E5FFAE21}"/>
                </a:ext>
              </a:extLst>
            </p:cNvPr>
            <p:cNvSpPr txBox="1"/>
            <p:nvPr/>
          </p:nvSpPr>
          <p:spPr>
            <a:xfrm>
              <a:off x="2202472" y="596827"/>
              <a:ext cx="297193" cy="297995"/>
            </a:xfrm>
            <a:prstGeom prst="rect">
              <a:avLst/>
            </a:prstGeom>
            <a:noFill/>
            <a:ln>
              <a:noFill/>
            </a:ln>
            <a:effectLst/>
          </p:spPr>
          <p:txBody>
            <a:bodyPr spcFirstLastPara="0" vert="horz" wrap="square" lIns="0" tIns="0" rIns="0" bIns="0" numCol="1" spcCol="1270" anchor="ctr" anchorCtr="0">
              <a:noAutofit/>
            </a:bodyPr>
            <a:lstStyle/>
            <a:p>
              <a:pPr marL="0" marR="0" lvl="0" indent="0" algn="ctr" defTabSz="797940" eaLnBrk="1" fontAlgn="auto" latinLnBrk="0" hangingPunct="1">
                <a:lnSpc>
                  <a:spcPct val="90000"/>
                </a:lnSpc>
                <a:spcBef>
                  <a:spcPct val="0"/>
                </a:spcBef>
                <a:spcAft>
                  <a:spcPct val="35000"/>
                </a:spcAft>
                <a:buClrTx/>
                <a:buSzTx/>
                <a:buFontTx/>
                <a:buNone/>
                <a:tabLst/>
                <a:defRPr/>
              </a:pPr>
              <a:endParaRPr kumimoji="0" lang="en-US" sz="1396" b="0" i="0" u="none" strike="noStrike" kern="0" cap="none" spc="0" normalizeH="0" baseline="0" noProof="0">
                <a:ln>
                  <a:noFill/>
                </a:ln>
                <a:solidFill>
                  <a:srgbClr val="003249">
                    <a:hueOff val="0"/>
                    <a:satOff val="0"/>
                    <a:lumOff val="0"/>
                    <a:alphaOff val="0"/>
                  </a:srgbClr>
                </a:solidFill>
                <a:effectLst/>
                <a:uLnTx/>
                <a:uFillTx/>
                <a:latin typeface="Arial" panose="020B0604020202020204"/>
                <a:ea typeface="+mn-ea"/>
                <a:cs typeface="+mn-cs"/>
              </a:endParaRPr>
            </a:p>
          </p:txBody>
        </p:sp>
      </p:grpSp>
      <p:grpSp>
        <p:nvGrpSpPr>
          <p:cNvPr id="35" name="Group 34">
            <a:extLst>
              <a:ext uri="{FF2B5EF4-FFF2-40B4-BE49-F238E27FC236}">
                <a16:creationId xmlns:a16="http://schemas.microsoft.com/office/drawing/2014/main" id="{CD48BBBF-32AF-72F9-E3CE-E73584DB0504}"/>
              </a:ext>
            </a:extLst>
          </p:cNvPr>
          <p:cNvGrpSpPr/>
          <p:nvPr/>
        </p:nvGrpSpPr>
        <p:grpSpPr>
          <a:xfrm>
            <a:off x="679551" y="2330596"/>
            <a:ext cx="2210362" cy="2861889"/>
            <a:chOff x="216000" y="1623444"/>
            <a:chExt cx="2216406" cy="2357736"/>
          </a:xfrm>
        </p:grpSpPr>
        <p:sp>
          <p:nvSpPr>
            <p:cNvPr id="36" name="Rectangle: Rounded Corners 35">
              <a:extLst>
                <a:ext uri="{FF2B5EF4-FFF2-40B4-BE49-F238E27FC236}">
                  <a16:creationId xmlns:a16="http://schemas.microsoft.com/office/drawing/2014/main" id="{CA78842E-0E16-18BA-8794-A29F971F610C}"/>
                </a:ext>
              </a:extLst>
            </p:cNvPr>
            <p:cNvSpPr/>
            <p:nvPr/>
          </p:nvSpPr>
          <p:spPr>
            <a:xfrm>
              <a:off x="216000" y="1973512"/>
              <a:ext cx="2216406" cy="2007668"/>
            </a:xfrm>
            <a:prstGeom prst="roundRect">
              <a:avLst/>
            </a:prstGeom>
            <a:gradFill rotWithShape="1">
              <a:gsLst>
                <a:gs pos="0">
                  <a:srgbClr val="E7E8E3">
                    <a:tint val="50000"/>
                    <a:satMod val="300000"/>
                  </a:srgbClr>
                </a:gs>
                <a:gs pos="35000">
                  <a:srgbClr val="E7E8E3">
                    <a:tint val="37000"/>
                    <a:satMod val="300000"/>
                  </a:srgbClr>
                </a:gs>
                <a:gs pos="100000">
                  <a:srgbClr val="E7E8E3">
                    <a:tint val="15000"/>
                    <a:satMod val="350000"/>
                  </a:srgbClr>
                </a:gs>
              </a:gsLst>
              <a:lin ang="16200000" scaled="1"/>
            </a:gradFill>
            <a:ln w="9525" cap="flat" cmpd="sng" algn="ctr">
              <a:solidFill>
                <a:srgbClr val="E7E8E3">
                  <a:shade val="95000"/>
                  <a:satMod val="105000"/>
                </a:srgbClr>
              </a:solidFill>
              <a:prstDash val="solid"/>
            </a:ln>
            <a:effectLst>
              <a:outerShdw blurRad="40000" dist="20000" dir="5400000" rotWithShape="0">
                <a:srgbClr val="000000">
                  <a:alpha val="38000"/>
                </a:srgbClr>
              </a:outerShdw>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396" b="0" i="0" u="none" strike="noStrike" kern="0" cap="none" spc="0" normalizeH="0" baseline="0" noProof="0">
                <a:ln>
                  <a:noFill/>
                </a:ln>
                <a:solidFill>
                  <a:srgbClr val="335E6F"/>
                </a:solidFill>
                <a:effectLst/>
                <a:uLnTx/>
                <a:uFillTx/>
                <a:latin typeface="Arial" panose="020B060402020202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396" b="1" i="0" u="none" strike="noStrike" kern="0" cap="none" spc="0" normalizeH="0" baseline="0" noProof="0">
                  <a:ln>
                    <a:noFill/>
                  </a:ln>
                  <a:solidFill>
                    <a:srgbClr val="003249"/>
                  </a:solidFill>
                  <a:effectLst/>
                  <a:uLnTx/>
                  <a:uFillTx/>
                  <a:latin typeface="Arial" panose="020B0604020202020204"/>
                  <a:ea typeface="+mn-ea"/>
                  <a:cs typeface="+mn-cs"/>
                </a:rPr>
                <a:t>ESA LCA Handbook</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396" b="0" i="0" u="none" strike="noStrike" kern="0" cap="none" spc="0" normalizeH="0" baseline="0" noProof="0">
                <a:ln>
                  <a:noFill/>
                </a:ln>
                <a:solidFill>
                  <a:srgbClr val="003249"/>
                </a:solidFill>
                <a:effectLst/>
                <a:uLnTx/>
                <a:uFillTx/>
                <a:latin typeface="Arial" panose="020B060402020202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396" b="0" i="0" u="none" strike="noStrike" kern="0" cap="none" spc="0" normalizeH="0" baseline="0" noProof="0">
                  <a:ln>
                    <a:noFill/>
                  </a:ln>
                  <a:solidFill>
                    <a:srgbClr val="003249"/>
                  </a:solidFill>
                  <a:effectLst/>
                  <a:uLnTx/>
                  <a:uFillTx/>
                  <a:latin typeface="Arial" panose="020B0604020202020204"/>
                  <a:ea typeface="+mn-ea"/>
                  <a:cs typeface="+mn-cs"/>
                </a:rPr>
                <a:t>Published in 2016</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396" b="0" i="0" u="none" strike="noStrike" kern="0" cap="none" spc="0" normalizeH="0" baseline="0" noProof="0">
                <a:ln>
                  <a:noFill/>
                </a:ln>
                <a:solidFill>
                  <a:srgbClr val="335E6F"/>
                </a:solidFill>
                <a:effectLst/>
                <a:uLnTx/>
                <a:uFillTx/>
                <a:latin typeface="Arial" panose="020B060402020202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396" b="0" i="0" u="none" strike="noStrike" kern="0" cap="none" spc="0" normalizeH="0" baseline="0" noProof="0">
                  <a:ln>
                    <a:noFill/>
                  </a:ln>
                  <a:solidFill>
                    <a:srgbClr val="003249"/>
                  </a:solidFill>
                  <a:effectLst/>
                  <a:uLnTx/>
                  <a:uFillTx/>
                  <a:latin typeface="Arial" panose="020B0604020202020204"/>
                  <a:ea typeface="+mn-ea"/>
                  <a:cs typeface="+mn-cs"/>
                </a:rPr>
                <a:t>V2.0 published in 2025</a:t>
              </a:r>
              <a:endParaRPr kumimoji="0" lang="en-GB" sz="1396" b="0" i="0" u="none" strike="noStrike" kern="0" cap="none" spc="0" normalizeH="0" baseline="0" noProof="0">
                <a:ln>
                  <a:noFill/>
                </a:ln>
                <a:solidFill>
                  <a:srgbClr val="335E6F"/>
                </a:solidFill>
                <a:effectLst/>
                <a:uLnTx/>
                <a:uFillTx/>
                <a:latin typeface="Arial" panose="020B060402020202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396" b="0" i="0" u="none" strike="noStrike" kern="0" cap="none" spc="0" normalizeH="0" baseline="0" noProof="0">
                  <a:ln>
                    <a:noFill/>
                  </a:ln>
                  <a:solidFill>
                    <a:srgbClr val="F1666A"/>
                  </a:solidFill>
                  <a:effectLst/>
                  <a:uLnTx/>
                  <a:uFillTx/>
                  <a:latin typeface="Arial" panose="020B0604020202020204"/>
                  <a:ea typeface="+mn-ea"/>
                  <a:cs typeface="+mn-cs"/>
                </a:rPr>
                <a:t>Available online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396" b="0" i="0" u="none" strike="noStrike" kern="0" cap="none" spc="0" normalizeH="0" baseline="0" noProof="0">
                <a:ln>
                  <a:noFill/>
                </a:ln>
                <a:solidFill>
                  <a:srgbClr val="003249"/>
                </a:solidFill>
                <a:effectLst/>
                <a:uLnTx/>
                <a:uFillTx/>
                <a:latin typeface="Arial" panose="020B060402020202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396" b="0" i="0" u="none" strike="noStrike" kern="0" cap="none" spc="0" normalizeH="0" baseline="0" noProof="0">
                  <a:ln>
                    <a:noFill/>
                  </a:ln>
                  <a:solidFill>
                    <a:srgbClr val="003249"/>
                  </a:solidFill>
                  <a:effectLst/>
                  <a:uLnTx/>
                  <a:uFillTx/>
                  <a:latin typeface="Arial" panose="020B0604020202020204"/>
                  <a:ea typeface="+mn-ea"/>
                  <a:cs typeface="+mn-cs"/>
                </a:rPr>
                <a:t>Next update expected in 2028</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396" b="0" i="0" u="none" strike="noStrike" kern="0" cap="none" spc="0" normalizeH="0" baseline="0" noProof="0">
                <a:ln>
                  <a:noFill/>
                </a:ln>
                <a:solidFill>
                  <a:srgbClr val="335E6F"/>
                </a:solidFill>
                <a:effectLst/>
                <a:uLnTx/>
                <a:uFillTx/>
                <a:latin typeface="Arial" panose="020B060402020202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396" b="0" i="0" u="none" strike="noStrike" kern="0" cap="none" spc="0" normalizeH="0" baseline="0" noProof="0">
                <a:ln>
                  <a:noFill/>
                </a:ln>
                <a:solidFill>
                  <a:srgbClr val="335E6F"/>
                </a:solidFill>
                <a:effectLst/>
                <a:uLnTx/>
                <a:uFillTx/>
                <a:latin typeface="Arial" panose="020B060402020202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396" b="0" i="0" u="none" strike="noStrike" kern="0" cap="none" spc="0" normalizeH="0" baseline="0" noProof="0">
                <a:ln>
                  <a:noFill/>
                </a:ln>
                <a:solidFill>
                  <a:srgbClr val="335E6F"/>
                </a:solidFill>
                <a:effectLst/>
                <a:uLnTx/>
                <a:uFillTx/>
                <a:latin typeface="Arial" panose="020B060402020202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396" b="0" i="0" u="none" strike="noStrike" kern="0" cap="none" spc="0" normalizeH="0" baseline="0" noProof="0">
                <a:ln>
                  <a:noFill/>
                </a:ln>
                <a:solidFill>
                  <a:srgbClr val="335E6F"/>
                </a:solidFill>
                <a:effectLst/>
                <a:uLnTx/>
                <a:uFillTx/>
                <a:latin typeface="Arial" panose="020B0604020202020204"/>
                <a:ea typeface="+mn-ea"/>
                <a:cs typeface="+mn-cs"/>
              </a:endParaRPr>
            </a:p>
          </p:txBody>
        </p:sp>
        <p:pic>
          <p:nvPicPr>
            <p:cNvPr id="37" name="Picture 36">
              <a:extLst>
                <a:ext uri="{FF2B5EF4-FFF2-40B4-BE49-F238E27FC236}">
                  <a16:creationId xmlns:a16="http://schemas.microsoft.com/office/drawing/2014/main" id="{3CE3738E-5265-22FD-9149-E93F8C7D742F}"/>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0000" b="90000" l="10000" r="90000">
                          <a14:foregroundMark x1="41261" y1="29982" x2="25045" y2="56437"/>
                          <a14:foregroundMark x1="25045" y1="56437" x2="56577" y2="73898"/>
                          <a14:foregroundMark x1="56577" y1="73898" x2="75135" y2="47972"/>
                          <a14:foregroundMark x1="75135" y1="47972" x2="51712" y2="31570"/>
                          <a14:foregroundMark x1="51712" y1="31570" x2="38378" y2="31217"/>
                          <a14:foregroundMark x1="39640" y1="35273" x2="44865" y2="60317"/>
                          <a14:foregroundMark x1="37297" y1="49912" x2="75135" y2="52557"/>
                          <a14:foregroundMark x1="75135" y1="52557" x2="64865" y2="53086"/>
                          <a14:foregroundMark x1="52613" y1="62610" x2="56396" y2="54321"/>
                          <a14:foregroundMark x1="58378" y1="40388" x2="58378" y2="40388"/>
                          <a14:foregroundMark x1="56396" y1="43915" x2="57117" y2="55556"/>
                          <a14:foregroundMark x1="31892" y1="43563" x2="31532" y2="38801"/>
                        </a14:backgroundRemoval>
                      </a14:imgEffect>
                    </a14:imgLayer>
                  </a14:imgProps>
                </a:ext>
              </a:extLst>
            </a:blip>
            <a:stretch>
              <a:fillRect/>
            </a:stretch>
          </p:blipFill>
          <p:spPr>
            <a:xfrm>
              <a:off x="897058" y="1623444"/>
              <a:ext cx="854289" cy="700138"/>
            </a:xfrm>
            <a:prstGeom prst="rect">
              <a:avLst/>
            </a:prstGeom>
          </p:spPr>
        </p:pic>
      </p:grpSp>
      <p:sp>
        <p:nvSpPr>
          <p:cNvPr id="38" name="TextBox 37">
            <a:extLst>
              <a:ext uri="{FF2B5EF4-FFF2-40B4-BE49-F238E27FC236}">
                <a16:creationId xmlns:a16="http://schemas.microsoft.com/office/drawing/2014/main" id="{84FBA5B7-CB72-2FD7-5D4D-952AEDB4E011}"/>
              </a:ext>
            </a:extLst>
          </p:cNvPr>
          <p:cNvSpPr txBox="1"/>
          <p:nvPr/>
        </p:nvSpPr>
        <p:spPr>
          <a:xfrm>
            <a:off x="182698" y="1188529"/>
            <a:ext cx="5880589" cy="368325"/>
          </a:xfrm>
          <a:prstGeom prst="rect">
            <a:avLst/>
          </a:prstGeom>
          <a:noFill/>
        </p:spPr>
        <p:txBody>
          <a:bodyPr wrap="square" rtlCol="0">
            <a:spAutoFit/>
          </a:bodyPr>
          <a:lstStyle/>
          <a:p>
            <a:r>
              <a:rPr lang="en-GB" sz="1795">
                <a:solidFill>
                  <a:srgbClr val="003249"/>
                </a:solidFill>
                <a:latin typeface="Arial" panose="020B0604020202020204" pitchFamily="34" charset="0"/>
                <a:ea typeface="MS PGothic" pitchFamily="34" charset="-128"/>
                <a:cs typeface="Arial" panose="020B0604020202020204" pitchFamily="34" charset="0"/>
              </a:rPr>
              <a:t>Collecting more than 12 years of experience lead to:</a:t>
            </a:r>
          </a:p>
        </p:txBody>
      </p:sp>
      <p:sp>
        <p:nvSpPr>
          <p:cNvPr id="39" name="TextBox 38">
            <a:extLst>
              <a:ext uri="{FF2B5EF4-FFF2-40B4-BE49-F238E27FC236}">
                <a16:creationId xmlns:a16="http://schemas.microsoft.com/office/drawing/2014/main" id="{BC18E149-A63F-42B5-140A-7F10C2FDE488}"/>
              </a:ext>
            </a:extLst>
          </p:cNvPr>
          <p:cNvSpPr txBox="1"/>
          <p:nvPr/>
        </p:nvSpPr>
        <p:spPr>
          <a:xfrm>
            <a:off x="9701480" y="5093276"/>
            <a:ext cx="1810969" cy="598527"/>
          </a:xfrm>
          <a:prstGeom prst="rect">
            <a:avLst/>
          </a:prstGeom>
          <a:noFill/>
        </p:spPr>
        <p:txBody>
          <a:bodyPr wrap="square">
            <a:spAutoFit/>
          </a:bodyPr>
          <a:lstStyle/>
          <a:p>
            <a:r>
              <a:rPr lang="en-US" sz="1097">
                <a:solidFill>
                  <a:srgbClr val="003249"/>
                </a:solidFill>
                <a:latin typeface="Arial" charset="0"/>
                <a:ea typeface="MS PGothic" pitchFamily="34" charset="-128"/>
                <a:cs typeface="Arial" charset="0"/>
              </a:rPr>
              <a:t>1</a:t>
            </a:r>
            <a:r>
              <a:rPr lang="en-US" sz="1097" baseline="30000">
                <a:solidFill>
                  <a:srgbClr val="003249"/>
                </a:solidFill>
                <a:latin typeface="Arial" charset="0"/>
                <a:ea typeface="MS PGothic" pitchFamily="34" charset="-128"/>
                <a:cs typeface="Arial" charset="0"/>
              </a:rPr>
              <a:t>st</a:t>
            </a:r>
            <a:r>
              <a:rPr lang="en-US" sz="1097">
                <a:solidFill>
                  <a:srgbClr val="003249"/>
                </a:solidFill>
                <a:latin typeface="Arial" charset="0"/>
                <a:ea typeface="MS PGothic" pitchFamily="34" charset="-128"/>
                <a:cs typeface="Arial" charset="0"/>
              </a:rPr>
              <a:t> publication in 2016</a:t>
            </a:r>
          </a:p>
          <a:p>
            <a:r>
              <a:rPr lang="en-US" sz="1097">
                <a:solidFill>
                  <a:srgbClr val="003249"/>
                </a:solidFill>
                <a:latin typeface="Arial" charset="0"/>
                <a:ea typeface="MS PGothic" pitchFamily="34" charset="-128"/>
                <a:cs typeface="Arial" charset="0"/>
              </a:rPr>
              <a:t>Last version from 2025</a:t>
            </a:r>
          </a:p>
          <a:p>
            <a:r>
              <a:rPr lang="en-US" sz="1097">
                <a:solidFill>
                  <a:srgbClr val="003249"/>
                </a:solidFill>
                <a:latin typeface="Arial" charset="0"/>
                <a:ea typeface="MS PGothic" pitchFamily="34" charset="-128"/>
                <a:cs typeface="Arial" charset="0"/>
              </a:rPr>
              <a:t>Update expected in 2026</a:t>
            </a:r>
            <a:endParaRPr lang="en-GB" sz="1097">
              <a:solidFill>
                <a:srgbClr val="003249"/>
              </a:solidFill>
              <a:latin typeface="Arial" charset="0"/>
              <a:ea typeface="MS PGothic" pitchFamily="34" charset="-128"/>
              <a:cs typeface="Arial" charset="0"/>
            </a:endParaRPr>
          </a:p>
        </p:txBody>
      </p:sp>
      <p:sp>
        <p:nvSpPr>
          <p:cNvPr id="42" name="TextBox 41">
            <a:extLst>
              <a:ext uri="{FF2B5EF4-FFF2-40B4-BE49-F238E27FC236}">
                <a16:creationId xmlns:a16="http://schemas.microsoft.com/office/drawing/2014/main" id="{AD09D3B7-7E49-AF06-D181-583886335FDC}"/>
              </a:ext>
            </a:extLst>
          </p:cNvPr>
          <p:cNvSpPr txBox="1"/>
          <p:nvPr/>
        </p:nvSpPr>
        <p:spPr>
          <a:xfrm>
            <a:off x="679551" y="5312367"/>
            <a:ext cx="2998393" cy="430887"/>
          </a:xfrm>
          <a:prstGeom prst="rect">
            <a:avLst/>
          </a:prstGeom>
          <a:noFill/>
        </p:spPr>
        <p:txBody>
          <a:bodyPr wrap="square">
            <a:spAutoFit/>
          </a:bodyPr>
          <a:lstStyle/>
          <a:p>
            <a:pPr defTabSz="911931" fontAlgn="base">
              <a:spcBef>
                <a:spcPct val="0"/>
              </a:spcBef>
              <a:spcAft>
                <a:spcPct val="0"/>
              </a:spcAft>
              <a:defRPr/>
            </a:pPr>
            <a:r>
              <a:rPr lang="en-GB" sz="1100">
                <a:solidFill>
                  <a:srgbClr val="003249"/>
                </a:solidFill>
                <a:latin typeface="Arial" panose="020B0604020202020204"/>
              </a:rPr>
              <a:t>Expected: Annual Release of TNs</a:t>
            </a:r>
          </a:p>
          <a:p>
            <a:pPr defTabSz="911931" fontAlgn="base">
              <a:spcBef>
                <a:spcPct val="0"/>
              </a:spcBef>
              <a:spcAft>
                <a:spcPct val="0"/>
              </a:spcAft>
              <a:defRPr/>
            </a:pPr>
            <a:r>
              <a:rPr lang="en-GB" sz="1100">
                <a:solidFill>
                  <a:srgbClr val="003249"/>
                </a:solidFill>
                <a:latin typeface="Arial" panose="020B0604020202020204"/>
              </a:rPr>
              <a:t>For 2026: DQR for Simplified LCA</a:t>
            </a:r>
          </a:p>
        </p:txBody>
      </p:sp>
      <p:sp>
        <p:nvSpPr>
          <p:cNvPr id="43" name="TextBox 42">
            <a:extLst>
              <a:ext uri="{FF2B5EF4-FFF2-40B4-BE49-F238E27FC236}">
                <a16:creationId xmlns:a16="http://schemas.microsoft.com/office/drawing/2014/main" id="{7FF6E1D5-536F-74C9-554E-81020C3537F2}"/>
              </a:ext>
            </a:extLst>
          </p:cNvPr>
          <p:cNvSpPr txBox="1"/>
          <p:nvPr/>
        </p:nvSpPr>
        <p:spPr>
          <a:xfrm>
            <a:off x="469220" y="5823725"/>
            <a:ext cx="2854865" cy="369332"/>
          </a:xfrm>
          <a:prstGeom prst="rect">
            <a:avLst/>
          </a:prstGeom>
          <a:solidFill>
            <a:srgbClr val="003247"/>
          </a:solidFill>
        </p:spPr>
        <p:txBody>
          <a:bodyPr wrap="square" rtlCol="0">
            <a:spAutoFit/>
          </a:bodyPr>
          <a:lstStyle/>
          <a:p>
            <a:r>
              <a:rPr lang="en-US">
                <a:solidFill>
                  <a:srgbClr val="FEFFFF"/>
                </a:solidFill>
                <a:latin typeface="Arial" panose="020B0604020202020204"/>
              </a:rPr>
              <a:t>See D. Bella presentation</a:t>
            </a:r>
            <a:endParaRPr lang="en-GB">
              <a:solidFill>
                <a:srgbClr val="FEFFFF"/>
              </a:solidFill>
              <a:latin typeface="Arial" panose="020B0604020202020204"/>
            </a:endParaRPr>
          </a:p>
        </p:txBody>
      </p:sp>
      <p:sp>
        <p:nvSpPr>
          <p:cNvPr id="44" name="TextBox 43">
            <a:extLst>
              <a:ext uri="{FF2B5EF4-FFF2-40B4-BE49-F238E27FC236}">
                <a16:creationId xmlns:a16="http://schemas.microsoft.com/office/drawing/2014/main" id="{C6C6F6A7-1159-6ADD-DD78-FF9E0EEA22EA}"/>
              </a:ext>
            </a:extLst>
          </p:cNvPr>
          <p:cNvSpPr txBox="1"/>
          <p:nvPr/>
        </p:nvSpPr>
        <p:spPr>
          <a:xfrm>
            <a:off x="8762870" y="5823725"/>
            <a:ext cx="3323951" cy="369332"/>
          </a:xfrm>
          <a:prstGeom prst="rect">
            <a:avLst/>
          </a:prstGeom>
          <a:solidFill>
            <a:srgbClr val="003247"/>
          </a:solidFill>
        </p:spPr>
        <p:txBody>
          <a:bodyPr wrap="square" rtlCol="0">
            <a:spAutoFit/>
          </a:bodyPr>
          <a:lstStyle/>
          <a:p>
            <a:r>
              <a:rPr lang="en-US">
                <a:solidFill>
                  <a:srgbClr val="FEFFFF"/>
                </a:solidFill>
                <a:latin typeface="Arial" panose="020B0604020202020204"/>
              </a:rPr>
              <a:t>See T. Turchetto presentation</a:t>
            </a:r>
            <a:endParaRPr lang="en-GB">
              <a:solidFill>
                <a:srgbClr val="FEFFFF"/>
              </a:solidFill>
              <a:latin typeface="Arial" panose="020B0604020202020204"/>
            </a:endParaRPr>
          </a:p>
        </p:txBody>
      </p:sp>
      <p:grpSp>
        <p:nvGrpSpPr>
          <p:cNvPr id="12" name="Group 11">
            <a:extLst>
              <a:ext uri="{FF2B5EF4-FFF2-40B4-BE49-F238E27FC236}">
                <a16:creationId xmlns:a16="http://schemas.microsoft.com/office/drawing/2014/main" id="{49202A48-97F2-89D3-6FBD-BBB31717D658}"/>
              </a:ext>
            </a:extLst>
          </p:cNvPr>
          <p:cNvGrpSpPr/>
          <p:nvPr/>
        </p:nvGrpSpPr>
        <p:grpSpPr>
          <a:xfrm>
            <a:off x="451362" y="1607654"/>
            <a:ext cx="828000" cy="828000"/>
            <a:chOff x="1370708" y="1567777"/>
            <a:chExt cx="828000" cy="828000"/>
          </a:xfrm>
        </p:grpSpPr>
        <p:sp>
          <p:nvSpPr>
            <p:cNvPr id="6" name="Rectangle 5">
              <a:extLst>
                <a:ext uri="{FF2B5EF4-FFF2-40B4-BE49-F238E27FC236}">
                  <a16:creationId xmlns:a16="http://schemas.microsoft.com/office/drawing/2014/main" id="{CBF0986E-3E42-3871-E77E-9348DBF92CBE}"/>
                </a:ext>
              </a:extLst>
            </p:cNvPr>
            <p:cNvSpPr/>
            <p:nvPr/>
          </p:nvSpPr>
          <p:spPr>
            <a:xfrm>
              <a:off x="1370708" y="1567777"/>
              <a:ext cx="828000" cy="82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8BF14A56-8DC7-A46F-C57D-2D8596EB0AFD}"/>
                </a:ext>
              </a:extLst>
            </p:cNvPr>
            <p:cNvPicPr>
              <a:picLocks noChangeAspect="1"/>
            </p:cNvPicPr>
            <p:nvPr/>
          </p:nvPicPr>
          <p:blipFill>
            <a:blip r:embed="rId12"/>
            <a:stretch>
              <a:fillRect/>
            </a:stretch>
          </p:blipFill>
          <p:spPr>
            <a:xfrm>
              <a:off x="1415833" y="1612902"/>
              <a:ext cx="737750" cy="737750"/>
            </a:xfrm>
            <a:prstGeom prst="rect">
              <a:avLst/>
            </a:prstGeom>
          </p:spPr>
        </p:pic>
      </p:grpSp>
      <p:grpSp>
        <p:nvGrpSpPr>
          <p:cNvPr id="20" name="Group 19">
            <a:extLst>
              <a:ext uri="{FF2B5EF4-FFF2-40B4-BE49-F238E27FC236}">
                <a16:creationId xmlns:a16="http://schemas.microsoft.com/office/drawing/2014/main" id="{346EC0D6-DDB8-BEAA-821B-ADFB298F4401}"/>
              </a:ext>
            </a:extLst>
          </p:cNvPr>
          <p:cNvGrpSpPr/>
          <p:nvPr/>
        </p:nvGrpSpPr>
        <p:grpSpPr>
          <a:xfrm>
            <a:off x="10010845" y="1224448"/>
            <a:ext cx="828000" cy="828000"/>
            <a:chOff x="9336667" y="1412816"/>
            <a:chExt cx="828000" cy="828000"/>
          </a:xfrm>
        </p:grpSpPr>
        <p:sp>
          <p:nvSpPr>
            <p:cNvPr id="9" name="Rectangle 8">
              <a:extLst>
                <a:ext uri="{FF2B5EF4-FFF2-40B4-BE49-F238E27FC236}">
                  <a16:creationId xmlns:a16="http://schemas.microsoft.com/office/drawing/2014/main" id="{2BDA6490-82C0-3C7C-92A9-C5558A742322}"/>
                </a:ext>
              </a:extLst>
            </p:cNvPr>
            <p:cNvSpPr/>
            <p:nvPr/>
          </p:nvSpPr>
          <p:spPr>
            <a:xfrm>
              <a:off x="9336667" y="1412816"/>
              <a:ext cx="828000" cy="82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23213380-9C74-3B1E-965F-0530A5618499}"/>
                </a:ext>
              </a:extLst>
            </p:cNvPr>
            <p:cNvPicPr>
              <a:picLocks noChangeAspect="1"/>
            </p:cNvPicPr>
            <p:nvPr/>
          </p:nvPicPr>
          <p:blipFill>
            <a:blip r:embed="rId13"/>
            <a:stretch>
              <a:fillRect/>
            </a:stretch>
          </p:blipFill>
          <p:spPr>
            <a:xfrm>
              <a:off x="9381792" y="1457941"/>
              <a:ext cx="737750" cy="737750"/>
            </a:xfrm>
            <a:prstGeom prst="rect">
              <a:avLst/>
            </a:prstGeom>
          </p:spPr>
        </p:pic>
      </p:grpSp>
      <p:grpSp>
        <p:nvGrpSpPr>
          <p:cNvPr id="21" name="Group 20">
            <a:extLst>
              <a:ext uri="{FF2B5EF4-FFF2-40B4-BE49-F238E27FC236}">
                <a16:creationId xmlns:a16="http://schemas.microsoft.com/office/drawing/2014/main" id="{BBFD1C93-AD16-FF63-7210-6F0F41BC611E}"/>
              </a:ext>
            </a:extLst>
          </p:cNvPr>
          <p:cNvGrpSpPr/>
          <p:nvPr/>
        </p:nvGrpSpPr>
        <p:grpSpPr>
          <a:xfrm>
            <a:off x="2279628" y="1606004"/>
            <a:ext cx="828000" cy="828000"/>
            <a:chOff x="10619009" y="1457941"/>
            <a:chExt cx="828000" cy="828000"/>
          </a:xfrm>
        </p:grpSpPr>
        <p:sp>
          <p:nvSpPr>
            <p:cNvPr id="19" name="Rectangle 18">
              <a:extLst>
                <a:ext uri="{FF2B5EF4-FFF2-40B4-BE49-F238E27FC236}">
                  <a16:creationId xmlns:a16="http://schemas.microsoft.com/office/drawing/2014/main" id="{540CC539-4EB5-C294-99E1-778A1F95FC33}"/>
                </a:ext>
              </a:extLst>
            </p:cNvPr>
            <p:cNvSpPr/>
            <p:nvPr/>
          </p:nvSpPr>
          <p:spPr>
            <a:xfrm>
              <a:off x="10619009" y="1457941"/>
              <a:ext cx="828000" cy="82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AC99F2ED-A615-2778-34BA-EBACC221C804}"/>
                </a:ext>
              </a:extLst>
            </p:cNvPr>
            <p:cNvPicPr>
              <a:picLocks noChangeAspect="1"/>
            </p:cNvPicPr>
            <p:nvPr/>
          </p:nvPicPr>
          <p:blipFill>
            <a:blip r:embed="rId14"/>
            <a:stretch>
              <a:fillRect/>
            </a:stretch>
          </p:blipFill>
          <p:spPr>
            <a:xfrm>
              <a:off x="10664134" y="1503066"/>
              <a:ext cx="737750" cy="737750"/>
            </a:xfrm>
            <a:prstGeom prst="rect">
              <a:avLst/>
            </a:prstGeom>
          </p:spPr>
        </p:pic>
      </p:grpSp>
      <p:sp>
        <p:nvSpPr>
          <p:cNvPr id="22" name="Rectangle 21">
            <a:extLst>
              <a:ext uri="{FF2B5EF4-FFF2-40B4-BE49-F238E27FC236}">
                <a16:creationId xmlns:a16="http://schemas.microsoft.com/office/drawing/2014/main" id="{B0D42667-07F2-AD60-9769-B26F8B35275B}"/>
              </a:ext>
            </a:extLst>
          </p:cNvPr>
          <p:cNvSpPr/>
          <p:nvPr/>
        </p:nvSpPr>
        <p:spPr>
          <a:xfrm>
            <a:off x="2279628" y="2425096"/>
            <a:ext cx="828000" cy="17852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solidFill>
                  <a:schemeClr val="accent6">
                    <a:lumMod val="20000"/>
                    <a:lumOff val="80000"/>
                  </a:schemeClr>
                </a:solidFill>
              </a:rPr>
              <a:t>Webinar</a:t>
            </a:r>
            <a:endParaRPr lang="en-GB" sz="1100">
              <a:solidFill>
                <a:schemeClr val="accent6">
                  <a:lumMod val="20000"/>
                  <a:lumOff val="80000"/>
                </a:schemeClr>
              </a:solidFill>
            </a:endParaRPr>
          </a:p>
        </p:txBody>
      </p:sp>
      <p:sp>
        <p:nvSpPr>
          <p:cNvPr id="23" name="Rectangle 22">
            <a:extLst>
              <a:ext uri="{FF2B5EF4-FFF2-40B4-BE49-F238E27FC236}">
                <a16:creationId xmlns:a16="http://schemas.microsoft.com/office/drawing/2014/main" id="{26A663B5-7E00-4C63-9AD3-70BD5FB40030}"/>
              </a:ext>
            </a:extLst>
          </p:cNvPr>
          <p:cNvSpPr/>
          <p:nvPr/>
        </p:nvSpPr>
        <p:spPr>
          <a:xfrm>
            <a:off x="451362" y="2432353"/>
            <a:ext cx="828000" cy="17852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solidFill>
                  <a:schemeClr val="accent6">
                    <a:lumMod val="20000"/>
                    <a:lumOff val="80000"/>
                  </a:schemeClr>
                </a:solidFill>
              </a:rPr>
              <a:t>Handbook</a:t>
            </a:r>
            <a:endParaRPr lang="en-GB" sz="1100">
              <a:solidFill>
                <a:schemeClr val="accent6">
                  <a:lumMod val="20000"/>
                  <a:lumOff val="80000"/>
                </a:schemeClr>
              </a:solidFill>
            </a:endParaRPr>
          </a:p>
        </p:txBody>
      </p:sp>
      <p:sp>
        <p:nvSpPr>
          <p:cNvPr id="24" name="Rectangle 23">
            <a:extLst>
              <a:ext uri="{FF2B5EF4-FFF2-40B4-BE49-F238E27FC236}">
                <a16:creationId xmlns:a16="http://schemas.microsoft.com/office/drawing/2014/main" id="{2706575A-A799-D55E-A497-93AAF1F397DB}"/>
              </a:ext>
            </a:extLst>
          </p:cNvPr>
          <p:cNvSpPr/>
          <p:nvPr/>
        </p:nvSpPr>
        <p:spPr>
          <a:xfrm>
            <a:off x="10010845" y="2052448"/>
            <a:ext cx="828000" cy="17852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solidFill>
                  <a:schemeClr val="accent6">
                    <a:lumMod val="20000"/>
                    <a:lumOff val="80000"/>
                  </a:schemeClr>
                </a:solidFill>
              </a:rPr>
              <a:t>Database</a:t>
            </a:r>
            <a:endParaRPr lang="en-GB" sz="1100">
              <a:solidFill>
                <a:schemeClr val="accent6">
                  <a:lumMod val="20000"/>
                  <a:lumOff val="80000"/>
                </a:schemeClr>
              </a:solidFill>
            </a:endParaRPr>
          </a:p>
        </p:txBody>
      </p:sp>
    </p:spTree>
    <p:extLst>
      <p:ext uri="{BB962C8B-B14F-4D97-AF65-F5344CB8AC3E}">
        <p14:creationId xmlns:p14="http://schemas.microsoft.com/office/powerpoint/2010/main" val="2456738188"/>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137181-0765-164E-9DAF-88E36A1D7CA1}"/>
              </a:ext>
            </a:extLst>
          </p:cNvPr>
          <p:cNvSpPr>
            <a:spLocks noGrp="1"/>
          </p:cNvSpPr>
          <p:nvPr>
            <p:ph type="body" sz="quarter" idx="18"/>
          </p:nvPr>
        </p:nvSpPr>
        <p:spPr/>
        <p:txBody>
          <a:bodyPr/>
          <a:lstStyle/>
          <a:p>
            <a:r>
              <a:rPr lang="en-US" sz="3200" b="1"/>
              <a:t>Ecodesign Technical Roadmap</a:t>
            </a:r>
            <a:endParaRPr lang="en-GB" sz="3200" b="1"/>
          </a:p>
        </p:txBody>
      </p:sp>
      <p:sp>
        <p:nvSpPr>
          <p:cNvPr id="4" name="Text Placeholder 3">
            <a:extLst>
              <a:ext uri="{FF2B5EF4-FFF2-40B4-BE49-F238E27FC236}">
                <a16:creationId xmlns:a16="http://schemas.microsoft.com/office/drawing/2014/main" id="{69FFBB33-2747-3C09-30B6-1C68BB121D64}"/>
              </a:ext>
            </a:extLst>
          </p:cNvPr>
          <p:cNvSpPr>
            <a:spLocks noGrp="1"/>
          </p:cNvSpPr>
          <p:nvPr>
            <p:ph type="body" sz="quarter" idx="14"/>
          </p:nvPr>
        </p:nvSpPr>
        <p:spPr/>
        <p:txBody>
          <a:bodyPr/>
          <a:lstStyle/>
          <a:p>
            <a:endParaRPr lang="en-GB"/>
          </a:p>
        </p:txBody>
      </p:sp>
      <p:pic>
        <p:nvPicPr>
          <p:cNvPr id="11" name="Content Placeholder 4">
            <a:extLst>
              <a:ext uri="{FF2B5EF4-FFF2-40B4-BE49-F238E27FC236}">
                <a16:creationId xmlns:a16="http://schemas.microsoft.com/office/drawing/2014/main" id="{AB7721C4-7332-FB30-AB1B-F159C68FF316}"/>
              </a:ext>
            </a:extLst>
          </p:cNvPr>
          <p:cNvPicPr>
            <a:picLocks noChangeAspect="1"/>
          </p:cNvPicPr>
          <p:nvPr/>
        </p:nvPicPr>
        <p:blipFill>
          <a:blip r:embed="rId3"/>
          <a:stretch>
            <a:fillRect/>
          </a:stretch>
        </p:blipFill>
        <p:spPr bwMode="auto">
          <a:xfrm>
            <a:off x="4170852" y="3260421"/>
            <a:ext cx="2246552" cy="2089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pic>
        <p:nvPicPr>
          <p:cNvPr id="12" name="Picture 11">
            <a:extLst>
              <a:ext uri="{FF2B5EF4-FFF2-40B4-BE49-F238E27FC236}">
                <a16:creationId xmlns:a16="http://schemas.microsoft.com/office/drawing/2014/main" id="{29114D1B-1975-AACF-4D4A-4E30E7F776F0}"/>
              </a:ext>
            </a:extLst>
          </p:cNvPr>
          <p:cNvPicPr>
            <a:picLocks noChangeAspect="1"/>
          </p:cNvPicPr>
          <p:nvPr/>
        </p:nvPicPr>
        <p:blipFill>
          <a:blip r:embed="rId4"/>
          <a:stretch>
            <a:fillRect/>
          </a:stretch>
        </p:blipFill>
        <p:spPr>
          <a:xfrm>
            <a:off x="7753582" y="3108235"/>
            <a:ext cx="3776169" cy="2411605"/>
          </a:xfrm>
          <a:prstGeom prst="rect">
            <a:avLst/>
          </a:prstGeom>
        </p:spPr>
      </p:pic>
      <p:pic>
        <p:nvPicPr>
          <p:cNvPr id="13" name="Picture 12" descr="A diagram of a product&#10;&#10;Description automatically generated">
            <a:extLst>
              <a:ext uri="{FF2B5EF4-FFF2-40B4-BE49-F238E27FC236}">
                <a16:creationId xmlns:a16="http://schemas.microsoft.com/office/drawing/2014/main" id="{F51C7CEE-BD8E-511F-4F1D-E0DCA7B66CE9}"/>
              </a:ext>
            </a:extLst>
          </p:cNvPr>
          <p:cNvPicPr>
            <a:picLocks noChangeAspect="1"/>
          </p:cNvPicPr>
          <p:nvPr/>
        </p:nvPicPr>
        <p:blipFill>
          <a:blip r:embed="rId5" cstate="print">
            <a:extLst>
              <a:ext uri="{28A0092B-C50C-407E-A947-70E740481C1C}">
                <a14:useLocalDpi xmlns:a14="http://schemas.microsoft.com/office/drawing/2010/main" val="0"/>
              </a:ext>
            </a:extLst>
          </a:blip>
          <a:srcRect l="22463" t="9446" r="22086" b="11429"/>
          <a:stretch/>
        </p:blipFill>
        <p:spPr>
          <a:xfrm>
            <a:off x="642217" y="3278486"/>
            <a:ext cx="2405602" cy="2071105"/>
          </a:xfrm>
          <a:prstGeom prst="rect">
            <a:avLst/>
          </a:prstGeom>
        </p:spPr>
      </p:pic>
      <p:sp>
        <p:nvSpPr>
          <p:cNvPr id="14" name="TextBox 13">
            <a:extLst>
              <a:ext uri="{FF2B5EF4-FFF2-40B4-BE49-F238E27FC236}">
                <a16:creationId xmlns:a16="http://schemas.microsoft.com/office/drawing/2014/main" id="{3C2EFDFF-6146-AAC5-BA8D-956958E7B591}"/>
              </a:ext>
            </a:extLst>
          </p:cNvPr>
          <p:cNvSpPr txBox="1"/>
          <p:nvPr/>
        </p:nvSpPr>
        <p:spPr>
          <a:xfrm>
            <a:off x="7888273" y="5665980"/>
            <a:ext cx="3641478" cy="337336"/>
          </a:xfrm>
          <a:prstGeom prst="rect">
            <a:avLst/>
          </a:prstGeom>
          <a:noFill/>
        </p:spPr>
        <p:txBody>
          <a:bodyPr wrap="square">
            <a:spAutoFit/>
          </a:bodyPr>
          <a:lstStyle/>
          <a:p>
            <a:pPr algn="ctr" defTabSz="909469">
              <a:defRPr/>
            </a:pPr>
            <a:r>
              <a:rPr lang="en-GB" sz="1592" b="1" i="1">
                <a:solidFill>
                  <a:srgbClr val="FEFFFF"/>
                </a:solidFill>
                <a:highlight>
                  <a:srgbClr val="003249"/>
                </a:highlight>
                <a:latin typeface="Arial" panose="020B0604020202020204"/>
              </a:rPr>
              <a:t>Sustainable Technologies</a:t>
            </a:r>
          </a:p>
        </p:txBody>
      </p:sp>
      <p:sp>
        <p:nvSpPr>
          <p:cNvPr id="15" name="TextBox 14">
            <a:extLst>
              <a:ext uri="{FF2B5EF4-FFF2-40B4-BE49-F238E27FC236}">
                <a16:creationId xmlns:a16="http://schemas.microsoft.com/office/drawing/2014/main" id="{70422668-5B3D-C0C0-7E0B-88E0BEBA0D46}"/>
              </a:ext>
            </a:extLst>
          </p:cNvPr>
          <p:cNvSpPr txBox="1"/>
          <p:nvPr/>
        </p:nvSpPr>
        <p:spPr>
          <a:xfrm>
            <a:off x="3491519" y="5665980"/>
            <a:ext cx="3641478" cy="337336"/>
          </a:xfrm>
          <a:prstGeom prst="rect">
            <a:avLst/>
          </a:prstGeom>
          <a:noFill/>
        </p:spPr>
        <p:txBody>
          <a:bodyPr wrap="square">
            <a:spAutoFit/>
          </a:bodyPr>
          <a:lstStyle/>
          <a:p>
            <a:pPr algn="ctr" defTabSz="909469">
              <a:defRPr/>
            </a:pPr>
            <a:r>
              <a:rPr lang="en-US" sz="1592" b="1" i="1">
                <a:solidFill>
                  <a:srgbClr val="FEFFFF"/>
                </a:solidFill>
                <a:highlight>
                  <a:srgbClr val="003249"/>
                </a:highlight>
                <a:latin typeface="Arial" panose="020B0604020202020204"/>
              </a:rPr>
              <a:t>K</a:t>
            </a:r>
            <a:r>
              <a:rPr lang="en-GB" sz="1592" b="1" i="1" err="1">
                <a:solidFill>
                  <a:srgbClr val="FEFFFF"/>
                </a:solidFill>
                <a:highlight>
                  <a:srgbClr val="003249"/>
                </a:highlight>
                <a:latin typeface="Arial" panose="020B0604020202020204"/>
              </a:rPr>
              <a:t>nowledge</a:t>
            </a:r>
            <a:r>
              <a:rPr lang="en-GB" sz="1592" b="1" i="1">
                <a:solidFill>
                  <a:srgbClr val="FEFFFF"/>
                </a:solidFill>
                <a:highlight>
                  <a:srgbClr val="003249"/>
                </a:highlight>
                <a:latin typeface="Arial" panose="020B0604020202020204"/>
              </a:rPr>
              <a:t> and data gaps</a:t>
            </a:r>
          </a:p>
        </p:txBody>
      </p:sp>
      <p:sp>
        <p:nvSpPr>
          <p:cNvPr id="16" name="TextBox 15">
            <a:extLst>
              <a:ext uri="{FF2B5EF4-FFF2-40B4-BE49-F238E27FC236}">
                <a16:creationId xmlns:a16="http://schemas.microsoft.com/office/drawing/2014/main" id="{585DE42B-1ADC-9EE6-6889-FD002B2C10DD}"/>
              </a:ext>
            </a:extLst>
          </p:cNvPr>
          <p:cNvSpPr txBox="1"/>
          <p:nvPr/>
        </p:nvSpPr>
        <p:spPr>
          <a:xfrm>
            <a:off x="-52014" y="5671730"/>
            <a:ext cx="3641478" cy="337336"/>
          </a:xfrm>
          <a:prstGeom prst="rect">
            <a:avLst/>
          </a:prstGeom>
          <a:noFill/>
        </p:spPr>
        <p:txBody>
          <a:bodyPr wrap="square">
            <a:spAutoFit/>
          </a:bodyPr>
          <a:lstStyle/>
          <a:p>
            <a:pPr algn="ctr" defTabSz="909469">
              <a:defRPr/>
            </a:pPr>
            <a:r>
              <a:rPr lang="en-GB" sz="1592" b="1" i="1">
                <a:solidFill>
                  <a:srgbClr val="FEFFFF"/>
                </a:solidFill>
                <a:highlight>
                  <a:srgbClr val="003249"/>
                </a:highlight>
                <a:latin typeface="Arial" panose="020B0604020202020204"/>
              </a:rPr>
              <a:t>LCA &amp; Ecodesign Tools</a:t>
            </a:r>
          </a:p>
        </p:txBody>
      </p:sp>
      <p:sp>
        <p:nvSpPr>
          <p:cNvPr id="17" name="Rectangle 16">
            <a:extLst>
              <a:ext uri="{FF2B5EF4-FFF2-40B4-BE49-F238E27FC236}">
                <a16:creationId xmlns:a16="http://schemas.microsoft.com/office/drawing/2014/main" id="{D8AFD075-1273-4581-4F8B-CA7C484F174E}"/>
              </a:ext>
            </a:extLst>
          </p:cNvPr>
          <p:cNvSpPr/>
          <p:nvPr/>
        </p:nvSpPr>
        <p:spPr>
          <a:xfrm>
            <a:off x="147417" y="1258849"/>
            <a:ext cx="11897166" cy="1660562"/>
          </a:xfrm>
          <a:prstGeom prst="rect">
            <a:avLst/>
          </a:prstGeom>
          <a:solidFill>
            <a:srgbClr val="335E6E"/>
          </a:solidFill>
          <a:ln w="25400" cap="flat" cmpd="sng" algn="ctr">
            <a:solidFill>
              <a:srgbClr val="FEFFFF"/>
            </a:solidFill>
            <a:prstDash val="solid"/>
          </a:ln>
          <a:effectLst/>
        </p:spPr>
        <p:txBody>
          <a:bodyPr rtlCol="0" anchor="ctr"/>
          <a:lstStyle/>
          <a:p>
            <a:pPr marL="720725" marR="0" lvl="0" indent="-720725" defTabSz="914400" eaLnBrk="1" fontAlgn="auto" latinLnBrk="0" hangingPunct="1">
              <a:lnSpc>
                <a:spcPct val="100000"/>
              </a:lnSpc>
              <a:spcBef>
                <a:spcPts val="600"/>
              </a:spcBef>
              <a:spcAft>
                <a:spcPts val="0"/>
              </a:spcAft>
              <a:buClrTx/>
              <a:buSzTx/>
              <a:buFontTx/>
              <a:buNone/>
              <a:tabLst/>
              <a:defRPr/>
            </a:pPr>
            <a:r>
              <a:rPr lang="en-GB" b="1">
                <a:solidFill>
                  <a:schemeClr val="bg1"/>
                </a:solidFill>
                <a:latin typeface="Arial (body)"/>
              </a:rPr>
              <a:t>What?</a:t>
            </a:r>
            <a:r>
              <a:rPr lang="en-GB" b="1">
                <a:solidFill>
                  <a:schemeClr val="bg1"/>
                </a:solidFill>
              </a:rPr>
              <a:t> </a:t>
            </a:r>
            <a:r>
              <a:rPr lang="en-GB" sz="1400">
                <a:solidFill>
                  <a:schemeClr val="bg1"/>
                </a:solidFill>
                <a:latin typeface="Arial (body)"/>
              </a:rPr>
              <a:t>Roadmap identifying sustainable technology alternatives which have been identified as mitigation solutions to environmental hotspots derived from space systems LCA, ecodesign tools and methodologies, knowledge and data gaps activities </a:t>
            </a:r>
          </a:p>
          <a:p>
            <a:pPr lvl="0">
              <a:spcBef>
                <a:spcPts val="600"/>
              </a:spcBef>
              <a:defRPr/>
            </a:pPr>
            <a:r>
              <a:rPr lang="en-GB" b="1">
                <a:solidFill>
                  <a:schemeClr val="bg1"/>
                </a:solidFill>
                <a:latin typeface="Arial (body)"/>
              </a:rPr>
              <a:t>Why?  </a:t>
            </a:r>
            <a:r>
              <a:rPr lang="en-GB" sz="1400">
                <a:solidFill>
                  <a:schemeClr val="bg1"/>
                </a:solidFill>
                <a:latin typeface="Arial (body)"/>
              </a:rPr>
              <a:t>Maturation of solutions towards improvement of future systems environmental impacts. Feed to different technology development                	programmes for maturation of ecodesign solutions  (TRL&gt;7)</a:t>
            </a:r>
          </a:p>
          <a:p>
            <a:pPr marL="0" marR="0" lvl="0" indent="0" defTabSz="914400" eaLnBrk="1" fontAlgn="auto" latinLnBrk="0" hangingPunct="1">
              <a:lnSpc>
                <a:spcPct val="100000"/>
              </a:lnSpc>
              <a:spcBef>
                <a:spcPts val="600"/>
              </a:spcBef>
              <a:spcAft>
                <a:spcPts val="0"/>
              </a:spcAft>
              <a:buClrTx/>
              <a:buSzTx/>
              <a:buFontTx/>
              <a:buNone/>
              <a:tabLst/>
              <a:defRPr/>
            </a:pPr>
            <a:r>
              <a:rPr lang="en-GB" b="1">
                <a:solidFill>
                  <a:schemeClr val="bg1"/>
                </a:solidFill>
                <a:latin typeface="Arial (body)"/>
              </a:rPr>
              <a:t>How?  </a:t>
            </a:r>
            <a:r>
              <a:rPr lang="en-GB" sz="1400">
                <a:solidFill>
                  <a:schemeClr val="bg1"/>
                </a:solidFill>
                <a:latin typeface="Arial (body)"/>
              </a:rPr>
              <a:t>Living document, regularly updated to reflect new knowledge and developments.</a:t>
            </a:r>
          </a:p>
        </p:txBody>
      </p:sp>
      <p:sp>
        <p:nvSpPr>
          <p:cNvPr id="2" name="TextBox 1">
            <a:extLst>
              <a:ext uri="{FF2B5EF4-FFF2-40B4-BE49-F238E27FC236}">
                <a16:creationId xmlns:a16="http://schemas.microsoft.com/office/drawing/2014/main" id="{5D7F21B7-BD43-F203-4277-E007E23A6317}"/>
              </a:ext>
            </a:extLst>
          </p:cNvPr>
          <p:cNvSpPr txBox="1"/>
          <p:nvPr/>
        </p:nvSpPr>
        <p:spPr>
          <a:xfrm>
            <a:off x="8043786" y="610439"/>
            <a:ext cx="3686077" cy="369332"/>
          </a:xfrm>
          <a:prstGeom prst="rect">
            <a:avLst/>
          </a:prstGeom>
          <a:solidFill>
            <a:srgbClr val="003247"/>
          </a:solidFill>
        </p:spPr>
        <p:txBody>
          <a:bodyPr wrap="square" rtlCol="0">
            <a:spAutoFit/>
          </a:bodyPr>
          <a:lstStyle/>
          <a:p>
            <a:r>
              <a:rPr lang="en-US">
                <a:solidFill>
                  <a:srgbClr val="FEFFFF"/>
                </a:solidFill>
                <a:latin typeface="Arial" panose="020B0604020202020204"/>
              </a:rPr>
              <a:t>See L. Affentranger presentation</a:t>
            </a:r>
            <a:endParaRPr lang="en-GB">
              <a:solidFill>
                <a:srgbClr val="FEFFFF"/>
              </a:solidFill>
              <a:latin typeface="Arial" panose="020B0604020202020204"/>
            </a:endParaRPr>
          </a:p>
        </p:txBody>
      </p:sp>
    </p:spTree>
    <p:extLst>
      <p:ext uri="{BB962C8B-B14F-4D97-AF65-F5344CB8AC3E}">
        <p14:creationId xmlns:p14="http://schemas.microsoft.com/office/powerpoint/2010/main" val="4037832496"/>
      </p:ext>
    </p:extLst>
  </p:cSld>
  <p:clrMapOvr>
    <a:masterClrMapping/>
  </p:clrMapOvr>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8CD9A-689D-BA71-890C-D3DF111D520C}"/>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8B16776-86F8-6548-8F69-E58920C5BDA2}"/>
              </a:ext>
            </a:extLst>
          </p:cNvPr>
          <p:cNvSpPr>
            <a:spLocks noGrp="1"/>
          </p:cNvSpPr>
          <p:nvPr>
            <p:ph type="body" sz="quarter" idx="18"/>
          </p:nvPr>
        </p:nvSpPr>
        <p:spPr/>
        <p:txBody>
          <a:bodyPr/>
          <a:lstStyle/>
          <a:p>
            <a:r>
              <a:rPr lang="en-US" sz="3200" b="1"/>
              <a:t>Ecodesign Technical Roadmap: opportunities</a:t>
            </a:r>
            <a:endParaRPr lang="en-GB" sz="3200" b="1"/>
          </a:p>
        </p:txBody>
      </p:sp>
      <p:sp>
        <p:nvSpPr>
          <p:cNvPr id="4" name="Text Placeholder 3">
            <a:extLst>
              <a:ext uri="{FF2B5EF4-FFF2-40B4-BE49-F238E27FC236}">
                <a16:creationId xmlns:a16="http://schemas.microsoft.com/office/drawing/2014/main" id="{F5910E9C-8790-515A-FE60-6F7E4B04E4A4}"/>
              </a:ext>
            </a:extLst>
          </p:cNvPr>
          <p:cNvSpPr>
            <a:spLocks noGrp="1"/>
          </p:cNvSpPr>
          <p:nvPr>
            <p:ph type="body" sz="quarter" idx="14"/>
          </p:nvPr>
        </p:nvSpPr>
        <p:spPr/>
        <p:txBody>
          <a:bodyPr/>
          <a:lstStyle/>
          <a:p>
            <a:endParaRPr lang="en-GB"/>
          </a:p>
        </p:txBody>
      </p:sp>
      <p:pic>
        <p:nvPicPr>
          <p:cNvPr id="15" name="Picture 14">
            <a:extLst>
              <a:ext uri="{FF2B5EF4-FFF2-40B4-BE49-F238E27FC236}">
                <a16:creationId xmlns:a16="http://schemas.microsoft.com/office/drawing/2014/main" id="{317B3DC0-10F7-7904-35E5-6ED7F1AB7AC5}"/>
              </a:ext>
            </a:extLst>
          </p:cNvPr>
          <p:cNvPicPr>
            <a:picLocks noChangeAspect="1"/>
          </p:cNvPicPr>
          <p:nvPr/>
        </p:nvPicPr>
        <p:blipFill>
          <a:blip r:embed="rId4"/>
          <a:stretch>
            <a:fillRect/>
          </a:stretch>
        </p:blipFill>
        <p:spPr>
          <a:xfrm>
            <a:off x="9382577" y="217591"/>
            <a:ext cx="601139" cy="601139"/>
          </a:xfrm>
          <a:prstGeom prst="rect">
            <a:avLst/>
          </a:prstGeom>
        </p:spPr>
      </p:pic>
      <p:graphicFrame>
        <p:nvGraphicFramePr>
          <p:cNvPr id="16" name="Table 15">
            <a:extLst>
              <a:ext uri="{FF2B5EF4-FFF2-40B4-BE49-F238E27FC236}">
                <a16:creationId xmlns:a16="http://schemas.microsoft.com/office/drawing/2014/main" id="{09042C13-9E05-13E7-A38E-53EB4FE74C79}"/>
              </a:ext>
            </a:extLst>
          </p:cNvPr>
          <p:cNvGraphicFramePr>
            <a:graphicFrameLocks noGrp="1"/>
          </p:cNvGraphicFramePr>
          <p:nvPr>
            <p:extLst>
              <p:ext uri="{D42A27DB-BD31-4B8C-83A1-F6EECF244321}">
                <p14:modId xmlns:p14="http://schemas.microsoft.com/office/powerpoint/2010/main" val="2402526586"/>
              </p:ext>
            </p:extLst>
          </p:nvPr>
        </p:nvGraphicFramePr>
        <p:xfrm>
          <a:off x="153145" y="1180894"/>
          <a:ext cx="11890371" cy="1360084"/>
        </p:xfrm>
        <a:graphic>
          <a:graphicData uri="http://schemas.openxmlformats.org/drawingml/2006/table">
            <a:tbl>
              <a:tblPr firstRow="1" firstCol="1" bandRow="1">
                <a:tableStyleId>{073A0DAA-6AF3-43AB-8588-CEC1D06C72B9}</a:tableStyleId>
              </a:tblPr>
              <a:tblGrid>
                <a:gridCol w="1049401">
                  <a:extLst>
                    <a:ext uri="{9D8B030D-6E8A-4147-A177-3AD203B41FA5}">
                      <a16:colId xmlns:a16="http://schemas.microsoft.com/office/drawing/2014/main" val="562769719"/>
                    </a:ext>
                  </a:extLst>
                </a:gridCol>
                <a:gridCol w="2445073">
                  <a:extLst>
                    <a:ext uri="{9D8B030D-6E8A-4147-A177-3AD203B41FA5}">
                      <a16:colId xmlns:a16="http://schemas.microsoft.com/office/drawing/2014/main" val="2177205270"/>
                    </a:ext>
                  </a:extLst>
                </a:gridCol>
                <a:gridCol w="6487809">
                  <a:extLst>
                    <a:ext uri="{9D8B030D-6E8A-4147-A177-3AD203B41FA5}">
                      <a16:colId xmlns:a16="http://schemas.microsoft.com/office/drawing/2014/main" val="3375085376"/>
                    </a:ext>
                  </a:extLst>
                </a:gridCol>
                <a:gridCol w="1026251">
                  <a:extLst>
                    <a:ext uri="{9D8B030D-6E8A-4147-A177-3AD203B41FA5}">
                      <a16:colId xmlns:a16="http://schemas.microsoft.com/office/drawing/2014/main" val="1021791721"/>
                    </a:ext>
                  </a:extLst>
                </a:gridCol>
                <a:gridCol w="568915">
                  <a:extLst>
                    <a:ext uri="{9D8B030D-6E8A-4147-A177-3AD203B41FA5}">
                      <a16:colId xmlns:a16="http://schemas.microsoft.com/office/drawing/2014/main" val="631896665"/>
                    </a:ext>
                  </a:extLst>
                </a:gridCol>
                <a:gridCol w="312922">
                  <a:extLst>
                    <a:ext uri="{9D8B030D-6E8A-4147-A177-3AD203B41FA5}">
                      <a16:colId xmlns:a16="http://schemas.microsoft.com/office/drawing/2014/main" val="2445229279"/>
                    </a:ext>
                  </a:extLst>
                </a:gridCol>
              </a:tblGrid>
              <a:tr h="173188">
                <a:tc rowSpan="6">
                  <a:txBody>
                    <a:bodyPr/>
                    <a:lstStyle/>
                    <a:p>
                      <a:pPr algn="ctr">
                        <a:lnSpc>
                          <a:spcPct val="107000"/>
                        </a:lnSpc>
                        <a:spcAft>
                          <a:spcPts val="800"/>
                        </a:spcAft>
                        <a:buNone/>
                      </a:pPr>
                      <a:r>
                        <a:rPr lang="en-GB" sz="1200" kern="100">
                          <a:effectLst/>
                        </a:rPr>
                        <a:t>TDE</a:t>
                      </a:r>
                      <a:endParaRPr lang="en-GB" sz="1200" kern="100">
                        <a:effectLst/>
                        <a:latin typeface="+mj-lt"/>
                        <a:ea typeface="Aptos" panose="020B000402020202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1000" kern="100">
                          <a:effectLst/>
                        </a:rPr>
                        <a:t> </a:t>
                      </a:r>
                      <a:r>
                        <a:rPr lang="en-GB" sz="1000" b="1" kern="100">
                          <a:solidFill>
                            <a:schemeClr val="lt1"/>
                          </a:solidFill>
                          <a:effectLst/>
                          <a:latin typeface="+mn-lt"/>
                          <a:ea typeface="Aptos" panose="020B0004020202020204" pitchFamily="34" charset="0"/>
                          <a:cs typeface="Times New Roman" panose="02020603050405020304" pitchFamily="18" charset="0"/>
                        </a:rPr>
                        <a:t>Fully funded by ESA</a:t>
                      </a:r>
                    </a:p>
                  </a:txBody>
                  <a:tcPr marL="68580" marR="6858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nSpc>
                          <a:spcPct val="107000"/>
                        </a:lnSpc>
                        <a:spcAft>
                          <a:spcPts val="800"/>
                        </a:spcAft>
                        <a:buNone/>
                      </a:pPr>
                      <a:r>
                        <a:rPr lang="en-GB" sz="1000" kern="100">
                          <a:effectLst/>
                        </a:rPr>
                        <a:t> </a:t>
                      </a:r>
                      <a:endParaRPr lang="en-GB" sz="1000" kern="100">
                        <a:effectLst/>
                        <a:latin typeface="NotesEsa" panose="02000506030000020004" pitchFamily="2" charset="77"/>
                        <a:ea typeface="Aptos" panose="020B000402020202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nSpc>
                          <a:spcPct val="107000"/>
                        </a:lnSpc>
                        <a:spcAft>
                          <a:spcPts val="800"/>
                        </a:spcAft>
                        <a:buNone/>
                      </a:pPr>
                      <a:endParaRPr lang="en-GB" sz="1000" kern="100">
                        <a:effectLst/>
                        <a:latin typeface="NotesEsa" panose="02000506030000020004" pitchFamily="2" charset="77"/>
                        <a:ea typeface="Aptos" panose="020B000402020202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107000"/>
                        </a:lnSpc>
                        <a:spcAft>
                          <a:spcPts val="800"/>
                        </a:spcAft>
                        <a:buNone/>
                      </a:pPr>
                      <a:r>
                        <a:rPr lang="en-GB" sz="1000" b="1" kern="100">
                          <a:solidFill>
                            <a:schemeClr val="lt1"/>
                          </a:solidFill>
                          <a:effectLst/>
                        </a:rPr>
                        <a:t>1.7 M€</a:t>
                      </a:r>
                      <a:endParaRPr lang="en-GB" sz="1000" b="1" kern="100">
                        <a:solidFill>
                          <a:schemeClr val="lt1"/>
                        </a:solidFill>
                        <a:effectLst/>
                        <a:latin typeface="+mj-lt"/>
                        <a:ea typeface="+mn-ea"/>
                        <a:cs typeface="+mn-cs"/>
                      </a:endParaRPr>
                    </a:p>
                  </a:txBody>
                  <a:tcPr marL="68580" marR="6858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107000"/>
                        </a:lnSpc>
                        <a:spcAft>
                          <a:spcPts val="800"/>
                        </a:spcAft>
                        <a:buNone/>
                      </a:pPr>
                      <a:r>
                        <a:rPr lang="en-GB" sz="1000" kern="100">
                          <a:effectLst/>
                          <a:latin typeface="+mj-lt"/>
                          <a:ea typeface="Aptos" panose="020B0004020202020204" pitchFamily="34" charset="0"/>
                          <a:cs typeface="Times New Roman" panose="02020603050405020304" pitchFamily="18" charset="0"/>
                        </a:rPr>
                        <a:t>5</a:t>
                      </a:r>
                    </a:p>
                  </a:txBody>
                  <a:tcPr marL="68580" marR="6858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605623463"/>
                  </a:ext>
                </a:extLst>
              </a:tr>
              <a:tr h="264980">
                <a:tc vMerge="1">
                  <a:txBody>
                    <a:bodyPr/>
                    <a:lstStyle/>
                    <a:p>
                      <a:endParaRPr lang="en-GB"/>
                    </a:p>
                  </a:txBody>
                  <a:tcPr/>
                </a:tc>
                <a:tc rowSpan="2">
                  <a:txBody>
                    <a:bodyPr/>
                    <a:lstStyle/>
                    <a:p>
                      <a:pPr marL="273050" indent="0" algn="l">
                        <a:lnSpc>
                          <a:spcPct val="107000"/>
                        </a:lnSpc>
                        <a:spcAft>
                          <a:spcPts val="800"/>
                        </a:spcAft>
                        <a:buNone/>
                      </a:pPr>
                      <a:r>
                        <a:rPr lang="en-GB" sz="1050" b="1" kern="100">
                          <a:solidFill>
                            <a:schemeClr val="tx1"/>
                          </a:solidFill>
                          <a:effectLst/>
                        </a:rPr>
                        <a:t>Enhance robust evaluation </a:t>
                      </a:r>
                      <a:br>
                        <a:rPr lang="en-GB" sz="1050" b="1" kern="100">
                          <a:solidFill>
                            <a:schemeClr val="tx1"/>
                          </a:solidFill>
                          <a:effectLst/>
                        </a:rPr>
                      </a:br>
                      <a:r>
                        <a:rPr lang="en-GB" sz="1050" b="1" kern="100">
                          <a:solidFill>
                            <a:schemeClr val="tx1"/>
                          </a:solidFill>
                          <a:effectLst/>
                        </a:rPr>
                        <a:t>of the environmental impacts</a:t>
                      </a:r>
                      <a:br>
                        <a:rPr lang="en-GB" sz="1050" b="1" kern="100">
                          <a:solidFill>
                            <a:schemeClr val="tx1"/>
                          </a:solidFill>
                          <a:effectLst/>
                        </a:rPr>
                      </a:br>
                      <a:r>
                        <a:rPr lang="en-GB" sz="1050" b="1" kern="100">
                          <a:solidFill>
                            <a:schemeClr val="tx1"/>
                          </a:solidFill>
                          <a:effectLst/>
                        </a:rPr>
                        <a:t>of space missions</a:t>
                      </a:r>
                      <a:endParaRPr lang="en-GB" sz="1050" b="1" kern="100">
                        <a:solidFill>
                          <a:schemeClr val="tx1"/>
                        </a:solidFill>
                        <a:effectLst/>
                        <a:latin typeface="+mj-lt"/>
                        <a:cs typeface="Times New Roman" panose="02020603050405020304" pitchFamily="18" charset="0"/>
                      </a:endParaRPr>
                    </a:p>
                  </a:txBody>
                  <a:tcPr marL="68580" marR="68580" marT="0" marB="0" anchor="ctr">
                    <a:lnL w="381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marL="0" algn="l" defTabSz="882030" rtl="0" eaLnBrk="1" latinLnBrk="0" hangingPunct="1">
                        <a:lnSpc>
                          <a:spcPct val="107000"/>
                        </a:lnSpc>
                        <a:spcAft>
                          <a:spcPts val="800"/>
                        </a:spcAft>
                        <a:buNone/>
                      </a:pPr>
                      <a:r>
                        <a:rPr lang="en-GB" sz="1000" b="1" i="1" kern="100">
                          <a:solidFill>
                            <a:schemeClr val="dk1"/>
                          </a:solidFill>
                          <a:effectLst/>
                          <a:latin typeface="+mj-lt"/>
                          <a:ea typeface="+mn-ea"/>
                          <a:cs typeface="+mn-cs"/>
                        </a:rPr>
                        <a:t>Machine Learning for Atmospheric Impact of Launchers </a:t>
                      </a:r>
                      <a:r>
                        <a:rPr lang="en-GB" sz="1050" b="0" kern="100">
                          <a:solidFill>
                            <a:schemeClr val="tx1">
                              <a:lumMod val="50000"/>
                              <a:lumOff val="50000"/>
                            </a:schemeClr>
                          </a:solidFill>
                          <a:effectLst/>
                          <a:latin typeface="+mn-lt"/>
                          <a:ea typeface="+mn-ea"/>
                          <a:cs typeface="+mn-cs"/>
                          <a:sym typeface="Wingdings" panose="05000000000000000000" pitchFamily="2" charset="2"/>
                        </a:rPr>
                        <a:t> nego on-going</a:t>
                      </a:r>
                      <a:endParaRPr lang="en-GB" sz="1050" b="0" kern="100">
                        <a:solidFill>
                          <a:schemeClr val="tx1">
                            <a:lumMod val="50000"/>
                            <a:lumOff val="50000"/>
                          </a:schemeClr>
                        </a:solidFill>
                        <a:effectLst/>
                        <a:latin typeface="+mn-lt"/>
                        <a:ea typeface="+mn-ea"/>
                        <a:cs typeface="+mn-cs"/>
                      </a:endParaRPr>
                    </a:p>
                  </a:txBody>
                  <a:tcPr marL="68580" marR="6858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marL="0" algn="ctr" defTabSz="882030" rtl="0" eaLnBrk="1" latinLnBrk="0" hangingPunct="1">
                        <a:lnSpc>
                          <a:spcPct val="107000"/>
                        </a:lnSpc>
                        <a:spcAft>
                          <a:spcPts val="800"/>
                        </a:spcAft>
                        <a:buNone/>
                      </a:pPr>
                      <a:r>
                        <a:rPr lang="en-GB" sz="1000" b="0" kern="100">
                          <a:solidFill>
                            <a:schemeClr val="dk1"/>
                          </a:solidFill>
                          <a:effectLst/>
                          <a:latin typeface="+mj-lt"/>
                          <a:ea typeface="+mn-ea"/>
                          <a:cs typeface="+mn-cs"/>
                        </a:rPr>
                        <a:t>T419-900SF</a:t>
                      </a:r>
                    </a:p>
                  </a:txBody>
                  <a:tcPr marL="68580" marR="6858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gridSpan="2">
                  <a:txBody>
                    <a:bodyPr/>
                    <a:lstStyle/>
                    <a:p>
                      <a:pPr marL="0" algn="ctr" defTabSz="882030" rtl="0" eaLnBrk="1" latinLnBrk="0" hangingPunct="1">
                        <a:lnSpc>
                          <a:spcPct val="107000"/>
                        </a:lnSpc>
                        <a:spcAft>
                          <a:spcPts val="800"/>
                        </a:spcAft>
                        <a:buNone/>
                      </a:pPr>
                      <a:r>
                        <a:rPr lang="en-GB" sz="700" kern="100">
                          <a:solidFill>
                            <a:schemeClr val="tx1"/>
                          </a:solidFill>
                          <a:effectLst/>
                          <a:latin typeface="+mn-lt"/>
                          <a:ea typeface="+mn-ea"/>
                          <a:cs typeface="+mn-cs"/>
                        </a:rPr>
                        <a:t>300 k€</a:t>
                      </a:r>
                    </a:p>
                  </a:txBody>
                  <a:tcPr marL="68580" marR="6858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hMerge="1">
                  <a:txBody>
                    <a:bodyPr/>
                    <a:lstStyle/>
                    <a:p>
                      <a:endParaRPr lang="en-GB"/>
                    </a:p>
                  </a:txBody>
                  <a:tcPr/>
                </a:tc>
                <a:extLst>
                  <a:ext uri="{0D108BD9-81ED-4DB2-BD59-A6C34878D82A}">
                    <a16:rowId xmlns:a16="http://schemas.microsoft.com/office/drawing/2014/main" val="2644100273"/>
                  </a:ext>
                </a:extLst>
              </a:tr>
              <a:tr h="293411">
                <a:tc vMerge="1">
                  <a:txBody>
                    <a:bodyPr/>
                    <a:lstStyle/>
                    <a:p>
                      <a:endParaRPr lang="en-GB"/>
                    </a:p>
                  </a:txBody>
                  <a:tcPr/>
                </a:tc>
                <a:tc vMerge="1">
                  <a:txBody>
                    <a:bodyPr/>
                    <a:lstStyle/>
                    <a:p>
                      <a:endParaRPr/>
                    </a:p>
                  </a:txBody>
                  <a:tcPr marL="68580" marR="68580" marT="0" marB="0" anchor="ctr">
                    <a:lnL w="381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marL="0" algn="l" defTabSz="882030" rtl="0" eaLnBrk="1" latinLnBrk="0" hangingPunct="1">
                        <a:lnSpc>
                          <a:spcPct val="107000"/>
                        </a:lnSpc>
                        <a:spcAft>
                          <a:spcPts val="800"/>
                        </a:spcAft>
                        <a:buNone/>
                      </a:pPr>
                      <a:r>
                        <a:rPr lang="en-GB" sz="1000" b="1" i="1" kern="100">
                          <a:solidFill>
                            <a:schemeClr val="dk1"/>
                          </a:solidFill>
                          <a:effectLst/>
                          <a:latin typeface="+mj-lt"/>
                          <a:ea typeface="+mn-ea"/>
                          <a:cs typeface="+mn-cs"/>
                        </a:rPr>
                        <a:t>Development of AI-powered tools for fast and smart Life Cycle Assessment </a:t>
                      </a:r>
                      <a:r>
                        <a:rPr lang="en-GB" sz="1000" b="0" kern="100">
                          <a:solidFill>
                            <a:srgbClr val="FF6600"/>
                          </a:solidFill>
                          <a:effectLst/>
                          <a:latin typeface="+mn-lt"/>
                          <a:ea typeface="+mn-ea"/>
                          <a:cs typeface="+mn-cs"/>
                          <a:sym typeface="Wingdings" panose="05000000000000000000" pitchFamily="2" charset="2"/>
                        </a:rPr>
                        <a:t> ITT planned October</a:t>
                      </a:r>
                      <a:endParaRPr lang="en-GB" sz="1000" b="1" i="1" kern="100">
                        <a:solidFill>
                          <a:schemeClr val="dk1"/>
                        </a:solidFill>
                        <a:effectLst/>
                        <a:latin typeface="+mj-lt"/>
                        <a:ea typeface="+mn-ea"/>
                        <a:cs typeface="+mn-cs"/>
                      </a:endParaRPr>
                    </a:p>
                  </a:txBody>
                  <a:tcPr marL="68580" marR="6858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marL="0" algn="ctr" defTabSz="882030" rtl="0" eaLnBrk="1" latinLnBrk="0" hangingPunct="1">
                        <a:lnSpc>
                          <a:spcPct val="107000"/>
                        </a:lnSpc>
                        <a:spcAft>
                          <a:spcPts val="800"/>
                        </a:spcAft>
                        <a:buNone/>
                      </a:pPr>
                      <a:r>
                        <a:rPr lang="en-GB" sz="1000" b="0" kern="100">
                          <a:solidFill>
                            <a:schemeClr val="dk1"/>
                          </a:solidFill>
                          <a:effectLst/>
                          <a:latin typeface="+mj-lt"/>
                          <a:ea typeface="+mn-ea"/>
                          <a:cs typeface="+mn-cs"/>
                        </a:rPr>
                        <a:t>T726-900SF</a:t>
                      </a:r>
                    </a:p>
                  </a:txBody>
                  <a:tcPr marL="68580" marR="6858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gridSpan="2">
                  <a:txBody>
                    <a:bodyPr/>
                    <a:lstStyle/>
                    <a:p>
                      <a:pPr marL="0" algn="ctr" defTabSz="882030" rtl="0" eaLnBrk="1" latinLnBrk="0" hangingPunct="1">
                        <a:lnSpc>
                          <a:spcPct val="107000"/>
                        </a:lnSpc>
                        <a:spcAft>
                          <a:spcPts val="800"/>
                        </a:spcAft>
                        <a:buNone/>
                      </a:pPr>
                      <a:r>
                        <a:rPr lang="en-GB" sz="700" kern="100">
                          <a:solidFill>
                            <a:schemeClr val="tx1"/>
                          </a:solidFill>
                          <a:effectLst/>
                          <a:latin typeface="+mn-lt"/>
                          <a:ea typeface="+mn-ea"/>
                          <a:cs typeface="+mn-cs"/>
                        </a:rPr>
                        <a:t>300 k€</a:t>
                      </a:r>
                    </a:p>
                  </a:txBody>
                  <a:tcPr marL="68580" marR="6858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hMerge="1">
                  <a:txBody>
                    <a:bodyPr/>
                    <a:lstStyle/>
                    <a:p>
                      <a:endParaRPr/>
                    </a:p>
                  </a:txBody>
                  <a:tcPr marL="68580" marR="68580" marT="0" marB="0" anchor="ctr"/>
                </a:tc>
                <a:extLst>
                  <a:ext uri="{0D108BD9-81ED-4DB2-BD59-A6C34878D82A}">
                    <a16:rowId xmlns:a16="http://schemas.microsoft.com/office/drawing/2014/main" val="3239779735"/>
                  </a:ext>
                </a:extLst>
              </a:tr>
              <a:tr h="173188">
                <a:tc vMerge="1">
                  <a:txBody>
                    <a:bodyPr/>
                    <a:lstStyle/>
                    <a:p>
                      <a:endParaRPr lang="en-GB"/>
                    </a:p>
                  </a:txBody>
                  <a:tcPr>
                    <a:lnT w="38100" cmpd="sng">
                      <a:noFill/>
                    </a:lnT>
                  </a:tcPr>
                </a:tc>
                <a:tc rowSpan="3">
                  <a:txBody>
                    <a:bodyPr/>
                    <a:lstStyle/>
                    <a:p>
                      <a:pPr marL="273050" indent="0"/>
                      <a:r>
                        <a:rPr lang="en-GB" sz="1050" b="1" kern="100">
                          <a:solidFill>
                            <a:schemeClr val="tx1"/>
                          </a:solidFill>
                          <a:effectLst/>
                          <a:latin typeface="+mn-lt"/>
                          <a:ea typeface="+mn-ea"/>
                          <a:cs typeface="+mn-cs"/>
                        </a:rPr>
                        <a:t>Develop sustainable technologies </a:t>
                      </a:r>
                      <a:br>
                        <a:rPr lang="en-GB" sz="1050" b="1" kern="100">
                          <a:solidFill>
                            <a:schemeClr val="tx1"/>
                          </a:solidFill>
                          <a:effectLst/>
                          <a:latin typeface="+mn-lt"/>
                          <a:ea typeface="+mn-ea"/>
                          <a:cs typeface="+mn-cs"/>
                        </a:rPr>
                      </a:br>
                      <a:r>
                        <a:rPr lang="en-GB" sz="1050" b="1" kern="100">
                          <a:solidFill>
                            <a:schemeClr val="tx1"/>
                          </a:solidFill>
                          <a:effectLst/>
                          <a:latin typeface="+mn-lt"/>
                          <a:ea typeface="+mn-ea"/>
                          <a:cs typeface="+mn-cs"/>
                        </a:rPr>
                        <a:t>expected to be highly recurrent</a:t>
                      </a:r>
                    </a:p>
                  </a:txBody>
                  <a:tcPr>
                    <a:lnT w="12700" cmpd="sng">
                      <a:noFill/>
                    </a:lnT>
                  </a:tcPr>
                </a:tc>
                <a:tc>
                  <a:txBody>
                    <a:bodyPr/>
                    <a:lstStyle/>
                    <a:p>
                      <a:pPr marL="0" algn="l" defTabSz="882030" rtl="0" eaLnBrk="1" latinLnBrk="0" hangingPunct="1">
                        <a:lnSpc>
                          <a:spcPct val="107000"/>
                        </a:lnSpc>
                        <a:spcAft>
                          <a:spcPts val="800"/>
                        </a:spcAft>
                        <a:buNone/>
                      </a:pPr>
                      <a:r>
                        <a:rPr lang="en-GB" sz="1000" b="1" i="1" kern="100">
                          <a:solidFill>
                            <a:schemeClr val="dk1"/>
                          </a:solidFill>
                          <a:effectLst/>
                          <a:latin typeface="+mj-lt"/>
                          <a:ea typeface="+mn-ea"/>
                          <a:cs typeface="+mn-cs"/>
                        </a:rPr>
                        <a:t>EcoDesign Harness for Space Applications </a:t>
                      </a:r>
                      <a:r>
                        <a:rPr lang="en-GB" sz="1000" b="0" kern="100">
                          <a:solidFill>
                            <a:srgbClr val="FF6600"/>
                          </a:solidFill>
                          <a:effectLst/>
                          <a:latin typeface="+mn-lt"/>
                          <a:ea typeface="+mn-ea"/>
                          <a:cs typeface="+mn-cs"/>
                          <a:sym typeface="Wingdings" panose="05000000000000000000" pitchFamily="2" charset="2"/>
                        </a:rPr>
                        <a:t> ITT planned July/August</a:t>
                      </a:r>
                      <a:endParaRPr lang="en-GB" sz="1000" b="1" i="1" kern="100">
                        <a:solidFill>
                          <a:schemeClr val="dk1"/>
                        </a:solidFill>
                        <a:effectLst/>
                        <a:latin typeface="+mj-lt"/>
                        <a:ea typeface="+mn-ea"/>
                        <a:cs typeface="+mn-cs"/>
                      </a:endParaRPr>
                    </a:p>
                  </a:txBody>
                  <a:tcPr marL="68580" marR="68580" marT="0" marB="0" anchor="ctr">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ctr" defTabSz="882030" rtl="0" eaLnBrk="1" latinLnBrk="0" hangingPunct="1">
                        <a:lnSpc>
                          <a:spcPct val="107000"/>
                        </a:lnSpc>
                        <a:spcAft>
                          <a:spcPts val="800"/>
                        </a:spcAft>
                        <a:buNone/>
                      </a:pPr>
                      <a:r>
                        <a:rPr lang="en-GB" sz="1000" b="0" kern="100">
                          <a:solidFill>
                            <a:schemeClr val="dk1"/>
                          </a:solidFill>
                          <a:effectLst/>
                          <a:latin typeface="+mj-lt"/>
                          <a:ea typeface="+mn-ea"/>
                          <a:cs typeface="+mn-cs"/>
                        </a:rPr>
                        <a:t>T723-908ED</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pPr marL="0" algn="ctr" defTabSz="882030" rtl="0" eaLnBrk="1" latinLnBrk="0" hangingPunct="1">
                        <a:lnSpc>
                          <a:spcPct val="107000"/>
                        </a:lnSpc>
                        <a:spcAft>
                          <a:spcPts val="800"/>
                        </a:spcAft>
                        <a:buNone/>
                      </a:pPr>
                      <a:r>
                        <a:rPr lang="en-GB" sz="700" kern="100">
                          <a:solidFill>
                            <a:schemeClr val="tx1"/>
                          </a:solidFill>
                          <a:effectLst/>
                          <a:latin typeface="+mn-lt"/>
                          <a:ea typeface="+mn-ea"/>
                          <a:cs typeface="+mn-cs"/>
                        </a:rPr>
                        <a:t>300 k€</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lnSpc>
                          <a:spcPct val="107000"/>
                        </a:lnSpc>
                        <a:spcAft>
                          <a:spcPts val="800"/>
                        </a:spcAft>
                        <a:buNone/>
                      </a:pPr>
                      <a:endParaRPr lang="en-GB" sz="1000" kern="100">
                        <a:solidFill>
                          <a:schemeClr val="tx1"/>
                        </a:solidFill>
                        <a:effectLst/>
                        <a:latin typeface="+mj-lt"/>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18576479"/>
                  </a:ext>
                </a:extLst>
              </a:tr>
              <a:tr h="173188">
                <a:tc vMerge="1">
                  <a:txBody>
                    <a:bodyPr/>
                    <a:lstStyle/>
                    <a:p>
                      <a:endParaRPr lang="en-GB"/>
                    </a:p>
                  </a:txBody>
                  <a:tcPr>
                    <a:lnT w="38100" cmpd="sng">
                      <a:noFill/>
                    </a:lnT>
                  </a:tcPr>
                </a:tc>
                <a:tc vMerge="1">
                  <a:txBody>
                    <a:bodyPr/>
                    <a:lstStyle/>
                    <a:p>
                      <a:endParaRPr lang="en-GB"/>
                    </a:p>
                  </a:txBody>
                  <a:tcPr>
                    <a:lnT w="12700" cmpd="sng">
                      <a:noFill/>
                    </a:lnT>
                  </a:tcPr>
                </a:tc>
                <a:tc>
                  <a:txBody>
                    <a:bodyPr/>
                    <a:lstStyle/>
                    <a:p>
                      <a:pPr marL="0" algn="l" defTabSz="882030" rtl="0" eaLnBrk="1" latinLnBrk="0" hangingPunct="1">
                        <a:lnSpc>
                          <a:spcPct val="107000"/>
                        </a:lnSpc>
                        <a:spcAft>
                          <a:spcPts val="800"/>
                        </a:spcAft>
                        <a:buNone/>
                      </a:pPr>
                      <a:r>
                        <a:rPr lang="en-GB" sz="1000" b="1" i="1" kern="100">
                          <a:solidFill>
                            <a:schemeClr val="dk1"/>
                          </a:solidFill>
                          <a:effectLst/>
                          <a:latin typeface="+mj-lt"/>
                          <a:ea typeface="+mn-ea"/>
                          <a:cs typeface="+mn-cs"/>
                        </a:rPr>
                        <a:t>Water-vapour Electric Propulsion System (Hall Effect Thruster or Gridded Ion Engine) </a:t>
                      </a:r>
                      <a:r>
                        <a:rPr lang="en-GB" sz="1000" b="0" kern="100">
                          <a:solidFill>
                            <a:schemeClr val="tx1">
                              <a:lumMod val="50000"/>
                              <a:lumOff val="50000"/>
                            </a:schemeClr>
                          </a:solidFill>
                          <a:effectLst/>
                          <a:latin typeface="+mn-lt"/>
                          <a:ea typeface="+mn-ea"/>
                          <a:cs typeface="+mn-cs"/>
                          <a:sym typeface="Wingdings" panose="05000000000000000000" pitchFamily="2" charset="2"/>
                        </a:rPr>
                        <a:t> nego on-going</a:t>
                      </a:r>
                      <a:endParaRPr lang="en-GB" sz="1000" b="1" i="1" kern="100">
                        <a:solidFill>
                          <a:schemeClr val="dk1"/>
                        </a:solidFill>
                        <a:effectLst/>
                        <a:latin typeface="+mj-lt"/>
                        <a:ea typeface="+mn-ea"/>
                        <a:cs typeface="+mn-cs"/>
                      </a:endParaRPr>
                    </a:p>
                  </a:txBody>
                  <a:tcPr marL="68580" marR="68580" marT="0" marB="0" anchor="ctr">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ctr" defTabSz="882030" rtl="0" eaLnBrk="1" latinLnBrk="0" hangingPunct="1">
                        <a:lnSpc>
                          <a:spcPct val="107000"/>
                        </a:lnSpc>
                        <a:spcAft>
                          <a:spcPts val="800"/>
                        </a:spcAft>
                        <a:buNone/>
                      </a:pPr>
                      <a:r>
                        <a:rPr lang="en-GB" sz="1000" b="0" kern="100">
                          <a:solidFill>
                            <a:schemeClr val="dk1"/>
                          </a:solidFill>
                          <a:effectLst/>
                          <a:latin typeface="+mj-lt"/>
                          <a:ea typeface="+mn-ea"/>
                          <a:cs typeface="+mn-cs"/>
                        </a:rPr>
                        <a:t>T719-901MP</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pPr marL="0" algn="ctr" defTabSz="882030" rtl="0" eaLnBrk="1" latinLnBrk="0" hangingPunct="1">
                        <a:lnSpc>
                          <a:spcPct val="107000"/>
                        </a:lnSpc>
                        <a:spcAft>
                          <a:spcPts val="800"/>
                        </a:spcAft>
                        <a:buNone/>
                      </a:pPr>
                      <a:r>
                        <a:rPr lang="en-GB" sz="700" kern="100">
                          <a:solidFill>
                            <a:schemeClr val="tx1"/>
                          </a:solidFill>
                          <a:effectLst/>
                          <a:latin typeface="+mn-lt"/>
                          <a:ea typeface="+mn-ea"/>
                          <a:cs typeface="+mn-cs"/>
                        </a:rPr>
                        <a:t>500 k€</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en-GB"/>
                    </a:p>
                  </a:txBody>
                  <a:tcPr/>
                </a:tc>
                <a:extLst>
                  <a:ext uri="{0D108BD9-81ED-4DB2-BD59-A6C34878D82A}">
                    <a16:rowId xmlns:a16="http://schemas.microsoft.com/office/drawing/2014/main" val="1804644159"/>
                  </a:ext>
                </a:extLst>
              </a:tr>
              <a:tr h="282129">
                <a:tc vMerge="1">
                  <a:txBody>
                    <a:bodyPr/>
                    <a:lstStyle/>
                    <a:p>
                      <a:endParaRPr lang="en-GB"/>
                    </a:p>
                  </a:txBody>
                  <a:tcPr/>
                </a:tc>
                <a:tc vMerge="1">
                  <a:txBody>
                    <a:bodyPr/>
                    <a:lstStyle/>
                    <a:p>
                      <a:endParaRPr lang="en-GB"/>
                    </a:p>
                  </a:txBody>
                  <a:tcPr/>
                </a:tc>
                <a:tc>
                  <a:txBody>
                    <a:bodyPr/>
                    <a:lstStyle/>
                    <a:p>
                      <a:pPr marL="0" algn="l" defTabSz="882030" rtl="0" eaLnBrk="1" latinLnBrk="0" hangingPunct="1">
                        <a:lnSpc>
                          <a:spcPct val="107000"/>
                        </a:lnSpc>
                        <a:spcAft>
                          <a:spcPts val="800"/>
                        </a:spcAft>
                        <a:buNone/>
                      </a:pPr>
                      <a:r>
                        <a:rPr lang="en-GB" sz="1000" b="1" i="1" kern="100">
                          <a:solidFill>
                            <a:schemeClr val="dk1"/>
                          </a:solidFill>
                          <a:effectLst/>
                          <a:latin typeface="+mj-lt"/>
                          <a:ea typeface="+mn-ea"/>
                          <a:cs typeface="+mn-cs"/>
                        </a:rPr>
                        <a:t>High precision redistribution layer printing for wafer-level packaging integration </a:t>
                      </a:r>
                      <a:r>
                        <a:rPr lang="en-GB" sz="1000" b="0" kern="100">
                          <a:solidFill>
                            <a:srgbClr val="FF6600"/>
                          </a:solidFill>
                          <a:effectLst/>
                          <a:latin typeface="+mn-lt"/>
                          <a:ea typeface="+mn-ea"/>
                          <a:cs typeface="+mn-cs"/>
                          <a:sym typeface="Wingdings" panose="05000000000000000000" pitchFamily="2" charset="2"/>
                        </a:rPr>
                        <a:t> ITT planned November</a:t>
                      </a:r>
                      <a:endParaRPr lang="en-GB" sz="1000" b="1" i="1" kern="100" baseline="30000">
                        <a:solidFill>
                          <a:schemeClr val="dk1"/>
                        </a:solidFill>
                        <a:effectLst/>
                        <a:latin typeface="+mj-lt"/>
                        <a:ea typeface="+mn-ea"/>
                        <a:cs typeface="+mn-cs"/>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ctr" defTabSz="882030" rtl="0" eaLnBrk="1" latinLnBrk="0" hangingPunct="1">
                        <a:lnSpc>
                          <a:spcPct val="107000"/>
                        </a:lnSpc>
                        <a:spcAft>
                          <a:spcPts val="800"/>
                        </a:spcAft>
                        <a:buNone/>
                      </a:pPr>
                      <a:r>
                        <a:rPr lang="en-GB" sz="1000" b="0" kern="100">
                          <a:solidFill>
                            <a:schemeClr val="dk1"/>
                          </a:solidFill>
                          <a:effectLst/>
                          <a:latin typeface="+mj-lt"/>
                          <a:ea typeface="+mn-ea"/>
                          <a:cs typeface="+mn-cs"/>
                        </a:rPr>
                        <a:t>T723-904ED</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pPr marL="0" algn="ctr" defTabSz="882030" rtl="0" eaLnBrk="1" latinLnBrk="0" hangingPunct="1">
                        <a:lnSpc>
                          <a:spcPct val="107000"/>
                        </a:lnSpc>
                        <a:spcAft>
                          <a:spcPts val="800"/>
                        </a:spcAft>
                        <a:buNone/>
                      </a:pPr>
                      <a:r>
                        <a:rPr lang="en-GB" sz="700" kern="100">
                          <a:solidFill>
                            <a:schemeClr val="tx1"/>
                          </a:solidFill>
                          <a:effectLst/>
                          <a:latin typeface="+mn-lt"/>
                          <a:ea typeface="+mn-ea"/>
                          <a:cs typeface="+mn-cs"/>
                        </a:rPr>
                        <a:t>300 k€</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en-GB"/>
                    </a:p>
                  </a:txBody>
                  <a:tcPr/>
                </a:tc>
                <a:extLst>
                  <a:ext uri="{0D108BD9-81ED-4DB2-BD59-A6C34878D82A}">
                    <a16:rowId xmlns:a16="http://schemas.microsoft.com/office/drawing/2014/main" val="4073594371"/>
                  </a:ext>
                </a:extLst>
              </a:tr>
            </a:tbl>
          </a:graphicData>
        </a:graphic>
      </p:graphicFrame>
      <p:graphicFrame>
        <p:nvGraphicFramePr>
          <p:cNvPr id="17" name="Table 16">
            <a:extLst>
              <a:ext uri="{FF2B5EF4-FFF2-40B4-BE49-F238E27FC236}">
                <a16:creationId xmlns:a16="http://schemas.microsoft.com/office/drawing/2014/main" id="{CD7CCA9E-4F8A-AB8C-38F4-433D980EC0B2}"/>
              </a:ext>
            </a:extLst>
          </p:cNvPr>
          <p:cNvGraphicFramePr>
            <a:graphicFrameLocks noGrp="1"/>
          </p:cNvGraphicFramePr>
          <p:nvPr>
            <p:extLst>
              <p:ext uri="{D42A27DB-BD31-4B8C-83A1-F6EECF244321}">
                <p14:modId xmlns:p14="http://schemas.microsoft.com/office/powerpoint/2010/main" val="2940213298"/>
              </p:ext>
            </p:extLst>
          </p:nvPr>
        </p:nvGraphicFramePr>
        <p:xfrm>
          <a:off x="153146" y="2566701"/>
          <a:ext cx="11890371" cy="1908586"/>
        </p:xfrm>
        <a:graphic>
          <a:graphicData uri="http://schemas.openxmlformats.org/drawingml/2006/table">
            <a:tbl>
              <a:tblPr firstRow="1" firstCol="1" bandRow="1">
                <a:tableStyleId>{073A0DAA-6AF3-43AB-8588-CEC1D06C72B9}</a:tableStyleId>
              </a:tblPr>
              <a:tblGrid>
                <a:gridCol w="1049401">
                  <a:extLst>
                    <a:ext uri="{9D8B030D-6E8A-4147-A177-3AD203B41FA5}">
                      <a16:colId xmlns:a16="http://schemas.microsoft.com/office/drawing/2014/main" val="562769719"/>
                    </a:ext>
                  </a:extLst>
                </a:gridCol>
                <a:gridCol w="2441096">
                  <a:extLst>
                    <a:ext uri="{9D8B030D-6E8A-4147-A177-3AD203B41FA5}">
                      <a16:colId xmlns:a16="http://schemas.microsoft.com/office/drawing/2014/main" val="2177205270"/>
                    </a:ext>
                  </a:extLst>
                </a:gridCol>
                <a:gridCol w="6372547">
                  <a:extLst>
                    <a:ext uri="{9D8B030D-6E8A-4147-A177-3AD203B41FA5}">
                      <a16:colId xmlns:a16="http://schemas.microsoft.com/office/drawing/2014/main" val="3375085376"/>
                    </a:ext>
                  </a:extLst>
                </a:gridCol>
                <a:gridCol w="1145490">
                  <a:extLst>
                    <a:ext uri="{9D8B030D-6E8A-4147-A177-3AD203B41FA5}">
                      <a16:colId xmlns:a16="http://schemas.microsoft.com/office/drawing/2014/main" val="1021791721"/>
                    </a:ext>
                  </a:extLst>
                </a:gridCol>
                <a:gridCol w="568915">
                  <a:extLst>
                    <a:ext uri="{9D8B030D-6E8A-4147-A177-3AD203B41FA5}">
                      <a16:colId xmlns:a16="http://schemas.microsoft.com/office/drawing/2014/main" val="631896665"/>
                    </a:ext>
                  </a:extLst>
                </a:gridCol>
                <a:gridCol w="312922">
                  <a:extLst>
                    <a:ext uri="{9D8B030D-6E8A-4147-A177-3AD203B41FA5}">
                      <a16:colId xmlns:a16="http://schemas.microsoft.com/office/drawing/2014/main" val="2445229279"/>
                    </a:ext>
                  </a:extLst>
                </a:gridCol>
              </a:tblGrid>
              <a:tr h="176378">
                <a:tc rowSpan="6">
                  <a:txBody>
                    <a:bodyPr/>
                    <a:lstStyle/>
                    <a:p>
                      <a:pPr algn="ctr">
                        <a:lnSpc>
                          <a:spcPct val="107000"/>
                        </a:lnSpc>
                        <a:spcAft>
                          <a:spcPts val="800"/>
                        </a:spcAft>
                        <a:buNone/>
                      </a:pPr>
                      <a:r>
                        <a:rPr lang="en-GB" sz="1200" kern="100">
                          <a:effectLst/>
                        </a:rPr>
                        <a:t>GSTP </a:t>
                      </a:r>
                      <a:r>
                        <a:rPr lang="en-GB" sz="1100" kern="100">
                          <a:effectLst/>
                        </a:rPr>
                        <a:t>Compendium</a:t>
                      </a:r>
                      <a:endParaRPr lang="en-GB" sz="1200" kern="100">
                        <a:effectLst/>
                        <a:latin typeface="+mj-lt"/>
                        <a:ea typeface="Aptos" panose="020B000402020202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107000"/>
                        </a:lnSpc>
                        <a:spcAft>
                          <a:spcPts val="800"/>
                        </a:spcAft>
                        <a:buNone/>
                      </a:pPr>
                      <a:r>
                        <a:rPr lang="en-GB" sz="1000" b="1" kern="100">
                          <a:solidFill>
                            <a:schemeClr val="lt1"/>
                          </a:solidFill>
                          <a:effectLst/>
                          <a:latin typeface="+mn-lt"/>
                          <a:ea typeface="Aptos" panose="020B0004020202020204" pitchFamily="34" charset="0"/>
                          <a:cs typeface="Times New Roman" panose="02020603050405020304" pitchFamily="18" charset="0"/>
                        </a:rPr>
                        <a:t>Fully funded by ESA</a:t>
                      </a:r>
                      <a:r>
                        <a:rPr lang="en-GB" sz="1000" kern="100">
                          <a:effectLst/>
                        </a:rPr>
                        <a:t> </a:t>
                      </a:r>
                      <a:endParaRPr lang="en-GB" sz="1000" kern="100">
                        <a:effectLst/>
                        <a:latin typeface="+mj-lt"/>
                        <a:ea typeface="Aptos" panose="020B000402020202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nSpc>
                          <a:spcPct val="107000"/>
                        </a:lnSpc>
                        <a:spcAft>
                          <a:spcPts val="800"/>
                        </a:spcAft>
                        <a:buNone/>
                      </a:pPr>
                      <a:r>
                        <a:rPr lang="en-GB" sz="1000" kern="100">
                          <a:effectLst/>
                        </a:rPr>
                        <a:t> </a:t>
                      </a:r>
                      <a:r>
                        <a:rPr lang="en-GB" sz="1000" b="1" kern="100">
                          <a:solidFill>
                            <a:schemeClr val="lt1"/>
                          </a:solidFill>
                          <a:effectLst/>
                          <a:latin typeface="+mn-lt"/>
                          <a:ea typeface="Aptos" panose="020B0004020202020204" pitchFamily="34" charset="0"/>
                          <a:cs typeface="Times New Roman" panose="02020603050405020304" pitchFamily="18" charset="0"/>
                        </a:rPr>
                        <a:t>Letter of Support from your delegation NEEDED first </a:t>
                      </a:r>
                      <a:r>
                        <a:rPr lang="en-GB" sz="1000" b="1" kern="100">
                          <a:solidFill>
                            <a:srgbClr val="FFFF00"/>
                          </a:solidFill>
                          <a:effectLst/>
                          <a:latin typeface="+mn-lt"/>
                          <a:ea typeface="Aptos" panose="020B0004020202020204" pitchFamily="34" charset="0"/>
                          <a:cs typeface="Times New Roman" panose="02020603050405020304" pitchFamily="18" charset="0"/>
                          <a:sym typeface="Wingdings" panose="05000000000000000000" pitchFamily="2" charset="2"/>
                        </a:rPr>
                        <a:t> contact your delegations!</a:t>
                      </a:r>
                      <a:endParaRPr lang="en-GB" sz="1000" kern="100">
                        <a:solidFill>
                          <a:srgbClr val="FFFF00"/>
                        </a:solidFill>
                        <a:effectLst/>
                        <a:latin typeface="+mj-lt"/>
                        <a:ea typeface="Aptos" panose="020B000402020202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nSpc>
                          <a:spcPct val="107000"/>
                        </a:lnSpc>
                        <a:spcAft>
                          <a:spcPts val="800"/>
                        </a:spcAft>
                        <a:buNone/>
                      </a:pPr>
                      <a:endParaRPr lang="en-GB" sz="1000" kern="100">
                        <a:effectLst/>
                        <a:latin typeface="+mj-lt"/>
                        <a:ea typeface="Aptos" panose="020B000402020202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107000"/>
                        </a:lnSpc>
                        <a:spcAft>
                          <a:spcPts val="800"/>
                        </a:spcAft>
                        <a:buNone/>
                      </a:pPr>
                      <a:r>
                        <a:rPr lang="en-GB" sz="1000" b="1" kern="100">
                          <a:solidFill>
                            <a:schemeClr val="lt1"/>
                          </a:solidFill>
                          <a:effectLst/>
                        </a:rPr>
                        <a:t>4.8 M€</a:t>
                      </a:r>
                      <a:endParaRPr lang="en-GB" sz="1000" b="1" kern="100">
                        <a:solidFill>
                          <a:schemeClr val="lt1"/>
                        </a:solidFill>
                        <a:effectLst/>
                        <a:latin typeface="+mj-lt"/>
                        <a:ea typeface="+mn-ea"/>
                        <a:cs typeface="+mn-cs"/>
                      </a:endParaRPr>
                    </a:p>
                  </a:txBody>
                  <a:tcPr marL="68580" marR="6858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107000"/>
                        </a:lnSpc>
                        <a:spcAft>
                          <a:spcPts val="800"/>
                        </a:spcAft>
                        <a:buNone/>
                      </a:pPr>
                      <a:r>
                        <a:rPr lang="en-GB" sz="1000" kern="100">
                          <a:effectLst/>
                        </a:rPr>
                        <a:t>5</a:t>
                      </a:r>
                      <a:endParaRPr lang="en-GB" sz="1000" kern="100">
                        <a:effectLst/>
                        <a:latin typeface="+mj-lt"/>
                        <a:ea typeface="Aptos" panose="020B000402020202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605623463"/>
                  </a:ext>
                </a:extLst>
              </a:tr>
              <a:tr h="610056">
                <a:tc vMerge="1">
                  <a:txBody>
                    <a:bodyPr/>
                    <a:lstStyle/>
                    <a:p>
                      <a:endParaRPr lang="en-GB"/>
                    </a:p>
                  </a:txBody>
                  <a:tcPr/>
                </a:tc>
                <a:tc>
                  <a:txBody>
                    <a:bodyPr/>
                    <a:lstStyle/>
                    <a:p>
                      <a:pPr marL="358775" indent="0" algn="l">
                        <a:lnSpc>
                          <a:spcPct val="107000"/>
                        </a:lnSpc>
                        <a:spcAft>
                          <a:spcPts val="800"/>
                        </a:spcAft>
                        <a:buNone/>
                      </a:pPr>
                      <a:r>
                        <a:rPr lang="en-GB" sz="1050" b="1" kern="100">
                          <a:solidFill>
                            <a:schemeClr val="tx1"/>
                          </a:solidFill>
                          <a:effectLst/>
                        </a:rPr>
                        <a:t>Enhance robust evaluation </a:t>
                      </a:r>
                      <a:br>
                        <a:rPr lang="en-GB" sz="1050" b="1" kern="100">
                          <a:solidFill>
                            <a:schemeClr val="tx1"/>
                          </a:solidFill>
                          <a:effectLst/>
                        </a:rPr>
                      </a:br>
                      <a:r>
                        <a:rPr lang="en-GB" sz="1050" b="1" kern="100">
                          <a:solidFill>
                            <a:schemeClr val="tx1"/>
                          </a:solidFill>
                          <a:effectLst/>
                        </a:rPr>
                        <a:t>of the environmental impacts</a:t>
                      </a:r>
                      <a:br>
                        <a:rPr lang="en-GB" sz="1050" b="1" kern="100">
                          <a:solidFill>
                            <a:schemeClr val="tx1"/>
                          </a:solidFill>
                          <a:effectLst/>
                        </a:rPr>
                      </a:br>
                      <a:r>
                        <a:rPr lang="en-GB" sz="1050" b="1" kern="100">
                          <a:solidFill>
                            <a:schemeClr val="tx1"/>
                          </a:solidFill>
                          <a:effectLst/>
                        </a:rPr>
                        <a:t>of space missions</a:t>
                      </a:r>
                      <a:endParaRPr lang="en-GB" sz="1050" b="1" kern="100">
                        <a:solidFill>
                          <a:schemeClr val="tx1"/>
                        </a:solidFill>
                        <a:effectLst/>
                        <a:latin typeface="+mj-lt"/>
                        <a:ea typeface="Aptos" panose="020B0004020202020204" pitchFamily="34" charset="0"/>
                        <a:cs typeface="Times New Roman" panose="02020603050405020304" pitchFamily="18" charset="0"/>
                      </a:endParaRPr>
                    </a:p>
                  </a:txBody>
                  <a:tcPr marL="68580" marR="68580" marT="0" marB="0" anchor="ctr">
                    <a:lnL w="381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nSpc>
                          <a:spcPct val="107000"/>
                        </a:lnSpc>
                        <a:spcAft>
                          <a:spcPts val="800"/>
                        </a:spcAft>
                        <a:buNone/>
                      </a:pPr>
                      <a:r>
                        <a:rPr lang="en-GB" sz="1050" b="1" i="1" kern="100">
                          <a:solidFill>
                            <a:schemeClr val="tx1"/>
                          </a:solidFill>
                          <a:effectLst/>
                        </a:rPr>
                        <a:t>Ground-based resonance lidar for monitoring atmospheric space debris tracers</a:t>
                      </a:r>
                      <a:endParaRPr lang="en-GB" sz="1050" b="1" i="1" kern="100">
                        <a:solidFill>
                          <a:schemeClr val="tx1"/>
                        </a:solidFill>
                        <a:effectLst/>
                        <a:latin typeface="+mj-lt"/>
                        <a:ea typeface="Aptos" panose="020B0004020202020204" pitchFamily="34" charset="0"/>
                        <a:cs typeface="Times New Roman" panose="02020603050405020304" pitchFamily="18" charset="0"/>
                      </a:endParaRPr>
                    </a:p>
                  </a:txBody>
                  <a:tcPr marL="68580" marR="6858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marL="0" algn="ctr" defTabSz="882030" rtl="0" eaLnBrk="1" latinLnBrk="0" hangingPunct="1">
                        <a:lnSpc>
                          <a:spcPct val="107000"/>
                        </a:lnSpc>
                        <a:spcAft>
                          <a:spcPts val="800"/>
                        </a:spcAft>
                        <a:buNone/>
                      </a:pPr>
                      <a:r>
                        <a:rPr lang="en-GB" sz="1000" b="1" kern="100">
                          <a:solidFill>
                            <a:schemeClr val="dk1"/>
                          </a:solidFill>
                          <a:effectLst/>
                          <a:latin typeface="+mj-lt"/>
                          <a:ea typeface="+mn-ea"/>
                          <a:cs typeface="+mn-cs"/>
                        </a:rPr>
                        <a:t>GT1C-800MM</a:t>
                      </a:r>
                    </a:p>
                  </a:txBody>
                  <a:tcPr marL="68580" marR="6858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gridSpan="2">
                  <a:txBody>
                    <a:bodyPr/>
                    <a:lstStyle/>
                    <a:p>
                      <a:pPr algn="ctr">
                        <a:lnSpc>
                          <a:spcPct val="107000"/>
                        </a:lnSpc>
                        <a:spcAft>
                          <a:spcPts val="800"/>
                        </a:spcAft>
                        <a:buNone/>
                      </a:pPr>
                      <a:r>
                        <a:rPr lang="en-GB" sz="700" kern="100">
                          <a:solidFill>
                            <a:schemeClr val="tx1"/>
                          </a:solidFill>
                          <a:effectLst/>
                        </a:rPr>
                        <a:t>1.000 k€</a:t>
                      </a:r>
                      <a:endParaRPr lang="en-GB" sz="1000" kern="100">
                        <a:solidFill>
                          <a:schemeClr val="tx1"/>
                        </a:solidFill>
                        <a:effectLst/>
                        <a:latin typeface="+mj-lt"/>
                        <a:ea typeface="Aptos" panose="020B0004020202020204" pitchFamily="34" charset="0"/>
                        <a:cs typeface="Times New Roman" panose="02020603050405020304" pitchFamily="18" charset="0"/>
                      </a:endParaRPr>
                    </a:p>
                  </a:txBody>
                  <a:tcPr marL="68580" marR="6858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hMerge="1">
                  <a:txBody>
                    <a:bodyPr/>
                    <a:lstStyle/>
                    <a:p>
                      <a:endParaRPr lang="en-GB"/>
                    </a:p>
                  </a:txBody>
                  <a:tcPr/>
                </a:tc>
                <a:extLst>
                  <a:ext uri="{0D108BD9-81ED-4DB2-BD59-A6C34878D82A}">
                    <a16:rowId xmlns:a16="http://schemas.microsoft.com/office/drawing/2014/main" val="3239779735"/>
                  </a:ext>
                </a:extLst>
              </a:tr>
              <a:tr h="185775">
                <a:tc vMerge="1">
                  <a:txBody>
                    <a:bodyPr/>
                    <a:lstStyle/>
                    <a:p>
                      <a:endParaRPr lang="en-GB"/>
                    </a:p>
                  </a:txBody>
                  <a:tcPr/>
                </a:tc>
                <a:tc rowSpan="4">
                  <a:txBody>
                    <a:bodyPr/>
                    <a:lstStyle/>
                    <a:p>
                      <a:pPr marL="358775" indent="0" algn="l">
                        <a:lnSpc>
                          <a:spcPct val="107000"/>
                        </a:lnSpc>
                        <a:spcAft>
                          <a:spcPts val="800"/>
                        </a:spcAft>
                        <a:buNone/>
                      </a:pPr>
                      <a:r>
                        <a:rPr lang="en-GB" sz="1050" b="1" kern="100">
                          <a:solidFill>
                            <a:schemeClr val="tx1"/>
                          </a:solidFill>
                          <a:effectLst/>
                        </a:rPr>
                        <a:t>Develop sustainable technologies </a:t>
                      </a:r>
                      <a:br>
                        <a:rPr lang="en-GB" sz="1050" b="1" kern="100">
                          <a:solidFill>
                            <a:schemeClr val="tx1"/>
                          </a:solidFill>
                          <a:effectLst/>
                        </a:rPr>
                      </a:br>
                      <a:r>
                        <a:rPr lang="en-GB" sz="1050" b="1" kern="100">
                          <a:solidFill>
                            <a:schemeClr val="tx1"/>
                          </a:solidFill>
                          <a:effectLst/>
                        </a:rPr>
                        <a:t>expected to be highly recurrent</a:t>
                      </a:r>
                      <a:endParaRPr lang="en-GB" sz="1050" b="1" kern="100">
                        <a:solidFill>
                          <a:schemeClr val="tx1"/>
                        </a:solidFill>
                        <a:effectLst/>
                        <a:latin typeface="+mj-lt"/>
                        <a:ea typeface="Aptos" panose="020B0004020202020204" pitchFamily="34" charset="0"/>
                        <a:cs typeface="Times New Roman" panose="02020603050405020304" pitchFamily="18" charset="0"/>
                      </a:endParaRPr>
                    </a:p>
                  </a:txBody>
                  <a:tcPr marL="68580" marR="68580" marT="0" marB="0" anchor="ctr">
                    <a:lnL w="381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nSpc>
                          <a:spcPct val="107000"/>
                        </a:lnSpc>
                        <a:spcAft>
                          <a:spcPts val="800"/>
                        </a:spcAft>
                        <a:buNone/>
                      </a:pPr>
                      <a:r>
                        <a:rPr lang="en-GB" sz="1050" b="1" i="1" kern="100">
                          <a:solidFill>
                            <a:schemeClr val="tx1"/>
                          </a:solidFill>
                          <a:effectLst/>
                        </a:rPr>
                        <a:t>Optimisation and evaluation of supercapacitors cells for space applications</a:t>
                      </a:r>
                      <a:endParaRPr lang="en-GB" sz="1050" b="1" i="1" kern="100">
                        <a:solidFill>
                          <a:schemeClr val="tx1"/>
                        </a:solidFill>
                        <a:effectLst/>
                        <a:latin typeface="+mj-lt"/>
                        <a:ea typeface="Aptos" panose="020B000402020202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ctr" defTabSz="882030" rtl="0" eaLnBrk="1" latinLnBrk="0" hangingPunct="1">
                        <a:lnSpc>
                          <a:spcPct val="107000"/>
                        </a:lnSpc>
                        <a:spcAft>
                          <a:spcPts val="800"/>
                        </a:spcAft>
                        <a:buNone/>
                      </a:pPr>
                      <a:r>
                        <a:rPr lang="en-GB" sz="1000" b="1" kern="100">
                          <a:solidFill>
                            <a:schemeClr val="dk1"/>
                          </a:solidFill>
                          <a:effectLst/>
                          <a:latin typeface="+mj-lt"/>
                          <a:ea typeface="+mn-ea"/>
                          <a:cs typeface="+mn-cs"/>
                        </a:rPr>
                        <a:t>GT1C-801ED</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pPr algn="ctr">
                        <a:lnSpc>
                          <a:spcPct val="107000"/>
                        </a:lnSpc>
                        <a:spcAft>
                          <a:spcPts val="800"/>
                        </a:spcAft>
                        <a:buNone/>
                      </a:pPr>
                      <a:r>
                        <a:rPr lang="en-GB" sz="700" kern="100">
                          <a:solidFill>
                            <a:schemeClr val="tx1"/>
                          </a:solidFill>
                          <a:effectLst/>
                        </a:rPr>
                        <a:t>300 k€</a:t>
                      </a:r>
                      <a:endParaRPr lang="en-GB" sz="1000" kern="100">
                        <a:solidFill>
                          <a:schemeClr val="tx1"/>
                        </a:solidFill>
                        <a:effectLst/>
                        <a:latin typeface="+mj-lt"/>
                        <a:ea typeface="Aptos" panose="020B000402020202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en-GB"/>
                    </a:p>
                  </a:txBody>
                  <a:tcPr/>
                </a:tc>
                <a:extLst>
                  <a:ext uri="{0D108BD9-81ED-4DB2-BD59-A6C34878D82A}">
                    <a16:rowId xmlns:a16="http://schemas.microsoft.com/office/drawing/2014/main" val="4081530038"/>
                  </a:ext>
                </a:extLst>
              </a:tr>
              <a:tr h="375301">
                <a:tc vMerge="1">
                  <a:txBody>
                    <a:bodyPr/>
                    <a:lstStyle/>
                    <a:p>
                      <a:endParaRPr lang="en-GB"/>
                    </a:p>
                  </a:txBody>
                  <a:tcPr/>
                </a:tc>
                <a:tc vMerge="1">
                  <a:txBody>
                    <a:bodyPr/>
                    <a:lstStyle/>
                    <a:p>
                      <a:endParaRPr lang="en-GB"/>
                    </a:p>
                  </a:txBody>
                  <a:tcPr/>
                </a:tc>
                <a:tc>
                  <a:txBody>
                    <a:bodyPr/>
                    <a:lstStyle/>
                    <a:p>
                      <a:pPr>
                        <a:lnSpc>
                          <a:spcPct val="107000"/>
                        </a:lnSpc>
                        <a:spcAft>
                          <a:spcPts val="800"/>
                        </a:spcAft>
                        <a:buNone/>
                      </a:pPr>
                      <a:r>
                        <a:rPr lang="en-GB" sz="1050" b="1" i="1" kern="100">
                          <a:solidFill>
                            <a:schemeClr val="tx1"/>
                          </a:solidFill>
                          <a:effectLst/>
                        </a:rPr>
                        <a:t>Manufacturing of composite structures with recycling, reprocessing and waste treatment capabilities   </a:t>
                      </a:r>
                      <a:r>
                        <a:rPr lang="en-GB" sz="1050" b="0" kern="100">
                          <a:solidFill>
                            <a:srgbClr val="FF6600"/>
                          </a:solidFill>
                          <a:effectLst/>
                          <a:latin typeface="+mn-lt"/>
                          <a:ea typeface="+mn-ea"/>
                          <a:cs typeface="+mn-cs"/>
                          <a:sym typeface="Wingdings" panose="05000000000000000000" pitchFamily="2" charset="2"/>
                        </a:rPr>
                        <a:t> ITT planned September</a:t>
                      </a:r>
                      <a:endParaRPr lang="en-GB" sz="1050" b="0" kern="100">
                        <a:solidFill>
                          <a:srgbClr val="FFFF00"/>
                        </a:solidFill>
                        <a:effectLst/>
                        <a:latin typeface="+mj-lt"/>
                        <a:ea typeface="Aptos" panose="020B000402020202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ctr" defTabSz="882030" rtl="0" eaLnBrk="1" latinLnBrk="0" hangingPunct="1">
                        <a:lnSpc>
                          <a:spcPct val="107000"/>
                        </a:lnSpc>
                        <a:spcAft>
                          <a:spcPts val="800"/>
                        </a:spcAft>
                        <a:buNone/>
                      </a:pPr>
                      <a:r>
                        <a:rPr lang="en-GB" sz="1000" b="1" kern="100">
                          <a:solidFill>
                            <a:schemeClr val="dk1"/>
                          </a:solidFill>
                          <a:effectLst/>
                          <a:latin typeface="+mj-lt"/>
                          <a:ea typeface="+mn-ea"/>
                          <a:cs typeface="+mn-cs"/>
                        </a:rPr>
                        <a:t>GT1C-804MS</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pPr algn="ctr">
                        <a:lnSpc>
                          <a:spcPct val="107000"/>
                        </a:lnSpc>
                        <a:spcAft>
                          <a:spcPts val="800"/>
                        </a:spcAft>
                        <a:buNone/>
                      </a:pPr>
                      <a:r>
                        <a:rPr lang="en-GB" sz="700" kern="100">
                          <a:solidFill>
                            <a:schemeClr val="tx1"/>
                          </a:solidFill>
                          <a:effectLst/>
                        </a:rPr>
                        <a:t>500 k€</a:t>
                      </a:r>
                      <a:endParaRPr lang="en-GB" sz="1000" kern="100">
                        <a:solidFill>
                          <a:schemeClr val="tx1"/>
                        </a:solidFill>
                        <a:effectLst/>
                        <a:latin typeface="+mj-lt"/>
                        <a:ea typeface="Aptos" panose="020B000402020202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en-GB"/>
                    </a:p>
                  </a:txBody>
                  <a:tcPr/>
                </a:tc>
                <a:extLst>
                  <a:ext uri="{0D108BD9-81ED-4DB2-BD59-A6C34878D82A}">
                    <a16:rowId xmlns:a16="http://schemas.microsoft.com/office/drawing/2014/main" val="1371050660"/>
                  </a:ext>
                </a:extLst>
              </a:tr>
              <a:tr h="375301">
                <a:tc vMerge="1">
                  <a:txBody>
                    <a:bodyPr/>
                    <a:lstStyle/>
                    <a:p>
                      <a:endParaRPr lang="en-GB"/>
                    </a:p>
                  </a:txBody>
                  <a:tcPr/>
                </a:tc>
                <a:tc vMerge="1">
                  <a:txBody>
                    <a:bodyPr/>
                    <a:lstStyle/>
                    <a:p>
                      <a:endParaRPr lang="en-GB"/>
                    </a:p>
                  </a:txBody>
                  <a:tcPr/>
                </a:tc>
                <a:tc>
                  <a:txBody>
                    <a:bodyPr/>
                    <a:lstStyle/>
                    <a:p>
                      <a:pPr>
                        <a:lnSpc>
                          <a:spcPct val="107000"/>
                        </a:lnSpc>
                        <a:spcAft>
                          <a:spcPts val="800"/>
                        </a:spcAft>
                        <a:buNone/>
                      </a:pPr>
                      <a:r>
                        <a:rPr lang="en-GB" sz="1050" b="1" i="1" kern="100">
                          <a:solidFill>
                            <a:schemeClr val="tx1"/>
                          </a:solidFill>
                          <a:effectLst/>
                        </a:rPr>
                        <a:t>Advanced sustainable manufacturing of space-qualified components from recycled high-value feedstock </a:t>
                      </a:r>
                      <a:r>
                        <a:rPr lang="en-GB" sz="1050" b="0" kern="100">
                          <a:solidFill>
                            <a:srgbClr val="FF6600"/>
                          </a:solidFill>
                          <a:effectLst/>
                          <a:latin typeface="+mn-lt"/>
                          <a:ea typeface="+mn-ea"/>
                          <a:cs typeface="+mn-cs"/>
                          <a:sym typeface="Wingdings" panose="05000000000000000000" pitchFamily="2" charset="2"/>
                        </a:rPr>
                        <a:t> ITT planned September</a:t>
                      </a:r>
                      <a:endParaRPr lang="en-GB" sz="1050" b="0" kern="100">
                        <a:solidFill>
                          <a:schemeClr val="tx1"/>
                        </a:solidFill>
                        <a:effectLst/>
                        <a:latin typeface="+mj-lt"/>
                        <a:ea typeface="Aptos" panose="020B000402020202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ctr" defTabSz="882030" rtl="0" eaLnBrk="1" latinLnBrk="0" hangingPunct="1">
                        <a:lnSpc>
                          <a:spcPct val="107000"/>
                        </a:lnSpc>
                        <a:spcAft>
                          <a:spcPts val="800"/>
                        </a:spcAft>
                        <a:buNone/>
                      </a:pPr>
                      <a:r>
                        <a:rPr lang="en-GB" sz="1000" b="1" kern="100">
                          <a:solidFill>
                            <a:schemeClr val="dk1"/>
                          </a:solidFill>
                          <a:effectLst/>
                          <a:latin typeface="+mj-lt"/>
                          <a:ea typeface="+mn-ea"/>
                          <a:cs typeface="+mn-cs"/>
                        </a:rPr>
                        <a:t>GT1C-803MS</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pPr algn="ctr">
                        <a:lnSpc>
                          <a:spcPct val="107000"/>
                        </a:lnSpc>
                        <a:spcAft>
                          <a:spcPts val="800"/>
                        </a:spcAft>
                        <a:buNone/>
                      </a:pPr>
                      <a:r>
                        <a:rPr lang="en-GB" sz="700" kern="100">
                          <a:solidFill>
                            <a:schemeClr val="tx1"/>
                          </a:solidFill>
                          <a:effectLst/>
                        </a:rPr>
                        <a:t>1.000 k€</a:t>
                      </a:r>
                      <a:endParaRPr lang="en-GB" sz="1000" kern="100">
                        <a:solidFill>
                          <a:schemeClr val="tx1"/>
                        </a:solidFill>
                        <a:effectLst/>
                        <a:latin typeface="+mj-lt"/>
                        <a:ea typeface="Aptos" panose="020B000402020202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en-GB"/>
                    </a:p>
                  </a:txBody>
                  <a:tcPr/>
                </a:tc>
                <a:extLst>
                  <a:ext uri="{0D108BD9-81ED-4DB2-BD59-A6C34878D82A}">
                    <a16:rowId xmlns:a16="http://schemas.microsoft.com/office/drawing/2014/main" val="3618576479"/>
                  </a:ext>
                </a:extLst>
              </a:tr>
              <a:tr h="185775">
                <a:tc vMerge="1">
                  <a:txBody>
                    <a:bodyPr/>
                    <a:lstStyle/>
                    <a:p>
                      <a:endParaRPr lang="en-GB"/>
                    </a:p>
                  </a:txBody>
                  <a:tcPr/>
                </a:tc>
                <a:tc vMerge="1">
                  <a:txBody>
                    <a:bodyPr/>
                    <a:lstStyle/>
                    <a:p>
                      <a:endParaRPr lang="en-GB"/>
                    </a:p>
                  </a:txBody>
                  <a:tcPr/>
                </a:tc>
                <a:tc>
                  <a:txBody>
                    <a:bodyPr/>
                    <a:lstStyle/>
                    <a:p>
                      <a:pPr>
                        <a:lnSpc>
                          <a:spcPct val="107000"/>
                        </a:lnSpc>
                        <a:spcAft>
                          <a:spcPts val="800"/>
                        </a:spcAft>
                        <a:buNone/>
                      </a:pPr>
                      <a:r>
                        <a:rPr lang="en-GB" sz="1050" b="1" i="1" kern="100">
                          <a:solidFill>
                            <a:schemeClr val="tx1"/>
                          </a:solidFill>
                          <a:effectLst/>
                        </a:rPr>
                        <a:t>Iodine-fed, sub-kW Hall Effect Thruster system for LEO constellations</a:t>
                      </a:r>
                      <a:endParaRPr lang="en-GB" sz="1050" b="1" i="1" kern="100">
                        <a:solidFill>
                          <a:schemeClr val="tx1"/>
                        </a:solidFill>
                        <a:effectLst/>
                        <a:latin typeface="+mj-lt"/>
                        <a:ea typeface="Aptos" panose="020B000402020202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ctr" defTabSz="882030" rtl="0" eaLnBrk="1" latinLnBrk="0" hangingPunct="1">
                        <a:lnSpc>
                          <a:spcPct val="107000"/>
                        </a:lnSpc>
                        <a:spcAft>
                          <a:spcPts val="800"/>
                        </a:spcAft>
                        <a:buNone/>
                      </a:pPr>
                      <a:r>
                        <a:rPr lang="en-GB" sz="1000" b="1" kern="100">
                          <a:solidFill>
                            <a:schemeClr val="dk1"/>
                          </a:solidFill>
                          <a:effectLst/>
                          <a:latin typeface="+mj-lt"/>
                          <a:ea typeface="+mn-ea"/>
                          <a:cs typeface="+mn-cs"/>
                        </a:rPr>
                        <a:t>GT1C-802MP</a:t>
                      </a: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pPr algn="ctr">
                        <a:lnSpc>
                          <a:spcPct val="107000"/>
                        </a:lnSpc>
                        <a:spcAft>
                          <a:spcPts val="800"/>
                        </a:spcAft>
                        <a:buNone/>
                      </a:pPr>
                      <a:r>
                        <a:rPr lang="en-GB" sz="700" u="none" kern="100">
                          <a:solidFill>
                            <a:schemeClr val="tx1"/>
                          </a:solidFill>
                          <a:effectLst/>
                        </a:rPr>
                        <a:t>2.000</a:t>
                      </a:r>
                      <a:r>
                        <a:rPr lang="en-GB" sz="700" kern="100">
                          <a:solidFill>
                            <a:schemeClr val="tx1"/>
                          </a:solidFill>
                          <a:effectLst/>
                        </a:rPr>
                        <a:t> k€</a:t>
                      </a:r>
                      <a:endParaRPr lang="en-GB" sz="1000" kern="100">
                        <a:solidFill>
                          <a:schemeClr val="tx1"/>
                        </a:solidFill>
                        <a:effectLst/>
                        <a:latin typeface="+mj-lt"/>
                        <a:ea typeface="Aptos" panose="020B000402020202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en-GB"/>
                    </a:p>
                  </a:txBody>
                  <a:tcPr/>
                </a:tc>
                <a:extLst>
                  <a:ext uri="{0D108BD9-81ED-4DB2-BD59-A6C34878D82A}">
                    <a16:rowId xmlns:a16="http://schemas.microsoft.com/office/drawing/2014/main" val="4073594371"/>
                  </a:ext>
                </a:extLst>
              </a:tr>
            </a:tbl>
          </a:graphicData>
        </a:graphic>
      </p:graphicFrame>
      <p:graphicFrame>
        <p:nvGraphicFramePr>
          <p:cNvPr id="18" name="Table 17">
            <a:extLst>
              <a:ext uri="{FF2B5EF4-FFF2-40B4-BE49-F238E27FC236}">
                <a16:creationId xmlns:a16="http://schemas.microsoft.com/office/drawing/2014/main" id="{F6BB53ED-0023-D25B-5171-AF4E2CE854F9}"/>
              </a:ext>
            </a:extLst>
          </p:cNvPr>
          <p:cNvGraphicFramePr>
            <a:graphicFrameLocks noGrp="1"/>
          </p:cNvGraphicFramePr>
          <p:nvPr>
            <p:extLst>
              <p:ext uri="{D42A27DB-BD31-4B8C-83A1-F6EECF244321}">
                <p14:modId xmlns:p14="http://schemas.microsoft.com/office/powerpoint/2010/main" val="3969039452"/>
              </p:ext>
            </p:extLst>
          </p:nvPr>
        </p:nvGraphicFramePr>
        <p:xfrm>
          <a:off x="144352" y="4499791"/>
          <a:ext cx="11955782" cy="1100911"/>
        </p:xfrm>
        <a:graphic>
          <a:graphicData uri="http://schemas.openxmlformats.org/drawingml/2006/table">
            <a:tbl>
              <a:tblPr firstRow="1" firstCol="1" bandRow="1">
                <a:tableStyleId>{073A0DAA-6AF3-43AB-8588-CEC1D06C72B9}</a:tableStyleId>
              </a:tblPr>
              <a:tblGrid>
                <a:gridCol w="1060993">
                  <a:extLst>
                    <a:ext uri="{9D8B030D-6E8A-4147-A177-3AD203B41FA5}">
                      <a16:colId xmlns:a16="http://schemas.microsoft.com/office/drawing/2014/main" val="473316083"/>
                    </a:ext>
                  </a:extLst>
                </a:gridCol>
                <a:gridCol w="2461829">
                  <a:extLst>
                    <a:ext uri="{9D8B030D-6E8A-4147-A177-3AD203B41FA5}">
                      <a16:colId xmlns:a16="http://schemas.microsoft.com/office/drawing/2014/main" val="162445111"/>
                    </a:ext>
                  </a:extLst>
                </a:gridCol>
                <a:gridCol w="6505577">
                  <a:extLst>
                    <a:ext uri="{9D8B030D-6E8A-4147-A177-3AD203B41FA5}">
                      <a16:colId xmlns:a16="http://schemas.microsoft.com/office/drawing/2014/main" val="2348950736"/>
                    </a:ext>
                  </a:extLst>
                </a:gridCol>
                <a:gridCol w="1009650">
                  <a:extLst>
                    <a:ext uri="{9D8B030D-6E8A-4147-A177-3AD203B41FA5}">
                      <a16:colId xmlns:a16="http://schemas.microsoft.com/office/drawing/2014/main" val="498210266"/>
                    </a:ext>
                  </a:extLst>
                </a:gridCol>
                <a:gridCol w="619614">
                  <a:extLst>
                    <a:ext uri="{9D8B030D-6E8A-4147-A177-3AD203B41FA5}">
                      <a16:colId xmlns:a16="http://schemas.microsoft.com/office/drawing/2014/main" val="4210221255"/>
                    </a:ext>
                  </a:extLst>
                </a:gridCol>
                <a:gridCol w="298119">
                  <a:extLst>
                    <a:ext uri="{9D8B030D-6E8A-4147-A177-3AD203B41FA5}">
                      <a16:colId xmlns:a16="http://schemas.microsoft.com/office/drawing/2014/main" val="3948078963"/>
                    </a:ext>
                  </a:extLst>
                </a:gridCol>
              </a:tblGrid>
              <a:tr h="216424">
                <a:tc rowSpan="3">
                  <a:txBody>
                    <a:bodyPr/>
                    <a:lstStyle/>
                    <a:p>
                      <a:pPr algn="ctr">
                        <a:lnSpc>
                          <a:spcPct val="107000"/>
                        </a:lnSpc>
                        <a:spcAft>
                          <a:spcPts val="800"/>
                        </a:spcAft>
                        <a:buNone/>
                      </a:pPr>
                      <a:r>
                        <a:rPr lang="en-GB" sz="1200" kern="100">
                          <a:effectLst/>
                        </a:rPr>
                        <a:t>S2P</a:t>
                      </a:r>
                    </a:p>
                    <a:p>
                      <a:pPr algn="ctr">
                        <a:lnSpc>
                          <a:spcPct val="107000"/>
                        </a:lnSpc>
                        <a:spcAft>
                          <a:spcPts val="800"/>
                        </a:spcAft>
                        <a:buNone/>
                      </a:pPr>
                      <a:r>
                        <a:rPr lang="en-GB" sz="1000" kern="100">
                          <a:effectLst/>
                          <a:latin typeface="+mj-lt"/>
                          <a:ea typeface="Aptos" panose="020B0004020202020204" pitchFamily="34" charset="0"/>
                          <a:cs typeface="Times New Roman" panose="02020603050405020304" pitchFamily="18" charset="0"/>
                        </a:rPr>
                        <a:t>Core CS</a:t>
                      </a:r>
                    </a:p>
                  </a:txBody>
                  <a:tcPr marL="68580" marR="6858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marL="0" marR="0" lvl="0" indent="0" algn="ctr" defTabSz="882030" rtl="0" eaLnBrk="1" fontAlgn="auto" latinLnBrk="0" hangingPunct="1">
                        <a:lnSpc>
                          <a:spcPct val="107000"/>
                        </a:lnSpc>
                        <a:spcBef>
                          <a:spcPts val="0"/>
                        </a:spcBef>
                        <a:spcAft>
                          <a:spcPts val="800"/>
                        </a:spcAft>
                        <a:buClrTx/>
                        <a:buSzTx/>
                        <a:buFontTx/>
                        <a:buNone/>
                        <a:tabLst/>
                        <a:defRPr/>
                      </a:pPr>
                      <a:r>
                        <a:rPr lang="en-GB" sz="1000" b="1" kern="100">
                          <a:solidFill>
                            <a:schemeClr val="lt1"/>
                          </a:solidFill>
                          <a:effectLst/>
                          <a:latin typeface="+mn-lt"/>
                          <a:ea typeface="Aptos" panose="020B0004020202020204" pitchFamily="34" charset="0"/>
                          <a:cs typeface="Times New Roman" panose="02020603050405020304" pitchFamily="18" charset="0"/>
                        </a:rPr>
                        <a:t>Fully funded by ESA</a:t>
                      </a:r>
                      <a:r>
                        <a:rPr lang="en-GB" sz="1000" kern="100">
                          <a:effectLst/>
                        </a:rPr>
                        <a:t> </a:t>
                      </a:r>
                      <a:endParaRPr lang="en-GB" sz="1000" kern="100">
                        <a:effectLst/>
                        <a:latin typeface="+mj-lt"/>
                        <a:ea typeface="Aptos" panose="020B000402020202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nSpc>
                          <a:spcPct val="107000"/>
                        </a:lnSpc>
                        <a:spcAft>
                          <a:spcPts val="800"/>
                        </a:spcAft>
                        <a:buNone/>
                      </a:pPr>
                      <a:r>
                        <a:rPr lang="en-GB" sz="1000" kern="100">
                          <a:effectLst/>
                        </a:rPr>
                        <a:t> </a:t>
                      </a:r>
                      <a:endParaRPr lang="en-GB" sz="1000" kern="100">
                        <a:effectLst/>
                        <a:latin typeface="+mj-lt"/>
                        <a:ea typeface="Aptos" panose="020B000402020202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nSpc>
                          <a:spcPct val="107000"/>
                        </a:lnSpc>
                        <a:spcAft>
                          <a:spcPts val="800"/>
                        </a:spcAft>
                        <a:buNone/>
                      </a:pPr>
                      <a:endParaRPr lang="en-GB" sz="1000" kern="100">
                        <a:effectLst/>
                        <a:latin typeface="+mj-lt"/>
                        <a:ea typeface="Aptos" panose="020B000402020202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107000"/>
                        </a:lnSpc>
                        <a:spcAft>
                          <a:spcPts val="800"/>
                        </a:spcAft>
                        <a:buNone/>
                      </a:pPr>
                      <a:r>
                        <a:rPr lang="en-GB" sz="1000" u="none" kern="100">
                          <a:effectLst/>
                        </a:rPr>
                        <a:t>1 M€</a:t>
                      </a:r>
                      <a:endParaRPr lang="en-GB" sz="1000" u="none" kern="100">
                        <a:effectLst/>
                        <a:latin typeface="+mj-lt"/>
                        <a:ea typeface="Aptos" panose="020B000402020202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107000"/>
                        </a:lnSpc>
                        <a:spcAft>
                          <a:spcPts val="800"/>
                        </a:spcAft>
                        <a:buNone/>
                      </a:pPr>
                      <a:r>
                        <a:rPr lang="en-GB" sz="1000" u="none" kern="100">
                          <a:effectLst/>
                          <a:latin typeface="+mj-lt"/>
                          <a:ea typeface="Aptos" panose="020B0004020202020204" pitchFamily="34" charset="0"/>
                          <a:cs typeface="Times New Roman" panose="02020603050405020304" pitchFamily="18" charset="0"/>
                        </a:rPr>
                        <a:t>2</a:t>
                      </a:r>
                    </a:p>
                  </a:txBody>
                  <a:tcPr marL="68580" marR="6858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541814256"/>
                  </a:ext>
                </a:extLst>
              </a:tr>
              <a:tr h="421968">
                <a:tc vMerge="1">
                  <a:txBody>
                    <a:bodyPr/>
                    <a:lstStyle/>
                    <a:p>
                      <a:endParaRPr lang="en-GB"/>
                    </a:p>
                  </a:txBody>
                  <a:tcPr/>
                </a:tc>
                <a:tc>
                  <a:txBody>
                    <a:bodyPr/>
                    <a:lstStyle/>
                    <a:p>
                      <a:pPr marL="358775" indent="0" algn="l" defTabSz="882030" rtl="0" eaLnBrk="1" latinLnBrk="0" hangingPunct="1">
                        <a:lnSpc>
                          <a:spcPct val="107000"/>
                        </a:lnSpc>
                        <a:spcAft>
                          <a:spcPts val="800"/>
                        </a:spcAft>
                        <a:buNone/>
                      </a:pPr>
                      <a:r>
                        <a:rPr lang="en-GB" sz="1050" b="1" kern="100">
                          <a:solidFill>
                            <a:schemeClr val="tx1"/>
                          </a:solidFill>
                          <a:effectLst/>
                          <a:latin typeface="+mn-lt"/>
                          <a:ea typeface="+mn-ea"/>
                          <a:cs typeface="+mn-cs"/>
                        </a:rPr>
                        <a:t>Ecodesign Tools</a:t>
                      </a:r>
                    </a:p>
                  </a:txBody>
                  <a:tcPr marL="68580" marR="68580" marT="0" marB="0" anchor="ctr">
                    <a:lnL w="381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marL="0" marR="0" lvl="0" indent="0" algn="l" defTabSz="882030" rtl="0" eaLnBrk="1" fontAlgn="auto" latinLnBrk="0" hangingPunct="1">
                        <a:lnSpc>
                          <a:spcPct val="107000"/>
                        </a:lnSpc>
                        <a:spcBef>
                          <a:spcPts val="0"/>
                        </a:spcBef>
                        <a:spcAft>
                          <a:spcPts val="800"/>
                        </a:spcAft>
                        <a:buClrTx/>
                        <a:buSzTx/>
                        <a:buFontTx/>
                        <a:buNone/>
                        <a:tabLst/>
                        <a:defRPr/>
                      </a:pPr>
                      <a:r>
                        <a:rPr lang="en-GB" sz="1050" b="1" i="1" kern="100">
                          <a:solidFill>
                            <a:schemeClr val="tx1"/>
                          </a:solidFill>
                          <a:effectLst/>
                          <a:latin typeface="+mn-lt"/>
                          <a:ea typeface="+mn-ea"/>
                          <a:cs typeface="+mn-cs"/>
                        </a:rPr>
                        <a:t>Simplified LCA and Ecodesign tool for space missions</a:t>
                      </a:r>
                      <a:r>
                        <a:rPr lang="en-GB" sz="1050" b="0" kern="100">
                          <a:solidFill>
                            <a:schemeClr val="tx1"/>
                          </a:solidFill>
                          <a:effectLst/>
                          <a:latin typeface="+mn-lt"/>
                          <a:ea typeface="+mn-ea"/>
                          <a:cs typeface="+mn-cs"/>
                        </a:rPr>
                        <a:t> </a:t>
                      </a:r>
                      <a:r>
                        <a:rPr lang="en-GB" sz="1050" b="0" kern="100">
                          <a:solidFill>
                            <a:srgbClr val="FF6600"/>
                          </a:solidFill>
                          <a:effectLst/>
                          <a:latin typeface="+mn-lt"/>
                          <a:ea typeface="+mn-ea"/>
                          <a:cs typeface="+mn-cs"/>
                          <a:sym typeface="Wingdings" panose="05000000000000000000" pitchFamily="2" charset="2"/>
                        </a:rPr>
                        <a:t> ITT planned Q3 2026  </a:t>
                      </a:r>
                      <a:r>
                        <a:rPr lang="en-GB" sz="1050" b="0" kern="100">
                          <a:solidFill>
                            <a:srgbClr val="FF6600"/>
                          </a:solidFill>
                          <a:effectLst/>
                          <a:highlight>
                            <a:srgbClr val="003247"/>
                          </a:highlight>
                          <a:latin typeface="+mn-lt"/>
                          <a:ea typeface="+mn-ea"/>
                          <a:cs typeface="+mn-cs"/>
                          <a:sym typeface="Wingdings" panose="05000000000000000000" pitchFamily="2" charset="2"/>
                        </a:rPr>
                        <a:t>see next slide</a:t>
                      </a:r>
                      <a:endParaRPr lang="en-GB" sz="1050" b="0" kern="100">
                        <a:solidFill>
                          <a:schemeClr val="tx1"/>
                        </a:solidFill>
                        <a:effectLst/>
                        <a:highlight>
                          <a:srgbClr val="003247"/>
                        </a:highlight>
                        <a:latin typeface="+mn-lt"/>
                        <a:ea typeface="+mn-ea"/>
                        <a:cs typeface="+mn-cs"/>
                      </a:endParaRPr>
                    </a:p>
                  </a:txBody>
                  <a:tcPr marL="7200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marL="0" marR="0" lvl="0" indent="0" algn="ctr" defTabSz="882030" rtl="0" eaLnBrk="1" fontAlgn="auto" latinLnBrk="0" hangingPunct="1">
                        <a:lnSpc>
                          <a:spcPct val="107000"/>
                        </a:lnSpc>
                        <a:spcBef>
                          <a:spcPts val="0"/>
                        </a:spcBef>
                        <a:spcAft>
                          <a:spcPts val="800"/>
                        </a:spcAft>
                        <a:buClrTx/>
                        <a:buSzTx/>
                        <a:buFontTx/>
                        <a:buNone/>
                        <a:tabLst/>
                        <a:defRPr/>
                      </a:pPr>
                      <a:r>
                        <a:rPr lang="en-GB" sz="1000" b="1" kern="100">
                          <a:solidFill>
                            <a:schemeClr val="tx1"/>
                          </a:solidFill>
                          <a:effectLst/>
                          <a:latin typeface="+mn-lt"/>
                          <a:ea typeface="+mn-ea"/>
                          <a:cs typeface="+mn-cs"/>
                        </a:rPr>
                        <a:t>S3-CL-05</a:t>
                      </a:r>
                    </a:p>
                  </a:txBody>
                  <a:tcPr marL="68580" marR="6858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gridSpan="2">
                  <a:txBody>
                    <a:bodyPr/>
                    <a:lstStyle/>
                    <a:p>
                      <a:pPr algn="ctr">
                        <a:lnSpc>
                          <a:spcPct val="107000"/>
                        </a:lnSpc>
                        <a:spcAft>
                          <a:spcPts val="800"/>
                        </a:spcAft>
                        <a:buNone/>
                      </a:pPr>
                      <a:r>
                        <a:rPr lang="en-GB" sz="700" u="none" kern="100">
                          <a:solidFill>
                            <a:schemeClr val="dk1"/>
                          </a:solidFill>
                          <a:effectLst/>
                          <a:latin typeface="+mj-lt"/>
                          <a:ea typeface="+mn-ea"/>
                          <a:cs typeface="+mn-cs"/>
                        </a:rPr>
                        <a:t>750 k€</a:t>
                      </a:r>
                    </a:p>
                  </a:txBody>
                  <a:tcPr marL="68580" marR="6858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hMerge="1">
                  <a:txBody>
                    <a:bodyPr/>
                    <a:lstStyle/>
                    <a:p>
                      <a:endParaRPr lang="en-GB"/>
                    </a:p>
                  </a:txBody>
                  <a:tcPr/>
                </a:tc>
                <a:extLst>
                  <a:ext uri="{0D108BD9-81ED-4DB2-BD59-A6C34878D82A}">
                    <a16:rowId xmlns:a16="http://schemas.microsoft.com/office/drawing/2014/main" val="2905054067"/>
                  </a:ext>
                </a:extLst>
              </a:tr>
              <a:tr h="462519">
                <a:tc vMerge="1">
                  <a:txBody>
                    <a:bodyPr/>
                    <a:lstStyle/>
                    <a:p>
                      <a:endParaRPr lang="en-GB"/>
                    </a:p>
                  </a:txBody>
                  <a:tcPr>
                    <a:lnT w="38100" cmpd="sng">
                      <a:noFill/>
                    </a:lnT>
                  </a:tcPr>
                </a:tc>
                <a:tc>
                  <a:txBody>
                    <a:bodyPr/>
                    <a:lstStyle/>
                    <a:p>
                      <a:pPr marL="358775" marR="0" lvl="0" indent="0" algn="l" defTabSz="882030" rtl="0" eaLnBrk="1" fontAlgn="auto" latinLnBrk="0" hangingPunct="1">
                        <a:lnSpc>
                          <a:spcPct val="107000"/>
                        </a:lnSpc>
                        <a:spcBef>
                          <a:spcPts val="0"/>
                        </a:spcBef>
                        <a:spcAft>
                          <a:spcPts val="800"/>
                        </a:spcAft>
                        <a:buClrTx/>
                        <a:buSzTx/>
                        <a:buFontTx/>
                        <a:buNone/>
                        <a:tabLst/>
                        <a:defRPr/>
                      </a:pPr>
                      <a:r>
                        <a:rPr lang="en-GB" sz="1050" b="1" kern="100">
                          <a:solidFill>
                            <a:schemeClr val="tx1"/>
                          </a:solidFill>
                          <a:effectLst/>
                          <a:latin typeface="+mn-lt"/>
                          <a:ea typeface="Aptos" panose="020B0004020202020204" pitchFamily="34" charset="0"/>
                          <a:cs typeface="Times New Roman" panose="02020603050405020304" pitchFamily="18" charset="0"/>
                        </a:rPr>
                        <a:t>Impact on Atmosphere of re-entry and launches</a:t>
                      </a:r>
                    </a:p>
                  </a:txBody>
                  <a:tcPr marL="68580" marR="68580" marT="0" marB="0" anchor="ctr">
                    <a:lnR w="12700" cmpd="sng">
                      <a:noFill/>
                    </a:lnR>
                    <a:lnT w="12700" cmpd="sng">
                      <a:noFill/>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07000"/>
                        </a:lnSpc>
                        <a:spcAft>
                          <a:spcPts val="800"/>
                        </a:spcAft>
                        <a:buNone/>
                      </a:pPr>
                      <a:r>
                        <a:rPr lang="en-GB" sz="1050" b="1" i="1" kern="100">
                          <a:solidFill>
                            <a:schemeClr val="tx1"/>
                          </a:solidFill>
                          <a:effectLst/>
                          <a:latin typeface="+mn-lt"/>
                          <a:ea typeface="+mn-ea"/>
                          <a:cs typeface="+mn-cs"/>
                        </a:rPr>
                        <a:t>System study on using of autonomous platform for in-situ monitoring and measurement in the stratosphere</a:t>
                      </a:r>
                      <a:r>
                        <a:rPr lang="en-GB" sz="1050" b="0" kern="100">
                          <a:solidFill>
                            <a:srgbClr val="FF6600"/>
                          </a:solidFill>
                          <a:effectLst/>
                          <a:latin typeface="+mn-lt"/>
                          <a:ea typeface="+mn-ea"/>
                          <a:cs typeface="+mn-cs"/>
                        </a:rPr>
                        <a:t> </a:t>
                      </a:r>
                      <a:r>
                        <a:rPr lang="en-GB" sz="1050" b="0" kern="100">
                          <a:solidFill>
                            <a:srgbClr val="FF6600"/>
                          </a:solidFill>
                          <a:effectLst/>
                          <a:latin typeface="+mn-lt"/>
                          <a:ea typeface="+mn-ea"/>
                          <a:cs typeface="+mn-cs"/>
                          <a:sym typeface="Wingdings" panose="05000000000000000000" pitchFamily="2" charset="2"/>
                        </a:rPr>
                        <a:t> ITT planned August/September 2026</a:t>
                      </a:r>
                      <a:endParaRPr lang="en-GB" sz="1050" b="0" kern="100">
                        <a:solidFill>
                          <a:srgbClr val="FF6600"/>
                        </a:solidFill>
                        <a:effectLst/>
                        <a:latin typeface="+mn-lt"/>
                        <a:ea typeface="+mn-ea"/>
                        <a:cs typeface="+mn-cs"/>
                      </a:endParaRPr>
                    </a:p>
                  </a:txBody>
                  <a:tcPr marL="68580" marR="68580" marT="0" marB="0" anchor="ctr">
                    <a:lnL w="12700" cmpd="sng">
                      <a:noFill/>
                    </a:lnL>
                    <a:lnR w="12700" cmpd="sng">
                      <a:noFill/>
                    </a:lnR>
                    <a:lnT w="12700" cmpd="sng">
                      <a:noFill/>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800"/>
                        </a:spcAft>
                        <a:buNone/>
                      </a:pPr>
                      <a:r>
                        <a:rPr lang="en-GB" sz="1000" b="1" kern="100">
                          <a:effectLst/>
                          <a:latin typeface="+mj-lt"/>
                          <a:ea typeface="Aptos" panose="020B0004020202020204" pitchFamily="34" charset="0"/>
                          <a:cs typeface="Times New Roman" panose="02020603050405020304" pitchFamily="18" charset="0"/>
                        </a:rPr>
                        <a:t>S3-CL-12</a:t>
                      </a:r>
                    </a:p>
                  </a:txBody>
                  <a:tcPr marL="68580" marR="68580" marT="0" marB="0" anchor="ctr">
                    <a:lnL w="12700" cmpd="sng">
                      <a:noFill/>
                    </a:lnL>
                    <a:lnR w="12700" cmpd="sng">
                      <a:noFill/>
                    </a:lnR>
                    <a:lnT w="12700" cmpd="sng">
                      <a:noFill/>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lnSpc>
                          <a:spcPct val="107000"/>
                        </a:lnSpc>
                        <a:spcAft>
                          <a:spcPts val="800"/>
                        </a:spcAft>
                        <a:buNone/>
                      </a:pPr>
                      <a:r>
                        <a:rPr lang="en-GB" sz="700" b="0" u="none" kern="100">
                          <a:solidFill>
                            <a:schemeClr val="dk1"/>
                          </a:solidFill>
                          <a:effectLst/>
                          <a:latin typeface="+mj-lt"/>
                          <a:ea typeface="+mn-ea"/>
                          <a:cs typeface="+mn-cs"/>
                        </a:rPr>
                        <a:t>250 k€</a:t>
                      </a:r>
                    </a:p>
                  </a:txBody>
                  <a:tcPr marL="68580" marR="68580" marT="0" marB="0" anchor="ctr">
                    <a:lnL w="12700" cmpd="sng">
                      <a:noFill/>
                    </a:lnL>
                    <a:lnR w="12700" cmpd="sng">
                      <a:noFill/>
                    </a:lnR>
                    <a:lnT w="12700" cmpd="sng">
                      <a:noFill/>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extLst>
                  <a:ext uri="{0D108BD9-81ED-4DB2-BD59-A6C34878D82A}">
                    <a16:rowId xmlns:a16="http://schemas.microsoft.com/office/drawing/2014/main" val="76735809"/>
                  </a:ext>
                </a:extLst>
              </a:tr>
            </a:tbl>
          </a:graphicData>
        </a:graphic>
      </p:graphicFrame>
      <p:sp>
        <p:nvSpPr>
          <p:cNvPr id="2" name="Rectangle 1">
            <a:extLst>
              <a:ext uri="{FF2B5EF4-FFF2-40B4-BE49-F238E27FC236}">
                <a16:creationId xmlns:a16="http://schemas.microsoft.com/office/drawing/2014/main" id="{AD8738A1-9E9F-4CC2-0515-3B01F16DF286}"/>
              </a:ext>
            </a:extLst>
          </p:cNvPr>
          <p:cNvSpPr/>
          <p:nvPr/>
        </p:nvSpPr>
        <p:spPr>
          <a:xfrm>
            <a:off x="1356852" y="4729316"/>
            <a:ext cx="8445909" cy="452284"/>
          </a:xfrm>
          <a:prstGeom prst="rect">
            <a:avLst/>
          </a:prstGeom>
          <a:solidFill>
            <a:srgbClr val="00AE9D">
              <a:alpha val="47843"/>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9" name="Table 18">
            <a:extLst>
              <a:ext uri="{FF2B5EF4-FFF2-40B4-BE49-F238E27FC236}">
                <a16:creationId xmlns:a16="http://schemas.microsoft.com/office/drawing/2014/main" id="{20D4E1ED-CE7A-E130-D78F-09DEE1C1A7CD}"/>
              </a:ext>
            </a:extLst>
          </p:cNvPr>
          <p:cNvGraphicFramePr>
            <a:graphicFrameLocks noGrp="1"/>
          </p:cNvGraphicFramePr>
          <p:nvPr>
            <p:extLst>
              <p:ext uri="{D42A27DB-BD31-4B8C-83A1-F6EECF244321}">
                <p14:modId xmlns:p14="http://schemas.microsoft.com/office/powerpoint/2010/main" val="555478150"/>
              </p:ext>
            </p:extLst>
          </p:nvPr>
        </p:nvGraphicFramePr>
        <p:xfrm>
          <a:off x="144349" y="5627169"/>
          <a:ext cx="11955782" cy="623817"/>
        </p:xfrm>
        <a:graphic>
          <a:graphicData uri="http://schemas.openxmlformats.org/drawingml/2006/table">
            <a:tbl>
              <a:tblPr firstRow="1" firstCol="1" bandRow="1">
                <a:tableStyleId>{073A0DAA-6AF3-43AB-8588-CEC1D06C72B9}</a:tableStyleId>
              </a:tblPr>
              <a:tblGrid>
                <a:gridCol w="1055846">
                  <a:extLst>
                    <a:ext uri="{9D8B030D-6E8A-4147-A177-3AD203B41FA5}">
                      <a16:colId xmlns:a16="http://schemas.microsoft.com/office/drawing/2014/main" val="473316083"/>
                    </a:ext>
                  </a:extLst>
                </a:gridCol>
                <a:gridCol w="2466976">
                  <a:extLst>
                    <a:ext uri="{9D8B030D-6E8A-4147-A177-3AD203B41FA5}">
                      <a16:colId xmlns:a16="http://schemas.microsoft.com/office/drawing/2014/main" val="162445111"/>
                    </a:ext>
                  </a:extLst>
                </a:gridCol>
                <a:gridCol w="6505577">
                  <a:extLst>
                    <a:ext uri="{9D8B030D-6E8A-4147-A177-3AD203B41FA5}">
                      <a16:colId xmlns:a16="http://schemas.microsoft.com/office/drawing/2014/main" val="2348950736"/>
                    </a:ext>
                  </a:extLst>
                </a:gridCol>
                <a:gridCol w="1009650">
                  <a:extLst>
                    <a:ext uri="{9D8B030D-6E8A-4147-A177-3AD203B41FA5}">
                      <a16:colId xmlns:a16="http://schemas.microsoft.com/office/drawing/2014/main" val="498210266"/>
                    </a:ext>
                  </a:extLst>
                </a:gridCol>
                <a:gridCol w="917733">
                  <a:extLst>
                    <a:ext uri="{9D8B030D-6E8A-4147-A177-3AD203B41FA5}">
                      <a16:colId xmlns:a16="http://schemas.microsoft.com/office/drawing/2014/main" val="4210221255"/>
                    </a:ext>
                  </a:extLst>
                </a:gridCol>
              </a:tblGrid>
              <a:tr h="287267">
                <a:tc rowSpan="2">
                  <a:txBody>
                    <a:bodyPr/>
                    <a:lstStyle/>
                    <a:p>
                      <a:pPr algn="ctr">
                        <a:lnSpc>
                          <a:spcPct val="107000"/>
                        </a:lnSpc>
                        <a:spcAft>
                          <a:spcPts val="800"/>
                        </a:spcAft>
                        <a:buNone/>
                      </a:pPr>
                      <a:r>
                        <a:rPr lang="en-GB" sz="1000" kern="100">
                          <a:effectLst/>
                        </a:rPr>
                        <a:t>S2P</a:t>
                      </a:r>
                    </a:p>
                    <a:p>
                      <a:pPr algn="ctr">
                        <a:lnSpc>
                          <a:spcPct val="107000"/>
                        </a:lnSpc>
                        <a:spcAft>
                          <a:spcPts val="800"/>
                        </a:spcAft>
                        <a:buNone/>
                      </a:pPr>
                      <a:r>
                        <a:rPr lang="en-GB" sz="900" kern="100">
                          <a:effectLst/>
                          <a:latin typeface="+mj-lt"/>
                          <a:ea typeface="Aptos" panose="020B0004020202020204" pitchFamily="34" charset="0"/>
                          <a:cs typeface="Times New Roman" panose="02020603050405020304" pitchFamily="18" charset="0"/>
                        </a:rPr>
                        <a:t>Competitiveness</a:t>
                      </a:r>
                    </a:p>
                  </a:txBody>
                  <a:tcPr marL="68580" marR="6858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marL="0" marR="0" lvl="0" indent="0" algn="ctr" defTabSz="882030" rtl="0" eaLnBrk="1" fontAlgn="auto" latinLnBrk="0" hangingPunct="1">
                        <a:lnSpc>
                          <a:spcPct val="107000"/>
                        </a:lnSpc>
                        <a:spcBef>
                          <a:spcPts val="0"/>
                        </a:spcBef>
                        <a:spcAft>
                          <a:spcPts val="800"/>
                        </a:spcAft>
                        <a:buClrTx/>
                        <a:buSzTx/>
                        <a:buFontTx/>
                        <a:buNone/>
                        <a:tabLst/>
                        <a:defRPr/>
                      </a:pPr>
                      <a:r>
                        <a:rPr lang="en-GB" sz="1000" b="1" kern="100">
                          <a:solidFill>
                            <a:schemeClr val="lt1"/>
                          </a:solidFill>
                          <a:effectLst/>
                          <a:latin typeface="+mn-lt"/>
                          <a:ea typeface="Aptos" panose="020B0004020202020204" pitchFamily="34" charset="0"/>
                          <a:cs typeface="Times New Roman" panose="02020603050405020304" pitchFamily="18" charset="0"/>
                        </a:rPr>
                        <a:t>Co-funding</a:t>
                      </a:r>
                      <a:endParaRPr lang="en-GB" sz="1000" kern="100">
                        <a:effectLst/>
                        <a:latin typeface="+mj-lt"/>
                        <a:ea typeface="Aptos" panose="020B000402020202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3">
                  <a:txBody>
                    <a:bodyPr/>
                    <a:lstStyle/>
                    <a:p>
                      <a:pPr>
                        <a:lnSpc>
                          <a:spcPct val="107000"/>
                        </a:lnSpc>
                        <a:spcAft>
                          <a:spcPts val="800"/>
                        </a:spcAft>
                        <a:buNone/>
                      </a:pPr>
                      <a:r>
                        <a:rPr lang="en-GB" sz="1000" kern="100">
                          <a:effectLst/>
                        </a:rPr>
                        <a:t> from technology TRL6+ to market-ready products </a:t>
                      </a:r>
                      <a:r>
                        <a:rPr lang="en-GB" sz="1000" kern="100">
                          <a:effectLst/>
                          <a:latin typeface="+mj-lt"/>
                          <a:cs typeface="Times New Roman" panose="02020603050405020304" pitchFamily="18" charset="0"/>
                          <a:sym typeface="Wingdings" panose="05000000000000000000" pitchFamily="2" charset="2"/>
                        </a:rPr>
                        <a:t> continuous call  / Letter of Support from delegation needed </a:t>
                      </a:r>
                      <a:r>
                        <a:rPr lang="en-GB" sz="1000" b="1" kern="100">
                          <a:solidFill>
                            <a:srgbClr val="FFFF00"/>
                          </a:solidFill>
                          <a:effectLst/>
                          <a:latin typeface="+mn-lt"/>
                          <a:ea typeface="Aptos" panose="020B0004020202020204" pitchFamily="34" charset="0"/>
                          <a:cs typeface="Times New Roman" panose="02020603050405020304" pitchFamily="18" charset="0"/>
                          <a:sym typeface="Wingdings" panose="05000000000000000000" pitchFamily="2" charset="2"/>
                        </a:rPr>
                        <a:t> contact your delegations!</a:t>
                      </a:r>
                      <a:endParaRPr lang="en-GB" sz="1000" kern="100">
                        <a:effectLst/>
                      </a:endParaRPr>
                    </a:p>
                  </a:txBody>
                  <a:tcPr marL="68580" marR="6858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nSpc>
                          <a:spcPct val="107000"/>
                        </a:lnSpc>
                        <a:spcAft>
                          <a:spcPts val="800"/>
                        </a:spcAft>
                        <a:buNone/>
                      </a:pPr>
                      <a:endParaRPr lang="en-GB" sz="1000" kern="100">
                        <a:effectLst/>
                        <a:latin typeface="+mj-lt"/>
                        <a:ea typeface="Aptos" panose="020B000402020202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lnSpc>
                          <a:spcPct val="107000"/>
                        </a:lnSpc>
                        <a:spcAft>
                          <a:spcPts val="800"/>
                        </a:spcAft>
                        <a:buNone/>
                      </a:pPr>
                      <a:endParaRPr lang="en-GB" sz="1000" u="none" kern="100">
                        <a:effectLst/>
                        <a:latin typeface="+mj-lt"/>
                        <a:ea typeface="Aptos" panose="020B000402020202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541814256"/>
                  </a:ext>
                </a:extLst>
              </a:tr>
              <a:tr h="301603">
                <a:tc vMerge="1">
                  <a:txBody>
                    <a:bodyPr/>
                    <a:lstStyle/>
                    <a:p>
                      <a:endParaRPr lang="en-GB"/>
                    </a:p>
                  </a:txBody>
                  <a:tcPr/>
                </a:tc>
                <a:tc>
                  <a:txBody>
                    <a:bodyPr/>
                    <a:lstStyle/>
                    <a:p>
                      <a:pPr marL="358775" indent="0" algn="l" defTabSz="882030" rtl="0" eaLnBrk="1" latinLnBrk="0" hangingPunct="1">
                        <a:lnSpc>
                          <a:spcPct val="107000"/>
                        </a:lnSpc>
                        <a:spcAft>
                          <a:spcPts val="800"/>
                        </a:spcAft>
                        <a:buFont typeface="Arial" panose="020B0604020202020204" pitchFamily="34" charset="0"/>
                        <a:buNone/>
                      </a:pPr>
                      <a:r>
                        <a:rPr lang="en-GB" sz="1050" b="1" kern="100">
                          <a:solidFill>
                            <a:schemeClr val="tx1"/>
                          </a:solidFill>
                          <a:effectLst/>
                          <a:latin typeface="+mn-lt"/>
                          <a:ea typeface="+mn-ea"/>
                          <a:cs typeface="+mn-cs"/>
                        </a:rPr>
                        <a:t>Towards a Clean and Zero Debris Future</a:t>
                      </a:r>
                    </a:p>
                  </a:txBody>
                  <a:tcPr marL="68580" marR="68580" marT="0" marB="0" anchor="ctr">
                    <a:lnL w="381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marL="0" marR="0" lvl="0" indent="0" algn="l" defTabSz="882030" rtl="0" eaLnBrk="1" fontAlgn="auto" latinLnBrk="0" hangingPunct="1">
                        <a:lnSpc>
                          <a:spcPct val="107000"/>
                        </a:lnSpc>
                        <a:spcBef>
                          <a:spcPts val="0"/>
                        </a:spcBef>
                        <a:spcAft>
                          <a:spcPts val="800"/>
                        </a:spcAft>
                        <a:buClrTx/>
                        <a:buSzTx/>
                        <a:buFontTx/>
                        <a:buNone/>
                        <a:tabLst/>
                        <a:defRPr/>
                      </a:pPr>
                      <a:r>
                        <a:rPr lang="en-GB" sz="1050" b="0" kern="100">
                          <a:solidFill>
                            <a:schemeClr val="tx1"/>
                          </a:solidFill>
                          <a:effectLst/>
                          <a:latin typeface="+mn-lt"/>
                          <a:ea typeface="+mn-ea"/>
                          <a:cs typeface="+mn-cs"/>
                        </a:rPr>
                        <a:t>Idea submissions </a:t>
                      </a:r>
                      <a:r>
                        <a:rPr lang="en-GB" sz="1050" b="0" kern="100">
                          <a:solidFill>
                            <a:schemeClr val="tx1"/>
                          </a:solidFill>
                          <a:effectLst/>
                          <a:latin typeface="+mn-lt"/>
                          <a:ea typeface="+mn-ea"/>
                          <a:cs typeface="+mn-cs"/>
                          <a:hlinkClick r:id="rId5"/>
                        </a:rPr>
                        <a:t>here</a:t>
                      </a:r>
                      <a:r>
                        <a:rPr lang="en-GB" sz="1050" b="0" kern="100">
                          <a:solidFill>
                            <a:schemeClr val="tx1"/>
                          </a:solidFill>
                          <a:effectLst/>
                          <a:latin typeface="+mn-lt"/>
                          <a:ea typeface="+mn-ea"/>
                          <a:cs typeface="+mn-cs"/>
                        </a:rPr>
                        <a:t> on OSIP</a:t>
                      </a:r>
                    </a:p>
                  </a:txBody>
                  <a:tcPr marL="7200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marL="0" marR="0" lvl="0" indent="0" algn="ctr" defTabSz="882030" rtl="0" eaLnBrk="1" fontAlgn="auto" latinLnBrk="0" hangingPunct="1">
                        <a:lnSpc>
                          <a:spcPct val="107000"/>
                        </a:lnSpc>
                        <a:spcBef>
                          <a:spcPts val="0"/>
                        </a:spcBef>
                        <a:spcAft>
                          <a:spcPts val="800"/>
                        </a:spcAft>
                        <a:buClrTx/>
                        <a:buSzTx/>
                        <a:buFontTx/>
                        <a:buNone/>
                        <a:tabLst/>
                        <a:defRPr/>
                      </a:pPr>
                      <a:endParaRPr lang="en-GB" sz="1000" b="1" kern="100">
                        <a:solidFill>
                          <a:schemeClr val="tx1"/>
                        </a:solidFill>
                        <a:effectLst/>
                        <a:latin typeface="+mn-lt"/>
                        <a:ea typeface="+mn-ea"/>
                        <a:cs typeface="+mn-cs"/>
                      </a:endParaRPr>
                    </a:p>
                  </a:txBody>
                  <a:tcPr marL="68580" marR="6858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800"/>
                        </a:spcAft>
                        <a:buNone/>
                      </a:pPr>
                      <a:endParaRPr lang="en-GB" sz="700" u="none" kern="100">
                        <a:solidFill>
                          <a:schemeClr val="dk1"/>
                        </a:solidFill>
                        <a:effectLst/>
                        <a:latin typeface="+mj-lt"/>
                        <a:ea typeface="+mn-ea"/>
                        <a:cs typeface="+mn-cs"/>
                      </a:endParaRPr>
                    </a:p>
                  </a:txBody>
                  <a:tcPr marL="68580" marR="6858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905054067"/>
                  </a:ext>
                </a:extLst>
              </a:tr>
            </a:tbl>
          </a:graphicData>
        </a:graphic>
      </p:graphicFrame>
    </p:spTree>
    <p:extLst>
      <p:ext uri="{BB962C8B-B14F-4D97-AF65-F5344CB8AC3E}">
        <p14:creationId xmlns:p14="http://schemas.microsoft.com/office/powerpoint/2010/main" val="2376435701"/>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1BC153C-2E60-3285-6E74-87FE99A365DF}"/>
              </a:ext>
            </a:extLst>
          </p:cNvPr>
          <p:cNvSpPr>
            <a:spLocks noGrp="1"/>
          </p:cNvSpPr>
          <p:nvPr>
            <p:ph type="body" sz="quarter" idx="18"/>
          </p:nvPr>
        </p:nvSpPr>
        <p:spPr/>
        <p:txBody>
          <a:bodyPr/>
          <a:lstStyle/>
          <a:p>
            <a:r>
              <a:rPr lang="en-US" sz="3200" b="1" err="1"/>
              <a:t>Ecostars</a:t>
            </a:r>
            <a:endParaRPr lang="en-GB" sz="3200" b="1"/>
          </a:p>
        </p:txBody>
      </p:sp>
      <p:sp>
        <p:nvSpPr>
          <p:cNvPr id="4" name="Text Placeholder 3">
            <a:extLst>
              <a:ext uri="{FF2B5EF4-FFF2-40B4-BE49-F238E27FC236}">
                <a16:creationId xmlns:a16="http://schemas.microsoft.com/office/drawing/2014/main" id="{A918A72D-620D-8E1F-7DC3-C23AF74A30F9}"/>
              </a:ext>
            </a:extLst>
          </p:cNvPr>
          <p:cNvSpPr>
            <a:spLocks noGrp="1"/>
          </p:cNvSpPr>
          <p:nvPr>
            <p:ph type="body" sz="quarter" idx="14"/>
          </p:nvPr>
        </p:nvSpPr>
        <p:spPr/>
        <p:txBody>
          <a:bodyPr/>
          <a:lstStyle/>
          <a:p>
            <a:endParaRPr lang="en-GB"/>
          </a:p>
        </p:txBody>
      </p:sp>
      <p:graphicFrame>
        <p:nvGraphicFramePr>
          <p:cNvPr id="5" name="Content Placeholder 3">
            <a:extLst>
              <a:ext uri="{FF2B5EF4-FFF2-40B4-BE49-F238E27FC236}">
                <a16:creationId xmlns:a16="http://schemas.microsoft.com/office/drawing/2014/main" id="{B4793BF6-F294-069D-70E7-079E18916140}"/>
              </a:ext>
            </a:extLst>
          </p:cNvPr>
          <p:cNvGraphicFramePr>
            <a:graphicFrameLocks/>
          </p:cNvGraphicFramePr>
          <p:nvPr>
            <p:extLst>
              <p:ext uri="{D42A27DB-BD31-4B8C-83A1-F6EECF244321}">
                <p14:modId xmlns:p14="http://schemas.microsoft.com/office/powerpoint/2010/main" val="2505470495"/>
              </p:ext>
            </p:extLst>
          </p:nvPr>
        </p:nvGraphicFramePr>
        <p:xfrm>
          <a:off x="0" y="1401763"/>
          <a:ext cx="11864975" cy="19986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55F54B92-34D0-608D-9633-AA3E13C4A22E}"/>
              </a:ext>
            </a:extLst>
          </p:cNvPr>
          <p:cNvSpPr txBox="1"/>
          <p:nvPr/>
        </p:nvSpPr>
        <p:spPr>
          <a:xfrm>
            <a:off x="359426" y="1215879"/>
            <a:ext cx="1249312" cy="368325"/>
          </a:xfrm>
          <a:prstGeom prst="rect">
            <a:avLst/>
          </a:prstGeom>
          <a:noFill/>
        </p:spPr>
        <p:txBody>
          <a:bodyPr wrap="square" rtlCol="0">
            <a:spAutoFit/>
          </a:bodyPr>
          <a:lstStyle/>
          <a:p>
            <a:r>
              <a:rPr lang="en-GB" sz="1795">
                <a:solidFill>
                  <a:srgbClr val="003249"/>
                </a:solidFill>
                <a:latin typeface="Arial" panose="020B0604020202020204"/>
              </a:rPr>
              <a:t>2024</a:t>
            </a:r>
          </a:p>
        </p:txBody>
      </p:sp>
      <p:sp>
        <p:nvSpPr>
          <p:cNvPr id="7" name="TextBox 6">
            <a:extLst>
              <a:ext uri="{FF2B5EF4-FFF2-40B4-BE49-F238E27FC236}">
                <a16:creationId xmlns:a16="http://schemas.microsoft.com/office/drawing/2014/main" id="{9012254D-723A-3F5B-828C-735612ED8372}"/>
              </a:ext>
            </a:extLst>
          </p:cNvPr>
          <p:cNvSpPr txBox="1"/>
          <p:nvPr/>
        </p:nvSpPr>
        <p:spPr>
          <a:xfrm>
            <a:off x="1514265" y="1233963"/>
            <a:ext cx="1249312" cy="368325"/>
          </a:xfrm>
          <a:prstGeom prst="rect">
            <a:avLst/>
          </a:prstGeom>
          <a:noFill/>
        </p:spPr>
        <p:txBody>
          <a:bodyPr wrap="square" rtlCol="0">
            <a:spAutoFit/>
          </a:bodyPr>
          <a:lstStyle/>
          <a:p>
            <a:r>
              <a:rPr lang="en-GB" sz="1795">
                <a:solidFill>
                  <a:srgbClr val="003249"/>
                </a:solidFill>
                <a:latin typeface="Arial" panose="020B0604020202020204"/>
              </a:rPr>
              <a:t>CM 2025</a:t>
            </a:r>
          </a:p>
        </p:txBody>
      </p:sp>
      <p:sp>
        <p:nvSpPr>
          <p:cNvPr id="8" name="TextBox 7">
            <a:extLst>
              <a:ext uri="{FF2B5EF4-FFF2-40B4-BE49-F238E27FC236}">
                <a16:creationId xmlns:a16="http://schemas.microsoft.com/office/drawing/2014/main" id="{443E192F-181C-FB1B-7BE2-85FE36487EB7}"/>
              </a:ext>
            </a:extLst>
          </p:cNvPr>
          <p:cNvSpPr txBox="1"/>
          <p:nvPr/>
        </p:nvSpPr>
        <p:spPr>
          <a:xfrm>
            <a:off x="8619214" y="1238661"/>
            <a:ext cx="1249312" cy="368325"/>
          </a:xfrm>
          <a:prstGeom prst="rect">
            <a:avLst/>
          </a:prstGeom>
          <a:noFill/>
        </p:spPr>
        <p:txBody>
          <a:bodyPr wrap="square" rtlCol="0">
            <a:spAutoFit/>
          </a:bodyPr>
          <a:lstStyle/>
          <a:p>
            <a:r>
              <a:rPr lang="en-GB" sz="1795">
                <a:solidFill>
                  <a:srgbClr val="003249"/>
                </a:solidFill>
                <a:latin typeface="Arial" panose="020B0604020202020204"/>
              </a:rPr>
              <a:t>CM 2028</a:t>
            </a:r>
          </a:p>
        </p:txBody>
      </p:sp>
      <p:sp>
        <p:nvSpPr>
          <p:cNvPr id="9" name="TextBox 8">
            <a:extLst>
              <a:ext uri="{FF2B5EF4-FFF2-40B4-BE49-F238E27FC236}">
                <a16:creationId xmlns:a16="http://schemas.microsoft.com/office/drawing/2014/main" id="{78C9B363-060D-A48E-9082-729786426F09}"/>
              </a:ext>
            </a:extLst>
          </p:cNvPr>
          <p:cNvSpPr txBox="1"/>
          <p:nvPr/>
        </p:nvSpPr>
        <p:spPr>
          <a:xfrm>
            <a:off x="5183133" y="1215879"/>
            <a:ext cx="1249312" cy="368325"/>
          </a:xfrm>
          <a:prstGeom prst="rect">
            <a:avLst/>
          </a:prstGeom>
          <a:noFill/>
        </p:spPr>
        <p:txBody>
          <a:bodyPr wrap="square" rtlCol="0">
            <a:spAutoFit/>
          </a:bodyPr>
          <a:lstStyle/>
          <a:p>
            <a:r>
              <a:rPr lang="en-GB" sz="1795">
                <a:solidFill>
                  <a:srgbClr val="003249"/>
                </a:solidFill>
                <a:latin typeface="Arial" panose="020B0604020202020204"/>
              </a:rPr>
              <a:t>2027</a:t>
            </a:r>
          </a:p>
        </p:txBody>
      </p:sp>
      <p:pic>
        <p:nvPicPr>
          <p:cNvPr id="10" name="Picture 9">
            <a:extLst>
              <a:ext uri="{FF2B5EF4-FFF2-40B4-BE49-F238E27FC236}">
                <a16:creationId xmlns:a16="http://schemas.microsoft.com/office/drawing/2014/main" id="{9B9796BA-A21C-2828-40B3-999E2F4DC20F}"/>
              </a:ext>
            </a:extLst>
          </p:cNvPr>
          <p:cNvPicPr>
            <a:picLocks noChangeAspect="1"/>
          </p:cNvPicPr>
          <p:nvPr/>
        </p:nvPicPr>
        <p:blipFill>
          <a:blip r:embed="rId7"/>
          <a:srcRect t="12896"/>
          <a:stretch>
            <a:fillRect/>
          </a:stretch>
        </p:blipFill>
        <p:spPr>
          <a:xfrm>
            <a:off x="6096000" y="3400425"/>
            <a:ext cx="5808728" cy="2103245"/>
          </a:xfrm>
          <a:prstGeom prst="rect">
            <a:avLst/>
          </a:prstGeom>
        </p:spPr>
      </p:pic>
      <p:sp>
        <p:nvSpPr>
          <p:cNvPr id="11" name="TextBox 10">
            <a:extLst>
              <a:ext uri="{FF2B5EF4-FFF2-40B4-BE49-F238E27FC236}">
                <a16:creationId xmlns:a16="http://schemas.microsoft.com/office/drawing/2014/main" id="{31CC970C-7EFB-06C8-27DF-BD174FAAE3D0}"/>
              </a:ext>
            </a:extLst>
          </p:cNvPr>
          <p:cNvSpPr txBox="1"/>
          <p:nvPr/>
        </p:nvSpPr>
        <p:spPr>
          <a:xfrm>
            <a:off x="163966" y="3478941"/>
            <a:ext cx="5650787" cy="2708434"/>
          </a:xfrm>
          <a:prstGeom prst="rect">
            <a:avLst/>
          </a:prstGeom>
          <a:solidFill>
            <a:srgbClr val="003249"/>
          </a:solidFill>
        </p:spPr>
        <p:txBody>
          <a:bodyPr wrap="square">
            <a:spAutoFit/>
          </a:bodyPr>
          <a:lstStyle/>
          <a:p>
            <a:pPr marL="0" marR="0" lvl="0" indent="0" defTabSz="914400" eaLnBrk="1" fontAlgn="auto" latinLnBrk="0" hangingPunct="1">
              <a:lnSpc>
                <a:spcPct val="100000"/>
              </a:lnSpc>
              <a:spcBef>
                <a:spcPts val="1200"/>
              </a:spcBef>
              <a:spcAft>
                <a:spcPts val="0"/>
              </a:spcAft>
              <a:buClrTx/>
              <a:buSzTx/>
              <a:buFontTx/>
              <a:buNone/>
              <a:tabLst/>
              <a:defRPr/>
            </a:pPr>
            <a:r>
              <a:rPr kumimoji="0" lang="en-US" altLang="en-US" sz="1800" b="1" i="0" u="none" strike="noStrike" kern="0" cap="none" spc="0" normalizeH="0" baseline="0" noProof="0">
                <a:ln>
                  <a:noFill/>
                </a:ln>
                <a:solidFill>
                  <a:srgbClr val="FEFFFF"/>
                </a:solidFill>
                <a:effectLst/>
                <a:uLnTx/>
                <a:uFillTx/>
                <a:latin typeface="Arial" panose="020B0604020202020204"/>
              </a:rPr>
              <a:t>1) IOD of an ecodesigned platform to ensure </a:t>
            </a:r>
            <a:r>
              <a:rPr kumimoji="0" lang="en-US" altLang="en-US" sz="1800" b="0" i="0" u="none" strike="noStrike" kern="0" cap="none" spc="0" normalizeH="0" baseline="0" noProof="0">
                <a:ln>
                  <a:noFill/>
                </a:ln>
                <a:solidFill>
                  <a:srgbClr val="FEFFFF"/>
                </a:solidFill>
                <a:effectLst/>
                <a:uLnTx/>
                <a:uFillTx/>
                <a:latin typeface="Arial" panose="020B0604020202020204"/>
              </a:rPr>
              <a:t>commercial viability</a:t>
            </a:r>
            <a:r>
              <a:rPr kumimoji="0" lang="en-US" altLang="en-US" sz="1800" b="1" i="0" u="none" strike="noStrike" kern="0" cap="none" spc="0" normalizeH="0" baseline="0" noProof="0">
                <a:ln>
                  <a:noFill/>
                </a:ln>
                <a:solidFill>
                  <a:srgbClr val="FEFFFF"/>
                </a:solidFill>
                <a:effectLst/>
                <a:uLnTx/>
                <a:uFillTx/>
                <a:latin typeface="Arial" panose="020B0604020202020204"/>
              </a:rPr>
              <a:t> maximizing environmental reductions</a:t>
            </a:r>
            <a:r>
              <a:rPr kumimoji="0" lang="en-US" altLang="en-US" sz="1800" b="0" i="0" u="none" strike="noStrike" kern="0" cap="none" spc="0" normalizeH="0" baseline="0" noProof="0">
                <a:ln>
                  <a:noFill/>
                </a:ln>
                <a:solidFill>
                  <a:srgbClr val="FEFFFF"/>
                </a:solidFill>
                <a:effectLst/>
                <a:uLnTx/>
                <a:uFillTx/>
                <a:latin typeface="Arial" panose="020B0604020202020204"/>
              </a:rPr>
              <a:t> </a:t>
            </a:r>
          </a:p>
          <a:p>
            <a:pPr marL="285750" marR="0" lvl="0" indent="-285750" defTabSz="91440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altLang="en-US" sz="1600" b="1" i="0" u="none" strike="noStrike" kern="0" cap="none" spc="0" normalizeH="0" baseline="0" noProof="0">
                <a:ln>
                  <a:noFill/>
                </a:ln>
                <a:solidFill>
                  <a:srgbClr val="FEFFFF"/>
                </a:solidFill>
                <a:effectLst/>
                <a:uLnTx/>
                <a:uFillTx/>
                <a:latin typeface="Arial" panose="020B0604020202020204"/>
              </a:rPr>
              <a:t>Reduce </a:t>
            </a:r>
            <a:r>
              <a:rPr kumimoji="0" lang="en-US" altLang="en-US" sz="1600" b="0" i="0" u="none" strike="noStrike" kern="0" cap="none" spc="0" normalizeH="0" baseline="0" noProof="0">
                <a:ln>
                  <a:noFill/>
                </a:ln>
                <a:solidFill>
                  <a:srgbClr val="FEFFFF"/>
                </a:solidFill>
                <a:effectLst/>
                <a:uLnTx/>
                <a:uFillTx/>
                <a:latin typeface="Arial" panose="020B0604020202020204"/>
              </a:rPr>
              <a:t>20-40% on selected env. Indicators with </a:t>
            </a:r>
            <a:r>
              <a:rPr kumimoji="0" lang="en-US" altLang="en-US" sz="1600" b="1" i="0" u="none" strike="noStrike" kern="0" cap="none" spc="0" normalizeH="0" baseline="0" noProof="0">
                <a:ln>
                  <a:noFill/>
                </a:ln>
                <a:solidFill>
                  <a:srgbClr val="FEFFFF"/>
                </a:solidFill>
                <a:effectLst/>
                <a:uLnTx/>
                <a:uFillTx/>
                <a:latin typeface="Arial" panose="020B0604020202020204"/>
              </a:rPr>
              <a:t>similar performances </a:t>
            </a:r>
            <a:r>
              <a:rPr kumimoji="0" lang="en-US" altLang="en-US" sz="1600" b="0" i="0" u="none" strike="noStrike" kern="0" cap="none" spc="0" normalizeH="0" baseline="0" noProof="0">
                <a:ln>
                  <a:noFill/>
                </a:ln>
                <a:solidFill>
                  <a:srgbClr val="FEFFFF"/>
                </a:solidFill>
                <a:effectLst/>
                <a:uLnTx/>
                <a:uFillTx/>
                <a:latin typeface="Arial" panose="020B0604020202020204"/>
              </a:rPr>
              <a:t>to conventional platforms </a:t>
            </a:r>
            <a:r>
              <a:rPr kumimoji="0" lang="en-US" altLang="en-US" sz="1600" b="1" i="0" u="none" strike="noStrike" kern="0" cap="none" spc="0" normalizeH="0" baseline="0" noProof="0">
                <a:ln>
                  <a:noFill/>
                </a:ln>
                <a:solidFill>
                  <a:srgbClr val="FEFFFF"/>
                </a:solidFill>
                <a:effectLst/>
                <a:uLnTx/>
                <a:uFillTx/>
                <a:latin typeface="Arial" panose="020B0604020202020204"/>
              </a:rPr>
              <a:t>De-risk </a:t>
            </a:r>
            <a:r>
              <a:rPr kumimoji="0" lang="en-US" altLang="en-US" sz="1600" b="0" i="0" u="none" strike="noStrike" kern="0" cap="none" spc="0" normalizeH="0" baseline="0" noProof="0">
                <a:ln>
                  <a:noFill/>
                </a:ln>
                <a:solidFill>
                  <a:srgbClr val="FEFFFF"/>
                </a:solidFill>
                <a:effectLst/>
                <a:uLnTx/>
                <a:uFillTx/>
                <a:latin typeface="Arial" panose="020B0604020202020204"/>
              </a:rPr>
              <a:t>the use of new or </a:t>
            </a:r>
            <a:r>
              <a:rPr kumimoji="0" lang="en-US" altLang="en-US" sz="1600" b="1" i="0" u="none" strike="noStrike" kern="0" cap="none" spc="0" normalizeH="0" baseline="0" noProof="0">
                <a:ln>
                  <a:noFill/>
                </a:ln>
                <a:solidFill>
                  <a:srgbClr val="FEFFFF"/>
                </a:solidFill>
                <a:effectLst/>
                <a:uLnTx/>
                <a:uFillTx/>
                <a:latin typeface="Arial" panose="020B0604020202020204"/>
              </a:rPr>
              <a:t>ecodesign</a:t>
            </a:r>
            <a:r>
              <a:rPr kumimoji="0" lang="en-US" altLang="en-US" sz="1600" b="0" i="0" u="none" strike="noStrike" kern="0" cap="none" spc="0" normalizeH="0" baseline="0" noProof="0">
                <a:ln>
                  <a:noFill/>
                </a:ln>
                <a:solidFill>
                  <a:srgbClr val="FEFFFF"/>
                </a:solidFill>
                <a:effectLst/>
                <a:uLnTx/>
                <a:uFillTx/>
                <a:latin typeface="Arial" panose="020B0604020202020204"/>
              </a:rPr>
              <a:t>ed equipment, manufacturing, and testing techniques. </a:t>
            </a:r>
          </a:p>
          <a:p>
            <a:pPr marL="285750" marR="0" lvl="0" indent="-285750" defTabSz="91440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altLang="en-US" sz="1600" b="1" i="0" u="none" strike="noStrike" kern="0" cap="none" spc="0" normalizeH="0" baseline="0" noProof="0">
                <a:ln>
                  <a:noFill/>
                </a:ln>
                <a:solidFill>
                  <a:srgbClr val="FEFFFF"/>
                </a:solidFill>
                <a:effectLst/>
                <a:uLnTx/>
                <a:uFillTx/>
                <a:latin typeface="Arial" panose="020B0604020202020204"/>
              </a:rPr>
              <a:t>Reduce programmatic risks </a:t>
            </a:r>
            <a:r>
              <a:rPr kumimoji="0" lang="en-US" altLang="en-US" sz="1600" b="0" i="0" u="none" strike="noStrike" kern="0" cap="none" spc="0" normalizeH="0" baseline="0" noProof="0">
                <a:ln>
                  <a:noFill/>
                </a:ln>
                <a:solidFill>
                  <a:srgbClr val="FEFFFF"/>
                </a:solidFill>
                <a:effectLst/>
                <a:uLnTx/>
                <a:uFillTx/>
                <a:latin typeface="Arial" panose="020B0604020202020204"/>
              </a:rPr>
              <a:t>from changes in environmental regulations.</a:t>
            </a:r>
          </a:p>
        </p:txBody>
      </p:sp>
      <p:sp>
        <p:nvSpPr>
          <p:cNvPr id="12" name="TextBox 11">
            <a:extLst>
              <a:ext uri="{FF2B5EF4-FFF2-40B4-BE49-F238E27FC236}">
                <a16:creationId xmlns:a16="http://schemas.microsoft.com/office/drawing/2014/main" id="{D263546E-BF13-CC90-667F-25E127306EB5}"/>
              </a:ext>
            </a:extLst>
          </p:cNvPr>
          <p:cNvSpPr txBox="1"/>
          <p:nvPr/>
        </p:nvSpPr>
        <p:spPr>
          <a:xfrm>
            <a:off x="6096000" y="5777573"/>
            <a:ext cx="5650787" cy="369332"/>
          </a:xfrm>
          <a:prstGeom prst="rect">
            <a:avLst/>
          </a:prstGeom>
          <a:solidFill>
            <a:srgbClr val="003249"/>
          </a:solidFill>
        </p:spPr>
        <p:txBody>
          <a:bodyPr wrap="square">
            <a:spAutoFit/>
          </a:bodyPr>
          <a:lstStyle/>
          <a:p>
            <a:pPr marL="0" marR="0" lvl="0" indent="0" defTabSz="914400" eaLnBrk="1" fontAlgn="auto" latinLnBrk="0" hangingPunct="1">
              <a:lnSpc>
                <a:spcPct val="100000"/>
              </a:lnSpc>
              <a:spcBef>
                <a:spcPts val="1200"/>
              </a:spcBef>
              <a:spcAft>
                <a:spcPts val="0"/>
              </a:spcAft>
              <a:buClrTx/>
              <a:buSzTx/>
              <a:buFontTx/>
              <a:buNone/>
              <a:tabLst/>
              <a:defRPr/>
            </a:pPr>
            <a:r>
              <a:rPr kumimoji="0" lang="en-US" altLang="en-US" sz="1800" b="1" i="0" u="none" strike="noStrike" kern="0" cap="none" spc="0" normalizeH="0" baseline="0" noProof="0">
                <a:ln>
                  <a:noFill/>
                </a:ln>
                <a:solidFill>
                  <a:srgbClr val="FEFFFF"/>
                </a:solidFill>
                <a:effectLst/>
                <a:uLnTx/>
                <a:uFillTx/>
                <a:latin typeface="Arial" panose="020B0604020202020204"/>
              </a:rPr>
              <a:t>2) Comply with Zero Debris 2030 objectives</a:t>
            </a:r>
          </a:p>
        </p:txBody>
      </p:sp>
      <p:sp>
        <p:nvSpPr>
          <p:cNvPr id="13" name="TextBox 12">
            <a:extLst>
              <a:ext uri="{FF2B5EF4-FFF2-40B4-BE49-F238E27FC236}">
                <a16:creationId xmlns:a16="http://schemas.microsoft.com/office/drawing/2014/main" id="{394200C1-5B27-1493-74C1-30E4045A63B0}"/>
              </a:ext>
            </a:extLst>
          </p:cNvPr>
          <p:cNvSpPr txBox="1"/>
          <p:nvPr/>
        </p:nvSpPr>
        <p:spPr>
          <a:xfrm>
            <a:off x="9793711" y="360168"/>
            <a:ext cx="2323474" cy="1200329"/>
          </a:xfrm>
          <a:prstGeom prst="rect">
            <a:avLst/>
          </a:prstGeom>
          <a:solidFill>
            <a:srgbClr val="003247"/>
          </a:solidFill>
        </p:spPr>
        <p:txBody>
          <a:bodyPr wrap="square" rtlCol="0">
            <a:spAutoFit/>
          </a:bodyPr>
          <a:lstStyle/>
          <a:p>
            <a:r>
              <a:rPr lang="en-US">
                <a:solidFill>
                  <a:srgbClr val="FEFFFF"/>
                </a:solidFill>
                <a:latin typeface="Arial" panose="020B0604020202020204"/>
              </a:rPr>
              <a:t>Phase 0 results from Indra presented by M. Zarco. </a:t>
            </a:r>
          </a:p>
          <a:p>
            <a:r>
              <a:rPr lang="en-US">
                <a:solidFill>
                  <a:srgbClr val="FEFFFF"/>
                </a:solidFill>
                <a:latin typeface="Arial" panose="020B0604020202020204"/>
              </a:rPr>
              <a:t>Wed 1</a:t>
            </a:r>
            <a:r>
              <a:rPr lang="en-US" baseline="30000">
                <a:solidFill>
                  <a:srgbClr val="FEFFFF"/>
                </a:solidFill>
                <a:latin typeface="Arial" panose="020B0604020202020204"/>
              </a:rPr>
              <a:t>st</a:t>
            </a:r>
            <a:r>
              <a:rPr lang="en-US">
                <a:solidFill>
                  <a:srgbClr val="FEFFFF"/>
                </a:solidFill>
                <a:latin typeface="Arial" panose="020B0604020202020204"/>
              </a:rPr>
              <a:t> July</a:t>
            </a:r>
            <a:endParaRPr lang="en-GB">
              <a:solidFill>
                <a:srgbClr val="FEFFFF"/>
              </a:solidFill>
              <a:latin typeface="Arial" panose="020B0604020202020204"/>
            </a:endParaRPr>
          </a:p>
        </p:txBody>
      </p:sp>
      <p:sp>
        <p:nvSpPr>
          <p:cNvPr id="2" name="TextBox 1">
            <a:extLst>
              <a:ext uri="{FF2B5EF4-FFF2-40B4-BE49-F238E27FC236}">
                <a16:creationId xmlns:a16="http://schemas.microsoft.com/office/drawing/2014/main" id="{A2A93C73-8788-D8B4-DAC1-1A0F388D6B0B}"/>
              </a:ext>
            </a:extLst>
          </p:cNvPr>
          <p:cNvSpPr txBox="1"/>
          <p:nvPr/>
        </p:nvSpPr>
        <p:spPr>
          <a:xfrm>
            <a:off x="6403192" y="360167"/>
            <a:ext cx="2323474" cy="646331"/>
          </a:xfrm>
          <a:prstGeom prst="rect">
            <a:avLst/>
          </a:prstGeom>
          <a:solidFill>
            <a:srgbClr val="003247"/>
          </a:solidFill>
        </p:spPr>
        <p:txBody>
          <a:bodyPr wrap="square" rtlCol="0">
            <a:spAutoFit/>
          </a:bodyPr>
          <a:lstStyle/>
          <a:p>
            <a:r>
              <a:rPr lang="en-US">
                <a:solidFill>
                  <a:srgbClr val="FEFFFF"/>
                </a:solidFill>
                <a:latin typeface="Arial" panose="020B0604020202020204"/>
              </a:rPr>
              <a:t>Phase 1 ITT expected in Q3 26</a:t>
            </a:r>
            <a:endParaRPr lang="en-GB">
              <a:solidFill>
                <a:srgbClr val="FEFFFF"/>
              </a:solidFill>
              <a:latin typeface="Arial" panose="020B0604020202020204"/>
            </a:endParaRPr>
          </a:p>
        </p:txBody>
      </p:sp>
    </p:spTree>
    <p:extLst>
      <p:ext uri="{BB962C8B-B14F-4D97-AF65-F5344CB8AC3E}">
        <p14:creationId xmlns:p14="http://schemas.microsoft.com/office/powerpoint/2010/main" val="3975166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F719493-60ED-2A01-6CCF-D13CC8A23F16}"/>
              </a:ext>
            </a:extLst>
          </p:cNvPr>
          <p:cNvSpPr>
            <a:spLocks noGrp="1"/>
          </p:cNvSpPr>
          <p:nvPr>
            <p:ph type="body" sz="quarter" idx="18"/>
          </p:nvPr>
        </p:nvSpPr>
        <p:spPr/>
        <p:txBody>
          <a:bodyPr/>
          <a:lstStyle/>
          <a:p>
            <a:r>
              <a:rPr lang="en-US" sz="3200" b="1">
                <a:latin typeface="Arial"/>
                <a:cs typeface="Arial"/>
              </a:rPr>
              <a:t>ESA Ecodesign Center of Excellence - ESA </a:t>
            </a:r>
            <a:endParaRPr lang="en-GB" sz="3200" b="1"/>
          </a:p>
        </p:txBody>
      </p:sp>
      <p:sp>
        <p:nvSpPr>
          <p:cNvPr id="4" name="Text Placeholder 3">
            <a:extLst>
              <a:ext uri="{FF2B5EF4-FFF2-40B4-BE49-F238E27FC236}">
                <a16:creationId xmlns:a16="http://schemas.microsoft.com/office/drawing/2014/main" id="{86C19E9C-8ED6-988F-F9AD-BFC59DEE0A97}"/>
              </a:ext>
            </a:extLst>
          </p:cNvPr>
          <p:cNvSpPr>
            <a:spLocks noGrp="1"/>
          </p:cNvSpPr>
          <p:nvPr>
            <p:ph type="body" sz="quarter" idx="14"/>
          </p:nvPr>
        </p:nvSpPr>
        <p:spPr/>
        <p:txBody>
          <a:bodyPr/>
          <a:lstStyle/>
          <a:p>
            <a:endParaRPr lang="en-GB"/>
          </a:p>
        </p:txBody>
      </p:sp>
      <p:sp>
        <p:nvSpPr>
          <p:cNvPr id="5" name="Content Placeholder 2">
            <a:extLst>
              <a:ext uri="{FF2B5EF4-FFF2-40B4-BE49-F238E27FC236}">
                <a16:creationId xmlns:a16="http://schemas.microsoft.com/office/drawing/2014/main" id="{534B43D0-B929-A221-1774-FBB3A5519FC7}"/>
              </a:ext>
            </a:extLst>
          </p:cNvPr>
          <p:cNvSpPr txBox="1">
            <a:spLocks/>
          </p:cNvSpPr>
          <p:nvPr/>
        </p:nvSpPr>
        <p:spPr>
          <a:xfrm>
            <a:off x="220831" y="1241427"/>
            <a:ext cx="10631791" cy="5168897"/>
          </a:xfrm>
          <a:prstGeom prst="rect">
            <a:avLst/>
          </a:prstGeom>
        </p:spPr>
        <p:txBody>
          <a:bodyPr/>
          <a:lstStyle>
            <a:lvl1pPr marL="341974" indent="-341974" algn="l" rtl="0" eaLnBrk="1" fontAlgn="base" hangingPunct="1">
              <a:lnSpc>
                <a:spcPct val="119000"/>
              </a:lnSpc>
              <a:spcBef>
                <a:spcPct val="20000"/>
              </a:spcBef>
              <a:spcAft>
                <a:spcPct val="0"/>
              </a:spcAft>
              <a:buClr>
                <a:schemeClr val="accent1"/>
              </a:buClr>
              <a:buFont typeface="Verdana" charset="0"/>
              <a:buNone/>
              <a:defRPr sz="1795">
                <a:solidFill>
                  <a:srgbClr val="8096A6"/>
                </a:solidFill>
                <a:latin typeface="+mn-lt"/>
                <a:ea typeface="MS PGothic" pitchFamily="34" charset="-128"/>
                <a:cs typeface="Arial" charset="0"/>
              </a:defRPr>
            </a:lvl1pPr>
            <a:lvl2pPr marL="805856" indent="-349891" algn="l" rtl="0" eaLnBrk="1" fontAlgn="base" hangingPunct="1">
              <a:lnSpc>
                <a:spcPct val="119000"/>
              </a:lnSpc>
              <a:spcBef>
                <a:spcPct val="20000"/>
              </a:spcBef>
              <a:spcAft>
                <a:spcPct val="0"/>
              </a:spcAft>
              <a:buClr>
                <a:schemeClr val="accent1"/>
              </a:buClr>
              <a:buFont typeface="+mj-lt" charset="0"/>
              <a:buNone/>
              <a:defRPr sz="1795">
                <a:solidFill>
                  <a:srgbClr val="8096A6"/>
                </a:solidFill>
                <a:latin typeface="+mn-lt"/>
                <a:ea typeface="MS PGothic" pitchFamily="34" charset="-128"/>
                <a:cs typeface="Arial" charset="0"/>
              </a:defRPr>
            </a:lvl2pPr>
            <a:lvl3pPr marL="1402727" indent="-490796" algn="l" rtl="0" eaLnBrk="1" fontAlgn="base" hangingPunct="1">
              <a:lnSpc>
                <a:spcPct val="119000"/>
              </a:lnSpc>
              <a:spcBef>
                <a:spcPct val="20000"/>
              </a:spcBef>
              <a:spcAft>
                <a:spcPct val="0"/>
              </a:spcAft>
              <a:buClr>
                <a:schemeClr val="accent1"/>
              </a:buClr>
              <a:buFont typeface="+mj-lt" charset="0"/>
              <a:buNone/>
              <a:defRPr sz="1795">
                <a:solidFill>
                  <a:srgbClr val="8096A6"/>
                </a:solidFill>
                <a:latin typeface="+mn-lt"/>
                <a:ea typeface="MS PGothic" pitchFamily="34" charset="-128"/>
                <a:cs typeface="Arial" charset="0"/>
              </a:defRPr>
            </a:lvl3pPr>
            <a:lvl4pPr marL="1999599" indent="-631703" algn="l" rtl="0" eaLnBrk="1" fontAlgn="base" hangingPunct="1">
              <a:lnSpc>
                <a:spcPct val="119000"/>
              </a:lnSpc>
              <a:spcBef>
                <a:spcPct val="20000"/>
              </a:spcBef>
              <a:spcAft>
                <a:spcPct val="0"/>
              </a:spcAft>
              <a:buClr>
                <a:schemeClr val="accent1"/>
              </a:buClr>
              <a:buFont typeface="+mj-lt" charset="0"/>
              <a:buNone/>
              <a:defRPr sz="1795">
                <a:solidFill>
                  <a:srgbClr val="8096A6"/>
                </a:solidFill>
                <a:latin typeface="+mn-lt"/>
                <a:ea typeface="MS PGothic" pitchFamily="34" charset="-128"/>
                <a:cs typeface="Arial" charset="0"/>
              </a:defRPr>
            </a:lvl4pPr>
            <a:lvl5pPr marL="2596471" indent="-772608" algn="l" rtl="0" eaLnBrk="1" fontAlgn="base" hangingPunct="1">
              <a:lnSpc>
                <a:spcPct val="119000"/>
              </a:lnSpc>
              <a:spcBef>
                <a:spcPct val="20000"/>
              </a:spcBef>
              <a:spcAft>
                <a:spcPct val="0"/>
              </a:spcAft>
              <a:buClr>
                <a:schemeClr val="accent1"/>
              </a:buClr>
              <a:buFont typeface="+mj-lt" charset="0"/>
              <a:buNone/>
              <a:defRPr sz="1795">
                <a:solidFill>
                  <a:srgbClr val="8096A6"/>
                </a:solidFill>
                <a:latin typeface="+mn-lt"/>
                <a:ea typeface="MS PGothic" pitchFamily="34" charset="-128"/>
                <a:cs typeface="Arial" charset="0"/>
              </a:defRPr>
            </a:lvl5pPr>
            <a:lvl6pPr marL="3470405" indent="-41796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6pPr>
            <a:lvl7pPr marL="3926370" indent="-41796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7pPr>
            <a:lvl8pPr marL="4382336" indent="-41796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8pPr>
            <a:lvl9pPr marL="4838301" indent="-41796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9pPr>
          </a:lstStyle>
          <a:p>
            <a:pPr marL="341974" marR="0" lvl="0" indent="-341974" algn="l" defTabSz="914400" rtl="0" eaLnBrk="1" fontAlgn="base" latinLnBrk="0" hangingPunct="1">
              <a:lnSpc>
                <a:spcPct val="119000"/>
              </a:lnSpc>
              <a:spcBef>
                <a:spcPct val="20000"/>
              </a:spcBef>
              <a:spcAft>
                <a:spcPct val="0"/>
              </a:spcAft>
              <a:buClr>
                <a:srgbClr val="00AE9C"/>
              </a:buClr>
              <a:buSzTx/>
              <a:buFont typeface="Verdana" charset="0"/>
              <a:buNone/>
              <a:tabLst/>
              <a:defRPr/>
            </a:pPr>
            <a:r>
              <a:rPr kumimoji="0" lang="en-US" sz="1795" b="0" i="0" u="none" strike="noStrike" kern="0" cap="none" spc="0" normalizeH="0" baseline="0" noProof="0">
                <a:ln>
                  <a:noFill/>
                </a:ln>
                <a:solidFill>
                  <a:srgbClr val="003249"/>
                </a:solidFill>
                <a:effectLst/>
                <a:uLnTx/>
                <a:uFillTx/>
                <a:latin typeface="Arial"/>
                <a:ea typeface="MS PGothic"/>
                <a:cs typeface="Arial"/>
              </a:rPr>
              <a:t>Started in 2025, initiative supported by the Spanish Space Agency (AEE)</a:t>
            </a:r>
            <a:endParaRPr kumimoji="0" lang="en-US" sz="1795" b="0" i="0" u="none" strike="noStrike" kern="0" cap="none" spc="0" normalizeH="0" baseline="0" noProof="0">
              <a:ln>
                <a:noFill/>
              </a:ln>
              <a:solidFill>
                <a:srgbClr val="003249"/>
              </a:solidFill>
              <a:effectLst/>
              <a:uLnTx/>
              <a:uFillTx/>
              <a:latin typeface="Arial" panose="020B0604020202020204"/>
              <a:ea typeface="MS PGothic" pitchFamily="34" charset="-128"/>
              <a:cs typeface="Arial" charset="0"/>
            </a:endParaRPr>
          </a:p>
          <a:p>
            <a:pPr marL="341974" marR="0" lvl="0" indent="-341974" algn="l" defTabSz="914400" rtl="0" eaLnBrk="1" fontAlgn="base" latinLnBrk="0" hangingPunct="1">
              <a:lnSpc>
                <a:spcPct val="119000"/>
              </a:lnSpc>
              <a:spcBef>
                <a:spcPct val="20000"/>
              </a:spcBef>
              <a:spcAft>
                <a:spcPct val="0"/>
              </a:spcAft>
              <a:buClr>
                <a:srgbClr val="00AE9C"/>
              </a:buClr>
              <a:buSzTx/>
              <a:buFont typeface="Verdana" charset="0"/>
              <a:buNone/>
              <a:tabLst/>
              <a:defRPr/>
            </a:pPr>
            <a:r>
              <a:rPr kumimoji="0" lang="en-US" sz="1795" b="1" i="0" u="none" strike="noStrike" kern="0" cap="none" spc="0" normalizeH="0" baseline="0" noProof="0">
                <a:ln>
                  <a:noFill/>
                </a:ln>
                <a:solidFill>
                  <a:srgbClr val="003249"/>
                </a:solidFill>
                <a:effectLst/>
                <a:uLnTx/>
                <a:uFillTx/>
                <a:latin typeface="Arial"/>
                <a:ea typeface="MS PGothic"/>
                <a:cs typeface="Arial"/>
              </a:rPr>
              <a:t>Sustainability </a:t>
            </a:r>
            <a:r>
              <a:rPr kumimoji="0" lang="en-US" sz="1795" b="0" i="0" u="none" strike="noStrike" kern="0" cap="none" spc="0" normalizeH="0" baseline="0" noProof="0">
                <a:ln>
                  <a:noFill/>
                </a:ln>
                <a:solidFill>
                  <a:srgbClr val="003249"/>
                </a:solidFill>
                <a:effectLst/>
                <a:uLnTx/>
                <a:uFillTx/>
                <a:latin typeface="Arial"/>
                <a:ea typeface="MS PGothic"/>
                <a:cs typeface="Arial"/>
              </a:rPr>
              <a:t>is one of the pillars of the European space sector industrial strategy</a:t>
            </a:r>
            <a:endParaRPr kumimoji="0" lang="en-US" sz="1795" b="0" i="0" u="none" strike="noStrike" kern="0" cap="none" spc="0" normalizeH="0" baseline="0" noProof="0">
              <a:ln>
                <a:noFill/>
              </a:ln>
              <a:solidFill>
                <a:srgbClr val="003249"/>
              </a:solidFill>
              <a:effectLst/>
              <a:uLnTx/>
              <a:uFillTx/>
              <a:latin typeface="Arial" panose="020B0604020202020204"/>
              <a:ea typeface="MS PGothic" pitchFamily="34" charset="-128"/>
              <a:cs typeface="Arial" charset="0"/>
            </a:endParaRPr>
          </a:p>
          <a:p>
            <a:pPr marL="341974" marR="0" lvl="0" indent="-341974" algn="l" defTabSz="914400" rtl="0" eaLnBrk="1" fontAlgn="base" latinLnBrk="0" hangingPunct="1">
              <a:lnSpc>
                <a:spcPct val="119000"/>
              </a:lnSpc>
              <a:spcBef>
                <a:spcPct val="20000"/>
              </a:spcBef>
              <a:spcAft>
                <a:spcPct val="0"/>
              </a:spcAft>
              <a:buClr>
                <a:srgbClr val="00AE9C"/>
              </a:buClr>
              <a:buSzTx/>
              <a:buFont typeface="Verdana" charset="0"/>
              <a:buNone/>
              <a:tabLst/>
              <a:defRPr/>
            </a:pPr>
            <a:endParaRPr kumimoji="0" lang="en-US" sz="1795" b="0" i="0" u="none" strike="noStrike" kern="0" cap="none" spc="0" normalizeH="0" baseline="0" noProof="0">
              <a:ln>
                <a:noFill/>
              </a:ln>
              <a:solidFill>
                <a:srgbClr val="003249"/>
              </a:solidFill>
              <a:effectLst/>
              <a:uLnTx/>
              <a:uFillTx/>
              <a:latin typeface="Arial" panose="020B0604020202020204"/>
              <a:ea typeface="MS PGothic" pitchFamily="34" charset="-128"/>
              <a:cs typeface="Arial" charset="0"/>
            </a:endParaRPr>
          </a:p>
          <a:p>
            <a:pPr marL="284978" marR="0" lvl="0" indent="-284978" algn="l" defTabSz="914400" rtl="0" eaLnBrk="1" fontAlgn="base" latinLnBrk="0" hangingPunct="1">
              <a:lnSpc>
                <a:spcPct val="119000"/>
              </a:lnSpc>
              <a:spcBef>
                <a:spcPct val="20000"/>
              </a:spcBef>
              <a:spcAft>
                <a:spcPct val="0"/>
              </a:spcAft>
              <a:buClr>
                <a:srgbClr val="00AE9C"/>
              </a:buClr>
              <a:buSzTx/>
              <a:buFontTx/>
              <a:buChar char="-"/>
              <a:tabLst/>
              <a:defRPr/>
            </a:pPr>
            <a:endParaRPr kumimoji="0" lang="en-US" sz="1795" b="0" i="0" u="none" strike="noStrike" kern="0" cap="none" spc="0" normalizeH="0" baseline="0" noProof="0">
              <a:ln>
                <a:noFill/>
              </a:ln>
              <a:solidFill>
                <a:srgbClr val="003249"/>
              </a:solidFill>
              <a:effectLst/>
              <a:uLnTx/>
              <a:uFillTx/>
              <a:latin typeface="Arial" panose="020B0604020202020204"/>
              <a:ea typeface="MS PGothic" pitchFamily="34" charset="-128"/>
              <a:cs typeface="Arial" charset="0"/>
            </a:endParaRPr>
          </a:p>
          <a:p>
            <a:pPr marL="284978" marR="0" lvl="0" indent="-284978" algn="l" defTabSz="914400" rtl="0" eaLnBrk="1" fontAlgn="base" latinLnBrk="0" hangingPunct="1">
              <a:lnSpc>
                <a:spcPct val="119000"/>
              </a:lnSpc>
              <a:spcBef>
                <a:spcPct val="20000"/>
              </a:spcBef>
              <a:spcAft>
                <a:spcPct val="0"/>
              </a:spcAft>
              <a:buClr>
                <a:srgbClr val="00AE9C"/>
              </a:buClr>
              <a:buSzTx/>
              <a:buFontTx/>
              <a:buChar char="-"/>
              <a:tabLst/>
              <a:defRPr/>
            </a:pPr>
            <a:endParaRPr kumimoji="0" lang="en-GB" sz="1795" b="0" i="0" u="none" strike="noStrike" kern="0" cap="none" spc="0" normalizeH="0" baseline="0" noProof="0">
              <a:ln>
                <a:noFill/>
              </a:ln>
              <a:solidFill>
                <a:srgbClr val="003249"/>
              </a:solidFill>
              <a:effectLst/>
              <a:uLnTx/>
              <a:uFillTx/>
              <a:latin typeface="Arial" panose="020B0604020202020204"/>
              <a:ea typeface="MS PGothic" pitchFamily="34" charset="-128"/>
              <a:cs typeface="Arial" charset="0"/>
            </a:endParaRPr>
          </a:p>
        </p:txBody>
      </p:sp>
      <p:pic>
        <p:nvPicPr>
          <p:cNvPr id="6" name="Picture 2" descr="ESA - Overview">
            <a:extLst>
              <a:ext uri="{FF2B5EF4-FFF2-40B4-BE49-F238E27FC236}">
                <a16:creationId xmlns:a16="http://schemas.microsoft.com/office/drawing/2014/main" id="{0D02008D-111F-F69F-266D-522EDD983E7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06151" y="2785551"/>
            <a:ext cx="3650159" cy="242595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35BB0E3-5CD3-71C6-6C56-4FF41A5D2B87}"/>
              </a:ext>
            </a:extLst>
          </p:cNvPr>
          <p:cNvSpPr txBox="1"/>
          <p:nvPr/>
        </p:nvSpPr>
        <p:spPr>
          <a:xfrm>
            <a:off x="8204870" y="5361721"/>
            <a:ext cx="2791986" cy="583180"/>
          </a:xfrm>
          <a:prstGeom prst="rect">
            <a:avLst/>
          </a:prstGeom>
          <a:solidFill>
            <a:srgbClr val="FEFFFF"/>
          </a:solidFill>
          <a:ln w="25400" cap="flat" cmpd="sng" algn="ctr">
            <a:solidFill>
              <a:srgbClr val="003249"/>
            </a:solidFill>
            <a:prstDash val="solid"/>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596" b="1" i="0" u="none" strike="noStrike" kern="0" cap="none" spc="0" normalizeH="0" baseline="0" noProof="0">
                <a:ln>
                  <a:noFill/>
                </a:ln>
                <a:solidFill>
                  <a:srgbClr val="003249"/>
                </a:solidFill>
                <a:effectLst/>
                <a:uLnTx/>
                <a:uFillTx/>
                <a:latin typeface="Arial" panose="020B0604020202020204" pitchFamily="34" charset="0"/>
                <a:ea typeface="MS PGothic" pitchFamily="34" charset="-128"/>
                <a:cs typeface="Arial" panose="020B0604020202020204" pitchFamily="34" charset="0"/>
              </a:rPr>
              <a:t>ESAC – European Space Agency – Madrid - Spain</a:t>
            </a:r>
          </a:p>
        </p:txBody>
      </p:sp>
      <p:sp>
        <p:nvSpPr>
          <p:cNvPr id="8" name="TextBox 7">
            <a:extLst>
              <a:ext uri="{FF2B5EF4-FFF2-40B4-BE49-F238E27FC236}">
                <a16:creationId xmlns:a16="http://schemas.microsoft.com/office/drawing/2014/main" id="{496608D5-037F-DE03-B038-299FC263F9DD}"/>
              </a:ext>
            </a:extLst>
          </p:cNvPr>
          <p:cNvSpPr txBox="1"/>
          <p:nvPr/>
        </p:nvSpPr>
        <p:spPr>
          <a:xfrm>
            <a:off x="428461" y="2425016"/>
            <a:ext cx="7377689" cy="3642023"/>
          </a:xfrm>
          <a:prstGeom prst="rect">
            <a:avLst/>
          </a:prstGeom>
          <a:noFill/>
        </p:spPr>
        <p:txBody>
          <a:bodyPr wrap="square">
            <a:spAutoFit/>
          </a:bodyPr>
          <a:lstStyle/>
          <a:p>
            <a:r>
              <a:rPr lang="en-US" b="1" u="sng">
                <a:solidFill>
                  <a:srgbClr val="003249"/>
                </a:solidFill>
                <a:latin typeface="Arial" panose="020B0604020202020204"/>
              </a:rPr>
              <a:t>Main activities: </a:t>
            </a:r>
          </a:p>
          <a:p>
            <a:pPr marL="284978" indent="-284978">
              <a:lnSpc>
                <a:spcPct val="150000"/>
              </a:lnSpc>
              <a:buFont typeface="Arial"/>
              <a:buChar char="•"/>
            </a:pPr>
            <a:r>
              <a:rPr lang="en-US">
                <a:solidFill>
                  <a:srgbClr val="003249"/>
                </a:solidFill>
                <a:latin typeface="Arial"/>
                <a:ea typeface="MS PGothic"/>
                <a:cs typeface="Arial"/>
              </a:rPr>
              <a:t>Support to industry in the development of Ecodesign solutions and identification of hotspots </a:t>
            </a:r>
          </a:p>
          <a:p>
            <a:pPr marL="284978" indent="-284978">
              <a:lnSpc>
                <a:spcPct val="150000"/>
              </a:lnSpc>
              <a:buFont typeface="Arial"/>
              <a:buChar char="•"/>
            </a:pPr>
            <a:r>
              <a:rPr lang="en-US">
                <a:solidFill>
                  <a:srgbClr val="003249"/>
                </a:solidFill>
                <a:latin typeface="Arial"/>
                <a:ea typeface="MS PGothic"/>
                <a:cs typeface="Arial"/>
              </a:rPr>
              <a:t>Derisk and support to industry to comply with National and European level environmental regulation (e.g. EU SA)</a:t>
            </a:r>
            <a:endParaRPr lang="en-US" altLang="en-US">
              <a:solidFill>
                <a:srgbClr val="003249"/>
              </a:solidFill>
              <a:latin typeface="Arial"/>
              <a:ea typeface="MS PGothic"/>
              <a:cs typeface="Arial"/>
            </a:endParaRPr>
          </a:p>
          <a:p>
            <a:pPr marL="284978" indent="-284978">
              <a:lnSpc>
                <a:spcPct val="150000"/>
              </a:lnSpc>
              <a:buFont typeface="Arial"/>
              <a:buChar char="•"/>
            </a:pPr>
            <a:r>
              <a:rPr lang="en-US" altLang="en-US">
                <a:solidFill>
                  <a:srgbClr val="003249"/>
                </a:solidFill>
                <a:latin typeface="Arial"/>
                <a:ea typeface="MS PGothic"/>
                <a:cs typeface="Arial"/>
              </a:rPr>
              <a:t>Develop and Host ESA LCA &amp; Ecodesign toolkit &amp; database </a:t>
            </a:r>
            <a:endParaRPr lang="en-US" altLang="en-US">
              <a:solidFill>
                <a:srgbClr val="003249"/>
              </a:solidFill>
              <a:latin typeface="Arial" panose="020B0604020202020204"/>
            </a:endParaRPr>
          </a:p>
          <a:p>
            <a:pPr marL="284978" indent="-284978">
              <a:lnSpc>
                <a:spcPct val="150000"/>
              </a:lnSpc>
              <a:buFont typeface="Arial"/>
              <a:buChar char="•"/>
            </a:pPr>
            <a:r>
              <a:rPr lang="en-US" altLang="en-US">
                <a:solidFill>
                  <a:srgbClr val="003249"/>
                </a:solidFill>
                <a:latin typeface="Arial"/>
                <a:ea typeface="MS PGothic"/>
                <a:cs typeface="Arial"/>
              </a:rPr>
              <a:t>Development of generic datasets &amp; validation of suppliers' datasets</a:t>
            </a:r>
          </a:p>
          <a:p>
            <a:pPr marL="284978" indent="-284978">
              <a:lnSpc>
                <a:spcPct val="150000"/>
              </a:lnSpc>
              <a:buFont typeface="Arial"/>
              <a:buChar char="•"/>
            </a:pPr>
            <a:r>
              <a:rPr lang="en-US" altLang="en-US">
                <a:solidFill>
                  <a:srgbClr val="003249"/>
                </a:solidFill>
                <a:latin typeface="Arial"/>
                <a:ea typeface="MS PGothic"/>
                <a:cs typeface="Arial"/>
              </a:rPr>
              <a:t>Capacity building and training on LCA &amp; Ecodesign across European space sector</a:t>
            </a:r>
          </a:p>
        </p:txBody>
      </p:sp>
      <p:pic>
        <p:nvPicPr>
          <p:cNvPr id="9" name="Imagen" descr="Imagen">
            <a:extLst>
              <a:ext uri="{FF2B5EF4-FFF2-40B4-BE49-F238E27FC236}">
                <a16:creationId xmlns:a16="http://schemas.microsoft.com/office/drawing/2014/main" id="{3AD03AAD-5BF8-E5CB-AB28-4807C7B8DB3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277751" y="627787"/>
            <a:ext cx="1238596" cy="415480"/>
          </a:xfrm>
          <a:prstGeom prst="rect">
            <a:avLst/>
          </a:prstGeom>
          <a:ln w="12700">
            <a:miter lim="400000"/>
          </a:ln>
        </p:spPr>
      </p:pic>
      <p:pic>
        <p:nvPicPr>
          <p:cNvPr id="10" name="Picture 9">
            <a:extLst>
              <a:ext uri="{FF2B5EF4-FFF2-40B4-BE49-F238E27FC236}">
                <a16:creationId xmlns:a16="http://schemas.microsoft.com/office/drawing/2014/main" id="{CABF808F-C394-642B-C9D9-BB4E216B102C}"/>
              </a:ext>
            </a:extLst>
          </p:cNvPr>
          <p:cNvPicPr/>
          <p:nvPr/>
        </p:nvPicPr>
        <p:blipFill>
          <a:blip r:embed="rId4"/>
          <a:stretch>
            <a:fillRect/>
          </a:stretch>
        </p:blipFill>
        <p:spPr>
          <a:xfrm>
            <a:off x="10622425" y="606364"/>
            <a:ext cx="1016739" cy="367865"/>
          </a:xfrm>
          <a:prstGeom prst="rect">
            <a:avLst/>
          </a:prstGeom>
        </p:spPr>
      </p:pic>
    </p:spTree>
    <p:extLst>
      <p:ext uri="{BB962C8B-B14F-4D97-AF65-F5344CB8AC3E}">
        <p14:creationId xmlns:p14="http://schemas.microsoft.com/office/powerpoint/2010/main" val="4536929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45F12D0-2968-FB8A-391F-78E293FC1772}"/>
              </a:ext>
            </a:extLst>
          </p:cNvPr>
          <p:cNvSpPr>
            <a:spLocks noGrp="1"/>
          </p:cNvSpPr>
          <p:nvPr>
            <p:ph type="body" sz="quarter" idx="18"/>
          </p:nvPr>
        </p:nvSpPr>
        <p:spPr/>
        <p:txBody>
          <a:bodyPr/>
          <a:lstStyle/>
          <a:p>
            <a:r>
              <a:rPr lang="en-US" sz="3200" b="1"/>
              <a:t>Ecodesign Industry Days </a:t>
            </a:r>
            <a:endParaRPr lang="en-GB" sz="3200" b="1"/>
          </a:p>
        </p:txBody>
      </p:sp>
      <p:sp>
        <p:nvSpPr>
          <p:cNvPr id="4" name="Text Placeholder 3">
            <a:extLst>
              <a:ext uri="{FF2B5EF4-FFF2-40B4-BE49-F238E27FC236}">
                <a16:creationId xmlns:a16="http://schemas.microsoft.com/office/drawing/2014/main" id="{CD4068E1-E9EF-5B21-BB16-252BF08505F4}"/>
              </a:ext>
            </a:extLst>
          </p:cNvPr>
          <p:cNvSpPr>
            <a:spLocks noGrp="1"/>
          </p:cNvSpPr>
          <p:nvPr>
            <p:ph type="body" sz="quarter" idx="14"/>
          </p:nvPr>
        </p:nvSpPr>
        <p:spPr/>
        <p:txBody>
          <a:bodyPr/>
          <a:lstStyle/>
          <a:p>
            <a:endParaRPr lang="en-GB"/>
          </a:p>
        </p:txBody>
      </p:sp>
      <p:pic>
        <p:nvPicPr>
          <p:cNvPr id="5" name="Imagen" descr="Imagen">
            <a:extLst>
              <a:ext uri="{FF2B5EF4-FFF2-40B4-BE49-F238E27FC236}">
                <a16:creationId xmlns:a16="http://schemas.microsoft.com/office/drawing/2014/main" id="{61322263-BFDC-4F92-5D5C-296FC78EF27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277750" y="391056"/>
            <a:ext cx="1238596" cy="415480"/>
          </a:xfrm>
          <a:prstGeom prst="rect">
            <a:avLst/>
          </a:prstGeom>
          <a:ln w="12700">
            <a:miter lim="400000"/>
          </a:ln>
        </p:spPr>
      </p:pic>
      <p:pic>
        <p:nvPicPr>
          <p:cNvPr id="6" name="Picture 5">
            <a:extLst>
              <a:ext uri="{FF2B5EF4-FFF2-40B4-BE49-F238E27FC236}">
                <a16:creationId xmlns:a16="http://schemas.microsoft.com/office/drawing/2014/main" id="{033BA34B-CBB8-1517-D0CC-1ACDAEA42A04}"/>
              </a:ext>
            </a:extLst>
          </p:cNvPr>
          <p:cNvPicPr/>
          <p:nvPr/>
        </p:nvPicPr>
        <p:blipFill>
          <a:blip r:embed="rId3"/>
          <a:stretch>
            <a:fillRect/>
          </a:stretch>
        </p:blipFill>
        <p:spPr>
          <a:xfrm>
            <a:off x="10671090" y="370420"/>
            <a:ext cx="1016739" cy="367865"/>
          </a:xfrm>
          <a:prstGeom prst="rect">
            <a:avLst/>
          </a:prstGeom>
        </p:spPr>
      </p:pic>
      <p:sp>
        <p:nvSpPr>
          <p:cNvPr id="7" name="Text Placeholder 1">
            <a:extLst>
              <a:ext uri="{FF2B5EF4-FFF2-40B4-BE49-F238E27FC236}">
                <a16:creationId xmlns:a16="http://schemas.microsoft.com/office/drawing/2014/main" id="{8C7585D4-4C16-E4D7-FB91-EC6E24C9DB0D}"/>
              </a:ext>
            </a:extLst>
          </p:cNvPr>
          <p:cNvSpPr txBox="1">
            <a:spLocks/>
          </p:cNvSpPr>
          <p:nvPr/>
        </p:nvSpPr>
        <p:spPr>
          <a:xfrm>
            <a:off x="6482732" y="1508851"/>
            <a:ext cx="5709268" cy="3077208"/>
          </a:xfrm>
          <a:prstGeom prst="rect">
            <a:avLst/>
          </a:prstGeom>
        </p:spPr>
        <p:txBody>
          <a:bodyPr/>
          <a:lstStyle>
            <a:lvl1pPr marL="341974" indent="-341974" algn="l" rtl="0" eaLnBrk="1" fontAlgn="base" hangingPunct="1">
              <a:lnSpc>
                <a:spcPct val="119000"/>
              </a:lnSpc>
              <a:spcBef>
                <a:spcPct val="20000"/>
              </a:spcBef>
              <a:spcAft>
                <a:spcPct val="0"/>
              </a:spcAft>
              <a:buClr>
                <a:schemeClr val="accent1"/>
              </a:buClr>
              <a:buFont typeface="Verdana" charset="0"/>
              <a:buNone/>
              <a:defRPr sz="1795">
                <a:solidFill>
                  <a:srgbClr val="8096A6"/>
                </a:solidFill>
                <a:latin typeface="+mn-lt"/>
                <a:ea typeface="MS PGothic" pitchFamily="34" charset="-128"/>
                <a:cs typeface="Arial" charset="0"/>
              </a:defRPr>
            </a:lvl1pPr>
            <a:lvl2pPr marL="805856" indent="-349891" algn="l" rtl="0" eaLnBrk="1" fontAlgn="base" hangingPunct="1">
              <a:lnSpc>
                <a:spcPct val="119000"/>
              </a:lnSpc>
              <a:spcBef>
                <a:spcPct val="20000"/>
              </a:spcBef>
              <a:spcAft>
                <a:spcPct val="0"/>
              </a:spcAft>
              <a:buClr>
                <a:schemeClr val="accent1"/>
              </a:buClr>
              <a:buFont typeface="+mj-lt" charset="0"/>
              <a:buNone/>
              <a:defRPr sz="1795">
                <a:solidFill>
                  <a:srgbClr val="8096A6"/>
                </a:solidFill>
                <a:latin typeface="+mn-lt"/>
                <a:ea typeface="MS PGothic" pitchFamily="34" charset="-128"/>
                <a:cs typeface="Arial" charset="0"/>
              </a:defRPr>
            </a:lvl2pPr>
            <a:lvl3pPr marL="1402727" indent="-490796" algn="l" rtl="0" eaLnBrk="1" fontAlgn="base" hangingPunct="1">
              <a:lnSpc>
                <a:spcPct val="119000"/>
              </a:lnSpc>
              <a:spcBef>
                <a:spcPct val="20000"/>
              </a:spcBef>
              <a:spcAft>
                <a:spcPct val="0"/>
              </a:spcAft>
              <a:buClr>
                <a:schemeClr val="accent1"/>
              </a:buClr>
              <a:buFont typeface="+mj-lt" charset="0"/>
              <a:buNone/>
              <a:defRPr sz="1795">
                <a:solidFill>
                  <a:srgbClr val="8096A6"/>
                </a:solidFill>
                <a:latin typeface="+mn-lt"/>
                <a:ea typeface="MS PGothic" pitchFamily="34" charset="-128"/>
                <a:cs typeface="Arial" charset="0"/>
              </a:defRPr>
            </a:lvl3pPr>
            <a:lvl4pPr marL="1999599" indent="-631703" algn="l" rtl="0" eaLnBrk="1" fontAlgn="base" hangingPunct="1">
              <a:lnSpc>
                <a:spcPct val="119000"/>
              </a:lnSpc>
              <a:spcBef>
                <a:spcPct val="20000"/>
              </a:spcBef>
              <a:spcAft>
                <a:spcPct val="0"/>
              </a:spcAft>
              <a:buClr>
                <a:schemeClr val="accent1"/>
              </a:buClr>
              <a:buFont typeface="+mj-lt" charset="0"/>
              <a:buNone/>
              <a:defRPr sz="1795">
                <a:solidFill>
                  <a:srgbClr val="8096A6"/>
                </a:solidFill>
                <a:latin typeface="+mn-lt"/>
                <a:ea typeface="MS PGothic" pitchFamily="34" charset="-128"/>
                <a:cs typeface="Arial" charset="0"/>
              </a:defRPr>
            </a:lvl4pPr>
            <a:lvl5pPr marL="2596471" indent="-772608" algn="l" rtl="0" eaLnBrk="1" fontAlgn="base" hangingPunct="1">
              <a:lnSpc>
                <a:spcPct val="119000"/>
              </a:lnSpc>
              <a:spcBef>
                <a:spcPct val="20000"/>
              </a:spcBef>
              <a:spcAft>
                <a:spcPct val="0"/>
              </a:spcAft>
              <a:buClr>
                <a:schemeClr val="accent1"/>
              </a:buClr>
              <a:buFont typeface="+mj-lt" charset="0"/>
              <a:buNone/>
              <a:defRPr sz="1795">
                <a:solidFill>
                  <a:srgbClr val="8096A6"/>
                </a:solidFill>
                <a:latin typeface="+mn-lt"/>
                <a:ea typeface="MS PGothic" pitchFamily="34" charset="-128"/>
                <a:cs typeface="Arial" charset="0"/>
              </a:defRPr>
            </a:lvl5pPr>
            <a:lvl6pPr marL="3470405" indent="-41796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6pPr>
            <a:lvl7pPr marL="3926370" indent="-41796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7pPr>
            <a:lvl8pPr marL="4382336" indent="-41796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8pPr>
            <a:lvl9pPr marL="4838301" indent="-41796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9pPr>
          </a:lstStyle>
          <a:p>
            <a:pPr marL="0" marR="0" lvl="0" indent="0" algn="l" defTabSz="914400" rtl="0" eaLnBrk="1" fontAlgn="base" latinLnBrk="0" hangingPunct="1">
              <a:lnSpc>
                <a:spcPct val="119000"/>
              </a:lnSpc>
              <a:spcBef>
                <a:spcPct val="20000"/>
              </a:spcBef>
              <a:spcAft>
                <a:spcPct val="0"/>
              </a:spcAft>
              <a:buClr>
                <a:srgbClr val="00AE9C"/>
              </a:buClr>
              <a:buSzTx/>
              <a:buFont typeface="Verdana" charset="0"/>
              <a:buNone/>
              <a:tabLst/>
              <a:defRPr/>
            </a:pPr>
            <a:r>
              <a:rPr kumimoji="0" lang="en-GB" sz="1400" b="1" i="0" u="none" strike="noStrike" kern="0" cap="none" spc="0" normalizeH="0" baseline="0" noProof="0">
                <a:ln>
                  <a:noFill/>
                </a:ln>
                <a:solidFill>
                  <a:srgbClr val="003249"/>
                </a:solidFill>
                <a:effectLst/>
                <a:uLnTx/>
                <a:uFillTx/>
                <a:latin typeface="Arial" panose="020B0604020202020204"/>
                <a:ea typeface="MS PGothic" pitchFamily="34" charset="-128"/>
                <a:cs typeface="Arial" charset="0"/>
              </a:rPr>
              <a:t>Date: </a:t>
            </a:r>
            <a:r>
              <a:rPr kumimoji="0" lang="en-GB" sz="1400" i="0" u="none" strike="noStrike" kern="0" cap="none" spc="0" normalizeH="0" baseline="0" noProof="0">
                <a:ln>
                  <a:noFill/>
                </a:ln>
                <a:solidFill>
                  <a:srgbClr val="003249"/>
                </a:solidFill>
                <a:effectLst/>
                <a:uLnTx/>
                <a:uFillTx/>
                <a:latin typeface="Arial" panose="020B0604020202020204"/>
                <a:ea typeface="MS PGothic" pitchFamily="34" charset="-128"/>
                <a:cs typeface="Arial" charset="0"/>
              </a:rPr>
              <a:t>5</a:t>
            </a:r>
            <a:r>
              <a:rPr kumimoji="0" lang="en-GB" sz="1400" i="0" u="none" strike="noStrike" kern="0" cap="none" spc="0" normalizeH="0" baseline="30000" noProof="0">
                <a:ln>
                  <a:noFill/>
                </a:ln>
                <a:solidFill>
                  <a:srgbClr val="003249"/>
                </a:solidFill>
                <a:effectLst/>
                <a:uLnTx/>
                <a:uFillTx/>
                <a:latin typeface="Arial" panose="020B0604020202020204"/>
                <a:ea typeface="MS PGothic" pitchFamily="34" charset="-128"/>
                <a:cs typeface="Arial" charset="0"/>
              </a:rPr>
              <a:t>th</a:t>
            </a:r>
            <a:r>
              <a:rPr kumimoji="0" lang="en-GB" sz="1400" i="0" u="none" strike="noStrike" kern="0" cap="none" spc="0" normalizeH="0" baseline="0" noProof="0">
                <a:ln>
                  <a:noFill/>
                </a:ln>
                <a:solidFill>
                  <a:srgbClr val="003249"/>
                </a:solidFill>
                <a:effectLst/>
                <a:uLnTx/>
                <a:uFillTx/>
                <a:latin typeface="Arial" panose="020B0604020202020204"/>
                <a:ea typeface="MS PGothic" pitchFamily="34" charset="-128"/>
                <a:cs typeface="Arial" charset="0"/>
              </a:rPr>
              <a:t> and 6</a:t>
            </a:r>
            <a:r>
              <a:rPr kumimoji="0" lang="en-GB" sz="1400" i="0" u="none" strike="noStrike" kern="0" cap="none" spc="0" normalizeH="0" baseline="30000" noProof="0">
                <a:ln>
                  <a:noFill/>
                </a:ln>
                <a:solidFill>
                  <a:srgbClr val="003249"/>
                </a:solidFill>
                <a:effectLst/>
                <a:uLnTx/>
                <a:uFillTx/>
                <a:latin typeface="Arial" panose="020B0604020202020204"/>
                <a:ea typeface="MS PGothic" pitchFamily="34" charset="-128"/>
                <a:cs typeface="Arial" charset="0"/>
              </a:rPr>
              <a:t>th</a:t>
            </a:r>
            <a:r>
              <a:rPr kumimoji="0" lang="en-GB" sz="1400" i="0" u="none" strike="noStrike" kern="0" cap="none" spc="0" normalizeH="0" baseline="0" noProof="0">
                <a:ln>
                  <a:noFill/>
                </a:ln>
                <a:solidFill>
                  <a:srgbClr val="003249"/>
                </a:solidFill>
                <a:effectLst/>
                <a:uLnTx/>
                <a:uFillTx/>
                <a:latin typeface="Arial" panose="020B0604020202020204"/>
                <a:ea typeface="MS PGothic" pitchFamily="34" charset="-128"/>
                <a:cs typeface="Arial" charset="0"/>
              </a:rPr>
              <a:t> </a:t>
            </a:r>
            <a:r>
              <a:rPr kumimoji="0" lang="en-GB" sz="1400" b="0" i="0" u="none" strike="noStrike" kern="0" cap="none" spc="0" normalizeH="0" baseline="0" noProof="0">
                <a:ln>
                  <a:noFill/>
                </a:ln>
                <a:solidFill>
                  <a:srgbClr val="003249"/>
                </a:solidFill>
                <a:effectLst/>
                <a:uLnTx/>
                <a:uFillTx/>
                <a:latin typeface="Arial" panose="020B0604020202020204"/>
                <a:ea typeface="MS PGothic" pitchFamily="34" charset="-128"/>
                <a:cs typeface="Arial" charset="0"/>
              </a:rPr>
              <a:t>October 2026</a:t>
            </a:r>
          </a:p>
          <a:p>
            <a:pPr marL="0" marR="0" lvl="0" indent="0" algn="l" defTabSz="914400" rtl="0" eaLnBrk="1" fontAlgn="base" latinLnBrk="0" hangingPunct="1">
              <a:lnSpc>
                <a:spcPct val="119000"/>
              </a:lnSpc>
              <a:spcBef>
                <a:spcPct val="20000"/>
              </a:spcBef>
              <a:spcAft>
                <a:spcPct val="0"/>
              </a:spcAft>
              <a:buClr>
                <a:srgbClr val="00AE9C"/>
              </a:buClr>
              <a:buSzTx/>
              <a:buFont typeface="Verdana" charset="0"/>
              <a:buNone/>
              <a:tabLst/>
              <a:defRPr/>
            </a:pPr>
            <a:r>
              <a:rPr kumimoji="0" lang="en-GB" sz="1400" b="1" i="0" u="none" strike="noStrike" kern="0" cap="none" spc="0" normalizeH="0" baseline="0" noProof="0">
                <a:ln>
                  <a:noFill/>
                </a:ln>
                <a:solidFill>
                  <a:srgbClr val="003249"/>
                </a:solidFill>
                <a:effectLst/>
                <a:uLnTx/>
                <a:uFillTx/>
                <a:latin typeface="Arial" panose="020B0604020202020204"/>
                <a:ea typeface="MS PGothic" pitchFamily="34" charset="-128"/>
                <a:cs typeface="Arial" charset="0"/>
              </a:rPr>
              <a:t>Location: </a:t>
            </a:r>
            <a:r>
              <a:rPr kumimoji="0" lang="en-GB" sz="1400" b="0" i="0" u="none" strike="noStrike" kern="0" cap="none" spc="0" normalizeH="0" baseline="0" noProof="0">
                <a:ln>
                  <a:noFill/>
                </a:ln>
                <a:solidFill>
                  <a:srgbClr val="003249"/>
                </a:solidFill>
                <a:effectLst/>
                <a:uLnTx/>
                <a:uFillTx/>
                <a:latin typeface="Arial" panose="020B0604020202020204"/>
                <a:ea typeface="MS PGothic" pitchFamily="34" charset="-128"/>
                <a:cs typeface="Arial" charset="0"/>
              </a:rPr>
              <a:t>ESAC, near Madrid, Spain</a:t>
            </a:r>
          </a:p>
          <a:p>
            <a:pPr marL="0" marR="0" lvl="0" indent="0" algn="l" defTabSz="914400" rtl="0" eaLnBrk="1" fontAlgn="base" latinLnBrk="0" hangingPunct="1">
              <a:lnSpc>
                <a:spcPct val="119000"/>
              </a:lnSpc>
              <a:spcBef>
                <a:spcPct val="20000"/>
              </a:spcBef>
              <a:spcAft>
                <a:spcPct val="0"/>
              </a:spcAft>
              <a:buClr>
                <a:srgbClr val="00AE9C"/>
              </a:buClr>
              <a:buSzTx/>
              <a:buFont typeface="Verdana" charset="0"/>
              <a:buNone/>
              <a:tabLst/>
              <a:defRPr/>
            </a:pPr>
            <a:r>
              <a:rPr kumimoji="0" lang="en-GB" sz="1400" b="1" i="0" u="none" strike="noStrike" kern="0" cap="none" spc="0" normalizeH="0" baseline="0" noProof="0">
                <a:ln>
                  <a:noFill/>
                </a:ln>
                <a:solidFill>
                  <a:srgbClr val="003249"/>
                </a:solidFill>
                <a:effectLst/>
                <a:uLnTx/>
                <a:uFillTx/>
                <a:latin typeface="Arial" panose="020B0604020202020204"/>
                <a:ea typeface="MS PGothic" pitchFamily="34" charset="-128"/>
                <a:cs typeface="Arial" charset="0"/>
              </a:rPr>
              <a:t>Participation: 100 participants </a:t>
            </a:r>
            <a:r>
              <a:rPr kumimoji="0" lang="en-GB" sz="1400" b="0" i="0" u="none" strike="noStrike" kern="0" cap="none" spc="0" normalizeH="0" baseline="0" noProof="0">
                <a:ln>
                  <a:noFill/>
                </a:ln>
                <a:solidFill>
                  <a:srgbClr val="003249"/>
                </a:solidFill>
                <a:effectLst/>
                <a:uLnTx/>
                <a:uFillTx/>
                <a:latin typeface="Arial" panose="020B0604020202020204"/>
                <a:ea typeface="MS PGothic" pitchFamily="34" charset="-128"/>
                <a:cs typeface="Arial" charset="0"/>
              </a:rPr>
              <a:t>(limited to 1 per organisation)</a:t>
            </a:r>
          </a:p>
          <a:p>
            <a:pPr marL="0" marR="0" lvl="0" indent="0" algn="l" defTabSz="914400" rtl="0" eaLnBrk="1" fontAlgn="base" latinLnBrk="0" hangingPunct="1">
              <a:lnSpc>
                <a:spcPct val="119000"/>
              </a:lnSpc>
              <a:spcBef>
                <a:spcPct val="20000"/>
              </a:spcBef>
              <a:spcAft>
                <a:spcPct val="0"/>
              </a:spcAft>
              <a:buClr>
                <a:srgbClr val="00AE9C"/>
              </a:buClr>
              <a:buSzTx/>
              <a:buFont typeface="Verdana" charset="0"/>
              <a:buNone/>
              <a:tabLst/>
              <a:defRPr/>
            </a:pPr>
            <a:r>
              <a:rPr kumimoji="0" lang="en-GB" sz="1400" b="1" i="0" u="none" strike="noStrike" kern="0" cap="none" spc="0" normalizeH="0" baseline="0" noProof="0">
                <a:ln>
                  <a:noFill/>
                </a:ln>
                <a:solidFill>
                  <a:srgbClr val="003249"/>
                </a:solidFill>
                <a:effectLst/>
                <a:uLnTx/>
                <a:uFillTx/>
                <a:latin typeface="Arial" panose="020B0604020202020204"/>
                <a:ea typeface="MS PGothic" pitchFamily="34" charset="-128"/>
                <a:cs typeface="Arial" charset="0"/>
              </a:rPr>
              <a:t>Objectives of 2026 edition:</a:t>
            </a:r>
          </a:p>
          <a:p>
            <a:pPr marL="285750" marR="0" lvl="0" indent="-285750" algn="l" defTabSz="914400" rtl="0" eaLnBrk="1" fontAlgn="base" latinLnBrk="0" hangingPunct="1">
              <a:lnSpc>
                <a:spcPct val="119000"/>
              </a:lnSpc>
              <a:spcBef>
                <a:spcPct val="20000"/>
              </a:spcBef>
              <a:spcAft>
                <a:spcPct val="0"/>
              </a:spcAft>
              <a:buClr>
                <a:srgbClr val="00AE9C"/>
              </a:buClr>
              <a:buSzTx/>
              <a:buFontTx/>
              <a:buChar char="-"/>
              <a:tabLst/>
              <a:defRPr/>
            </a:pPr>
            <a:r>
              <a:rPr kumimoji="0" lang="en-GB" sz="1400" b="0" i="0" u="none" strike="noStrike" kern="0" cap="none" spc="0" normalizeH="0" baseline="0" noProof="0">
                <a:ln>
                  <a:noFill/>
                </a:ln>
                <a:solidFill>
                  <a:srgbClr val="003249"/>
                </a:solidFill>
                <a:effectLst/>
                <a:uLnTx/>
                <a:uFillTx/>
                <a:latin typeface="Arial" panose="020B0604020202020204"/>
                <a:ea typeface="MS PGothic" pitchFamily="34" charset="-128"/>
                <a:cs typeface="Arial" charset="0"/>
              </a:rPr>
              <a:t>Understand and put in practice basics about LCA and Ecodesign </a:t>
            </a:r>
          </a:p>
          <a:p>
            <a:pPr marL="285750" marR="0" lvl="0" indent="-285750" algn="l" defTabSz="914400" rtl="0" eaLnBrk="1" fontAlgn="base" latinLnBrk="0" hangingPunct="1">
              <a:lnSpc>
                <a:spcPct val="119000"/>
              </a:lnSpc>
              <a:spcBef>
                <a:spcPct val="20000"/>
              </a:spcBef>
              <a:spcAft>
                <a:spcPct val="0"/>
              </a:spcAft>
              <a:buClr>
                <a:srgbClr val="00AE9C"/>
              </a:buClr>
              <a:buSzTx/>
              <a:buFontTx/>
              <a:buChar char="-"/>
              <a:tabLst/>
              <a:defRPr/>
            </a:pPr>
            <a:r>
              <a:rPr kumimoji="0" lang="en-GB" sz="1400" b="0" i="0" u="none" strike="noStrike" kern="0" cap="none" spc="0" normalizeH="0" baseline="0" noProof="0">
                <a:ln>
                  <a:noFill/>
                </a:ln>
                <a:solidFill>
                  <a:srgbClr val="003249"/>
                </a:solidFill>
                <a:effectLst/>
                <a:uLnTx/>
                <a:uFillTx/>
                <a:latin typeface="Arial" panose="020B0604020202020204"/>
                <a:ea typeface="MS PGothic" pitchFamily="34" charset="-128"/>
                <a:cs typeface="Arial" charset="0"/>
              </a:rPr>
              <a:t>Learn how they are applied to Space Systems </a:t>
            </a:r>
          </a:p>
          <a:p>
            <a:pPr marL="285750" marR="0" lvl="0" indent="-285750" algn="l" defTabSz="914400" rtl="0" eaLnBrk="1" fontAlgn="base" latinLnBrk="0" hangingPunct="1">
              <a:lnSpc>
                <a:spcPct val="119000"/>
              </a:lnSpc>
              <a:spcBef>
                <a:spcPct val="20000"/>
              </a:spcBef>
              <a:spcAft>
                <a:spcPct val="0"/>
              </a:spcAft>
              <a:buClr>
                <a:srgbClr val="00AE9C"/>
              </a:buClr>
              <a:buSzTx/>
              <a:buFontTx/>
              <a:buChar char="-"/>
              <a:tabLst/>
              <a:defRPr/>
            </a:pPr>
            <a:r>
              <a:rPr kumimoji="0" lang="en-GB" sz="1400" b="0" i="0" u="none" strike="noStrike" kern="0" cap="none" spc="0" normalizeH="0" baseline="0" noProof="0">
                <a:ln>
                  <a:noFill/>
                </a:ln>
                <a:solidFill>
                  <a:srgbClr val="003249"/>
                </a:solidFill>
                <a:effectLst/>
                <a:uLnTx/>
                <a:uFillTx/>
                <a:latin typeface="Arial" panose="020B0604020202020204"/>
                <a:ea typeface="MS PGothic" pitchFamily="34" charset="-128"/>
                <a:cs typeface="Arial" charset="0"/>
              </a:rPr>
              <a:t>Learn what is the ESA Ecodesign Policy and other policies </a:t>
            </a:r>
          </a:p>
          <a:p>
            <a:pPr marL="285750" marR="0" lvl="0" indent="-285750" algn="l" defTabSz="914400" rtl="0" eaLnBrk="1" fontAlgn="base" latinLnBrk="0" hangingPunct="1">
              <a:lnSpc>
                <a:spcPct val="119000"/>
              </a:lnSpc>
              <a:spcBef>
                <a:spcPct val="20000"/>
              </a:spcBef>
              <a:spcAft>
                <a:spcPct val="0"/>
              </a:spcAft>
              <a:buClr>
                <a:srgbClr val="00AE9C"/>
              </a:buClr>
              <a:buSzTx/>
              <a:buFontTx/>
              <a:buChar char="-"/>
              <a:tabLst/>
              <a:defRPr/>
            </a:pPr>
            <a:r>
              <a:rPr kumimoji="0" lang="en-GB" sz="1400" b="0" i="0" u="none" strike="noStrike" kern="0" cap="none" spc="0" normalizeH="0" baseline="0" noProof="0">
                <a:ln>
                  <a:noFill/>
                </a:ln>
                <a:solidFill>
                  <a:srgbClr val="003249"/>
                </a:solidFill>
                <a:effectLst/>
                <a:uLnTx/>
                <a:uFillTx/>
                <a:latin typeface="Arial" panose="020B0604020202020204"/>
                <a:ea typeface="MS PGothic" pitchFamily="34" charset="-128"/>
                <a:cs typeface="Arial" charset="0"/>
              </a:rPr>
              <a:t>Learn what needs to be done to answer the requirements </a:t>
            </a:r>
          </a:p>
          <a:p>
            <a:pPr marL="285750" marR="0" lvl="0" indent="-285750" algn="l" defTabSz="914400" rtl="0" eaLnBrk="1" fontAlgn="base" latinLnBrk="0" hangingPunct="1">
              <a:lnSpc>
                <a:spcPct val="119000"/>
              </a:lnSpc>
              <a:spcBef>
                <a:spcPct val="20000"/>
              </a:spcBef>
              <a:spcAft>
                <a:spcPct val="0"/>
              </a:spcAft>
              <a:buClr>
                <a:srgbClr val="00AE9C"/>
              </a:buClr>
              <a:buSzTx/>
              <a:buFontTx/>
              <a:buChar char="-"/>
              <a:tabLst/>
              <a:defRPr/>
            </a:pPr>
            <a:r>
              <a:rPr kumimoji="0" lang="en-GB" sz="1400" b="0" i="0" u="none" strike="noStrike" kern="0" cap="none" spc="0" normalizeH="0" baseline="0" noProof="0">
                <a:ln>
                  <a:noFill/>
                </a:ln>
                <a:solidFill>
                  <a:srgbClr val="003249"/>
                </a:solidFill>
                <a:effectLst/>
                <a:uLnTx/>
                <a:uFillTx/>
                <a:latin typeface="Arial" panose="020B0604020202020204"/>
                <a:ea typeface="MS PGothic" pitchFamily="34" charset="-128"/>
                <a:cs typeface="Arial" charset="0"/>
              </a:rPr>
              <a:t>Learn what are the available material and how ESA can support the process</a:t>
            </a:r>
          </a:p>
          <a:p>
            <a:pPr marL="285750" marR="0" lvl="0" indent="-285750" algn="l" defTabSz="914400" rtl="0" eaLnBrk="1" fontAlgn="base" latinLnBrk="0" hangingPunct="1">
              <a:lnSpc>
                <a:spcPct val="119000"/>
              </a:lnSpc>
              <a:spcBef>
                <a:spcPct val="20000"/>
              </a:spcBef>
              <a:spcAft>
                <a:spcPct val="0"/>
              </a:spcAft>
              <a:buClr>
                <a:srgbClr val="00AE9C"/>
              </a:buClr>
              <a:buSzTx/>
              <a:buFontTx/>
              <a:buChar char="-"/>
              <a:tabLst/>
              <a:defRPr/>
            </a:pPr>
            <a:r>
              <a:rPr kumimoji="0" lang="en-GB" sz="1400" b="0" i="0" u="none" strike="noStrike" kern="0" cap="none" spc="0" normalizeH="0" baseline="0" noProof="0">
                <a:ln>
                  <a:noFill/>
                </a:ln>
                <a:solidFill>
                  <a:srgbClr val="003249"/>
                </a:solidFill>
                <a:effectLst/>
                <a:uLnTx/>
                <a:uFillTx/>
                <a:latin typeface="Arial" panose="020B0604020202020204"/>
                <a:ea typeface="MS PGothic" pitchFamily="34" charset="-128"/>
                <a:cs typeface="Arial" charset="0"/>
              </a:rPr>
              <a:t>Participate in active dialogue</a:t>
            </a:r>
          </a:p>
          <a:p>
            <a:pPr marL="341974" marR="0" lvl="0" indent="-341974" algn="l" defTabSz="914400" rtl="0" eaLnBrk="1" fontAlgn="base" latinLnBrk="0" hangingPunct="1">
              <a:lnSpc>
                <a:spcPct val="119000"/>
              </a:lnSpc>
              <a:spcBef>
                <a:spcPct val="20000"/>
              </a:spcBef>
              <a:spcAft>
                <a:spcPct val="0"/>
              </a:spcAft>
              <a:buClr>
                <a:srgbClr val="00AE9C"/>
              </a:buClr>
              <a:buSzTx/>
              <a:buFont typeface="Verdana" charset="0"/>
              <a:buNone/>
              <a:tabLst/>
              <a:defRPr/>
            </a:pPr>
            <a:endParaRPr kumimoji="0" lang="en-GB" sz="1795" b="0" i="0" u="none" strike="noStrike" kern="0" cap="none" spc="0" normalizeH="0" baseline="0" noProof="0">
              <a:ln>
                <a:noFill/>
              </a:ln>
              <a:solidFill>
                <a:srgbClr val="8096A6"/>
              </a:solidFill>
              <a:effectLst/>
              <a:uLnTx/>
              <a:uFillTx/>
              <a:latin typeface="Arial" panose="020B0604020202020204"/>
              <a:ea typeface="MS PGothic" pitchFamily="34" charset="-128"/>
              <a:cs typeface="Arial" charset="0"/>
            </a:endParaRPr>
          </a:p>
          <a:p>
            <a:pPr marL="341974" marR="0" lvl="0" indent="-341974" algn="l" defTabSz="914400" rtl="0" eaLnBrk="1" fontAlgn="base" latinLnBrk="0" hangingPunct="1">
              <a:lnSpc>
                <a:spcPct val="119000"/>
              </a:lnSpc>
              <a:spcBef>
                <a:spcPct val="20000"/>
              </a:spcBef>
              <a:spcAft>
                <a:spcPct val="0"/>
              </a:spcAft>
              <a:buClr>
                <a:srgbClr val="00AE9C"/>
              </a:buClr>
              <a:buSzTx/>
              <a:buFont typeface="Verdana" charset="0"/>
              <a:buNone/>
              <a:tabLst/>
              <a:defRPr/>
            </a:pPr>
            <a:endParaRPr kumimoji="0" lang="en-GB" sz="1795" b="0" i="0" u="none" strike="noStrike" kern="0" cap="none" spc="0" normalizeH="0" baseline="0" noProof="0">
              <a:ln>
                <a:noFill/>
              </a:ln>
              <a:solidFill>
                <a:srgbClr val="8096A6"/>
              </a:solidFill>
              <a:effectLst/>
              <a:uLnTx/>
              <a:uFillTx/>
              <a:latin typeface="Arial" panose="020B0604020202020204"/>
              <a:ea typeface="MS PGothic" pitchFamily="34" charset="-128"/>
              <a:cs typeface="Arial" charset="0"/>
            </a:endParaRPr>
          </a:p>
        </p:txBody>
      </p:sp>
      <p:pic>
        <p:nvPicPr>
          <p:cNvPr id="8" name="Picture 2" descr="ESA - Overview">
            <a:extLst>
              <a:ext uri="{FF2B5EF4-FFF2-40B4-BE49-F238E27FC236}">
                <a16:creationId xmlns:a16="http://schemas.microsoft.com/office/drawing/2014/main" id="{BA17D592-F9D5-D22C-2645-2509C3774A1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31224" y="4749760"/>
            <a:ext cx="2293053" cy="152399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8505259-9633-063B-BA60-87EDA0451FC0}"/>
              </a:ext>
            </a:extLst>
          </p:cNvPr>
          <p:cNvPicPr>
            <a:picLocks noChangeAspect="1"/>
          </p:cNvPicPr>
          <p:nvPr/>
        </p:nvPicPr>
        <p:blipFill>
          <a:blip r:embed="rId5" cstate="print">
            <a:extLst>
              <a:ext uri="{28A0092B-C50C-407E-A947-70E740481C1C}">
                <a14:useLocalDpi xmlns:a14="http://schemas.microsoft.com/office/drawing/2010/main" val="0"/>
              </a:ext>
            </a:extLst>
          </a:blip>
          <a:srcRect t="7631" b="16186"/>
          <a:stretch>
            <a:fillRect/>
          </a:stretch>
        </p:blipFill>
        <p:spPr>
          <a:xfrm>
            <a:off x="771426" y="3505583"/>
            <a:ext cx="4747848" cy="2712764"/>
          </a:xfrm>
          <a:prstGeom prst="rect">
            <a:avLst/>
          </a:prstGeom>
        </p:spPr>
      </p:pic>
      <p:cxnSp>
        <p:nvCxnSpPr>
          <p:cNvPr id="10" name="Straight Connector 9">
            <a:extLst>
              <a:ext uri="{FF2B5EF4-FFF2-40B4-BE49-F238E27FC236}">
                <a16:creationId xmlns:a16="http://schemas.microsoft.com/office/drawing/2014/main" id="{387032E4-7A83-6224-2B7B-00FFA42AA5CA}"/>
              </a:ext>
            </a:extLst>
          </p:cNvPr>
          <p:cNvCxnSpPr>
            <a:cxnSpLocks/>
          </p:cNvCxnSpPr>
          <p:nvPr/>
        </p:nvCxnSpPr>
        <p:spPr>
          <a:xfrm>
            <a:off x="6096000" y="752030"/>
            <a:ext cx="0" cy="5842000"/>
          </a:xfrm>
          <a:prstGeom prst="line">
            <a:avLst/>
          </a:prstGeom>
          <a:noFill/>
          <a:ln w="28575" cap="flat" cmpd="sng" algn="ctr">
            <a:solidFill>
              <a:srgbClr val="003249">
                <a:shade val="95000"/>
                <a:satMod val="105000"/>
              </a:srgbClr>
            </a:solidFill>
            <a:prstDash val="solid"/>
          </a:ln>
          <a:effectLst/>
        </p:spPr>
      </p:cxnSp>
      <p:sp>
        <p:nvSpPr>
          <p:cNvPr id="11" name="Text Placeholder 1">
            <a:extLst>
              <a:ext uri="{FF2B5EF4-FFF2-40B4-BE49-F238E27FC236}">
                <a16:creationId xmlns:a16="http://schemas.microsoft.com/office/drawing/2014/main" id="{D231322D-6C68-47B7-5C6B-07DEDBF41E99}"/>
              </a:ext>
            </a:extLst>
          </p:cNvPr>
          <p:cNvSpPr txBox="1">
            <a:spLocks/>
          </p:cNvSpPr>
          <p:nvPr/>
        </p:nvSpPr>
        <p:spPr>
          <a:xfrm>
            <a:off x="384045" y="1507896"/>
            <a:ext cx="5709268" cy="1325770"/>
          </a:xfrm>
          <a:prstGeom prst="rect">
            <a:avLst/>
          </a:prstGeom>
        </p:spPr>
        <p:txBody>
          <a:bodyPr/>
          <a:lstStyle>
            <a:lvl1pPr marL="341974" indent="-341974" algn="l" rtl="0" eaLnBrk="1" fontAlgn="base" hangingPunct="1">
              <a:lnSpc>
                <a:spcPct val="119000"/>
              </a:lnSpc>
              <a:spcBef>
                <a:spcPct val="20000"/>
              </a:spcBef>
              <a:spcAft>
                <a:spcPct val="0"/>
              </a:spcAft>
              <a:buClr>
                <a:schemeClr val="accent1"/>
              </a:buClr>
              <a:buFont typeface="Verdana" charset="0"/>
              <a:buNone/>
              <a:defRPr sz="1795">
                <a:solidFill>
                  <a:srgbClr val="8096A6"/>
                </a:solidFill>
                <a:latin typeface="+mn-lt"/>
                <a:ea typeface="MS PGothic" pitchFamily="34" charset="-128"/>
                <a:cs typeface="Arial" charset="0"/>
              </a:defRPr>
            </a:lvl1pPr>
            <a:lvl2pPr marL="805856" indent="-349891" algn="l" rtl="0" eaLnBrk="1" fontAlgn="base" hangingPunct="1">
              <a:lnSpc>
                <a:spcPct val="119000"/>
              </a:lnSpc>
              <a:spcBef>
                <a:spcPct val="20000"/>
              </a:spcBef>
              <a:spcAft>
                <a:spcPct val="0"/>
              </a:spcAft>
              <a:buClr>
                <a:schemeClr val="accent1"/>
              </a:buClr>
              <a:buFont typeface="+mj-lt" charset="0"/>
              <a:buNone/>
              <a:defRPr sz="1795">
                <a:solidFill>
                  <a:srgbClr val="8096A6"/>
                </a:solidFill>
                <a:latin typeface="+mn-lt"/>
                <a:ea typeface="MS PGothic" pitchFamily="34" charset="-128"/>
                <a:cs typeface="Arial" charset="0"/>
              </a:defRPr>
            </a:lvl2pPr>
            <a:lvl3pPr marL="1402727" indent="-490796" algn="l" rtl="0" eaLnBrk="1" fontAlgn="base" hangingPunct="1">
              <a:lnSpc>
                <a:spcPct val="119000"/>
              </a:lnSpc>
              <a:spcBef>
                <a:spcPct val="20000"/>
              </a:spcBef>
              <a:spcAft>
                <a:spcPct val="0"/>
              </a:spcAft>
              <a:buClr>
                <a:schemeClr val="accent1"/>
              </a:buClr>
              <a:buFont typeface="+mj-lt" charset="0"/>
              <a:buNone/>
              <a:defRPr sz="1795">
                <a:solidFill>
                  <a:srgbClr val="8096A6"/>
                </a:solidFill>
                <a:latin typeface="+mn-lt"/>
                <a:ea typeface="MS PGothic" pitchFamily="34" charset="-128"/>
                <a:cs typeface="Arial" charset="0"/>
              </a:defRPr>
            </a:lvl3pPr>
            <a:lvl4pPr marL="1999599" indent="-631703" algn="l" rtl="0" eaLnBrk="1" fontAlgn="base" hangingPunct="1">
              <a:lnSpc>
                <a:spcPct val="119000"/>
              </a:lnSpc>
              <a:spcBef>
                <a:spcPct val="20000"/>
              </a:spcBef>
              <a:spcAft>
                <a:spcPct val="0"/>
              </a:spcAft>
              <a:buClr>
                <a:schemeClr val="accent1"/>
              </a:buClr>
              <a:buFont typeface="+mj-lt" charset="0"/>
              <a:buNone/>
              <a:defRPr sz="1795">
                <a:solidFill>
                  <a:srgbClr val="8096A6"/>
                </a:solidFill>
                <a:latin typeface="+mn-lt"/>
                <a:ea typeface="MS PGothic" pitchFamily="34" charset="-128"/>
                <a:cs typeface="Arial" charset="0"/>
              </a:defRPr>
            </a:lvl4pPr>
            <a:lvl5pPr marL="2596471" indent="-772608" algn="l" rtl="0" eaLnBrk="1" fontAlgn="base" hangingPunct="1">
              <a:lnSpc>
                <a:spcPct val="119000"/>
              </a:lnSpc>
              <a:spcBef>
                <a:spcPct val="20000"/>
              </a:spcBef>
              <a:spcAft>
                <a:spcPct val="0"/>
              </a:spcAft>
              <a:buClr>
                <a:schemeClr val="accent1"/>
              </a:buClr>
              <a:buFont typeface="+mj-lt" charset="0"/>
              <a:buNone/>
              <a:defRPr sz="1795">
                <a:solidFill>
                  <a:srgbClr val="8096A6"/>
                </a:solidFill>
                <a:latin typeface="+mn-lt"/>
                <a:ea typeface="MS PGothic" pitchFamily="34" charset="-128"/>
                <a:cs typeface="Arial" charset="0"/>
              </a:defRPr>
            </a:lvl5pPr>
            <a:lvl6pPr marL="3470405" indent="-41796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6pPr>
            <a:lvl7pPr marL="3926370" indent="-41796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7pPr>
            <a:lvl8pPr marL="4382336" indent="-41796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8pPr>
            <a:lvl9pPr marL="4838301" indent="-417968" algn="l" rtl="0" eaLnBrk="1" fontAlgn="base" hangingPunct="1">
              <a:lnSpc>
                <a:spcPct val="119000"/>
              </a:lnSpc>
              <a:spcBef>
                <a:spcPct val="20000"/>
              </a:spcBef>
              <a:spcAft>
                <a:spcPct val="0"/>
              </a:spcAft>
              <a:buClr>
                <a:schemeClr val="accent1"/>
              </a:buClr>
              <a:buFont typeface="Verdana" pitchFamily="34" charset="0"/>
              <a:buChar char="–"/>
              <a:defRPr sz="1596">
                <a:solidFill>
                  <a:schemeClr val="bg2"/>
                </a:solidFill>
                <a:latin typeface="+mn-lt"/>
              </a:defRPr>
            </a:lvl9pPr>
          </a:lstStyle>
          <a:p>
            <a:pPr marL="0" indent="0">
              <a:buClr>
                <a:srgbClr val="00AE9C"/>
              </a:buClr>
            </a:pPr>
            <a:r>
              <a:rPr lang="en-GB" sz="1400" b="1" kern="0">
                <a:solidFill>
                  <a:srgbClr val="003249"/>
                </a:solidFill>
                <a:latin typeface="Arial" panose="020B0604020202020204"/>
              </a:rPr>
              <a:t>Pilot session: </a:t>
            </a:r>
            <a:r>
              <a:rPr lang="en-GB" sz="1400" kern="0">
                <a:solidFill>
                  <a:srgbClr val="003249"/>
                </a:solidFill>
                <a:latin typeface="Arial" panose="020B0604020202020204"/>
              </a:rPr>
              <a:t>jointly organized with AEE</a:t>
            </a:r>
          </a:p>
          <a:p>
            <a:pPr marL="0" indent="0">
              <a:buClr>
                <a:srgbClr val="00AE9C"/>
              </a:buClr>
            </a:pPr>
            <a:r>
              <a:rPr lang="en-GB" sz="1400" b="1" kern="0">
                <a:solidFill>
                  <a:srgbClr val="003249"/>
                </a:solidFill>
                <a:latin typeface="Arial" panose="020B0604020202020204"/>
              </a:rPr>
              <a:t>Date: </a:t>
            </a:r>
            <a:r>
              <a:rPr lang="en-GB" sz="1400" kern="0">
                <a:solidFill>
                  <a:srgbClr val="003249"/>
                </a:solidFill>
                <a:latin typeface="Arial" panose="020B0604020202020204"/>
              </a:rPr>
              <a:t>7</a:t>
            </a:r>
            <a:r>
              <a:rPr lang="en-GB" sz="1400" kern="0" baseline="30000">
                <a:solidFill>
                  <a:srgbClr val="003249"/>
                </a:solidFill>
                <a:latin typeface="Arial" panose="020B0604020202020204"/>
              </a:rPr>
              <a:t>th</a:t>
            </a:r>
            <a:r>
              <a:rPr lang="en-GB" sz="1400" kern="0">
                <a:solidFill>
                  <a:srgbClr val="003249"/>
                </a:solidFill>
                <a:latin typeface="Arial" panose="020B0604020202020204"/>
              </a:rPr>
              <a:t> and 8</a:t>
            </a:r>
            <a:r>
              <a:rPr lang="en-GB" sz="1400" kern="0" baseline="30000">
                <a:solidFill>
                  <a:srgbClr val="003249"/>
                </a:solidFill>
                <a:latin typeface="Arial" panose="020B0604020202020204"/>
              </a:rPr>
              <a:t>th</a:t>
            </a:r>
            <a:r>
              <a:rPr lang="en-GB" sz="1400" kern="0">
                <a:solidFill>
                  <a:srgbClr val="003249"/>
                </a:solidFill>
                <a:latin typeface="Arial" panose="020B0604020202020204"/>
              </a:rPr>
              <a:t> May 2026</a:t>
            </a:r>
          </a:p>
          <a:p>
            <a:pPr marL="0" indent="0">
              <a:buClr>
                <a:srgbClr val="00AE9C"/>
              </a:buClr>
            </a:pPr>
            <a:r>
              <a:rPr lang="en-GB" sz="1400" b="1" kern="0">
                <a:solidFill>
                  <a:srgbClr val="003249"/>
                </a:solidFill>
                <a:latin typeface="Arial" panose="020B0604020202020204"/>
              </a:rPr>
              <a:t>Location: </a:t>
            </a:r>
            <a:r>
              <a:rPr lang="en-GB" sz="1400" kern="0">
                <a:solidFill>
                  <a:srgbClr val="003249"/>
                </a:solidFill>
                <a:latin typeface="Arial" panose="020B0604020202020204"/>
              </a:rPr>
              <a:t>ESAC, near Madrid, Spain</a:t>
            </a:r>
          </a:p>
          <a:p>
            <a:pPr marL="0" indent="0">
              <a:buClr>
                <a:srgbClr val="00AE9C"/>
              </a:buClr>
            </a:pPr>
            <a:r>
              <a:rPr lang="en-GB" sz="1400" b="1" kern="0">
                <a:solidFill>
                  <a:srgbClr val="003249"/>
                </a:solidFill>
                <a:latin typeface="Arial" panose="020B0604020202020204"/>
              </a:rPr>
              <a:t>Participation: 40</a:t>
            </a:r>
            <a:r>
              <a:rPr lang="en-GB" sz="1400" kern="0">
                <a:solidFill>
                  <a:srgbClr val="003249"/>
                </a:solidFill>
                <a:latin typeface="Arial" panose="020B0604020202020204"/>
              </a:rPr>
              <a:t> </a:t>
            </a:r>
            <a:r>
              <a:rPr lang="en-GB" sz="1400" b="1" kern="0">
                <a:solidFill>
                  <a:srgbClr val="003249"/>
                </a:solidFill>
                <a:latin typeface="Arial" panose="020B0604020202020204"/>
              </a:rPr>
              <a:t>participants</a:t>
            </a:r>
            <a:r>
              <a:rPr lang="en-GB" sz="1400" kern="0">
                <a:solidFill>
                  <a:srgbClr val="003249"/>
                </a:solidFill>
                <a:latin typeface="Arial" panose="020B0604020202020204"/>
              </a:rPr>
              <a:t> from Spanish Space Industry</a:t>
            </a:r>
          </a:p>
          <a:p>
            <a:pPr>
              <a:buClr>
                <a:srgbClr val="00AE9C"/>
              </a:buClr>
            </a:pPr>
            <a:endParaRPr lang="en-GB" kern="0">
              <a:latin typeface="Arial" panose="020B0604020202020204"/>
            </a:endParaRPr>
          </a:p>
        </p:txBody>
      </p:sp>
      <p:sp>
        <p:nvSpPr>
          <p:cNvPr id="12" name="TextBox 11">
            <a:extLst>
              <a:ext uri="{FF2B5EF4-FFF2-40B4-BE49-F238E27FC236}">
                <a16:creationId xmlns:a16="http://schemas.microsoft.com/office/drawing/2014/main" id="{2BF6F144-185A-F2AB-B10B-2DF3AFE24964}"/>
              </a:ext>
            </a:extLst>
          </p:cNvPr>
          <p:cNvSpPr txBox="1"/>
          <p:nvPr/>
        </p:nvSpPr>
        <p:spPr>
          <a:xfrm>
            <a:off x="0" y="2829198"/>
            <a:ext cx="6194424" cy="523220"/>
          </a:xfrm>
          <a:prstGeom prst="rect">
            <a:avLst/>
          </a:prstGeom>
          <a:noFill/>
        </p:spPr>
        <p:txBody>
          <a:bodyPr wrap="square">
            <a:spAutoFit/>
          </a:bodyPr>
          <a:lstStyle/>
          <a:p>
            <a:pPr algn="ctr"/>
            <a:r>
              <a:rPr lang="en-GB" sz="1400" kern="0">
                <a:solidFill>
                  <a:srgbClr val="003249"/>
                </a:solidFill>
                <a:latin typeface="Arial" panose="020B0604020202020204"/>
              </a:rPr>
              <a:t>Theory and practice about LCA and Ecodesign in an interactive and networking environment</a:t>
            </a:r>
          </a:p>
        </p:txBody>
      </p:sp>
      <p:sp>
        <p:nvSpPr>
          <p:cNvPr id="13" name="TextBox 12">
            <a:extLst>
              <a:ext uri="{FF2B5EF4-FFF2-40B4-BE49-F238E27FC236}">
                <a16:creationId xmlns:a16="http://schemas.microsoft.com/office/drawing/2014/main" id="{16A283D8-D41E-D545-338E-03B125CB7969}"/>
              </a:ext>
            </a:extLst>
          </p:cNvPr>
          <p:cNvSpPr txBox="1"/>
          <p:nvPr/>
        </p:nvSpPr>
        <p:spPr>
          <a:xfrm>
            <a:off x="0" y="1139519"/>
            <a:ext cx="6194424" cy="369332"/>
          </a:xfrm>
          <a:prstGeom prst="rect">
            <a:avLst/>
          </a:prstGeom>
          <a:noFill/>
        </p:spPr>
        <p:txBody>
          <a:bodyPr wrap="square">
            <a:spAutoFit/>
          </a:bodyPr>
          <a:lstStyle/>
          <a:p>
            <a:pPr algn="ctr"/>
            <a:r>
              <a:rPr lang="en-GB" b="1" kern="0">
                <a:solidFill>
                  <a:srgbClr val="003249"/>
                </a:solidFill>
                <a:latin typeface="Arial" panose="020B0604020202020204"/>
              </a:rPr>
              <a:t>How it went last time….</a:t>
            </a:r>
          </a:p>
        </p:txBody>
      </p:sp>
      <p:sp>
        <p:nvSpPr>
          <p:cNvPr id="14" name="TextBox 13">
            <a:extLst>
              <a:ext uri="{FF2B5EF4-FFF2-40B4-BE49-F238E27FC236}">
                <a16:creationId xmlns:a16="http://schemas.microsoft.com/office/drawing/2014/main" id="{987DE6C0-0005-17F6-5CF0-0FE32A574347}"/>
              </a:ext>
            </a:extLst>
          </p:cNvPr>
          <p:cNvSpPr txBox="1"/>
          <p:nvPr/>
        </p:nvSpPr>
        <p:spPr>
          <a:xfrm>
            <a:off x="7976001" y="1165133"/>
            <a:ext cx="2393950" cy="369332"/>
          </a:xfrm>
          <a:prstGeom prst="rect">
            <a:avLst/>
          </a:prstGeom>
          <a:noFill/>
        </p:spPr>
        <p:txBody>
          <a:bodyPr wrap="square">
            <a:spAutoFit/>
          </a:bodyPr>
          <a:lstStyle/>
          <a:p>
            <a:pPr algn="ctr"/>
            <a:r>
              <a:rPr lang="en-GB" b="1" kern="0">
                <a:solidFill>
                  <a:srgbClr val="003249"/>
                </a:solidFill>
                <a:latin typeface="Arial" panose="020B0604020202020204"/>
              </a:rPr>
              <a:t>There will be more!</a:t>
            </a:r>
          </a:p>
        </p:txBody>
      </p:sp>
    </p:spTree>
    <p:extLst>
      <p:ext uri="{BB962C8B-B14F-4D97-AF65-F5344CB8AC3E}">
        <p14:creationId xmlns:p14="http://schemas.microsoft.com/office/powerpoint/2010/main" val="1633895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92DE3DB-A0F7-8A1B-6773-AF6A631F15B1}"/>
              </a:ext>
            </a:extLst>
          </p:cNvPr>
          <p:cNvSpPr>
            <a:spLocks noGrp="1"/>
          </p:cNvSpPr>
          <p:nvPr>
            <p:ph type="body" sz="quarter" idx="18"/>
          </p:nvPr>
        </p:nvSpPr>
        <p:spPr>
          <a:xfrm>
            <a:off x="277545" y="216141"/>
            <a:ext cx="11410284" cy="541875"/>
          </a:xfrm>
        </p:spPr>
        <p:txBody>
          <a:bodyPr/>
          <a:lstStyle/>
          <a:p>
            <a:r>
              <a:rPr lang="en-GB" sz="3200" b="1">
                <a:latin typeface="Arial"/>
                <a:cs typeface="Arial"/>
              </a:rPr>
              <a:t>The Big Picture: ESA LCA past and future</a:t>
            </a:r>
            <a:endParaRPr lang="en-GB" sz="3200" b="1"/>
          </a:p>
        </p:txBody>
      </p:sp>
      <p:sp>
        <p:nvSpPr>
          <p:cNvPr id="4" name="Text Placeholder 3">
            <a:extLst>
              <a:ext uri="{FF2B5EF4-FFF2-40B4-BE49-F238E27FC236}">
                <a16:creationId xmlns:a16="http://schemas.microsoft.com/office/drawing/2014/main" id="{AD70AAF0-2B0D-3FE6-435C-CD7FF77630D1}"/>
              </a:ext>
            </a:extLst>
          </p:cNvPr>
          <p:cNvSpPr>
            <a:spLocks noGrp="1"/>
          </p:cNvSpPr>
          <p:nvPr>
            <p:ph type="body" sz="quarter" idx="14"/>
          </p:nvPr>
        </p:nvSpPr>
        <p:spPr/>
        <p:txBody>
          <a:bodyPr/>
          <a:lstStyle/>
          <a:p>
            <a:endParaRPr lang="en-GB"/>
          </a:p>
        </p:txBody>
      </p:sp>
      <p:sp>
        <p:nvSpPr>
          <p:cNvPr id="129" name="Rectangle 128">
            <a:extLst>
              <a:ext uri="{FF2B5EF4-FFF2-40B4-BE49-F238E27FC236}">
                <a16:creationId xmlns:a16="http://schemas.microsoft.com/office/drawing/2014/main" id="{0DA6BEDA-8FF9-7AF5-7C77-2343C48ECBCC}"/>
              </a:ext>
            </a:extLst>
          </p:cNvPr>
          <p:cNvSpPr/>
          <p:nvPr/>
        </p:nvSpPr>
        <p:spPr>
          <a:xfrm>
            <a:off x="-6016" y="955136"/>
            <a:ext cx="12079705" cy="42248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8" name="Group 127">
            <a:extLst>
              <a:ext uri="{FF2B5EF4-FFF2-40B4-BE49-F238E27FC236}">
                <a16:creationId xmlns:a16="http://schemas.microsoft.com/office/drawing/2014/main" id="{5206DFC3-F672-7A93-3C28-AD8867945222}"/>
              </a:ext>
            </a:extLst>
          </p:cNvPr>
          <p:cNvGrpSpPr/>
          <p:nvPr/>
        </p:nvGrpSpPr>
        <p:grpSpPr>
          <a:xfrm>
            <a:off x="13621" y="971050"/>
            <a:ext cx="11918246" cy="5512140"/>
            <a:chOff x="-40523" y="814637"/>
            <a:chExt cx="11918246" cy="5512140"/>
          </a:xfrm>
        </p:grpSpPr>
        <p:sp>
          <p:nvSpPr>
            <p:cNvPr id="87" name="Arrow: Right 86">
              <a:extLst>
                <a:ext uri="{FF2B5EF4-FFF2-40B4-BE49-F238E27FC236}">
                  <a16:creationId xmlns:a16="http://schemas.microsoft.com/office/drawing/2014/main" id="{A6E14B3A-228E-F2EE-ED2F-842062E3517B}"/>
                </a:ext>
              </a:extLst>
            </p:cNvPr>
            <p:cNvSpPr/>
            <p:nvPr/>
          </p:nvSpPr>
          <p:spPr>
            <a:xfrm>
              <a:off x="7133950" y="5143903"/>
              <a:ext cx="3990243" cy="682198"/>
            </a:xfrm>
            <a:prstGeom prst="rightArrow">
              <a:avLst/>
            </a:prstGeom>
            <a:solidFill>
              <a:srgbClr val="00AE9C">
                <a:lumMod val="60000"/>
                <a:lumOff val="40000"/>
                <a:alpha val="30196"/>
              </a:srgbClr>
            </a:solidFill>
            <a:ln w="25400" cap="flat" cmpd="sng" algn="ctr">
              <a:solidFill>
                <a:srgbClr val="00AE9C">
                  <a:alpha val="30196"/>
                </a:srgbClr>
              </a:solidFill>
              <a:prstDash val="solid"/>
            </a:ln>
            <a:effectLst/>
          </p:spPr>
          <p:txBody>
            <a:bodyPr rtlCol="0" anchor="ctr"/>
            <a:lstStyle/>
            <a:p>
              <a:pPr marL="0" marR="0" lvl="0" indent="0" algn="ctr" defTabSz="911931" eaLnBrk="1" fontAlgn="base" latinLnBrk="0" hangingPunct="1">
                <a:lnSpc>
                  <a:spcPct val="100000"/>
                </a:lnSpc>
                <a:spcBef>
                  <a:spcPct val="0"/>
                </a:spcBef>
                <a:spcAft>
                  <a:spcPct val="0"/>
                </a:spcAft>
                <a:buClrTx/>
                <a:buSzTx/>
                <a:buFontTx/>
                <a:buNone/>
                <a:tabLst/>
                <a:defRPr/>
              </a:pPr>
              <a:endParaRPr kumimoji="0" lang="en-US" sz="1795" b="0" i="0" u="none" strike="noStrike" kern="0" cap="none" spc="0" normalizeH="0" baseline="0" noProof="0">
                <a:ln>
                  <a:noFill/>
                </a:ln>
                <a:solidFill>
                  <a:srgbClr val="FEFFFF"/>
                </a:solidFill>
                <a:effectLst/>
                <a:uLnTx/>
                <a:uFillTx/>
                <a:latin typeface="Arial" panose="020B0604020202020204"/>
                <a:ea typeface="+mn-ea"/>
                <a:cs typeface="+mn-cs"/>
              </a:endParaRPr>
            </a:p>
          </p:txBody>
        </p:sp>
        <p:sp>
          <p:nvSpPr>
            <p:cNvPr id="88" name="Arrow: Right 87">
              <a:extLst>
                <a:ext uri="{FF2B5EF4-FFF2-40B4-BE49-F238E27FC236}">
                  <a16:creationId xmlns:a16="http://schemas.microsoft.com/office/drawing/2014/main" id="{1DC555FF-1B43-1E20-1A57-5413A6C93587}"/>
                </a:ext>
              </a:extLst>
            </p:cNvPr>
            <p:cNvSpPr/>
            <p:nvPr/>
          </p:nvSpPr>
          <p:spPr>
            <a:xfrm>
              <a:off x="7133950" y="4150264"/>
              <a:ext cx="3990243" cy="610292"/>
            </a:xfrm>
            <a:prstGeom prst="rightArrow">
              <a:avLst/>
            </a:prstGeom>
            <a:solidFill>
              <a:srgbClr val="003249">
                <a:alpha val="30196"/>
              </a:srgbClr>
            </a:solidFill>
            <a:ln w="25400" cap="flat" cmpd="sng" algn="ctr">
              <a:solidFill>
                <a:srgbClr val="003249">
                  <a:alpha val="30196"/>
                </a:srgbClr>
              </a:solidFill>
              <a:prstDash val="solid"/>
            </a:ln>
            <a:effectLst/>
          </p:spPr>
          <p:txBody>
            <a:bodyPr rtlCol="0" anchor="ctr"/>
            <a:lstStyle/>
            <a:p>
              <a:pPr marL="0" marR="0" lvl="0" indent="0" algn="ctr" defTabSz="911931" eaLnBrk="1" fontAlgn="base" latinLnBrk="0" hangingPunct="1">
                <a:lnSpc>
                  <a:spcPct val="100000"/>
                </a:lnSpc>
                <a:spcBef>
                  <a:spcPct val="0"/>
                </a:spcBef>
                <a:spcAft>
                  <a:spcPct val="0"/>
                </a:spcAft>
                <a:buClrTx/>
                <a:buSzTx/>
                <a:buFontTx/>
                <a:buNone/>
                <a:tabLst/>
                <a:defRPr/>
              </a:pPr>
              <a:endParaRPr kumimoji="0" lang="en-US" sz="1795" b="0" i="0" u="none" strike="noStrike" kern="0" cap="none" spc="0" normalizeH="0" baseline="0" noProof="0">
                <a:ln>
                  <a:noFill/>
                </a:ln>
                <a:solidFill>
                  <a:srgbClr val="FEFFFF"/>
                </a:solidFill>
                <a:effectLst/>
                <a:uLnTx/>
                <a:uFillTx/>
                <a:latin typeface="Arial" panose="020B0604020202020204"/>
                <a:ea typeface="+mn-ea"/>
                <a:cs typeface="+mn-cs"/>
              </a:endParaRPr>
            </a:p>
          </p:txBody>
        </p:sp>
        <p:sp>
          <p:nvSpPr>
            <p:cNvPr id="89" name="Arrow: Right 88">
              <a:extLst>
                <a:ext uri="{FF2B5EF4-FFF2-40B4-BE49-F238E27FC236}">
                  <a16:creationId xmlns:a16="http://schemas.microsoft.com/office/drawing/2014/main" id="{DCCC253A-311D-1ED3-B792-6CA16BC994AF}"/>
                </a:ext>
              </a:extLst>
            </p:cNvPr>
            <p:cNvSpPr/>
            <p:nvPr/>
          </p:nvSpPr>
          <p:spPr>
            <a:xfrm>
              <a:off x="7133950" y="3233713"/>
              <a:ext cx="3990243" cy="610292"/>
            </a:xfrm>
            <a:prstGeom prst="rightArrow">
              <a:avLst/>
            </a:prstGeom>
            <a:solidFill>
              <a:srgbClr val="FBAB18">
                <a:lumMod val="60000"/>
                <a:lumOff val="40000"/>
                <a:alpha val="30196"/>
              </a:srgbClr>
            </a:solidFill>
            <a:ln w="25400" cap="flat" cmpd="sng" algn="ctr">
              <a:solidFill>
                <a:srgbClr val="FBAB18">
                  <a:alpha val="30196"/>
                </a:srgbClr>
              </a:solidFill>
              <a:prstDash val="solid"/>
            </a:ln>
            <a:effectLst/>
          </p:spPr>
          <p:txBody>
            <a:bodyPr rtlCol="0" anchor="ctr"/>
            <a:lstStyle/>
            <a:p>
              <a:pPr marL="0" marR="0" lvl="0" indent="0" algn="ctr" defTabSz="911931" eaLnBrk="1" fontAlgn="base" latinLnBrk="0" hangingPunct="1">
                <a:lnSpc>
                  <a:spcPct val="100000"/>
                </a:lnSpc>
                <a:spcBef>
                  <a:spcPct val="0"/>
                </a:spcBef>
                <a:spcAft>
                  <a:spcPct val="0"/>
                </a:spcAft>
                <a:buClrTx/>
                <a:buSzTx/>
                <a:buFontTx/>
                <a:buNone/>
                <a:tabLst/>
                <a:defRPr/>
              </a:pPr>
              <a:endParaRPr kumimoji="0" lang="en-US" sz="1795" b="0" i="0" u="none" strike="noStrike" kern="0" cap="none" spc="0" normalizeH="0" baseline="0" noProof="0">
                <a:ln>
                  <a:noFill/>
                </a:ln>
                <a:solidFill>
                  <a:srgbClr val="FEFFFF"/>
                </a:solidFill>
                <a:effectLst/>
                <a:uLnTx/>
                <a:uFillTx/>
                <a:latin typeface="Arial" panose="020B0604020202020204"/>
                <a:ea typeface="+mn-ea"/>
                <a:cs typeface="+mn-cs"/>
              </a:endParaRPr>
            </a:p>
          </p:txBody>
        </p:sp>
        <p:sp>
          <p:nvSpPr>
            <p:cNvPr id="90" name="Arrow: Right 89">
              <a:extLst>
                <a:ext uri="{FF2B5EF4-FFF2-40B4-BE49-F238E27FC236}">
                  <a16:creationId xmlns:a16="http://schemas.microsoft.com/office/drawing/2014/main" id="{B169DEDA-0D38-571F-7AD1-35BD8F748FC7}"/>
                </a:ext>
              </a:extLst>
            </p:cNvPr>
            <p:cNvSpPr/>
            <p:nvPr/>
          </p:nvSpPr>
          <p:spPr>
            <a:xfrm>
              <a:off x="7134983" y="2287067"/>
              <a:ext cx="3990243" cy="610292"/>
            </a:xfrm>
            <a:prstGeom prst="rightArrow">
              <a:avLst/>
            </a:prstGeom>
            <a:solidFill>
              <a:srgbClr val="6DCFF6">
                <a:alpha val="30196"/>
              </a:srgbClr>
            </a:solidFill>
            <a:ln w="25400" cap="flat" cmpd="sng" algn="ctr">
              <a:solidFill>
                <a:srgbClr val="2A5668">
                  <a:alpha val="30196"/>
                </a:srgbClr>
              </a:solidFill>
              <a:prstDash val="solid"/>
            </a:ln>
            <a:effectLst/>
          </p:spPr>
          <p:txBody>
            <a:bodyPr rtlCol="0" anchor="ctr"/>
            <a:lstStyle/>
            <a:p>
              <a:pPr marL="0" marR="0" lvl="0" indent="0" algn="ctr" defTabSz="911931" eaLnBrk="1" fontAlgn="base" latinLnBrk="0" hangingPunct="1">
                <a:lnSpc>
                  <a:spcPct val="100000"/>
                </a:lnSpc>
                <a:spcBef>
                  <a:spcPct val="0"/>
                </a:spcBef>
                <a:spcAft>
                  <a:spcPct val="0"/>
                </a:spcAft>
                <a:buClrTx/>
                <a:buSzTx/>
                <a:buFontTx/>
                <a:buNone/>
                <a:tabLst/>
                <a:defRPr/>
              </a:pPr>
              <a:endParaRPr kumimoji="0" lang="en-US" sz="1795" b="0" i="0" u="none" strike="noStrike" kern="0" cap="none" spc="0" normalizeH="0" baseline="0" noProof="0">
                <a:ln>
                  <a:noFill/>
                </a:ln>
                <a:solidFill>
                  <a:srgbClr val="FEFFFF"/>
                </a:solidFill>
                <a:effectLst/>
                <a:uLnTx/>
                <a:uFillTx/>
                <a:latin typeface="Arial" panose="020B0604020202020204"/>
                <a:ea typeface="+mn-ea"/>
                <a:cs typeface="+mn-cs"/>
              </a:endParaRPr>
            </a:p>
          </p:txBody>
        </p:sp>
        <p:grpSp>
          <p:nvGrpSpPr>
            <p:cNvPr id="91" name="Group 90">
              <a:extLst>
                <a:ext uri="{FF2B5EF4-FFF2-40B4-BE49-F238E27FC236}">
                  <a16:creationId xmlns:a16="http://schemas.microsoft.com/office/drawing/2014/main" id="{83E93596-2E97-52F9-C37E-B7026E6D164D}"/>
                </a:ext>
              </a:extLst>
            </p:cNvPr>
            <p:cNvGrpSpPr/>
            <p:nvPr/>
          </p:nvGrpSpPr>
          <p:grpSpPr>
            <a:xfrm>
              <a:off x="7098381" y="1661876"/>
              <a:ext cx="1600480" cy="429712"/>
              <a:chOff x="6988923" y="2487379"/>
              <a:chExt cx="1604856" cy="430887"/>
            </a:xfrm>
          </p:grpSpPr>
          <p:sp>
            <p:nvSpPr>
              <p:cNvPr id="92" name="TextBox 91">
                <a:extLst>
                  <a:ext uri="{FF2B5EF4-FFF2-40B4-BE49-F238E27FC236}">
                    <a16:creationId xmlns:a16="http://schemas.microsoft.com/office/drawing/2014/main" id="{12F4A516-959E-1C43-30E7-D985F6C7851C}"/>
                  </a:ext>
                </a:extLst>
              </p:cNvPr>
              <p:cNvSpPr txBox="1"/>
              <p:nvPr/>
            </p:nvSpPr>
            <p:spPr>
              <a:xfrm>
                <a:off x="6988923" y="2487379"/>
                <a:ext cx="1604856" cy="430887"/>
              </a:xfrm>
              <a:prstGeom prst="rect">
                <a:avLst/>
              </a:prstGeom>
              <a:solidFill>
                <a:srgbClr val="00AE9C">
                  <a:lumMod val="20000"/>
                  <a:lumOff val="80000"/>
                </a:srgbClr>
              </a:solidFill>
              <a:ln w="19050">
                <a:solidFill>
                  <a:srgbClr val="003249"/>
                </a:solidFill>
              </a:ln>
            </p:spPr>
            <p:txBody>
              <a:bodyPr wrap="square" rtlCol="0">
                <a:spAutoFit/>
              </a:bodyPr>
              <a:lstStyle/>
              <a:p>
                <a:pPr marL="251320" marR="0" lvl="0" indent="0" defTabSz="911931" eaLnBrk="1" fontAlgn="base" latinLnBrk="0" hangingPunct="1">
                  <a:lnSpc>
                    <a:spcPct val="100000"/>
                  </a:lnSpc>
                  <a:spcBef>
                    <a:spcPts val="0"/>
                  </a:spcBef>
                  <a:spcAft>
                    <a:spcPts val="0"/>
                  </a:spcAft>
                  <a:buClrTx/>
                  <a:buSzTx/>
                  <a:buFontTx/>
                  <a:buNone/>
                  <a:tabLst/>
                  <a:defRPr/>
                </a:pPr>
                <a:r>
                  <a:rPr kumimoji="0" lang="en-GB" sz="1097" b="1" i="0" u="none" strike="noStrike" kern="0" cap="none" spc="0" normalizeH="0" baseline="0" noProof="0">
                    <a:ln>
                      <a:noFill/>
                    </a:ln>
                    <a:solidFill>
                      <a:srgbClr val="003249"/>
                    </a:solidFill>
                    <a:effectLst/>
                    <a:uLnTx/>
                    <a:uFillTx/>
                    <a:latin typeface="Arial" panose="020B0604020202020204" pitchFamily="34" charset="0"/>
                    <a:ea typeface="MS PGothic" pitchFamily="34" charset="-128"/>
                    <a:cs typeface="Arial" panose="020B0604020202020204" pitchFamily="34" charset="0"/>
                  </a:rPr>
                  <a:t>ESA Ecodesign Policy</a:t>
                </a:r>
              </a:p>
            </p:txBody>
          </p:sp>
          <p:sp>
            <p:nvSpPr>
              <p:cNvPr id="93" name="Star: 5 Points 92">
                <a:extLst>
                  <a:ext uri="{FF2B5EF4-FFF2-40B4-BE49-F238E27FC236}">
                    <a16:creationId xmlns:a16="http://schemas.microsoft.com/office/drawing/2014/main" id="{BC154F54-8FD0-9412-4D3B-A37E290D9152}"/>
                  </a:ext>
                </a:extLst>
              </p:cNvPr>
              <p:cNvSpPr/>
              <p:nvPr/>
            </p:nvSpPr>
            <p:spPr>
              <a:xfrm>
                <a:off x="7015151" y="2554912"/>
                <a:ext cx="266700" cy="266700"/>
              </a:xfrm>
              <a:prstGeom prst="star5">
                <a:avLst/>
              </a:prstGeom>
              <a:gradFill rotWithShape="1">
                <a:gsLst>
                  <a:gs pos="0">
                    <a:srgbClr val="FBAB18">
                      <a:tint val="50000"/>
                      <a:satMod val="300000"/>
                    </a:srgbClr>
                  </a:gs>
                  <a:gs pos="35000">
                    <a:srgbClr val="FBAB18">
                      <a:tint val="37000"/>
                      <a:satMod val="300000"/>
                    </a:srgbClr>
                  </a:gs>
                  <a:gs pos="100000">
                    <a:srgbClr val="FBAB18">
                      <a:tint val="15000"/>
                      <a:satMod val="350000"/>
                    </a:srgbClr>
                  </a:gs>
                </a:gsLst>
                <a:lin ang="16200000" scaled="1"/>
              </a:gradFill>
              <a:ln w="9525" cap="flat" cmpd="sng" algn="ctr">
                <a:solidFill>
                  <a:srgbClr val="FBAB1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1931" eaLnBrk="1" fontAlgn="base" latinLnBrk="0" hangingPunct="1">
                  <a:lnSpc>
                    <a:spcPct val="100000"/>
                  </a:lnSpc>
                  <a:spcBef>
                    <a:spcPct val="0"/>
                  </a:spcBef>
                  <a:spcAft>
                    <a:spcPct val="0"/>
                  </a:spcAft>
                  <a:buClrTx/>
                  <a:buSzTx/>
                  <a:buFontTx/>
                  <a:buNone/>
                  <a:tabLst/>
                  <a:defRPr/>
                </a:pPr>
                <a:endParaRPr kumimoji="0" lang="en-GB" sz="1795" b="0" i="0" u="none" strike="noStrike" kern="0" cap="none" spc="0" normalizeH="0" baseline="0" noProof="0">
                  <a:ln>
                    <a:noFill/>
                  </a:ln>
                  <a:solidFill>
                    <a:srgbClr val="003249"/>
                  </a:solidFill>
                  <a:effectLst/>
                  <a:uLnTx/>
                  <a:uFillTx/>
                  <a:latin typeface="Arial" panose="020B0604020202020204"/>
                  <a:ea typeface="+mn-ea"/>
                  <a:cs typeface="+mn-cs"/>
                </a:endParaRPr>
              </a:p>
            </p:txBody>
          </p:sp>
        </p:grpSp>
        <p:grpSp>
          <p:nvGrpSpPr>
            <p:cNvPr id="94" name="Group 93">
              <a:extLst>
                <a:ext uri="{FF2B5EF4-FFF2-40B4-BE49-F238E27FC236}">
                  <a16:creationId xmlns:a16="http://schemas.microsoft.com/office/drawing/2014/main" id="{982AD3D3-7AF1-1EC9-6DE7-711C4348BBB0}"/>
                </a:ext>
              </a:extLst>
            </p:cNvPr>
            <p:cNvGrpSpPr/>
            <p:nvPr/>
          </p:nvGrpSpPr>
          <p:grpSpPr>
            <a:xfrm>
              <a:off x="7098383" y="1215289"/>
              <a:ext cx="1612254" cy="429712"/>
              <a:chOff x="6980845" y="2487379"/>
              <a:chExt cx="1106218" cy="430887"/>
            </a:xfrm>
          </p:grpSpPr>
          <p:sp>
            <p:nvSpPr>
              <p:cNvPr id="95" name="TextBox 94">
                <a:extLst>
                  <a:ext uri="{FF2B5EF4-FFF2-40B4-BE49-F238E27FC236}">
                    <a16:creationId xmlns:a16="http://schemas.microsoft.com/office/drawing/2014/main" id="{0F560FCB-60AE-4310-9833-1C77822834C3}"/>
                  </a:ext>
                </a:extLst>
              </p:cNvPr>
              <p:cNvSpPr txBox="1"/>
              <p:nvPr/>
            </p:nvSpPr>
            <p:spPr>
              <a:xfrm>
                <a:off x="6980845" y="2487379"/>
                <a:ext cx="1106218" cy="430887"/>
              </a:xfrm>
              <a:prstGeom prst="rect">
                <a:avLst/>
              </a:prstGeom>
              <a:solidFill>
                <a:srgbClr val="FBAB18">
                  <a:lumMod val="20000"/>
                  <a:lumOff val="80000"/>
                </a:srgbClr>
              </a:solidFill>
              <a:ln w="19050">
                <a:solidFill>
                  <a:srgbClr val="FFC000"/>
                </a:solidFill>
              </a:ln>
            </p:spPr>
            <p:txBody>
              <a:bodyPr wrap="square" rtlCol="0">
                <a:spAutoFit/>
              </a:bodyPr>
              <a:lstStyle/>
              <a:p>
                <a:pPr marL="251320" marR="0" lvl="0" indent="0" defTabSz="911931" eaLnBrk="1" fontAlgn="base" latinLnBrk="0" hangingPunct="1">
                  <a:lnSpc>
                    <a:spcPct val="100000"/>
                  </a:lnSpc>
                  <a:spcBef>
                    <a:spcPts val="0"/>
                  </a:spcBef>
                  <a:spcAft>
                    <a:spcPts val="0"/>
                  </a:spcAft>
                  <a:buClrTx/>
                  <a:buSzTx/>
                  <a:buFontTx/>
                  <a:buNone/>
                  <a:tabLst/>
                  <a:defRPr/>
                </a:pPr>
                <a:r>
                  <a:rPr kumimoji="0" lang="en-GB" sz="1097" b="1" i="0" u="none" strike="noStrike" kern="0" cap="none" spc="0" normalizeH="0" baseline="0" noProof="0">
                    <a:ln>
                      <a:noFill/>
                    </a:ln>
                    <a:solidFill>
                      <a:srgbClr val="003249"/>
                    </a:solidFill>
                    <a:effectLst/>
                    <a:uLnTx/>
                    <a:uFillTx/>
                    <a:latin typeface="Arial" panose="020B0604020202020204" pitchFamily="34" charset="0"/>
                    <a:ea typeface="MS PGothic" pitchFamily="34" charset="-128"/>
                    <a:cs typeface="Arial" panose="020B0604020202020204" pitchFamily="34" charset="0"/>
                  </a:rPr>
                  <a:t>LCA Handbook update</a:t>
                </a:r>
              </a:p>
            </p:txBody>
          </p:sp>
          <p:sp>
            <p:nvSpPr>
              <p:cNvPr id="96" name="Star: 5 Points 95">
                <a:extLst>
                  <a:ext uri="{FF2B5EF4-FFF2-40B4-BE49-F238E27FC236}">
                    <a16:creationId xmlns:a16="http://schemas.microsoft.com/office/drawing/2014/main" id="{24993626-30DE-8CD6-2256-8B62A99ED5CF}"/>
                  </a:ext>
                </a:extLst>
              </p:cNvPr>
              <p:cNvSpPr/>
              <p:nvPr/>
            </p:nvSpPr>
            <p:spPr>
              <a:xfrm>
                <a:off x="7015151" y="2554912"/>
                <a:ext cx="159514" cy="266700"/>
              </a:xfrm>
              <a:prstGeom prst="star5">
                <a:avLst/>
              </a:prstGeom>
              <a:gradFill rotWithShape="1">
                <a:gsLst>
                  <a:gs pos="0">
                    <a:srgbClr val="FBAB18">
                      <a:tint val="50000"/>
                      <a:satMod val="300000"/>
                    </a:srgbClr>
                  </a:gs>
                  <a:gs pos="35000">
                    <a:srgbClr val="FBAB18">
                      <a:tint val="37000"/>
                      <a:satMod val="300000"/>
                    </a:srgbClr>
                  </a:gs>
                  <a:gs pos="100000">
                    <a:srgbClr val="FBAB18">
                      <a:tint val="15000"/>
                      <a:satMod val="350000"/>
                    </a:srgbClr>
                  </a:gs>
                </a:gsLst>
                <a:lin ang="16200000" scaled="1"/>
              </a:gradFill>
              <a:ln w="9525" cap="flat" cmpd="sng" algn="ctr">
                <a:solidFill>
                  <a:srgbClr val="FBAB1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1931" eaLnBrk="1" fontAlgn="base" latinLnBrk="0" hangingPunct="1">
                  <a:lnSpc>
                    <a:spcPct val="100000"/>
                  </a:lnSpc>
                  <a:spcBef>
                    <a:spcPct val="0"/>
                  </a:spcBef>
                  <a:spcAft>
                    <a:spcPct val="0"/>
                  </a:spcAft>
                  <a:buClrTx/>
                  <a:buSzTx/>
                  <a:buFontTx/>
                  <a:buNone/>
                  <a:tabLst/>
                  <a:defRPr/>
                </a:pPr>
                <a:endParaRPr kumimoji="0" lang="en-GB" sz="1795" b="0" i="0" u="none" strike="noStrike" kern="0" cap="none" spc="0" normalizeH="0" baseline="0" noProof="0">
                  <a:ln>
                    <a:noFill/>
                  </a:ln>
                  <a:solidFill>
                    <a:srgbClr val="003249"/>
                  </a:solidFill>
                  <a:effectLst/>
                  <a:uLnTx/>
                  <a:uFillTx/>
                  <a:latin typeface="Arial" panose="020B0604020202020204"/>
                  <a:ea typeface="+mn-ea"/>
                  <a:cs typeface="+mn-cs"/>
                </a:endParaRPr>
              </a:p>
            </p:txBody>
          </p:sp>
        </p:grpSp>
        <p:cxnSp>
          <p:nvCxnSpPr>
            <p:cNvPr id="97" name="Straight Arrow Connector 96">
              <a:extLst>
                <a:ext uri="{FF2B5EF4-FFF2-40B4-BE49-F238E27FC236}">
                  <a16:creationId xmlns:a16="http://schemas.microsoft.com/office/drawing/2014/main" id="{1695543E-5C0B-1436-6F9E-E990429A958E}"/>
                </a:ext>
              </a:extLst>
            </p:cNvPr>
            <p:cNvCxnSpPr>
              <a:cxnSpLocks/>
            </p:cNvCxnSpPr>
            <p:nvPr/>
          </p:nvCxnSpPr>
          <p:spPr>
            <a:xfrm flipH="1">
              <a:off x="6402691" y="1379601"/>
              <a:ext cx="13145" cy="4826878"/>
            </a:xfrm>
            <a:prstGeom prst="straightConnector1">
              <a:avLst/>
            </a:prstGeom>
            <a:noFill/>
            <a:ln w="9525" cap="flat" cmpd="sng" algn="ctr">
              <a:solidFill>
                <a:srgbClr val="003249">
                  <a:shade val="95000"/>
                  <a:satMod val="105000"/>
                </a:srgbClr>
              </a:solidFill>
              <a:prstDash val="dash"/>
            </a:ln>
            <a:effectLst/>
          </p:spPr>
        </p:cxnSp>
        <p:cxnSp>
          <p:nvCxnSpPr>
            <p:cNvPr id="98" name="Straight Arrow Connector 97">
              <a:extLst>
                <a:ext uri="{FF2B5EF4-FFF2-40B4-BE49-F238E27FC236}">
                  <a16:creationId xmlns:a16="http://schemas.microsoft.com/office/drawing/2014/main" id="{9ACBB6B1-4FED-9275-9936-E1665698E7AA}"/>
                </a:ext>
              </a:extLst>
            </p:cNvPr>
            <p:cNvCxnSpPr>
              <a:cxnSpLocks/>
            </p:cNvCxnSpPr>
            <p:nvPr/>
          </p:nvCxnSpPr>
          <p:spPr>
            <a:xfrm flipH="1">
              <a:off x="1712592" y="1380344"/>
              <a:ext cx="13145" cy="4826878"/>
            </a:xfrm>
            <a:prstGeom prst="straightConnector1">
              <a:avLst/>
            </a:prstGeom>
            <a:noFill/>
            <a:ln w="9525" cap="flat" cmpd="sng" algn="ctr">
              <a:solidFill>
                <a:srgbClr val="003249">
                  <a:shade val="95000"/>
                  <a:satMod val="105000"/>
                </a:srgbClr>
              </a:solidFill>
              <a:prstDash val="dash"/>
            </a:ln>
            <a:effectLst/>
          </p:spPr>
        </p:cxnSp>
        <p:cxnSp>
          <p:nvCxnSpPr>
            <p:cNvPr id="99" name="Straight Arrow Connector 98">
              <a:extLst>
                <a:ext uri="{FF2B5EF4-FFF2-40B4-BE49-F238E27FC236}">
                  <a16:creationId xmlns:a16="http://schemas.microsoft.com/office/drawing/2014/main" id="{E0CD0955-D391-8594-ED92-57FF2AFAE804}"/>
                </a:ext>
              </a:extLst>
            </p:cNvPr>
            <p:cNvCxnSpPr>
              <a:cxnSpLocks/>
            </p:cNvCxnSpPr>
            <p:nvPr/>
          </p:nvCxnSpPr>
          <p:spPr>
            <a:xfrm flipH="1">
              <a:off x="7441139" y="2091588"/>
              <a:ext cx="25912" cy="4235189"/>
            </a:xfrm>
            <a:prstGeom prst="straightConnector1">
              <a:avLst/>
            </a:prstGeom>
            <a:noFill/>
            <a:ln w="9525" cap="flat" cmpd="sng" algn="ctr">
              <a:solidFill>
                <a:srgbClr val="003249">
                  <a:shade val="95000"/>
                  <a:satMod val="105000"/>
                </a:srgbClr>
              </a:solidFill>
              <a:prstDash val="dash"/>
            </a:ln>
            <a:effectLst/>
          </p:spPr>
        </p:cxnSp>
        <p:cxnSp>
          <p:nvCxnSpPr>
            <p:cNvPr id="100" name="Straight Arrow Connector 99">
              <a:extLst>
                <a:ext uri="{FF2B5EF4-FFF2-40B4-BE49-F238E27FC236}">
                  <a16:creationId xmlns:a16="http://schemas.microsoft.com/office/drawing/2014/main" id="{762A642C-112D-D38F-AE18-458AFC67F656}"/>
                </a:ext>
              </a:extLst>
            </p:cNvPr>
            <p:cNvCxnSpPr>
              <a:cxnSpLocks/>
            </p:cNvCxnSpPr>
            <p:nvPr/>
          </p:nvCxnSpPr>
          <p:spPr>
            <a:xfrm flipH="1">
              <a:off x="395436" y="1389690"/>
              <a:ext cx="13145" cy="4826878"/>
            </a:xfrm>
            <a:prstGeom prst="straightConnector1">
              <a:avLst/>
            </a:prstGeom>
            <a:noFill/>
            <a:ln w="9525" cap="flat" cmpd="sng" algn="ctr">
              <a:solidFill>
                <a:srgbClr val="003249">
                  <a:shade val="95000"/>
                  <a:satMod val="105000"/>
                </a:srgbClr>
              </a:solidFill>
              <a:prstDash val="dash"/>
            </a:ln>
            <a:effectLst/>
          </p:spPr>
        </p:cxnSp>
        <p:cxnSp>
          <p:nvCxnSpPr>
            <p:cNvPr id="101" name="Straight Arrow Connector 100">
              <a:extLst>
                <a:ext uri="{FF2B5EF4-FFF2-40B4-BE49-F238E27FC236}">
                  <a16:creationId xmlns:a16="http://schemas.microsoft.com/office/drawing/2014/main" id="{51296E66-409C-637B-8E6C-CF1765D6A080}"/>
                </a:ext>
              </a:extLst>
            </p:cNvPr>
            <p:cNvCxnSpPr>
              <a:cxnSpLocks/>
            </p:cNvCxnSpPr>
            <p:nvPr/>
          </p:nvCxnSpPr>
          <p:spPr>
            <a:xfrm flipH="1">
              <a:off x="3066477" y="1381496"/>
              <a:ext cx="13145" cy="4826878"/>
            </a:xfrm>
            <a:prstGeom prst="straightConnector1">
              <a:avLst/>
            </a:prstGeom>
            <a:noFill/>
            <a:ln w="9525" cap="flat" cmpd="sng" algn="ctr">
              <a:solidFill>
                <a:srgbClr val="003249">
                  <a:shade val="95000"/>
                  <a:satMod val="105000"/>
                </a:srgbClr>
              </a:solidFill>
              <a:prstDash val="dash"/>
            </a:ln>
            <a:effectLst/>
          </p:spPr>
        </p:cxnSp>
        <p:sp>
          <p:nvSpPr>
            <p:cNvPr id="102" name="Arrow: Right 101">
              <a:extLst>
                <a:ext uri="{FF2B5EF4-FFF2-40B4-BE49-F238E27FC236}">
                  <a16:creationId xmlns:a16="http://schemas.microsoft.com/office/drawing/2014/main" id="{1E5EBB49-B806-AEE4-80C5-31356C506C5B}"/>
                </a:ext>
              </a:extLst>
            </p:cNvPr>
            <p:cNvSpPr/>
            <p:nvPr/>
          </p:nvSpPr>
          <p:spPr>
            <a:xfrm>
              <a:off x="371446" y="2290788"/>
              <a:ext cx="3749856" cy="610292"/>
            </a:xfrm>
            <a:prstGeom prst="rightArrow">
              <a:avLst/>
            </a:prstGeom>
            <a:solidFill>
              <a:srgbClr val="009BDA">
                <a:alpha val="50000"/>
              </a:srgbClr>
            </a:solidFill>
            <a:ln>
              <a:noFill/>
            </a:ln>
            <a:effectLst/>
          </p:spPr>
          <p:txBody>
            <a:bodyPr rtlCol="0" anchor="ctr"/>
            <a:lstStyle/>
            <a:p>
              <a:pPr marL="0" marR="0" lvl="0" indent="0" algn="ctr" defTabSz="911931" eaLnBrk="1" fontAlgn="base" latinLnBrk="0" hangingPunct="1">
                <a:lnSpc>
                  <a:spcPct val="100000"/>
                </a:lnSpc>
                <a:spcBef>
                  <a:spcPct val="0"/>
                </a:spcBef>
                <a:spcAft>
                  <a:spcPct val="0"/>
                </a:spcAft>
                <a:buClrTx/>
                <a:buSzTx/>
                <a:buFontTx/>
                <a:buNone/>
                <a:tabLst/>
                <a:defRPr/>
              </a:pPr>
              <a:r>
                <a:rPr kumimoji="0" lang="en-US" sz="1795" b="0" i="0" u="none" strike="noStrike" kern="0" cap="none" spc="0" normalizeH="0" baseline="0" noProof="0">
                  <a:ln>
                    <a:noFill/>
                  </a:ln>
                  <a:solidFill>
                    <a:srgbClr val="FEFFFF"/>
                  </a:solidFill>
                  <a:effectLst/>
                  <a:uLnTx/>
                  <a:uFillTx/>
                  <a:latin typeface="Arial" panose="020B0604020202020204"/>
                  <a:ea typeface="+mn-ea"/>
                  <a:cs typeface="Arial"/>
                </a:rPr>
                <a:t>LCA pilots</a:t>
              </a:r>
              <a:endParaRPr kumimoji="0" lang="en-US" sz="1795" b="0" i="0" u="none" strike="noStrike" kern="0" cap="none" spc="0" normalizeH="0" baseline="0" noProof="0">
                <a:ln>
                  <a:noFill/>
                </a:ln>
                <a:solidFill>
                  <a:srgbClr val="FEFFFF"/>
                </a:solidFill>
                <a:effectLst/>
                <a:uLnTx/>
                <a:uFillTx/>
                <a:latin typeface="Arial" panose="020B0604020202020204"/>
                <a:ea typeface="+mn-ea"/>
                <a:cs typeface="+mn-cs"/>
              </a:endParaRPr>
            </a:p>
          </p:txBody>
        </p:sp>
        <p:sp>
          <p:nvSpPr>
            <p:cNvPr id="103" name="TextBox 102">
              <a:extLst>
                <a:ext uri="{FF2B5EF4-FFF2-40B4-BE49-F238E27FC236}">
                  <a16:creationId xmlns:a16="http://schemas.microsoft.com/office/drawing/2014/main" id="{A021B96A-0C45-51E2-C7D6-D228AC4F830F}"/>
                </a:ext>
              </a:extLst>
            </p:cNvPr>
            <p:cNvSpPr txBox="1"/>
            <p:nvPr/>
          </p:nvSpPr>
          <p:spPr>
            <a:xfrm>
              <a:off x="7006226" y="814637"/>
              <a:ext cx="882969" cy="368325"/>
            </a:xfrm>
            <a:prstGeom prst="rect">
              <a:avLst/>
            </a:prstGeom>
            <a:noFill/>
          </p:spPr>
          <p:txBody>
            <a:bodyPr rot="0" spcFirstLastPara="0" vertOverflow="overflow" horzOverflow="overflow" vert="horz" wrap="square" lIns="91191" tIns="45595" rIns="91191" bIns="45595" numCol="1" spcCol="0" rtlCol="0" fromWordArt="0" anchor="t" anchorCtr="0" forceAA="0" compatLnSpc="1">
              <a:prstTxWarp prst="textNoShape">
                <a:avLst/>
              </a:prstTxWarp>
              <a:spAutoFit/>
            </a:bodyPr>
            <a:lstStyle/>
            <a:p>
              <a:pPr algn="ctr" defTabSz="911931" fontAlgn="base">
                <a:spcBef>
                  <a:spcPct val="0"/>
                </a:spcBef>
                <a:spcAft>
                  <a:spcPct val="0"/>
                </a:spcAft>
                <a:defRPr/>
              </a:pPr>
              <a:r>
                <a:rPr lang="en-US" sz="1795" b="1">
                  <a:solidFill>
                    <a:srgbClr val="003249"/>
                  </a:solidFill>
                  <a:latin typeface="Arial"/>
                  <a:ea typeface="MS PGothic"/>
                  <a:cs typeface="Arial"/>
                </a:rPr>
                <a:t>Today</a:t>
              </a:r>
              <a:endParaRPr lang="en-US" sz="1795" b="1">
                <a:solidFill>
                  <a:srgbClr val="003249"/>
                </a:solidFill>
                <a:latin typeface="Arial" panose="020B0604020202020204" pitchFamily="34" charset="0"/>
                <a:ea typeface="MS PGothic" pitchFamily="34" charset="-128"/>
                <a:cs typeface="Arial" panose="020B0604020202020204" pitchFamily="34" charset="0"/>
              </a:endParaRPr>
            </a:p>
          </p:txBody>
        </p:sp>
        <p:sp>
          <p:nvSpPr>
            <p:cNvPr id="104" name="TextBox 103">
              <a:extLst>
                <a:ext uri="{FF2B5EF4-FFF2-40B4-BE49-F238E27FC236}">
                  <a16:creationId xmlns:a16="http://schemas.microsoft.com/office/drawing/2014/main" id="{50C525BC-A42B-97F2-D6E0-1A4B009207FB}"/>
                </a:ext>
              </a:extLst>
            </p:cNvPr>
            <p:cNvSpPr txBox="1"/>
            <p:nvPr/>
          </p:nvSpPr>
          <p:spPr>
            <a:xfrm>
              <a:off x="-40523" y="1063780"/>
              <a:ext cx="882969" cy="368325"/>
            </a:xfrm>
            <a:prstGeom prst="rect">
              <a:avLst/>
            </a:prstGeom>
            <a:noFill/>
          </p:spPr>
          <p:txBody>
            <a:bodyPr rot="0" spcFirstLastPara="0" vertOverflow="overflow" horzOverflow="overflow" vert="horz" wrap="square" lIns="91191" tIns="45595" rIns="91191" bIns="45595" numCol="1" spcCol="0" rtlCol="0" fromWordArt="0" anchor="t" anchorCtr="0" forceAA="0" compatLnSpc="1">
              <a:prstTxWarp prst="textNoShape">
                <a:avLst/>
              </a:prstTxWarp>
              <a:spAutoFit/>
            </a:bodyPr>
            <a:lstStyle/>
            <a:p>
              <a:pPr algn="ctr" defTabSz="911931" fontAlgn="base">
                <a:spcBef>
                  <a:spcPct val="0"/>
                </a:spcBef>
                <a:spcAft>
                  <a:spcPct val="0"/>
                </a:spcAft>
                <a:defRPr/>
              </a:pPr>
              <a:r>
                <a:rPr lang="en-US" sz="1795">
                  <a:solidFill>
                    <a:srgbClr val="003249"/>
                  </a:solidFill>
                  <a:latin typeface="Arial"/>
                  <a:ea typeface="MS PGothic"/>
                  <a:cs typeface="Arial"/>
                </a:rPr>
                <a:t>2012</a:t>
              </a:r>
              <a:endParaRPr lang="en-US" sz="1795">
                <a:solidFill>
                  <a:srgbClr val="003249"/>
                </a:solidFill>
                <a:latin typeface="Arial" panose="020B0604020202020204" pitchFamily="34" charset="0"/>
                <a:ea typeface="MS PGothic" pitchFamily="34" charset="-128"/>
                <a:cs typeface="Arial" panose="020B0604020202020204" pitchFamily="34" charset="0"/>
              </a:endParaRPr>
            </a:p>
          </p:txBody>
        </p:sp>
        <p:sp>
          <p:nvSpPr>
            <p:cNvPr id="105" name="TextBox 104">
              <a:extLst>
                <a:ext uri="{FF2B5EF4-FFF2-40B4-BE49-F238E27FC236}">
                  <a16:creationId xmlns:a16="http://schemas.microsoft.com/office/drawing/2014/main" id="{61C7E3DA-BAAC-D1CD-427C-3CD0933A29BF}"/>
                </a:ext>
              </a:extLst>
            </p:cNvPr>
            <p:cNvSpPr txBox="1"/>
            <p:nvPr/>
          </p:nvSpPr>
          <p:spPr>
            <a:xfrm>
              <a:off x="1289249" y="1063780"/>
              <a:ext cx="882969" cy="368325"/>
            </a:xfrm>
            <a:prstGeom prst="rect">
              <a:avLst/>
            </a:prstGeom>
            <a:noFill/>
          </p:spPr>
          <p:txBody>
            <a:bodyPr rot="0" spcFirstLastPara="0" vertOverflow="overflow" horzOverflow="overflow" vert="horz" wrap="square" lIns="91191" tIns="45595" rIns="91191" bIns="45595" numCol="1" spcCol="0" rtlCol="0" fromWordArt="0" anchor="t" anchorCtr="0" forceAA="0" compatLnSpc="1">
              <a:prstTxWarp prst="textNoShape">
                <a:avLst/>
              </a:prstTxWarp>
              <a:spAutoFit/>
            </a:bodyPr>
            <a:lstStyle/>
            <a:p>
              <a:pPr algn="ctr" defTabSz="911931" fontAlgn="base">
                <a:spcBef>
                  <a:spcPct val="0"/>
                </a:spcBef>
                <a:spcAft>
                  <a:spcPct val="0"/>
                </a:spcAft>
                <a:defRPr/>
              </a:pPr>
              <a:r>
                <a:rPr lang="en-US" sz="1795">
                  <a:solidFill>
                    <a:srgbClr val="003249"/>
                  </a:solidFill>
                  <a:latin typeface="Arial"/>
                  <a:ea typeface="MS PGothic"/>
                  <a:cs typeface="Arial"/>
                </a:rPr>
                <a:t>2016</a:t>
              </a:r>
              <a:endParaRPr lang="en-US" sz="1795">
                <a:solidFill>
                  <a:srgbClr val="003249"/>
                </a:solidFill>
                <a:latin typeface="Arial" panose="020B0604020202020204" pitchFamily="34" charset="0"/>
                <a:ea typeface="MS PGothic" pitchFamily="34" charset="-128"/>
                <a:cs typeface="Arial" panose="020B0604020202020204" pitchFamily="34" charset="0"/>
              </a:endParaRPr>
            </a:p>
          </p:txBody>
        </p:sp>
        <p:sp>
          <p:nvSpPr>
            <p:cNvPr id="106" name="Arrow: Right 105">
              <a:extLst>
                <a:ext uri="{FF2B5EF4-FFF2-40B4-BE49-F238E27FC236}">
                  <a16:creationId xmlns:a16="http://schemas.microsoft.com/office/drawing/2014/main" id="{C37F6C9F-F00A-77D5-FD8E-F26EDBC8FD3E}"/>
                </a:ext>
              </a:extLst>
            </p:cNvPr>
            <p:cNvSpPr/>
            <p:nvPr/>
          </p:nvSpPr>
          <p:spPr>
            <a:xfrm>
              <a:off x="1684978" y="3238740"/>
              <a:ext cx="6443782" cy="610292"/>
            </a:xfrm>
            <a:prstGeom prst="rightArrow">
              <a:avLst/>
            </a:prstGeom>
            <a:gradFill flip="none" rotWithShape="1">
              <a:gsLst>
                <a:gs pos="21000">
                  <a:srgbClr val="FBAB18"/>
                </a:gs>
                <a:gs pos="70000">
                  <a:srgbClr val="FBAB18">
                    <a:tint val="44500"/>
                    <a:satMod val="160000"/>
                  </a:srgbClr>
                </a:gs>
                <a:gs pos="100000">
                  <a:srgbClr val="FBAB18">
                    <a:tint val="23500"/>
                    <a:satMod val="160000"/>
                  </a:srgbClr>
                </a:gs>
              </a:gsLst>
              <a:lin ang="10800000" scaled="1"/>
              <a:tileRect/>
            </a:gradFill>
            <a:ln w="25400" cap="flat" cmpd="sng" algn="ctr">
              <a:solidFill>
                <a:srgbClr val="FBAB18">
                  <a:shade val="15000"/>
                </a:srgbClr>
              </a:solidFill>
              <a:prstDash val="solid"/>
            </a:ln>
            <a:effectLst/>
          </p:spPr>
          <p:txBody>
            <a:bodyPr lIns="91191" tIns="45595" rIns="91191" bIns="45595" rtlCol="0" anchor="ctr"/>
            <a:lstStyle/>
            <a:p>
              <a:pPr marL="0" marR="0" lvl="0" indent="0" algn="ctr" defTabSz="911931" eaLnBrk="1" fontAlgn="base" latinLnBrk="0" hangingPunct="1">
                <a:lnSpc>
                  <a:spcPct val="100000"/>
                </a:lnSpc>
                <a:spcBef>
                  <a:spcPct val="0"/>
                </a:spcBef>
                <a:spcAft>
                  <a:spcPct val="0"/>
                </a:spcAft>
                <a:buClrTx/>
                <a:buSzTx/>
                <a:buFontTx/>
                <a:buNone/>
                <a:tabLst/>
                <a:defRPr/>
              </a:pPr>
              <a:r>
                <a:rPr kumimoji="0" lang="en-US" sz="1795" b="0" i="0" u="none" strike="noStrike" kern="0" cap="none" spc="0" normalizeH="0" baseline="0" noProof="0">
                  <a:ln>
                    <a:noFill/>
                  </a:ln>
                  <a:solidFill>
                    <a:srgbClr val="003249"/>
                  </a:solidFill>
                  <a:effectLst/>
                  <a:uLnTx/>
                  <a:uFillTx/>
                  <a:latin typeface="Arial" panose="020B0604020202020204"/>
                  <a:ea typeface="+mn-ea"/>
                  <a:cs typeface="Arial"/>
                </a:rPr>
                <a:t>ESA LCA Handbook and Database</a:t>
              </a:r>
            </a:p>
          </p:txBody>
        </p:sp>
        <p:sp>
          <p:nvSpPr>
            <p:cNvPr id="107" name="TextBox 106">
              <a:extLst>
                <a:ext uri="{FF2B5EF4-FFF2-40B4-BE49-F238E27FC236}">
                  <a16:creationId xmlns:a16="http://schemas.microsoft.com/office/drawing/2014/main" id="{B0A08DED-5B83-2252-A050-45860375F07B}"/>
                </a:ext>
              </a:extLst>
            </p:cNvPr>
            <p:cNvSpPr txBox="1"/>
            <p:nvPr/>
          </p:nvSpPr>
          <p:spPr>
            <a:xfrm>
              <a:off x="5979692" y="1063780"/>
              <a:ext cx="882969" cy="368325"/>
            </a:xfrm>
            <a:prstGeom prst="rect">
              <a:avLst/>
            </a:prstGeom>
            <a:noFill/>
          </p:spPr>
          <p:txBody>
            <a:bodyPr rot="0" spcFirstLastPara="0" vertOverflow="overflow" horzOverflow="overflow" vert="horz" wrap="square" lIns="91191" tIns="45595" rIns="91191" bIns="45595" numCol="1" spcCol="0" rtlCol="0" fromWordArt="0" anchor="t" anchorCtr="0" forceAA="0" compatLnSpc="1">
              <a:prstTxWarp prst="textNoShape">
                <a:avLst/>
              </a:prstTxWarp>
              <a:spAutoFit/>
            </a:bodyPr>
            <a:lstStyle/>
            <a:p>
              <a:pPr algn="ctr" defTabSz="911931" fontAlgn="base">
                <a:spcBef>
                  <a:spcPct val="0"/>
                </a:spcBef>
                <a:spcAft>
                  <a:spcPct val="0"/>
                </a:spcAft>
                <a:defRPr/>
              </a:pPr>
              <a:r>
                <a:rPr lang="en-US" sz="1795">
                  <a:solidFill>
                    <a:srgbClr val="003249"/>
                  </a:solidFill>
                  <a:latin typeface="Arial"/>
                  <a:ea typeface="MS PGothic"/>
                  <a:cs typeface="Arial"/>
                </a:rPr>
                <a:t>2024</a:t>
              </a:r>
              <a:endParaRPr lang="en-US" sz="1795">
                <a:solidFill>
                  <a:srgbClr val="003249"/>
                </a:solidFill>
                <a:latin typeface="Arial" panose="020B0604020202020204" pitchFamily="34" charset="0"/>
                <a:ea typeface="MS PGothic" pitchFamily="34" charset="-128"/>
                <a:cs typeface="Arial" panose="020B0604020202020204" pitchFamily="34" charset="0"/>
              </a:endParaRPr>
            </a:p>
          </p:txBody>
        </p:sp>
        <p:sp>
          <p:nvSpPr>
            <p:cNvPr id="108" name="Arrow: Right 107">
              <a:extLst>
                <a:ext uri="{FF2B5EF4-FFF2-40B4-BE49-F238E27FC236}">
                  <a16:creationId xmlns:a16="http://schemas.microsoft.com/office/drawing/2014/main" id="{549C3CB4-64ED-4AEE-1B05-741B9A9EDD8F}"/>
                </a:ext>
              </a:extLst>
            </p:cNvPr>
            <p:cNvSpPr/>
            <p:nvPr/>
          </p:nvSpPr>
          <p:spPr>
            <a:xfrm>
              <a:off x="1699355" y="5109846"/>
              <a:ext cx="1322488" cy="610292"/>
            </a:xfrm>
            <a:prstGeom prst="rightArrow">
              <a:avLst/>
            </a:prstGeom>
            <a:solidFill>
              <a:srgbClr val="00AE9C">
                <a:alpha val="50000"/>
              </a:srgbClr>
            </a:solidFill>
            <a:ln>
              <a:noFill/>
            </a:ln>
            <a:effectLst/>
          </p:spPr>
          <p:txBody>
            <a:bodyPr lIns="91191" tIns="45595" rIns="91191" bIns="45595" rtlCol="0" anchor="ctr"/>
            <a:lstStyle/>
            <a:p>
              <a:pPr marL="0" marR="0" lvl="0" indent="0" algn="ctr" defTabSz="911931" eaLnBrk="1" fontAlgn="base" latinLnBrk="0" hangingPunct="1">
                <a:lnSpc>
                  <a:spcPct val="100000"/>
                </a:lnSpc>
                <a:spcBef>
                  <a:spcPct val="0"/>
                </a:spcBef>
                <a:spcAft>
                  <a:spcPct val="0"/>
                </a:spcAft>
                <a:buClrTx/>
                <a:buSzTx/>
                <a:buFontTx/>
                <a:buNone/>
                <a:tabLst/>
                <a:defRPr/>
              </a:pPr>
              <a:r>
                <a:rPr kumimoji="0" lang="en-US" sz="1097" b="0" i="0" u="none" strike="noStrike" kern="0" cap="none" spc="0" normalizeH="0" baseline="0" noProof="0">
                  <a:ln>
                    <a:noFill/>
                  </a:ln>
                  <a:solidFill>
                    <a:srgbClr val="FEFFFF"/>
                  </a:solidFill>
                  <a:effectLst/>
                  <a:uLnTx/>
                  <a:uFillTx/>
                  <a:latin typeface="Arial" panose="020B0604020202020204"/>
                  <a:ea typeface="+mn-ea"/>
                  <a:cs typeface="Arial"/>
                </a:rPr>
                <a:t>Ecodesign Pilot</a:t>
              </a:r>
            </a:p>
          </p:txBody>
        </p:sp>
        <p:cxnSp>
          <p:nvCxnSpPr>
            <p:cNvPr id="109" name="Straight Arrow Connector 108">
              <a:extLst>
                <a:ext uri="{FF2B5EF4-FFF2-40B4-BE49-F238E27FC236}">
                  <a16:creationId xmlns:a16="http://schemas.microsoft.com/office/drawing/2014/main" id="{9541A9B8-B73F-C917-9633-65B30AC335D4}"/>
                </a:ext>
              </a:extLst>
            </p:cNvPr>
            <p:cNvCxnSpPr>
              <a:cxnSpLocks/>
            </p:cNvCxnSpPr>
            <p:nvPr/>
          </p:nvCxnSpPr>
          <p:spPr>
            <a:xfrm>
              <a:off x="11190689" y="1402025"/>
              <a:ext cx="312" cy="4499461"/>
            </a:xfrm>
            <a:prstGeom prst="straightConnector1">
              <a:avLst/>
            </a:prstGeom>
            <a:noFill/>
            <a:ln w="9525" cap="flat" cmpd="sng" algn="ctr">
              <a:solidFill>
                <a:srgbClr val="EC1A2F">
                  <a:shade val="95000"/>
                  <a:satMod val="105000"/>
                </a:srgbClr>
              </a:solidFill>
              <a:prstDash val="dash"/>
            </a:ln>
            <a:effectLst/>
          </p:spPr>
        </p:cxnSp>
        <p:sp>
          <p:nvSpPr>
            <p:cNvPr id="110" name="TextBox 109">
              <a:extLst>
                <a:ext uri="{FF2B5EF4-FFF2-40B4-BE49-F238E27FC236}">
                  <a16:creationId xmlns:a16="http://schemas.microsoft.com/office/drawing/2014/main" id="{E62AB8D7-1317-36F6-156F-4E579AECB14B}"/>
                </a:ext>
              </a:extLst>
            </p:cNvPr>
            <p:cNvSpPr txBox="1"/>
            <p:nvPr/>
          </p:nvSpPr>
          <p:spPr>
            <a:xfrm>
              <a:off x="10749204" y="1063780"/>
              <a:ext cx="882969" cy="368325"/>
            </a:xfrm>
            <a:prstGeom prst="rect">
              <a:avLst/>
            </a:prstGeom>
            <a:noFill/>
          </p:spPr>
          <p:txBody>
            <a:bodyPr rot="0" spcFirstLastPara="0" vertOverflow="overflow" horzOverflow="overflow" vert="horz" wrap="square" lIns="91191" tIns="45595" rIns="91191" bIns="45595" numCol="1" spcCol="0" rtlCol="0" fromWordArt="0" anchor="t" anchorCtr="0" forceAA="0" compatLnSpc="1">
              <a:prstTxWarp prst="textNoShape">
                <a:avLst/>
              </a:prstTxWarp>
              <a:spAutoFit/>
            </a:bodyPr>
            <a:lstStyle/>
            <a:p>
              <a:pPr algn="ctr" defTabSz="911931" fontAlgn="base">
                <a:spcBef>
                  <a:spcPct val="0"/>
                </a:spcBef>
                <a:spcAft>
                  <a:spcPct val="0"/>
                </a:spcAft>
                <a:defRPr/>
              </a:pPr>
              <a:r>
                <a:rPr lang="en-US" sz="1795">
                  <a:solidFill>
                    <a:srgbClr val="003249"/>
                  </a:solidFill>
                  <a:latin typeface="Arial"/>
                  <a:ea typeface="MS PGothic"/>
                  <a:cs typeface="Arial"/>
                </a:rPr>
                <a:t>2030</a:t>
              </a:r>
            </a:p>
          </p:txBody>
        </p:sp>
        <p:sp>
          <p:nvSpPr>
            <p:cNvPr id="111" name="Rectangle 110">
              <a:extLst>
                <a:ext uri="{FF2B5EF4-FFF2-40B4-BE49-F238E27FC236}">
                  <a16:creationId xmlns:a16="http://schemas.microsoft.com/office/drawing/2014/main" id="{58559442-8452-CDEB-80B0-DECACBA3C491}"/>
                </a:ext>
              </a:extLst>
            </p:cNvPr>
            <p:cNvSpPr/>
            <p:nvPr/>
          </p:nvSpPr>
          <p:spPr>
            <a:xfrm rot="16200000">
              <a:off x="9669639" y="3663785"/>
              <a:ext cx="3474216" cy="547896"/>
            </a:xfrm>
            <a:prstGeom prst="rect">
              <a:avLst/>
            </a:prstGeom>
            <a:gradFill rotWithShape="1">
              <a:gsLst>
                <a:gs pos="0">
                  <a:srgbClr val="EC1A2F">
                    <a:tint val="50000"/>
                    <a:satMod val="300000"/>
                  </a:srgbClr>
                </a:gs>
                <a:gs pos="35000">
                  <a:srgbClr val="EC1A2F">
                    <a:tint val="37000"/>
                    <a:satMod val="300000"/>
                  </a:srgbClr>
                </a:gs>
                <a:gs pos="100000">
                  <a:srgbClr val="EC1A2F">
                    <a:tint val="15000"/>
                    <a:satMod val="350000"/>
                  </a:srgbClr>
                </a:gs>
              </a:gsLst>
              <a:lin ang="16200000" scaled="1"/>
            </a:gradFill>
            <a:ln w="9525" cap="flat" cmpd="sng" algn="ctr">
              <a:solidFill>
                <a:srgbClr val="EC1A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1931" eaLnBrk="1" fontAlgn="base" latinLnBrk="0" hangingPunct="1">
                <a:lnSpc>
                  <a:spcPct val="100000"/>
                </a:lnSpc>
                <a:spcBef>
                  <a:spcPct val="0"/>
                </a:spcBef>
                <a:spcAft>
                  <a:spcPct val="0"/>
                </a:spcAft>
                <a:buClrTx/>
                <a:buSzTx/>
                <a:buFontTx/>
                <a:buNone/>
                <a:tabLst/>
                <a:defRPr/>
              </a:pPr>
              <a:r>
                <a:rPr kumimoji="0" lang="en-US" sz="1795" b="1" i="0" u="none" strike="noStrike" kern="0" cap="none" spc="0" normalizeH="0" baseline="0" noProof="0">
                  <a:ln>
                    <a:noFill/>
                  </a:ln>
                  <a:solidFill>
                    <a:srgbClr val="003249"/>
                  </a:solidFill>
                  <a:effectLst/>
                  <a:uLnTx/>
                  <a:uFillTx/>
                  <a:latin typeface="Arial" panose="020B0604020202020204"/>
                  <a:ea typeface="+mn-ea"/>
                  <a:cs typeface="Arial"/>
                </a:rPr>
                <a:t>ESA Green Agenda Objectives</a:t>
              </a:r>
            </a:p>
          </p:txBody>
        </p:sp>
        <p:sp>
          <p:nvSpPr>
            <p:cNvPr id="112" name="TextBox 111">
              <a:extLst>
                <a:ext uri="{FF2B5EF4-FFF2-40B4-BE49-F238E27FC236}">
                  <a16:creationId xmlns:a16="http://schemas.microsoft.com/office/drawing/2014/main" id="{F8DE3B8E-0CA4-B857-E32D-C7E3C2B2E80D}"/>
                </a:ext>
              </a:extLst>
            </p:cNvPr>
            <p:cNvSpPr txBox="1"/>
            <p:nvPr/>
          </p:nvSpPr>
          <p:spPr>
            <a:xfrm>
              <a:off x="2631520" y="1063780"/>
              <a:ext cx="882969" cy="368325"/>
            </a:xfrm>
            <a:prstGeom prst="rect">
              <a:avLst/>
            </a:prstGeom>
            <a:noFill/>
          </p:spPr>
          <p:txBody>
            <a:bodyPr rot="0" spcFirstLastPara="0" vertOverflow="overflow" horzOverflow="overflow" vert="horz" wrap="square" lIns="91191" tIns="45595" rIns="91191" bIns="45595" numCol="1" spcCol="0" rtlCol="0" fromWordArt="0" anchor="t" anchorCtr="0" forceAA="0" compatLnSpc="1">
              <a:prstTxWarp prst="textNoShape">
                <a:avLst/>
              </a:prstTxWarp>
              <a:spAutoFit/>
            </a:bodyPr>
            <a:lstStyle/>
            <a:p>
              <a:pPr algn="ctr" defTabSz="911931" fontAlgn="base">
                <a:spcBef>
                  <a:spcPct val="0"/>
                </a:spcBef>
                <a:spcAft>
                  <a:spcPct val="0"/>
                </a:spcAft>
                <a:defRPr/>
              </a:pPr>
              <a:r>
                <a:rPr lang="en-US" sz="1795">
                  <a:solidFill>
                    <a:srgbClr val="003249"/>
                  </a:solidFill>
                  <a:latin typeface="Arial"/>
                  <a:ea typeface="MS PGothic"/>
                  <a:cs typeface="Arial"/>
                </a:rPr>
                <a:t>2019</a:t>
              </a:r>
              <a:endParaRPr lang="en-US" sz="1795">
                <a:solidFill>
                  <a:srgbClr val="003249"/>
                </a:solidFill>
                <a:latin typeface="Arial" panose="020B0604020202020204" pitchFamily="34" charset="0"/>
                <a:ea typeface="MS PGothic" pitchFamily="34" charset="-128"/>
                <a:cs typeface="Arial" panose="020B0604020202020204" pitchFamily="34" charset="0"/>
              </a:endParaRPr>
            </a:p>
          </p:txBody>
        </p:sp>
        <p:sp>
          <p:nvSpPr>
            <p:cNvPr id="113" name="Arrow: Right 112">
              <a:extLst>
                <a:ext uri="{FF2B5EF4-FFF2-40B4-BE49-F238E27FC236}">
                  <a16:creationId xmlns:a16="http://schemas.microsoft.com/office/drawing/2014/main" id="{8E1E3472-B364-EB04-7B81-678C83E31938}"/>
                </a:ext>
              </a:extLst>
            </p:cNvPr>
            <p:cNvSpPr/>
            <p:nvPr/>
          </p:nvSpPr>
          <p:spPr>
            <a:xfrm>
              <a:off x="3024484" y="4172648"/>
              <a:ext cx="5104276" cy="567188"/>
            </a:xfrm>
            <a:prstGeom prst="rightArrow">
              <a:avLst/>
            </a:prstGeom>
            <a:solidFill>
              <a:schemeClr val="accent6"/>
            </a:solidFill>
            <a:ln w="25400" cap="flat" cmpd="sng" algn="ctr">
              <a:solidFill>
                <a:schemeClr val="accent6">
                  <a:lumMod val="60000"/>
                  <a:lumOff val="40000"/>
                </a:schemeClr>
              </a:solidFill>
              <a:prstDash val="solid"/>
            </a:ln>
            <a:effectLst/>
          </p:spPr>
          <p:txBody>
            <a:bodyPr lIns="91191" tIns="45595" rIns="91191" bIns="45595" rtlCol="0" anchor="ctr"/>
            <a:lstStyle/>
            <a:p>
              <a:pPr marL="0" marR="0" lvl="0" indent="0" algn="ctr" defTabSz="911931" eaLnBrk="1" fontAlgn="base" latinLnBrk="0" hangingPunct="1">
                <a:lnSpc>
                  <a:spcPct val="100000"/>
                </a:lnSpc>
                <a:spcBef>
                  <a:spcPct val="0"/>
                </a:spcBef>
                <a:spcAft>
                  <a:spcPct val="0"/>
                </a:spcAft>
                <a:buClrTx/>
                <a:buSzTx/>
                <a:buFontTx/>
                <a:buNone/>
                <a:tabLst/>
                <a:defRPr/>
              </a:pPr>
              <a:r>
                <a:rPr kumimoji="0" lang="en-US" sz="1795" b="0" i="0" u="none" strike="noStrike" kern="0" cap="none" spc="0" normalizeH="0" baseline="0" noProof="0">
                  <a:ln>
                    <a:noFill/>
                  </a:ln>
                  <a:solidFill>
                    <a:srgbClr val="FEFFFF"/>
                  </a:solidFill>
                  <a:effectLst/>
                  <a:uLnTx/>
                  <a:uFillTx/>
                  <a:latin typeface="Arial" panose="020B0604020202020204"/>
                  <a:ea typeface="+mn-ea"/>
                  <a:cs typeface="Arial"/>
                </a:rPr>
                <a:t>ESA Green Agenda</a:t>
              </a:r>
              <a:endParaRPr kumimoji="0" lang="en-US" sz="1795" b="0" i="0" u="none" strike="noStrike" kern="0" cap="none" spc="0" normalizeH="0" baseline="0" noProof="0">
                <a:ln>
                  <a:noFill/>
                </a:ln>
                <a:solidFill>
                  <a:srgbClr val="FEFFFF"/>
                </a:solidFill>
                <a:effectLst/>
                <a:uLnTx/>
                <a:uFillTx/>
                <a:latin typeface="Arial" panose="020B0604020202020204"/>
                <a:ea typeface="+mn-ea"/>
                <a:cs typeface="+mn-cs"/>
              </a:endParaRPr>
            </a:p>
          </p:txBody>
        </p:sp>
        <p:sp>
          <p:nvSpPr>
            <p:cNvPr id="114" name="TextBox 113">
              <a:extLst>
                <a:ext uri="{FF2B5EF4-FFF2-40B4-BE49-F238E27FC236}">
                  <a16:creationId xmlns:a16="http://schemas.microsoft.com/office/drawing/2014/main" id="{44F96A8D-D22C-7F23-1EBE-C76498876B86}"/>
                </a:ext>
              </a:extLst>
            </p:cNvPr>
            <p:cNvSpPr txBox="1"/>
            <p:nvPr/>
          </p:nvSpPr>
          <p:spPr>
            <a:xfrm>
              <a:off x="8296363" y="2529587"/>
              <a:ext cx="2311327" cy="3190550"/>
            </a:xfrm>
            <a:prstGeom prst="rect">
              <a:avLst/>
            </a:prstGeom>
            <a:gradFill rotWithShape="1">
              <a:gsLst>
                <a:gs pos="0">
                  <a:srgbClr val="00AE9C">
                    <a:tint val="50000"/>
                    <a:satMod val="300000"/>
                  </a:srgbClr>
                </a:gs>
                <a:gs pos="35000">
                  <a:srgbClr val="00AE9C">
                    <a:tint val="37000"/>
                    <a:satMod val="300000"/>
                  </a:srgbClr>
                </a:gs>
                <a:gs pos="100000">
                  <a:srgbClr val="00AE9C">
                    <a:tint val="15000"/>
                    <a:satMod val="350000"/>
                  </a:srgbClr>
                </a:gs>
              </a:gsLst>
              <a:lin ang="16200000" scaled="1"/>
            </a:gradFill>
            <a:ln w="9525" cap="flat" cmpd="sng" algn="ctr">
              <a:solidFill>
                <a:srgbClr val="00AE9C">
                  <a:shade val="95000"/>
                  <a:satMod val="105000"/>
                </a:srgbClr>
              </a:solidFill>
              <a:prstDash val="solid"/>
            </a:ln>
            <a:effectLst>
              <a:outerShdw blurRad="40000" dist="20000" dir="5400000" rotWithShape="0">
                <a:srgbClr val="000000">
                  <a:alpha val="38000"/>
                </a:srgbClr>
              </a:outerShdw>
            </a:effectLst>
          </p:spPr>
          <p:txBody>
            <a:bodyPr rot="0" spcFirstLastPara="0" vertOverflow="overflow" horzOverflow="overflow" vert="horz" wrap="square" lIns="91191" tIns="45595" rIns="91191" bIns="45595" numCol="1" spcCol="0" rtlCol="0" fromWordArt="0" anchor="t" anchorCtr="0" forceAA="0" compatLnSpc="1">
              <a:prstTxWarp prst="textNoShape">
                <a:avLst/>
              </a:prstTxWarp>
              <a:spAutoFit/>
            </a:bodyPr>
            <a:lstStyle/>
            <a:p>
              <a:pPr marL="0" marR="0" lvl="0" indent="0" algn="ctr" defTabSz="911931" eaLnBrk="1" fontAlgn="base" latinLnBrk="0" hangingPunct="1">
                <a:lnSpc>
                  <a:spcPct val="100000"/>
                </a:lnSpc>
                <a:spcBef>
                  <a:spcPct val="0"/>
                </a:spcBef>
                <a:spcAft>
                  <a:spcPct val="0"/>
                </a:spcAft>
                <a:buClrTx/>
                <a:buSzTx/>
                <a:buFontTx/>
                <a:buNone/>
                <a:tabLst/>
                <a:defRPr/>
              </a:pPr>
              <a:endParaRPr kumimoji="0" lang="en-US" sz="1795" b="1" i="0" u="none" strike="noStrike" kern="0" cap="none" spc="0" normalizeH="0" baseline="0" noProof="0">
                <a:ln>
                  <a:noFill/>
                </a:ln>
                <a:solidFill>
                  <a:srgbClr val="003249"/>
                </a:solidFill>
                <a:effectLst/>
                <a:uLnTx/>
                <a:uFillTx/>
                <a:latin typeface="Arial"/>
                <a:ea typeface="MS PGothic"/>
                <a:cs typeface="Arial"/>
              </a:endParaRPr>
            </a:p>
            <a:p>
              <a:pPr marL="0" marR="0" lvl="0" indent="0" algn="ctr" defTabSz="911931" eaLnBrk="1" fontAlgn="base" latinLnBrk="0" hangingPunct="1">
                <a:lnSpc>
                  <a:spcPct val="100000"/>
                </a:lnSpc>
                <a:spcBef>
                  <a:spcPct val="0"/>
                </a:spcBef>
                <a:spcAft>
                  <a:spcPct val="0"/>
                </a:spcAft>
                <a:buClrTx/>
                <a:buSzTx/>
                <a:buFontTx/>
                <a:buNone/>
                <a:tabLst/>
                <a:defRPr/>
              </a:pPr>
              <a:endParaRPr kumimoji="0" lang="en-US" sz="1795" b="1" i="0" u="none" strike="noStrike" kern="0" cap="none" spc="0" normalizeH="0" baseline="0" noProof="0">
                <a:ln>
                  <a:noFill/>
                </a:ln>
                <a:solidFill>
                  <a:srgbClr val="003249"/>
                </a:solidFill>
                <a:effectLst/>
                <a:uLnTx/>
                <a:uFillTx/>
                <a:latin typeface="Arial"/>
                <a:ea typeface="MS PGothic"/>
                <a:cs typeface="Arial"/>
              </a:endParaRPr>
            </a:p>
            <a:p>
              <a:pPr marL="0" marR="0" lvl="0" indent="0" algn="ctr" defTabSz="911931" eaLnBrk="1" fontAlgn="base" latinLnBrk="0" hangingPunct="1">
                <a:lnSpc>
                  <a:spcPct val="100000"/>
                </a:lnSpc>
                <a:spcBef>
                  <a:spcPct val="0"/>
                </a:spcBef>
                <a:spcAft>
                  <a:spcPct val="0"/>
                </a:spcAft>
                <a:buClrTx/>
                <a:buSzTx/>
                <a:buFontTx/>
                <a:buNone/>
                <a:tabLst/>
                <a:defRPr/>
              </a:pPr>
              <a:r>
                <a:rPr kumimoji="0" lang="en-US" sz="1795" b="1" i="0" u="none" strike="noStrike" kern="0" cap="none" spc="0" normalizeH="0" baseline="0" noProof="0">
                  <a:ln>
                    <a:noFill/>
                  </a:ln>
                  <a:solidFill>
                    <a:srgbClr val="003249"/>
                  </a:solidFill>
                  <a:effectLst/>
                  <a:uLnTx/>
                  <a:uFillTx/>
                  <a:latin typeface="Arial"/>
                  <a:ea typeface="MS PGothic"/>
                  <a:cs typeface="Arial"/>
                </a:rPr>
                <a:t>ESA</a:t>
              </a:r>
            </a:p>
            <a:p>
              <a:pPr marL="0" marR="0" lvl="0" indent="0" algn="ctr" defTabSz="911931" eaLnBrk="1" fontAlgn="base" latinLnBrk="0" hangingPunct="1">
                <a:lnSpc>
                  <a:spcPct val="100000"/>
                </a:lnSpc>
                <a:spcBef>
                  <a:spcPct val="0"/>
                </a:spcBef>
                <a:spcAft>
                  <a:spcPct val="0"/>
                </a:spcAft>
                <a:buClrTx/>
                <a:buSzTx/>
                <a:buFontTx/>
                <a:buNone/>
                <a:tabLst/>
                <a:defRPr/>
              </a:pPr>
              <a:r>
                <a:rPr kumimoji="0" lang="en-US" sz="1795" b="1" i="0" u="none" strike="noStrike" kern="0" cap="none" spc="0" normalizeH="0" baseline="0" noProof="0">
                  <a:ln>
                    <a:noFill/>
                  </a:ln>
                  <a:solidFill>
                    <a:srgbClr val="003249"/>
                  </a:solidFill>
                  <a:effectLst/>
                  <a:uLnTx/>
                  <a:uFillTx/>
                  <a:latin typeface="Arial"/>
                  <a:ea typeface="MS PGothic"/>
                  <a:cs typeface="Arial"/>
                </a:rPr>
                <a:t>Ecodesign Policy implementation</a:t>
              </a:r>
            </a:p>
            <a:p>
              <a:pPr marL="0" marR="0" lvl="0" indent="0" algn="ctr" defTabSz="911931" eaLnBrk="1" fontAlgn="base" latinLnBrk="0" hangingPunct="1">
                <a:lnSpc>
                  <a:spcPct val="100000"/>
                </a:lnSpc>
                <a:spcBef>
                  <a:spcPct val="0"/>
                </a:spcBef>
                <a:spcAft>
                  <a:spcPct val="0"/>
                </a:spcAft>
                <a:buClrTx/>
                <a:buSzTx/>
                <a:buFontTx/>
                <a:buNone/>
                <a:tabLst/>
                <a:defRPr/>
              </a:pPr>
              <a:endParaRPr kumimoji="0" lang="en-US" sz="898" b="1" i="0" u="none" strike="noStrike" kern="0" cap="none" spc="0" normalizeH="0" baseline="0" noProof="0">
                <a:ln>
                  <a:noFill/>
                </a:ln>
                <a:solidFill>
                  <a:srgbClr val="003249"/>
                </a:solidFill>
                <a:effectLst/>
                <a:uLnTx/>
                <a:uFillTx/>
                <a:latin typeface="Arial"/>
                <a:ea typeface="MS PGothic"/>
                <a:cs typeface="Arial"/>
              </a:endParaRPr>
            </a:p>
            <a:p>
              <a:pPr marL="0" marR="0" lvl="0" indent="0" defTabSz="911931" eaLnBrk="1" fontAlgn="base" latinLnBrk="0" hangingPunct="1">
                <a:lnSpc>
                  <a:spcPct val="200000"/>
                </a:lnSpc>
                <a:spcBef>
                  <a:spcPct val="0"/>
                </a:spcBef>
                <a:spcAft>
                  <a:spcPct val="0"/>
                </a:spcAft>
                <a:buClrTx/>
                <a:buSzTx/>
                <a:buFontTx/>
                <a:buNone/>
                <a:tabLst/>
                <a:defRPr/>
              </a:pPr>
              <a:r>
                <a:rPr kumimoji="0" lang="en-US" sz="1097" b="1" i="0" u="none" strike="noStrike" kern="0" cap="none" spc="0" normalizeH="0" baseline="0" noProof="0">
                  <a:ln>
                    <a:noFill/>
                  </a:ln>
                  <a:solidFill>
                    <a:srgbClr val="003249"/>
                  </a:solidFill>
                  <a:effectLst/>
                  <a:uLnTx/>
                  <a:uFillTx/>
                  <a:latin typeface="Arial"/>
                  <a:ea typeface="MS PGothic"/>
                  <a:cs typeface="Arial"/>
                </a:rPr>
                <a:t>60+ projects LCA, in 2026</a:t>
              </a:r>
            </a:p>
            <a:p>
              <a:pPr marL="0" marR="0" lvl="0" indent="0" defTabSz="911931" eaLnBrk="1" fontAlgn="base" latinLnBrk="0" hangingPunct="1">
                <a:lnSpc>
                  <a:spcPct val="200000"/>
                </a:lnSpc>
                <a:spcBef>
                  <a:spcPct val="0"/>
                </a:spcBef>
                <a:spcAft>
                  <a:spcPct val="0"/>
                </a:spcAft>
                <a:buClrTx/>
                <a:buSzTx/>
                <a:buFontTx/>
                <a:buNone/>
                <a:tabLst/>
                <a:defRPr/>
              </a:pPr>
              <a:r>
                <a:rPr kumimoji="0" lang="en-US" sz="1097" b="1" i="0" u="none" strike="noStrike" kern="0" cap="none" spc="0" normalizeH="0" baseline="0" noProof="0">
                  <a:ln>
                    <a:noFill/>
                  </a:ln>
                  <a:solidFill>
                    <a:srgbClr val="003249"/>
                  </a:solidFill>
                  <a:effectLst/>
                  <a:uLnTx/>
                  <a:uFillTx/>
                  <a:latin typeface="Arial"/>
                  <a:ea typeface="MS PGothic"/>
                  <a:cs typeface="Arial"/>
                </a:rPr>
                <a:t>Applied to broad-use techno</a:t>
              </a:r>
            </a:p>
            <a:p>
              <a:pPr marL="0" marR="0" lvl="0" indent="0" defTabSz="911931" eaLnBrk="1" fontAlgn="base" latinLnBrk="0" hangingPunct="1">
                <a:lnSpc>
                  <a:spcPct val="200000"/>
                </a:lnSpc>
                <a:spcBef>
                  <a:spcPct val="0"/>
                </a:spcBef>
                <a:spcAft>
                  <a:spcPct val="0"/>
                </a:spcAft>
                <a:buClrTx/>
                <a:buSzTx/>
                <a:buFontTx/>
                <a:buNone/>
                <a:tabLst/>
                <a:defRPr/>
              </a:pPr>
              <a:r>
                <a:rPr kumimoji="0" lang="en-US" sz="1097" b="1" i="0" u="none" strike="noStrike" kern="0" cap="none" spc="0" normalizeH="0" baseline="0" noProof="0" err="1">
                  <a:ln>
                    <a:noFill/>
                  </a:ln>
                  <a:solidFill>
                    <a:srgbClr val="003249"/>
                  </a:solidFill>
                  <a:effectLst/>
                  <a:uLnTx/>
                  <a:uFillTx/>
                  <a:latin typeface="Arial"/>
                  <a:ea typeface="MS PGothic"/>
                  <a:cs typeface="Arial"/>
                </a:rPr>
                <a:t>EcoDesign</a:t>
              </a:r>
              <a:r>
                <a:rPr kumimoji="0" lang="en-US" sz="1097" b="1" i="0" u="none" strike="noStrike" kern="0" cap="none" spc="0" normalizeH="0" baseline="0" noProof="0">
                  <a:ln>
                    <a:noFill/>
                  </a:ln>
                  <a:solidFill>
                    <a:srgbClr val="003249"/>
                  </a:solidFill>
                  <a:effectLst/>
                  <a:uLnTx/>
                  <a:uFillTx/>
                  <a:latin typeface="Arial"/>
                  <a:ea typeface="MS PGothic"/>
                  <a:cs typeface="Arial"/>
                </a:rPr>
                <a:t> technical roadmap </a:t>
              </a:r>
            </a:p>
            <a:p>
              <a:pPr marL="170987" marR="0" lvl="0" indent="-170987" defTabSz="911931" eaLnBrk="1" fontAlgn="base" latinLnBrk="0" hangingPunct="1">
                <a:lnSpc>
                  <a:spcPct val="200000"/>
                </a:lnSpc>
                <a:spcBef>
                  <a:spcPct val="0"/>
                </a:spcBef>
                <a:spcAft>
                  <a:spcPct val="0"/>
                </a:spcAft>
                <a:buClrTx/>
                <a:buSzTx/>
                <a:buFontTx/>
                <a:buChar char="-"/>
                <a:tabLst/>
                <a:defRPr/>
              </a:pPr>
              <a:endParaRPr kumimoji="0" lang="en-US" sz="997" b="1" i="0" u="none" strike="noStrike" kern="0" cap="none" spc="0" normalizeH="0" baseline="0" noProof="0">
                <a:ln>
                  <a:noFill/>
                </a:ln>
                <a:solidFill>
                  <a:srgbClr val="003249"/>
                </a:solidFill>
                <a:effectLst/>
                <a:uLnTx/>
                <a:uFillTx/>
                <a:latin typeface="Arial"/>
                <a:ea typeface="MS PGothic"/>
                <a:cs typeface="Arial"/>
              </a:endParaRPr>
            </a:p>
            <a:p>
              <a:pPr marL="170987" marR="0" lvl="0" indent="-170987" defTabSz="911931" eaLnBrk="1" fontAlgn="base" latinLnBrk="0" hangingPunct="1">
                <a:lnSpc>
                  <a:spcPct val="200000"/>
                </a:lnSpc>
                <a:spcBef>
                  <a:spcPct val="0"/>
                </a:spcBef>
                <a:spcAft>
                  <a:spcPct val="0"/>
                </a:spcAft>
                <a:buClrTx/>
                <a:buSzTx/>
                <a:buFontTx/>
                <a:buChar char="-"/>
                <a:tabLst/>
                <a:defRPr/>
              </a:pPr>
              <a:endParaRPr kumimoji="0" lang="en-US" sz="997" b="1" i="0" u="none" strike="noStrike" kern="0" cap="none" spc="0" normalizeH="0" baseline="0" noProof="0">
                <a:ln>
                  <a:noFill/>
                </a:ln>
                <a:solidFill>
                  <a:srgbClr val="003249"/>
                </a:solidFill>
                <a:effectLst/>
                <a:uLnTx/>
                <a:uFillTx/>
                <a:latin typeface="Arial"/>
                <a:ea typeface="MS PGothic"/>
                <a:cs typeface="Arial"/>
              </a:endParaRPr>
            </a:p>
          </p:txBody>
        </p:sp>
        <p:cxnSp>
          <p:nvCxnSpPr>
            <p:cNvPr id="115" name="Straight Arrow Connector 114">
              <a:extLst>
                <a:ext uri="{FF2B5EF4-FFF2-40B4-BE49-F238E27FC236}">
                  <a16:creationId xmlns:a16="http://schemas.microsoft.com/office/drawing/2014/main" id="{CE685165-F3C8-BE50-5489-77B0BC65D752}"/>
                </a:ext>
              </a:extLst>
            </p:cNvPr>
            <p:cNvCxnSpPr>
              <a:cxnSpLocks/>
            </p:cNvCxnSpPr>
            <p:nvPr/>
          </p:nvCxnSpPr>
          <p:spPr>
            <a:xfrm flipH="1">
              <a:off x="4156938" y="1389690"/>
              <a:ext cx="13145" cy="4826878"/>
            </a:xfrm>
            <a:prstGeom prst="straightConnector1">
              <a:avLst/>
            </a:prstGeom>
            <a:noFill/>
            <a:ln w="9525" cap="flat" cmpd="sng" algn="ctr">
              <a:solidFill>
                <a:srgbClr val="003249">
                  <a:shade val="95000"/>
                  <a:satMod val="105000"/>
                </a:srgbClr>
              </a:solidFill>
              <a:prstDash val="dash"/>
            </a:ln>
            <a:effectLst/>
          </p:spPr>
        </p:cxnSp>
        <p:sp>
          <p:nvSpPr>
            <p:cNvPr id="116" name="TextBox 115">
              <a:extLst>
                <a:ext uri="{FF2B5EF4-FFF2-40B4-BE49-F238E27FC236}">
                  <a16:creationId xmlns:a16="http://schemas.microsoft.com/office/drawing/2014/main" id="{2919517B-D253-8C4E-DF26-141E12C7812B}"/>
                </a:ext>
              </a:extLst>
            </p:cNvPr>
            <p:cNvSpPr txBox="1"/>
            <p:nvPr/>
          </p:nvSpPr>
          <p:spPr>
            <a:xfrm>
              <a:off x="3730970" y="1063780"/>
              <a:ext cx="882969" cy="368325"/>
            </a:xfrm>
            <a:prstGeom prst="rect">
              <a:avLst/>
            </a:prstGeom>
            <a:noFill/>
          </p:spPr>
          <p:txBody>
            <a:bodyPr rot="0" spcFirstLastPara="0" vertOverflow="overflow" horzOverflow="overflow" vert="horz" wrap="square" lIns="91191" tIns="45595" rIns="91191" bIns="45595" numCol="1" spcCol="0" rtlCol="0" fromWordArt="0" anchor="t" anchorCtr="0" forceAA="0" compatLnSpc="1">
              <a:prstTxWarp prst="textNoShape">
                <a:avLst/>
              </a:prstTxWarp>
              <a:spAutoFit/>
            </a:bodyPr>
            <a:lstStyle/>
            <a:p>
              <a:pPr algn="ctr" defTabSz="911931" fontAlgn="base">
                <a:spcBef>
                  <a:spcPct val="0"/>
                </a:spcBef>
                <a:spcAft>
                  <a:spcPct val="0"/>
                </a:spcAft>
                <a:defRPr/>
              </a:pPr>
              <a:r>
                <a:rPr lang="en-US" sz="1795">
                  <a:solidFill>
                    <a:srgbClr val="003249"/>
                  </a:solidFill>
                  <a:latin typeface="Arial"/>
                  <a:ea typeface="MS PGothic"/>
                  <a:cs typeface="Arial"/>
                </a:rPr>
                <a:t>2021</a:t>
              </a:r>
              <a:endParaRPr lang="en-US" sz="1795">
                <a:solidFill>
                  <a:srgbClr val="003249"/>
                </a:solidFill>
                <a:latin typeface="Arial" panose="020B0604020202020204" pitchFamily="34" charset="0"/>
                <a:ea typeface="MS PGothic" pitchFamily="34" charset="-128"/>
                <a:cs typeface="Arial" panose="020B0604020202020204" pitchFamily="34" charset="0"/>
              </a:endParaRPr>
            </a:p>
          </p:txBody>
        </p:sp>
        <p:sp>
          <p:nvSpPr>
            <p:cNvPr id="117" name="Arrow: Right 116">
              <a:extLst>
                <a:ext uri="{FF2B5EF4-FFF2-40B4-BE49-F238E27FC236}">
                  <a16:creationId xmlns:a16="http://schemas.microsoft.com/office/drawing/2014/main" id="{18811C30-43FF-5219-5F5F-0D51138FA105}"/>
                </a:ext>
              </a:extLst>
            </p:cNvPr>
            <p:cNvSpPr/>
            <p:nvPr/>
          </p:nvSpPr>
          <p:spPr>
            <a:xfrm>
              <a:off x="4138517" y="2290788"/>
              <a:ext cx="3990243" cy="610292"/>
            </a:xfrm>
            <a:prstGeom prst="rightArrow">
              <a:avLst/>
            </a:prstGeom>
            <a:solidFill>
              <a:srgbClr val="009BDA"/>
            </a:solidFill>
            <a:ln w="25400" cap="flat" cmpd="sng" algn="ctr">
              <a:solidFill>
                <a:srgbClr val="009BDA">
                  <a:shade val="15000"/>
                </a:srgbClr>
              </a:solidFill>
              <a:prstDash val="solid"/>
            </a:ln>
            <a:effectLst/>
          </p:spPr>
          <p:txBody>
            <a:bodyPr rtlCol="0" anchor="ctr"/>
            <a:lstStyle/>
            <a:p>
              <a:pPr marL="0" marR="0" lvl="0" indent="0" algn="ctr" defTabSz="911931" eaLnBrk="1" fontAlgn="base" latinLnBrk="0" hangingPunct="1">
                <a:lnSpc>
                  <a:spcPct val="100000"/>
                </a:lnSpc>
                <a:spcBef>
                  <a:spcPct val="0"/>
                </a:spcBef>
                <a:spcAft>
                  <a:spcPct val="0"/>
                </a:spcAft>
                <a:buClrTx/>
                <a:buSzTx/>
                <a:buFontTx/>
                <a:buNone/>
                <a:tabLst/>
                <a:defRPr/>
              </a:pPr>
              <a:r>
                <a:rPr kumimoji="0" lang="en-US" sz="1795" b="0" i="0" u="none" strike="noStrike" kern="0" cap="none" spc="0" normalizeH="0" baseline="0" noProof="0">
                  <a:ln>
                    <a:noFill/>
                  </a:ln>
                  <a:solidFill>
                    <a:srgbClr val="FEFFFF"/>
                  </a:solidFill>
                  <a:effectLst/>
                  <a:uLnTx/>
                  <a:uFillTx/>
                  <a:latin typeface="Arial" panose="020B0604020202020204"/>
                  <a:ea typeface="+mn-ea"/>
                  <a:cs typeface="Arial"/>
                </a:rPr>
                <a:t>LCA Implementation</a:t>
              </a:r>
              <a:endParaRPr kumimoji="0" lang="en-US" sz="1795" b="0" i="0" u="none" strike="noStrike" kern="0" cap="none" spc="0" normalizeH="0" baseline="0" noProof="0">
                <a:ln>
                  <a:noFill/>
                </a:ln>
                <a:solidFill>
                  <a:srgbClr val="FEFFFF"/>
                </a:solidFill>
                <a:effectLst/>
                <a:uLnTx/>
                <a:uFillTx/>
                <a:latin typeface="Arial" panose="020B0604020202020204"/>
                <a:ea typeface="+mn-ea"/>
                <a:cs typeface="+mn-cs"/>
              </a:endParaRPr>
            </a:p>
          </p:txBody>
        </p:sp>
        <p:sp>
          <p:nvSpPr>
            <p:cNvPr id="118" name="Arrow: Right 117">
              <a:extLst>
                <a:ext uri="{FF2B5EF4-FFF2-40B4-BE49-F238E27FC236}">
                  <a16:creationId xmlns:a16="http://schemas.microsoft.com/office/drawing/2014/main" id="{73A94F71-0685-16E5-FD67-073232905E2F}"/>
                </a:ext>
              </a:extLst>
            </p:cNvPr>
            <p:cNvSpPr/>
            <p:nvPr/>
          </p:nvSpPr>
          <p:spPr>
            <a:xfrm>
              <a:off x="6372368" y="5115230"/>
              <a:ext cx="1756391" cy="710870"/>
            </a:xfrm>
            <a:prstGeom prst="rightArrow">
              <a:avLst>
                <a:gd name="adj1" fmla="val 50000"/>
                <a:gd name="adj2" fmla="val 42284"/>
              </a:avLst>
            </a:prstGeom>
            <a:solidFill>
              <a:srgbClr val="00AE9C"/>
            </a:solidFill>
            <a:ln w="25400" cap="flat" cmpd="sng" algn="ctr">
              <a:solidFill>
                <a:srgbClr val="00AE9C">
                  <a:shade val="15000"/>
                </a:srgbClr>
              </a:solidFill>
              <a:prstDash val="solid"/>
            </a:ln>
            <a:effectLst/>
          </p:spPr>
          <p:txBody>
            <a:bodyPr lIns="91191" tIns="45595" rIns="91191" bIns="45595" rtlCol="0" anchor="ctr"/>
            <a:lstStyle/>
            <a:p>
              <a:pPr marL="0" marR="0" lvl="0" indent="0" algn="ctr" defTabSz="911931" eaLnBrk="1" fontAlgn="base" latinLnBrk="0" hangingPunct="1">
                <a:lnSpc>
                  <a:spcPct val="100000"/>
                </a:lnSpc>
                <a:spcBef>
                  <a:spcPct val="0"/>
                </a:spcBef>
                <a:spcAft>
                  <a:spcPct val="0"/>
                </a:spcAft>
                <a:buClrTx/>
                <a:buSzTx/>
                <a:buFontTx/>
                <a:buNone/>
                <a:tabLst/>
                <a:defRPr/>
              </a:pPr>
              <a:r>
                <a:rPr kumimoji="0" lang="en-US" sz="1097" b="1" i="0" u="none" strike="noStrike" kern="0" cap="none" spc="0" normalizeH="0" baseline="0" noProof="0">
                  <a:ln>
                    <a:noFill/>
                  </a:ln>
                  <a:solidFill>
                    <a:srgbClr val="FEFFFF"/>
                  </a:solidFill>
                  <a:effectLst/>
                  <a:uLnTx/>
                  <a:uFillTx/>
                  <a:latin typeface="Arial" panose="020B0604020202020204"/>
                  <a:ea typeface="+mn-ea"/>
                  <a:cs typeface="Arial"/>
                </a:rPr>
                <a:t>Ecodesign </a:t>
              </a:r>
            </a:p>
            <a:p>
              <a:pPr marL="0" marR="0" lvl="0" indent="0" algn="ctr" defTabSz="911931" eaLnBrk="1" fontAlgn="base" latinLnBrk="0" hangingPunct="1">
                <a:lnSpc>
                  <a:spcPct val="100000"/>
                </a:lnSpc>
                <a:spcBef>
                  <a:spcPct val="0"/>
                </a:spcBef>
                <a:spcAft>
                  <a:spcPct val="0"/>
                </a:spcAft>
                <a:buClrTx/>
                <a:buSzTx/>
                <a:buFontTx/>
                <a:buNone/>
                <a:tabLst/>
                <a:defRPr/>
              </a:pPr>
              <a:r>
                <a:rPr kumimoji="0" lang="en-US" sz="1097" b="0" i="0" u="none" strike="noStrike" kern="0" cap="none" spc="0" normalizeH="0" baseline="0" noProof="0">
                  <a:ln>
                    <a:noFill/>
                  </a:ln>
                  <a:solidFill>
                    <a:srgbClr val="FEFFFF"/>
                  </a:solidFill>
                  <a:effectLst/>
                  <a:uLnTx/>
                  <a:uFillTx/>
                  <a:latin typeface="Arial" panose="020B0604020202020204"/>
                  <a:ea typeface="+mn-ea"/>
                  <a:cs typeface="Arial"/>
                </a:rPr>
                <a:t>demonstration</a:t>
              </a:r>
              <a:endParaRPr kumimoji="0" lang="en-US" sz="1795" b="0" i="0" u="none" strike="noStrike" kern="0" cap="none" spc="0" normalizeH="0" baseline="0" noProof="0">
                <a:ln>
                  <a:noFill/>
                </a:ln>
                <a:solidFill>
                  <a:srgbClr val="FEFFFF"/>
                </a:solidFill>
                <a:effectLst/>
                <a:uLnTx/>
                <a:uFillTx/>
                <a:latin typeface="Arial" panose="020B0604020202020204"/>
                <a:ea typeface="+mn-ea"/>
                <a:cs typeface="+mn-cs"/>
              </a:endParaRPr>
            </a:p>
          </p:txBody>
        </p:sp>
        <p:sp>
          <p:nvSpPr>
            <p:cNvPr id="119" name="Star: 5 Points 118">
              <a:extLst>
                <a:ext uri="{FF2B5EF4-FFF2-40B4-BE49-F238E27FC236}">
                  <a16:creationId xmlns:a16="http://schemas.microsoft.com/office/drawing/2014/main" id="{FB8A083B-4642-07EB-0F99-B08EC5284AA0}"/>
                </a:ext>
              </a:extLst>
            </p:cNvPr>
            <p:cNvSpPr/>
            <p:nvPr/>
          </p:nvSpPr>
          <p:spPr>
            <a:xfrm>
              <a:off x="3996227" y="2433860"/>
              <a:ext cx="265973" cy="265973"/>
            </a:xfrm>
            <a:prstGeom prst="star5">
              <a:avLst/>
            </a:prstGeom>
            <a:gradFill rotWithShape="1">
              <a:gsLst>
                <a:gs pos="0">
                  <a:srgbClr val="FBAB18">
                    <a:tint val="50000"/>
                    <a:satMod val="300000"/>
                  </a:srgbClr>
                </a:gs>
                <a:gs pos="35000">
                  <a:srgbClr val="FBAB18">
                    <a:tint val="37000"/>
                    <a:satMod val="300000"/>
                  </a:srgbClr>
                </a:gs>
                <a:gs pos="100000">
                  <a:srgbClr val="FBAB18">
                    <a:tint val="15000"/>
                    <a:satMod val="350000"/>
                  </a:srgbClr>
                </a:gs>
              </a:gsLst>
              <a:lin ang="16200000" scaled="1"/>
            </a:gradFill>
            <a:ln w="9525" cap="flat" cmpd="sng" algn="ctr">
              <a:solidFill>
                <a:srgbClr val="FBAB1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1931" eaLnBrk="1" fontAlgn="base" latinLnBrk="0" hangingPunct="1">
                <a:lnSpc>
                  <a:spcPct val="100000"/>
                </a:lnSpc>
                <a:spcBef>
                  <a:spcPct val="0"/>
                </a:spcBef>
                <a:spcAft>
                  <a:spcPct val="0"/>
                </a:spcAft>
                <a:buClrTx/>
                <a:buSzTx/>
                <a:buFontTx/>
                <a:buNone/>
                <a:tabLst/>
                <a:defRPr/>
              </a:pPr>
              <a:endParaRPr kumimoji="0" lang="en-GB" sz="1795" b="0" i="0" u="none" strike="noStrike" kern="0" cap="none" spc="0" normalizeH="0" baseline="0" noProof="0">
                <a:ln>
                  <a:noFill/>
                </a:ln>
                <a:solidFill>
                  <a:srgbClr val="003249"/>
                </a:solidFill>
                <a:effectLst/>
                <a:uLnTx/>
                <a:uFillTx/>
                <a:latin typeface="Arial" panose="020B0604020202020204"/>
                <a:ea typeface="+mn-ea"/>
                <a:cs typeface="+mn-cs"/>
              </a:endParaRPr>
            </a:p>
          </p:txBody>
        </p:sp>
        <p:sp>
          <p:nvSpPr>
            <p:cNvPr id="120" name="TextBox 119">
              <a:extLst>
                <a:ext uri="{FF2B5EF4-FFF2-40B4-BE49-F238E27FC236}">
                  <a16:creationId xmlns:a16="http://schemas.microsoft.com/office/drawing/2014/main" id="{E869F0F0-4FA6-0F2A-808F-9C46658B1BF8}"/>
                </a:ext>
              </a:extLst>
            </p:cNvPr>
            <p:cNvSpPr txBox="1"/>
            <p:nvPr/>
          </p:nvSpPr>
          <p:spPr>
            <a:xfrm>
              <a:off x="4124055" y="1779975"/>
              <a:ext cx="1278027" cy="368325"/>
            </a:xfrm>
            <a:prstGeom prst="rect">
              <a:avLst/>
            </a:prstGeom>
            <a:noFill/>
          </p:spPr>
          <p:txBody>
            <a:bodyPr wrap="square" rtlCol="0">
              <a:spAutoFit/>
            </a:bodyPr>
            <a:lstStyle/>
            <a:p>
              <a:pPr defTabSz="911931" fontAlgn="base">
                <a:spcBef>
                  <a:spcPct val="0"/>
                </a:spcBef>
                <a:spcAft>
                  <a:spcPct val="0"/>
                </a:spcAft>
                <a:defRPr/>
              </a:pPr>
              <a:r>
                <a:rPr lang="en-GB" sz="1795">
                  <a:solidFill>
                    <a:srgbClr val="8197A6"/>
                  </a:solidFill>
                  <a:latin typeface="Arial" panose="020B0604020202020204" pitchFamily="34" charset="0"/>
                  <a:ea typeface="MS PGothic" pitchFamily="34" charset="-128"/>
                  <a:cs typeface="Arial" panose="020B0604020202020204" pitchFamily="34" charset="0"/>
                </a:rPr>
                <a:t>Cop. Exp</a:t>
              </a:r>
            </a:p>
          </p:txBody>
        </p:sp>
        <p:sp>
          <p:nvSpPr>
            <p:cNvPr id="121" name="Star: 5 Points 120">
              <a:extLst>
                <a:ext uri="{FF2B5EF4-FFF2-40B4-BE49-F238E27FC236}">
                  <a16:creationId xmlns:a16="http://schemas.microsoft.com/office/drawing/2014/main" id="{1508B1E5-8A9E-4283-7163-81585AAAE12E}"/>
                </a:ext>
              </a:extLst>
            </p:cNvPr>
            <p:cNvSpPr/>
            <p:nvPr/>
          </p:nvSpPr>
          <p:spPr>
            <a:xfrm>
              <a:off x="1562955" y="5282004"/>
              <a:ext cx="265973" cy="265973"/>
            </a:xfrm>
            <a:prstGeom prst="star5">
              <a:avLst/>
            </a:prstGeom>
            <a:gradFill rotWithShape="1">
              <a:gsLst>
                <a:gs pos="0">
                  <a:srgbClr val="FBAB18">
                    <a:tint val="50000"/>
                    <a:satMod val="300000"/>
                  </a:srgbClr>
                </a:gs>
                <a:gs pos="35000">
                  <a:srgbClr val="FBAB18">
                    <a:tint val="37000"/>
                    <a:satMod val="300000"/>
                  </a:srgbClr>
                </a:gs>
                <a:gs pos="100000">
                  <a:srgbClr val="FBAB18">
                    <a:tint val="15000"/>
                    <a:satMod val="350000"/>
                  </a:srgbClr>
                </a:gs>
              </a:gsLst>
              <a:lin ang="16200000" scaled="1"/>
            </a:gradFill>
            <a:ln w="9525" cap="flat" cmpd="sng" algn="ctr">
              <a:solidFill>
                <a:srgbClr val="FBAB1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1931" eaLnBrk="1" fontAlgn="base" latinLnBrk="0" hangingPunct="1">
                <a:lnSpc>
                  <a:spcPct val="100000"/>
                </a:lnSpc>
                <a:spcBef>
                  <a:spcPct val="0"/>
                </a:spcBef>
                <a:spcAft>
                  <a:spcPct val="0"/>
                </a:spcAft>
                <a:buClrTx/>
                <a:buSzTx/>
                <a:buFontTx/>
                <a:buNone/>
                <a:tabLst/>
                <a:defRPr/>
              </a:pPr>
              <a:endParaRPr kumimoji="0" lang="en-GB" sz="1795" b="0" i="0" u="none" strike="noStrike" kern="0" cap="none" spc="0" normalizeH="0" baseline="0" noProof="0">
                <a:ln>
                  <a:noFill/>
                </a:ln>
                <a:solidFill>
                  <a:srgbClr val="003249"/>
                </a:solidFill>
                <a:effectLst/>
                <a:uLnTx/>
                <a:uFillTx/>
                <a:latin typeface="Arial" panose="020B0604020202020204"/>
                <a:ea typeface="+mn-ea"/>
                <a:cs typeface="+mn-cs"/>
              </a:endParaRPr>
            </a:p>
          </p:txBody>
        </p:sp>
        <p:sp>
          <p:nvSpPr>
            <p:cNvPr id="122" name="TextBox 121">
              <a:extLst>
                <a:ext uri="{FF2B5EF4-FFF2-40B4-BE49-F238E27FC236}">
                  <a16:creationId xmlns:a16="http://schemas.microsoft.com/office/drawing/2014/main" id="{1BE0FB01-C9B4-8454-5AFB-F90139F2E351}"/>
                </a:ext>
              </a:extLst>
            </p:cNvPr>
            <p:cNvSpPr txBox="1"/>
            <p:nvPr/>
          </p:nvSpPr>
          <p:spPr>
            <a:xfrm>
              <a:off x="1613917" y="4879977"/>
              <a:ext cx="1278027" cy="368325"/>
            </a:xfrm>
            <a:prstGeom prst="rect">
              <a:avLst/>
            </a:prstGeom>
            <a:noFill/>
          </p:spPr>
          <p:txBody>
            <a:bodyPr wrap="square" rtlCol="0">
              <a:spAutoFit/>
            </a:bodyPr>
            <a:lstStyle/>
            <a:p>
              <a:pPr defTabSz="911931" fontAlgn="base">
                <a:spcBef>
                  <a:spcPct val="0"/>
                </a:spcBef>
                <a:spcAft>
                  <a:spcPct val="0"/>
                </a:spcAft>
                <a:defRPr/>
              </a:pPr>
              <a:r>
                <a:rPr lang="en-GB" sz="1795" err="1">
                  <a:solidFill>
                    <a:srgbClr val="8197A6"/>
                  </a:solidFill>
                  <a:latin typeface="Arial" panose="020B0604020202020204" pitchFamily="34" charset="0"/>
                  <a:ea typeface="MS PGothic" pitchFamily="34" charset="-128"/>
                  <a:cs typeface="Arial" panose="020B0604020202020204" pitchFamily="34" charset="0"/>
                </a:rPr>
                <a:t>GreenSat</a:t>
              </a:r>
              <a:endParaRPr lang="en-GB" sz="1795">
                <a:solidFill>
                  <a:srgbClr val="8197A6"/>
                </a:solidFill>
                <a:latin typeface="Arial" panose="020B0604020202020204" pitchFamily="34" charset="0"/>
                <a:ea typeface="MS PGothic" pitchFamily="34" charset="-128"/>
                <a:cs typeface="Arial" panose="020B0604020202020204" pitchFamily="34" charset="0"/>
              </a:endParaRPr>
            </a:p>
          </p:txBody>
        </p:sp>
        <p:sp>
          <p:nvSpPr>
            <p:cNvPr id="123" name="Star: 5 Points 122">
              <a:extLst>
                <a:ext uri="{FF2B5EF4-FFF2-40B4-BE49-F238E27FC236}">
                  <a16:creationId xmlns:a16="http://schemas.microsoft.com/office/drawing/2014/main" id="{8ACBC98C-8E09-56AB-1FAE-CB199BFFBC90}"/>
                </a:ext>
              </a:extLst>
            </p:cNvPr>
            <p:cNvSpPr/>
            <p:nvPr/>
          </p:nvSpPr>
          <p:spPr>
            <a:xfrm>
              <a:off x="6240915" y="5400953"/>
              <a:ext cx="265973" cy="265973"/>
            </a:xfrm>
            <a:prstGeom prst="star5">
              <a:avLst/>
            </a:prstGeom>
            <a:gradFill rotWithShape="1">
              <a:gsLst>
                <a:gs pos="0">
                  <a:srgbClr val="FBAB18">
                    <a:tint val="50000"/>
                    <a:satMod val="300000"/>
                  </a:srgbClr>
                </a:gs>
                <a:gs pos="35000">
                  <a:srgbClr val="FBAB18">
                    <a:tint val="37000"/>
                    <a:satMod val="300000"/>
                  </a:srgbClr>
                </a:gs>
                <a:gs pos="100000">
                  <a:srgbClr val="FBAB18">
                    <a:tint val="15000"/>
                    <a:satMod val="350000"/>
                  </a:srgbClr>
                </a:gs>
              </a:gsLst>
              <a:lin ang="16200000" scaled="1"/>
            </a:gradFill>
            <a:ln w="9525" cap="flat" cmpd="sng" algn="ctr">
              <a:solidFill>
                <a:srgbClr val="FBAB1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1931" eaLnBrk="1" fontAlgn="base" latinLnBrk="0" hangingPunct="1">
                <a:lnSpc>
                  <a:spcPct val="100000"/>
                </a:lnSpc>
                <a:spcBef>
                  <a:spcPct val="0"/>
                </a:spcBef>
                <a:spcAft>
                  <a:spcPct val="0"/>
                </a:spcAft>
                <a:buClrTx/>
                <a:buSzTx/>
                <a:buFontTx/>
                <a:buNone/>
                <a:tabLst/>
                <a:defRPr/>
              </a:pPr>
              <a:endParaRPr kumimoji="0" lang="en-GB" sz="1795" b="0" i="0" u="none" strike="noStrike" kern="0" cap="none" spc="0" normalizeH="0" baseline="0" noProof="0">
                <a:ln>
                  <a:noFill/>
                </a:ln>
                <a:solidFill>
                  <a:srgbClr val="003249"/>
                </a:solidFill>
                <a:effectLst/>
                <a:uLnTx/>
                <a:uFillTx/>
                <a:latin typeface="Arial" panose="020B0604020202020204"/>
                <a:ea typeface="+mn-ea"/>
                <a:cs typeface="+mn-cs"/>
              </a:endParaRPr>
            </a:p>
          </p:txBody>
        </p:sp>
        <p:sp>
          <p:nvSpPr>
            <p:cNvPr id="124" name="TextBox 123">
              <a:extLst>
                <a:ext uri="{FF2B5EF4-FFF2-40B4-BE49-F238E27FC236}">
                  <a16:creationId xmlns:a16="http://schemas.microsoft.com/office/drawing/2014/main" id="{70BA304B-D837-AD8D-F546-AC159E6F60BF}"/>
                </a:ext>
              </a:extLst>
            </p:cNvPr>
            <p:cNvSpPr txBox="1"/>
            <p:nvPr/>
          </p:nvSpPr>
          <p:spPr>
            <a:xfrm>
              <a:off x="5366295" y="4892962"/>
              <a:ext cx="1278027" cy="368325"/>
            </a:xfrm>
            <a:prstGeom prst="rect">
              <a:avLst/>
            </a:prstGeom>
            <a:noFill/>
          </p:spPr>
          <p:txBody>
            <a:bodyPr wrap="square" rtlCol="0">
              <a:spAutoFit/>
            </a:bodyPr>
            <a:lstStyle/>
            <a:p>
              <a:pPr defTabSz="911931" fontAlgn="base">
                <a:spcBef>
                  <a:spcPct val="0"/>
                </a:spcBef>
                <a:spcAft>
                  <a:spcPct val="0"/>
                </a:spcAft>
                <a:defRPr/>
              </a:pPr>
              <a:r>
                <a:rPr lang="en-GB" sz="1795" err="1">
                  <a:solidFill>
                    <a:srgbClr val="8197A6"/>
                  </a:solidFill>
                  <a:latin typeface="Arial" panose="020B0604020202020204" pitchFamily="34" charset="0"/>
                  <a:ea typeface="MS PGothic" pitchFamily="34" charset="-128"/>
                  <a:cs typeface="Arial" panose="020B0604020202020204" pitchFamily="34" charset="0"/>
                </a:rPr>
                <a:t>EcoStar</a:t>
              </a:r>
              <a:endParaRPr lang="en-GB" sz="1795">
                <a:solidFill>
                  <a:srgbClr val="8197A6"/>
                </a:solidFill>
                <a:latin typeface="Arial" panose="020B0604020202020204" pitchFamily="34" charset="0"/>
                <a:ea typeface="MS PGothic" pitchFamily="34" charset="-128"/>
                <a:cs typeface="Arial" panose="020B0604020202020204" pitchFamily="34" charset="0"/>
              </a:endParaRPr>
            </a:p>
          </p:txBody>
        </p:sp>
        <p:sp>
          <p:nvSpPr>
            <p:cNvPr id="125" name="Star: 5 Points 124">
              <a:extLst>
                <a:ext uri="{FF2B5EF4-FFF2-40B4-BE49-F238E27FC236}">
                  <a16:creationId xmlns:a16="http://schemas.microsoft.com/office/drawing/2014/main" id="{65BA369D-18C0-0E5C-ACD2-2EAA426F63A1}"/>
                </a:ext>
              </a:extLst>
            </p:cNvPr>
            <p:cNvSpPr/>
            <p:nvPr/>
          </p:nvSpPr>
          <p:spPr>
            <a:xfrm>
              <a:off x="2884919" y="2416944"/>
              <a:ext cx="265973" cy="265973"/>
            </a:xfrm>
            <a:prstGeom prst="star5">
              <a:avLst/>
            </a:prstGeom>
            <a:gradFill rotWithShape="1">
              <a:gsLst>
                <a:gs pos="0">
                  <a:srgbClr val="FBAB18">
                    <a:tint val="50000"/>
                    <a:satMod val="300000"/>
                  </a:srgbClr>
                </a:gs>
                <a:gs pos="35000">
                  <a:srgbClr val="FBAB18">
                    <a:tint val="37000"/>
                    <a:satMod val="300000"/>
                  </a:srgbClr>
                </a:gs>
                <a:gs pos="100000">
                  <a:srgbClr val="FBAB18">
                    <a:tint val="15000"/>
                    <a:satMod val="350000"/>
                  </a:srgbClr>
                </a:gs>
              </a:gsLst>
              <a:lin ang="16200000" scaled="1"/>
            </a:gradFill>
            <a:ln w="9525" cap="flat" cmpd="sng" algn="ctr">
              <a:solidFill>
                <a:srgbClr val="FBAB1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1931" eaLnBrk="1" fontAlgn="base" latinLnBrk="0" hangingPunct="1">
                <a:lnSpc>
                  <a:spcPct val="100000"/>
                </a:lnSpc>
                <a:spcBef>
                  <a:spcPct val="0"/>
                </a:spcBef>
                <a:spcAft>
                  <a:spcPct val="0"/>
                </a:spcAft>
                <a:buClrTx/>
                <a:buSzTx/>
                <a:buFontTx/>
                <a:buNone/>
                <a:tabLst/>
                <a:defRPr/>
              </a:pPr>
              <a:endParaRPr kumimoji="0" lang="en-GB" sz="1795" b="0" i="0" u="none" strike="noStrike" kern="0" cap="none" spc="0" normalizeH="0" baseline="0" noProof="0">
                <a:ln>
                  <a:noFill/>
                </a:ln>
                <a:solidFill>
                  <a:srgbClr val="003249"/>
                </a:solidFill>
                <a:effectLst/>
                <a:uLnTx/>
                <a:uFillTx/>
                <a:latin typeface="Arial" panose="020B0604020202020204"/>
                <a:ea typeface="+mn-ea"/>
                <a:cs typeface="+mn-cs"/>
              </a:endParaRPr>
            </a:p>
          </p:txBody>
        </p:sp>
        <p:sp>
          <p:nvSpPr>
            <p:cNvPr id="126" name="TextBox 125">
              <a:extLst>
                <a:ext uri="{FF2B5EF4-FFF2-40B4-BE49-F238E27FC236}">
                  <a16:creationId xmlns:a16="http://schemas.microsoft.com/office/drawing/2014/main" id="{DD98B34A-B31C-6D83-1A89-88EFE9F8880E}"/>
                </a:ext>
              </a:extLst>
            </p:cNvPr>
            <p:cNvSpPr txBox="1"/>
            <p:nvPr/>
          </p:nvSpPr>
          <p:spPr>
            <a:xfrm>
              <a:off x="2256667" y="1809399"/>
              <a:ext cx="1278027" cy="368325"/>
            </a:xfrm>
            <a:prstGeom prst="rect">
              <a:avLst/>
            </a:prstGeom>
            <a:noFill/>
          </p:spPr>
          <p:txBody>
            <a:bodyPr wrap="square" lIns="91191" tIns="45595" rIns="91191" bIns="45595" rtlCol="0" anchor="t">
              <a:spAutoFit/>
            </a:bodyPr>
            <a:lstStyle/>
            <a:p>
              <a:pPr defTabSz="911931" fontAlgn="base">
                <a:spcBef>
                  <a:spcPct val="0"/>
                </a:spcBef>
                <a:spcAft>
                  <a:spcPct val="0"/>
                </a:spcAft>
                <a:defRPr/>
              </a:pPr>
              <a:r>
                <a:rPr lang="en-GB" sz="1795">
                  <a:solidFill>
                    <a:srgbClr val="8197A6"/>
                  </a:solidFill>
                  <a:latin typeface="Arial"/>
                  <a:ea typeface="MS PGothic"/>
                  <a:cs typeface="Arial"/>
                </a:rPr>
                <a:t>Ariane 6</a:t>
              </a:r>
              <a:endParaRPr lang="en-GB" sz="1795">
                <a:solidFill>
                  <a:srgbClr val="8197A6"/>
                </a:solidFill>
                <a:latin typeface="Arial" panose="020B0604020202020204" pitchFamily="34" charset="0"/>
                <a:ea typeface="MS PGothic" pitchFamily="34" charset="-128"/>
                <a:cs typeface="Arial" panose="020B0604020202020204" pitchFamily="34" charset="0"/>
              </a:endParaRPr>
            </a:p>
          </p:txBody>
        </p:sp>
        <p:pic>
          <p:nvPicPr>
            <p:cNvPr id="127" name="Content Placeholder 4" descr="A logo of a plant with a satellite in the middle&#10;&#10;Description automatically generated">
              <a:extLst>
                <a:ext uri="{FF2B5EF4-FFF2-40B4-BE49-F238E27FC236}">
                  <a16:creationId xmlns:a16="http://schemas.microsoft.com/office/drawing/2014/main" id="{68B47DC4-8877-092F-5D0D-2B6E411FA1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69240" y="5279193"/>
              <a:ext cx="908483" cy="916404"/>
            </a:xfrm>
            <a:prstGeom prst="rect">
              <a:avLst/>
            </a:prstGeom>
            <a:ln>
              <a:noFill/>
            </a:ln>
            <a:effectLst>
              <a:outerShdw blurRad="190500" algn="tl" rotWithShape="0">
                <a:srgbClr val="FEFFFF">
                  <a:alpha val="70000"/>
                </a:srgbClr>
              </a:outerShdw>
            </a:effectLst>
          </p:spPr>
        </p:pic>
      </p:grpSp>
    </p:spTree>
    <p:extLst>
      <p:ext uri="{BB962C8B-B14F-4D97-AF65-F5344CB8AC3E}">
        <p14:creationId xmlns:p14="http://schemas.microsoft.com/office/powerpoint/2010/main" val="13489365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E31F0-D214-DA03-4121-815FCC7262AF}"/>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D539CC92-6249-8872-34D5-A105D520180A}"/>
              </a:ext>
            </a:extLst>
          </p:cNvPr>
          <p:cNvGraphicFramePr>
            <a:graphicFrameLocks noGrp="1"/>
          </p:cNvGraphicFramePr>
          <p:nvPr>
            <p:ph sz="quarter" idx="15"/>
          </p:nvPr>
        </p:nvGraphicFramePr>
        <p:xfrm>
          <a:off x="323850" y="1514475"/>
          <a:ext cx="11544300" cy="46291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 Placeholder 5">
            <a:extLst>
              <a:ext uri="{FF2B5EF4-FFF2-40B4-BE49-F238E27FC236}">
                <a16:creationId xmlns:a16="http://schemas.microsoft.com/office/drawing/2014/main" id="{EDFBBEA6-66D6-20AC-00EC-E84E16F99BDF}"/>
              </a:ext>
            </a:extLst>
          </p:cNvPr>
          <p:cNvSpPr>
            <a:spLocks noGrp="1"/>
          </p:cNvSpPr>
          <p:nvPr>
            <p:ph type="body" sz="quarter" idx="18"/>
          </p:nvPr>
        </p:nvSpPr>
        <p:spPr/>
        <p:txBody>
          <a:bodyPr/>
          <a:lstStyle/>
          <a:p>
            <a:r>
              <a:rPr lang="en-GB">
                <a:latin typeface="Arial"/>
                <a:cs typeface="Arial"/>
              </a:rPr>
              <a:t>CSD26 Agenda – Ecodesign</a:t>
            </a:r>
            <a:endParaRPr lang="en-GB"/>
          </a:p>
        </p:txBody>
      </p:sp>
      <p:sp>
        <p:nvSpPr>
          <p:cNvPr id="4" name="Text Placeholder 3">
            <a:extLst>
              <a:ext uri="{FF2B5EF4-FFF2-40B4-BE49-F238E27FC236}">
                <a16:creationId xmlns:a16="http://schemas.microsoft.com/office/drawing/2014/main" id="{0547D290-2080-172D-613F-3C11D3E90E48}"/>
              </a:ext>
            </a:extLst>
          </p:cNvPr>
          <p:cNvSpPr>
            <a:spLocks noGrp="1"/>
          </p:cNvSpPr>
          <p:nvPr>
            <p:ph type="body" sz="quarter" idx="14"/>
          </p:nvPr>
        </p:nvSpPr>
        <p:spPr/>
        <p:txBody>
          <a:bodyPr/>
          <a:lstStyle/>
          <a:p>
            <a:endParaRPr lang="en-GB"/>
          </a:p>
        </p:txBody>
      </p:sp>
      <p:sp>
        <p:nvSpPr>
          <p:cNvPr id="2" name="TextBox 1">
            <a:extLst>
              <a:ext uri="{FF2B5EF4-FFF2-40B4-BE49-F238E27FC236}">
                <a16:creationId xmlns:a16="http://schemas.microsoft.com/office/drawing/2014/main" id="{5F7DF4B3-1B55-6DD7-97D1-4D2DDEBC2AE6}"/>
              </a:ext>
            </a:extLst>
          </p:cNvPr>
          <p:cNvSpPr txBox="1"/>
          <p:nvPr/>
        </p:nvSpPr>
        <p:spPr>
          <a:xfrm>
            <a:off x="4685375" y="289962"/>
            <a:ext cx="3835625" cy="646331"/>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rtlCol="0">
            <a:spAutoFit/>
          </a:bodyPr>
          <a:lstStyle/>
          <a:p>
            <a:r>
              <a:rPr lang="en-GB"/>
              <a:t>Note that most Ecodesign sessions will be held in </a:t>
            </a:r>
            <a:r>
              <a:rPr lang="en-GB" b="1"/>
              <a:t>Auditorium (Erasmus)</a:t>
            </a:r>
          </a:p>
        </p:txBody>
      </p:sp>
      <p:sp>
        <p:nvSpPr>
          <p:cNvPr id="3" name="TextBox 2">
            <a:extLst>
              <a:ext uri="{FF2B5EF4-FFF2-40B4-BE49-F238E27FC236}">
                <a16:creationId xmlns:a16="http://schemas.microsoft.com/office/drawing/2014/main" id="{418FFA5F-A646-45F2-5B5C-618C895E7769}"/>
              </a:ext>
            </a:extLst>
          </p:cNvPr>
          <p:cNvSpPr txBox="1"/>
          <p:nvPr/>
        </p:nvSpPr>
        <p:spPr>
          <a:xfrm>
            <a:off x="277545" y="6012820"/>
            <a:ext cx="5081630" cy="261610"/>
          </a:xfrm>
          <a:prstGeom prst="rect">
            <a:avLst/>
          </a:prstGeom>
          <a:noFill/>
        </p:spPr>
        <p:txBody>
          <a:bodyPr wrap="square" rtlCol="0">
            <a:spAutoFit/>
          </a:bodyPr>
          <a:lstStyle/>
          <a:p>
            <a:r>
              <a:rPr lang="en-GB" sz="1100">
                <a:solidFill>
                  <a:schemeClr val="accent4"/>
                </a:solidFill>
              </a:rPr>
              <a:t>Limited-participation sessions (pre-registration required)</a:t>
            </a:r>
          </a:p>
        </p:txBody>
      </p:sp>
    </p:spTree>
    <p:extLst>
      <p:ext uri="{BB962C8B-B14F-4D97-AF65-F5344CB8AC3E}">
        <p14:creationId xmlns:p14="http://schemas.microsoft.com/office/powerpoint/2010/main" val="378014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9D05A4D-F361-56C9-1C66-6E07ED25806C}"/>
              </a:ext>
            </a:extLst>
          </p:cNvPr>
          <p:cNvSpPr/>
          <p:nvPr/>
        </p:nvSpPr>
        <p:spPr>
          <a:xfrm>
            <a:off x="2364648" y="2139864"/>
            <a:ext cx="7462704" cy="2578146"/>
          </a:xfrm>
          <a:prstGeom prst="rect">
            <a:avLst/>
          </a:prstGeom>
          <a:noFill/>
        </p:spPr>
        <p:txBody>
          <a:bodyPr wrap="square" lIns="91191" tIns="45595" rIns="91191" bIns="45595">
            <a:spAutoFit/>
          </a:bodyPr>
          <a:lstStyle/>
          <a:p>
            <a:pPr algn="ctr"/>
            <a:r>
              <a:rPr lang="en-GB" sz="5385" b="1">
                <a:ln w="10160">
                  <a:solidFill>
                    <a:schemeClr val="accent5"/>
                  </a:solidFill>
                  <a:prstDash val="solid"/>
                </a:ln>
                <a:solidFill>
                  <a:srgbClr val="FFFFFF"/>
                </a:solidFill>
                <a:effectLst>
                  <a:outerShdw blurRad="38100" dist="22860" dir="5400000" algn="tl" rotWithShape="0">
                    <a:srgbClr val="000000">
                      <a:alpha val="30000"/>
                    </a:srgbClr>
                  </a:outerShdw>
                </a:effectLst>
              </a:rPr>
              <a:t>Thank you for joining us @ CSD26!</a:t>
            </a:r>
          </a:p>
          <a:p>
            <a:pPr algn="ctr"/>
            <a:endParaRPr lang="en-GB" sz="5385" b="1">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pic>
        <p:nvPicPr>
          <p:cNvPr id="5" name="Picture 2" descr="🔔📅 Save the date: the 2026 ESA Clean Space days will take place 29 June -  3 July, so mark your calendars! The yearly event is a must-attend gathering  for all space">
            <a:extLst>
              <a:ext uri="{FF2B5EF4-FFF2-40B4-BE49-F238E27FC236}">
                <a16:creationId xmlns:a16="http://schemas.microsoft.com/office/drawing/2014/main" id="{08CBDAF0-6F98-60FD-5747-F3F2CD8FA8F3}"/>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7869" b="71813" l="8750" r="84750">
                        <a14:foregroundMark x1="64625" y1="49701" x2="44500" y2="51096"/>
                        <a14:foregroundMark x1="44500" y1="51096" x2="46000" y2="63645"/>
                        <a14:foregroundMark x1="43625" y1="68825" x2="61375" y2="70916"/>
                        <a14:foregroundMark x1="61375" y1="70916" x2="75250" y2="57171"/>
                        <a14:foregroundMark x1="75250" y1="57171" x2="76375" y2="52988"/>
                        <a14:foregroundMark x1="48125" y1="12849" x2="48125" y2="12849"/>
                        <a14:foregroundMark x1="47125" y1="11454" x2="29125" y2="14741"/>
                        <a14:foregroundMark x1="29125" y1="14741" x2="28125" y2="15339"/>
                        <a14:foregroundMark x1="33875" y1="11952" x2="54375" y2="10359"/>
                        <a14:foregroundMark x1="54375" y1="10359" x2="62000" y2="11355"/>
                        <a14:foregroundMark x1="51000" y1="7968" x2="51000" y2="7968"/>
                        <a14:foregroundMark x1="78375" y1="24900" x2="82000" y2="32072"/>
                        <a14:foregroundMark x1="82625" y1="33167" x2="84750" y2="39044"/>
                        <a14:foregroundMark x1="78875" y1="57171" x2="68625" y2="68526"/>
                        <a14:foregroundMark x1="45750" y1="70518" x2="45750" y2="70518"/>
                        <a14:foregroundMark x1="47125" y1="70518" x2="64324" y2="71698"/>
                        <a14:foregroundMark x1="66605" y1="71174" x2="76375" y2="60857"/>
                        <a14:foregroundMark x1="8750" y1="37849" x2="10000" y2="42829"/>
                        <a14:backgroundMark x1="67500" y1="71813" x2="65000" y2="73406"/>
                        <a14:backgroundMark x1="67875" y1="74502" x2="66125" y2="75000"/>
                      </a14:backgroundRemoval>
                    </a14:imgEffect>
                  </a14:imgLayer>
                </a14:imgProps>
              </a:ext>
              <a:ext uri="{28A0092B-C50C-407E-A947-70E740481C1C}">
                <a14:useLocalDpi xmlns:a14="http://schemas.microsoft.com/office/drawing/2010/main" val="0"/>
              </a:ext>
            </a:extLst>
          </a:blip>
          <a:srcRect t="5142" r="10047" b="24766"/>
          <a:stretch>
            <a:fillRect/>
          </a:stretch>
        </p:blipFill>
        <p:spPr bwMode="auto">
          <a:xfrm>
            <a:off x="0" y="137137"/>
            <a:ext cx="1374376" cy="1374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08334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978A3C0-E671-4691-A234-62C614B596AD}"/>
              </a:ext>
            </a:extLst>
          </p:cNvPr>
          <p:cNvSpPr>
            <a:spLocks noGrp="1"/>
          </p:cNvSpPr>
          <p:nvPr>
            <p:ph type="body" sz="quarter" idx="18"/>
          </p:nvPr>
        </p:nvSpPr>
        <p:spPr/>
        <p:txBody>
          <a:bodyPr/>
          <a:lstStyle/>
          <a:p>
            <a:r>
              <a:rPr lang="en-GB" sz="3200" b="1"/>
              <a:t>Let’s stay in touch!</a:t>
            </a:r>
          </a:p>
        </p:txBody>
      </p:sp>
      <p:sp>
        <p:nvSpPr>
          <p:cNvPr id="4" name="Text Placeholder 3">
            <a:extLst>
              <a:ext uri="{FF2B5EF4-FFF2-40B4-BE49-F238E27FC236}">
                <a16:creationId xmlns:a16="http://schemas.microsoft.com/office/drawing/2014/main" id="{728E4412-F000-D3C0-79BA-4C6FEDA75D2C}"/>
              </a:ext>
            </a:extLst>
          </p:cNvPr>
          <p:cNvSpPr>
            <a:spLocks noGrp="1"/>
          </p:cNvSpPr>
          <p:nvPr>
            <p:ph type="body" sz="quarter" idx="14"/>
          </p:nvPr>
        </p:nvSpPr>
        <p:spPr/>
        <p:txBody>
          <a:bodyPr/>
          <a:lstStyle/>
          <a:p>
            <a:endParaRPr lang="en-GB"/>
          </a:p>
        </p:txBody>
      </p:sp>
      <p:sp>
        <p:nvSpPr>
          <p:cNvPr id="47" name="TextBox 46">
            <a:extLst>
              <a:ext uri="{FF2B5EF4-FFF2-40B4-BE49-F238E27FC236}">
                <a16:creationId xmlns:a16="http://schemas.microsoft.com/office/drawing/2014/main" id="{841FBA87-D54E-C0E8-888F-A03414BAB8C9}"/>
              </a:ext>
            </a:extLst>
          </p:cNvPr>
          <p:cNvSpPr txBox="1"/>
          <p:nvPr/>
        </p:nvSpPr>
        <p:spPr>
          <a:xfrm>
            <a:off x="9084229" y="2673929"/>
            <a:ext cx="3165483" cy="3924193"/>
          </a:xfrm>
          <a:prstGeom prst="rect">
            <a:avLst/>
          </a:prstGeom>
          <a:noFill/>
        </p:spPr>
        <p:txBody>
          <a:bodyPr wrap="square">
            <a:spAutoFit/>
          </a:bodyPr>
          <a:lstStyle/>
          <a:p>
            <a:pPr defTabSz="909469">
              <a:spcAft>
                <a:spcPts val="596"/>
              </a:spcAft>
            </a:pPr>
            <a:r>
              <a:rPr lang="en-GB" sz="1790" b="1">
                <a:solidFill>
                  <a:srgbClr val="0899A3"/>
                </a:solidFill>
                <a:latin typeface="NotesStyle-BoldTf" panose="02000806040000020004" pitchFamily="2" charset="0"/>
              </a:rPr>
              <a:t>Follow us and contact us!</a:t>
            </a:r>
          </a:p>
          <a:p>
            <a:pPr defTabSz="909469">
              <a:spcAft>
                <a:spcPts val="596"/>
              </a:spcAft>
            </a:pPr>
            <a:endParaRPr lang="en-GB" sz="997" b="1">
              <a:solidFill>
                <a:srgbClr val="0899A3"/>
              </a:solidFill>
              <a:latin typeface="NotesStyle-BoldTf" panose="02000806040000020004" pitchFamily="2" charset="0"/>
            </a:endParaRPr>
          </a:p>
          <a:p>
            <a:pPr defTabSz="909469">
              <a:spcAft>
                <a:spcPts val="596"/>
              </a:spcAft>
            </a:pPr>
            <a:r>
              <a:rPr lang="en-GB" sz="1392">
                <a:solidFill>
                  <a:srgbClr val="003249"/>
                </a:solidFill>
                <a:latin typeface="NotesEsa" panose="02000506030000020004" pitchFamily="2" charset="0"/>
                <a:hlinkClick r:id="rId2">
                  <a:extLst>
                    <a:ext uri="{A12FA001-AC4F-418D-AE19-62706E023703}">
                      <ahyp:hlinkClr xmlns:ahyp="http://schemas.microsoft.com/office/drawing/2018/hyperlinkcolor" val="tx"/>
                    </a:ext>
                  </a:extLst>
                </a:hlinkClick>
              </a:rPr>
              <a:t>https://blogs.esa.int/cleanspace/</a:t>
            </a:r>
            <a:endParaRPr lang="en-GB" sz="1392">
              <a:solidFill>
                <a:srgbClr val="003249"/>
              </a:solidFill>
              <a:latin typeface="NotesEsa" panose="02000506030000020004" pitchFamily="2" charset="0"/>
            </a:endParaRPr>
          </a:p>
          <a:p>
            <a:pPr defTabSz="909469">
              <a:spcAft>
                <a:spcPts val="596"/>
              </a:spcAft>
            </a:pPr>
            <a:endParaRPr lang="en-GB" sz="898">
              <a:solidFill>
                <a:srgbClr val="003249"/>
              </a:solidFill>
              <a:latin typeface="NotesEsa" panose="02000506030000020004" pitchFamily="2" charset="0"/>
            </a:endParaRPr>
          </a:p>
          <a:p>
            <a:pPr defTabSz="909469">
              <a:spcAft>
                <a:spcPts val="596"/>
              </a:spcAft>
            </a:pPr>
            <a:r>
              <a:rPr lang="en-GB" sz="1392">
                <a:solidFill>
                  <a:srgbClr val="003249"/>
                </a:solidFill>
                <a:latin typeface="NotesEsa" panose="02000506030000020004" pitchFamily="2" charset="0"/>
                <a:hlinkClick r:id="rId3">
                  <a:extLst>
                    <a:ext uri="{A12FA001-AC4F-418D-AE19-62706E023703}">
                      <ahyp:hlinkClr xmlns:ahyp="http://schemas.microsoft.com/office/drawing/2018/hyperlinkcolor" val="tx"/>
                    </a:ext>
                  </a:extLst>
                </a:hlinkClick>
              </a:rPr>
              <a:t>cleanspace@esa.int</a:t>
            </a:r>
            <a:endParaRPr lang="en-GB" sz="1392">
              <a:solidFill>
                <a:srgbClr val="003249"/>
              </a:solidFill>
              <a:latin typeface="NotesEsa" panose="02000506030000020004" pitchFamily="2" charset="0"/>
            </a:endParaRPr>
          </a:p>
          <a:p>
            <a:pPr defTabSz="909469">
              <a:spcAft>
                <a:spcPts val="596"/>
              </a:spcAft>
            </a:pPr>
            <a:r>
              <a:rPr lang="en-GB" sz="1392">
                <a:solidFill>
                  <a:srgbClr val="003249"/>
                </a:solidFill>
                <a:latin typeface="NotesEsa" panose="02000506030000020004" pitchFamily="2" charset="0"/>
                <a:hlinkClick r:id="rId4">
                  <a:extLst>
                    <a:ext uri="{A12FA001-AC4F-418D-AE19-62706E023703}">
                      <ahyp:hlinkClr xmlns:ahyp="http://schemas.microsoft.com/office/drawing/2018/hyperlinkcolor" val="tx"/>
                    </a:ext>
                  </a:extLst>
                </a:hlinkClick>
              </a:rPr>
              <a:t>esa.sustainability@esa.int</a:t>
            </a:r>
            <a:endParaRPr lang="en-GB" sz="1392">
              <a:solidFill>
                <a:srgbClr val="003249"/>
              </a:solidFill>
              <a:latin typeface="NotesEsa" panose="02000506030000020004" pitchFamily="2" charset="0"/>
            </a:endParaRPr>
          </a:p>
          <a:p>
            <a:pPr defTabSz="909469">
              <a:spcAft>
                <a:spcPts val="596"/>
              </a:spcAft>
            </a:pPr>
            <a:endParaRPr lang="en-GB" sz="898">
              <a:solidFill>
                <a:srgbClr val="003249"/>
              </a:solidFill>
              <a:latin typeface="NotesEsa" panose="02000506030000020004" pitchFamily="2" charset="0"/>
            </a:endParaRPr>
          </a:p>
          <a:p>
            <a:pPr defTabSz="909469">
              <a:spcAft>
                <a:spcPts val="596"/>
              </a:spcAft>
            </a:pPr>
            <a:r>
              <a:rPr lang="en-GB" sz="1392">
                <a:solidFill>
                  <a:srgbClr val="003249"/>
                </a:solidFill>
                <a:latin typeface="NotesEsa" panose="02000506030000020004" pitchFamily="2" charset="0"/>
                <a:hlinkClick r:id="rId5">
                  <a:extLst>
                    <a:ext uri="{A12FA001-AC4F-418D-AE19-62706E023703}">
                      <ahyp:hlinkClr xmlns:ahyp="http://schemas.microsoft.com/office/drawing/2018/hyperlinkcolor" val="tx"/>
                    </a:ext>
                  </a:extLst>
                </a:hlinkClick>
              </a:rPr>
              <a:t>https://fr.linkedin.com/showcase/esa-clean-space</a:t>
            </a:r>
            <a:endParaRPr lang="en-GB" sz="1392">
              <a:solidFill>
                <a:srgbClr val="003249"/>
              </a:solidFill>
              <a:latin typeface="NotesEsa" panose="02000506030000020004" pitchFamily="2" charset="0"/>
            </a:endParaRPr>
          </a:p>
          <a:p>
            <a:pPr defTabSz="909469">
              <a:spcAft>
                <a:spcPts val="596"/>
              </a:spcAft>
            </a:pPr>
            <a:r>
              <a:rPr lang="en-GB" sz="1396">
                <a:solidFill>
                  <a:srgbClr val="003249"/>
                </a:solidFill>
                <a:latin typeface="NotesEsa" panose="02000506030000020004" pitchFamily="2" charset="0"/>
                <a:hlinkClick r:id="rId6">
                  <a:extLst>
                    <a:ext uri="{A12FA001-AC4F-418D-AE19-62706E023703}">
                      <ahyp:hlinkClr xmlns:ahyp="http://schemas.microsoft.com/office/drawing/2018/hyperlinkcolor" val="tx"/>
                    </a:ext>
                  </a:extLst>
                </a:hlinkClick>
              </a:rPr>
              <a:t>https://www.linkedin.com/company/esa-responsibility-and-sustainability/</a:t>
            </a:r>
            <a:endParaRPr lang="en-GB" sz="1396">
              <a:solidFill>
                <a:srgbClr val="003249"/>
              </a:solidFill>
              <a:latin typeface="NotesEsa" panose="02000506030000020004" pitchFamily="2" charset="0"/>
              <a:hlinkClick r:id="" action="ppaction://noaction">
                <a:extLst>
                  <a:ext uri="{A12FA001-AC4F-418D-AE19-62706E023703}">
                    <ahyp:hlinkClr xmlns:ahyp="http://schemas.microsoft.com/office/drawing/2018/hyperlinkcolor" val="tx"/>
                  </a:ext>
                </a:extLst>
              </a:hlinkClick>
            </a:endParaRPr>
          </a:p>
          <a:p>
            <a:pPr defTabSz="909469">
              <a:spcAft>
                <a:spcPts val="596"/>
              </a:spcAft>
            </a:pPr>
            <a:endParaRPr lang="en-GB" sz="898">
              <a:solidFill>
                <a:srgbClr val="003249"/>
              </a:solidFill>
              <a:latin typeface="NotesEsa" panose="02000506030000020004" pitchFamily="2" charset="0"/>
              <a:hlinkClick r:id="" action="ppaction://noaction">
                <a:extLst>
                  <a:ext uri="{A12FA001-AC4F-418D-AE19-62706E023703}">
                    <ahyp:hlinkClr xmlns:ahyp="http://schemas.microsoft.com/office/drawing/2018/hyperlinkcolor" val="tx"/>
                  </a:ext>
                </a:extLst>
              </a:hlinkClick>
            </a:endParaRPr>
          </a:p>
          <a:p>
            <a:pPr defTabSz="909469">
              <a:spcAft>
                <a:spcPts val="596"/>
              </a:spcAft>
            </a:pPr>
            <a:r>
              <a:rPr lang="en-GB" sz="1396">
                <a:solidFill>
                  <a:srgbClr val="003249"/>
                </a:solidFill>
                <a:latin typeface="NotesEsa" panose="02000506030000020004" pitchFamily="2" charset="0"/>
                <a:hlinkClick r:id="rId7">
                  <a:extLst>
                    <a:ext uri="{A12FA001-AC4F-418D-AE19-62706E023703}">
                      <ahyp:hlinkClr xmlns:ahyp="http://schemas.microsoft.com/office/drawing/2018/hyperlinkcolor" val="tx"/>
                    </a:ext>
                  </a:extLst>
                </a:hlinkClick>
              </a:rPr>
              <a:t>https://www.responsiblespacesector.com/</a:t>
            </a:r>
            <a:endParaRPr lang="en-GB" sz="1396">
              <a:solidFill>
                <a:srgbClr val="003249"/>
              </a:solidFill>
              <a:latin typeface="NotesEsa" panose="02000506030000020004" pitchFamily="2" charset="0"/>
            </a:endParaRPr>
          </a:p>
          <a:p>
            <a:pPr defTabSz="909469">
              <a:spcAft>
                <a:spcPts val="596"/>
              </a:spcAft>
            </a:pPr>
            <a:endParaRPr lang="en-GB" sz="898">
              <a:solidFill>
                <a:srgbClr val="003249"/>
              </a:solidFill>
              <a:latin typeface="NotesEsa" panose="02000506030000020004" pitchFamily="2" charset="0"/>
            </a:endParaRPr>
          </a:p>
          <a:p>
            <a:pPr defTabSz="909469">
              <a:spcAft>
                <a:spcPts val="596"/>
              </a:spcAft>
            </a:pPr>
            <a:endParaRPr lang="en-GB" sz="1392">
              <a:solidFill>
                <a:srgbClr val="003249"/>
              </a:solidFill>
              <a:latin typeface="NotesEsa" panose="02000506030000020004" pitchFamily="2" charset="0"/>
            </a:endParaRPr>
          </a:p>
        </p:txBody>
      </p:sp>
      <p:pic>
        <p:nvPicPr>
          <p:cNvPr id="48" name="Graphic 47" descr="Vlog with solid fill">
            <a:extLst>
              <a:ext uri="{FF2B5EF4-FFF2-40B4-BE49-F238E27FC236}">
                <a16:creationId xmlns:a16="http://schemas.microsoft.com/office/drawing/2014/main" id="{03EEFA23-E5D6-E25F-CCF9-0DF4FB3C5C9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647696" y="3159354"/>
            <a:ext cx="456510" cy="456510"/>
          </a:xfrm>
          <a:prstGeom prst="rect">
            <a:avLst/>
          </a:prstGeom>
        </p:spPr>
      </p:pic>
      <p:pic>
        <p:nvPicPr>
          <p:cNvPr id="49" name="Graphic 48" descr="Email with solid fill">
            <a:extLst>
              <a:ext uri="{FF2B5EF4-FFF2-40B4-BE49-F238E27FC236}">
                <a16:creationId xmlns:a16="http://schemas.microsoft.com/office/drawing/2014/main" id="{0437E3AC-9463-D14B-434B-BE4A3B242FD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704767" y="3861824"/>
            <a:ext cx="367321" cy="367321"/>
          </a:xfrm>
          <a:prstGeom prst="rect">
            <a:avLst/>
          </a:prstGeom>
        </p:spPr>
      </p:pic>
      <p:sp>
        <p:nvSpPr>
          <p:cNvPr id="50" name="TextBox 49">
            <a:extLst>
              <a:ext uri="{FF2B5EF4-FFF2-40B4-BE49-F238E27FC236}">
                <a16:creationId xmlns:a16="http://schemas.microsoft.com/office/drawing/2014/main" id="{6559D5A5-C434-5BB8-2BBC-F00734336BD3}"/>
              </a:ext>
            </a:extLst>
          </p:cNvPr>
          <p:cNvSpPr txBox="1"/>
          <p:nvPr/>
        </p:nvSpPr>
        <p:spPr>
          <a:xfrm>
            <a:off x="-76233" y="3431375"/>
            <a:ext cx="2141804" cy="1102481"/>
          </a:xfrm>
          <a:prstGeom prst="rect">
            <a:avLst/>
          </a:prstGeom>
          <a:noFill/>
        </p:spPr>
        <p:txBody>
          <a:bodyPr wrap="square" rtlCol="0">
            <a:spAutoFit/>
          </a:bodyPr>
          <a:lstStyle/>
          <a:p>
            <a:pPr algn="ctr" defTabSz="909469"/>
            <a:r>
              <a:rPr lang="en-GB" sz="1790" b="1">
                <a:solidFill>
                  <a:srgbClr val="E74631"/>
                </a:solidFill>
                <a:latin typeface="NotesStyle-BoldTf" panose="02000806040000020004" pitchFamily="2" charset="0"/>
              </a:rPr>
              <a:t>Recordings of previous</a:t>
            </a:r>
            <a:r>
              <a:rPr lang="en-GB" sz="1790" b="1">
                <a:solidFill>
                  <a:srgbClr val="E74631"/>
                </a:solidFill>
                <a:latin typeface="NotesEsa" panose="02000506030000020004" pitchFamily="2" charset="0"/>
              </a:rPr>
              <a:t> </a:t>
            </a:r>
            <a:r>
              <a:rPr lang="en-GB" sz="1790" b="1">
                <a:solidFill>
                  <a:srgbClr val="E74631"/>
                </a:solidFill>
                <a:latin typeface="NotesStyle-BoldTf" panose="02000806040000020004" pitchFamily="2" charset="0"/>
              </a:rPr>
              <a:t>Clean</a:t>
            </a:r>
          </a:p>
          <a:p>
            <a:pPr algn="ctr" defTabSz="909469"/>
            <a:r>
              <a:rPr lang="en-GB" sz="1790" b="1">
                <a:solidFill>
                  <a:srgbClr val="E74631"/>
                </a:solidFill>
                <a:latin typeface="NotesStyle-BoldTf" panose="02000806040000020004" pitchFamily="2" charset="0"/>
              </a:rPr>
              <a:t> Space webinars</a:t>
            </a:r>
          </a:p>
          <a:p>
            <a:pPr algn="ctr" defTabSz="909469"/>
            <a:endParaRPr lang="en-GB" sz="1194">
              <a:solidFill>
                <a:srgbClr val="003249"/>
              </a:solidFill>
              <a:latin typeface="NotesEsa" panose="02000506030000020004" pitchFamily="2" charset="0"/>
            </a:endParaRPr>
          </a:p>
        </p:txBody>
      </p:sp>
      <p:pic>
        <p:nvPicPr>
          <p:cNvPr id="51" name="Picture 2">
            <a:extLst>
              <a:ext uri="{FF2B5EF4-FFF2-40B4-BE49-F238E27FC236}">
                <a16:creationId xmlns:a16="http://schemas.microsoft.com/office/drawing/2014/main" id="{0AA88D8E-535D-BDB5-B373-635E6EBF215F}"/>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699681" y="4659084"/>
            <a:ext cx="352541" cy="352541"/>
          </a:xfrm>
          <a:prstGeom prst="rect">
            <a:avLst/>
          </a:prstGeom>
          <a:noFill/>
          <a:extLst>
            <a:ext uri="{909E8E84-426E-40DD-AFC4-6F175D3DCCD1}">
              <a14:hiddenFill xmlns:a14="http://schemas.microsoft.com/office/drawing/2010/main">
                <a:solidFill>
                  <a:srgbClr val="FFFFFF"/>
                </a:solidFill>
              </a14:hiddenFill>
            </a:ext>
          </a:extLst>
        </p:spPr>
      </p:pic>
      <p:sp>
        <p:nvSpPr>
          <p:cNvPr id="52" name="TextBox 51">
            <a:extLst>
              <a:ext uri="{FF2B5EF4-FFF2-40B4-BE49-F238E27FC236}">
                <a16:creationId xmlns:a16="http://schemas.microsoft.com/office/drawing/2014/main" id="{077C633D-CF3E-4A9A-9247-6648543F09B1}"/>
              </a:ext>
            </a:extLst>
          </p:cNvPr>
          <p:cNvSpPr txBox="1"/>
          <p:nvPr/>
        </p:nvSpPr>
        <p:spPr>
          <a:xfrm>
            <a:off x="5931283" y="2862564"/>
            <a:ext cx="3094586" cy="2113399"/>
          </a:xfrm>
          <a:prstGeom prst="rect">
            <a:avLst/>
          </a:prstGeom>
          <a:noFill/>
        </p:spPr>
        <p:txBody>
          <a:bodyPr wrap="square">
            <a:spAutoFit/>
          </a:bodyPr>
          <a:lstStyle/>
          <a:p>
            <a:pPr algn="ctr" defTabSz="909469"/>
            <a:endParaRPr lang="en-GB" sz="1790" b="1">
              <a:solidFill>
                <a:srgbClr val="69A576"/>
              </a:solidFill>
              <a:latin typeface="NotesStyle-BoldTf" panose="02000806040000020004" pitchFamily="2" charset="0"/>
            </a:endParaRPr>
          </a:p>
          <a:p>
            <a:pPr algn="ctr" defTabSz="909469"/>
            <a:endParaRPr lang="en-GB" sz="1790" b="1">
              <a:solidFill>
                <a:srgbClr val="69A576"/>
              </a:solidFill>
              <a:latin typeface="NotesStyle-BoldTf" panose="02000806040000020004" pitchFamily="2" charset="0"/>
            </a:endParaRPr>
          </a:p>
          <a:p>
            <a:pPr algn="ctr" defTabSz="909469"/>
            <a:r>
              <a:rPr lang="en-GB" sz="1790" b="1">
                <a:solidFill>
                  <a:srgbClr val="69A576"/>
                </a:solidFill>
                <a:latin typeface="NotesStyle-BoldTf" panose="02000806040000020004" pitchFamily="2" charset="0"/>
              </a:rPr>
              <a:t>Ecodesign </a:t>
            </a:r>
            <a:br>
              <a:rPr lang="en-GB" sz="1790" b="1">
                <a:solidFill>
                  <a:srgbClr val="69A576"/>
                </a:solidFill>
                <a:latin typeface="NotesStyle-BoldTf" panose="02000806040000020004" pitchFamily="2" charset="0"/>
              </a:rPr>
            </a:br>
            <a:r>
              <a:rPr lang="en-GB" sz="1790" b="1">
                <a:solidFill>
                  <a:srgbClr val="69A576"/>
                </a:solidFill>
                <a:latin typeface="NotesStyle-BoldTf" panose="02000806040000020004" pitchFamily="2" charset="0"/>
              </a:rPr>
              <a:t>Industry Days</a:t>
            </a:r>
          </a:p>
          <a:p>
            <a:pPr algn="ctr" defTabSz="909469"/>
            <a:r>
              <a:rPr lang="en-GB" sz="1592" b="1">
                <a:solidFill>
                  <a:srgbClr val="003249"/>
                </a:solidFill>
                <a:latin typeface="NotesEsa" panose="02000506030000020004" pitchFamily="2" charset="0"/>
              </a:rPr>
              <a:t>5-6 October 2026 </a:t>
            </a:r>
          </a:p>
          <a:p>
            <a:pPr algn="ctr" defTabSz="909469"/>
            <a:r>
              <a:rPr lang="en-GB" sz="1592" b="1">
                <a:solidFill>
                  <a:srgbClr val="003249"/>
                </a:solidFill>
                <a:latin typeface="NotesEsa" panose="02000506030000020004" pitchFamily="2" charset="0"/>
              </a:rPr>
              <a:t>@ ESAC</a:t>
            </a:r>
          </a:p>
          <a:p>
            <a:pPr algn="ctr" defTabSz="909469"/>
            <a:endParaRPr lang="en-GB" sz="1197">
              <a:solidFill>
                <a:srgbClr val="003249"/>
              </a:solidFill>
              <a:latin typeface="NotesEsa" panose="02000506030000020004" pitchFamily="2" charset="0"/>
            </a:endParaRPr>
          </a:p>
          <a:p>
            <a:pPr algn="ctr" defTabSz="909469"/>
            <a:endParaRPr lang="en-GB" sz="1592">
              <a:solidFill>
                <a:srgbClr val="003249"/>
              </a:solidFill>
              <a:latin typeface="NotesEsa" panose="02000506030000020004" pitchFamily="2" charset="0"/>
            </a:endParaRPr>
          </a:p>
        </p:txBody>
      </p:sp>
      <p:sp>
        <p:nvSpPr>
          <p:cNvPr id="53" name="Arrow: Right 52">
            <a:extLst>
              <a:ext uri="{FF2B5EF4-FFF2-40B4-BE49-F238E27FC236}">
                <a16:creationId xmlns:a16="http://schemas.microsoft.com/office/drawing/2014/main" id="{06299ABF-EA6C-ADAD-3010-EDF2EF0EB482}"/>
              </a:ext>
            </a:extLst>
          </p:cNvPr>
          <p:cNvSpPr/>
          <p:nvPr/>
        </p:nvSpPr>
        <p:spPr>
          <a:xfrm>
            <a:off x="-12942" y="1335392"/>
            <a:ext cx="12190465" cy="890174"/>
          </a:xfrm>
          <a:prstGeom prst="rightArrow">
            <a:avLst/>
          </a:prstGeom>
          <a:gradFill>
            <a:gsLst>
              <a:gs pos="14000">
                <a:srgbClr val="ED752D"/>
              </a:gs>
              <a:gs pos="0">
                <a:srgbClr val="E43133"/>
              </a:gs>
              <a:gs pos="95327">
                <a:srgbClr val="138FC4"/>
              </a:gs>
              <a:gs pos="71000">
                <a:srgbClr val="00A08B"/>
              </a:gs>
              <a:gs pos="42000">
                <a:srgbClr val="FCC552"/>
              </a:gs>
              <a:gs pos="27000">
                <a:srgbClr val="F6A42B"/>
              </a:gs>
            </a:gsLst>
            <a:lin ang="0" scaled="1"/>
          </a:gradFill>
          <a:ln w="25400" cap="flat" cmpd="sng" algn="ctr">
            <a:noFill/>
            <a:prstDash val="solid"/>
          </a:ln>
          <a:effectLst/>
        </p:spPr>
        <p:txBody>
          <a:bodyPr rtlCol="0" anchor="ctr"/>
          <a:lstStyle/>
          <a:p>
            <a:pPr marL="0" marR="0" lvl="0" indent="0" algn="ctr" defTabSz="909469" eaLnBrk="1" fontAlgn="auto" latinLnBrk="0" hangingPunct="1">
              <a:lnSpc>
                <a:spcPct val="100000"/>
              </a:lnSpc>
              <a:spcBef>
                <a:spcPts val="0"/>
              </a:spcBef>
              <a:spcAft>
                <a:spcPts val="0"/>
              </a:spcAft>
              <a:buClrTx/>
              <a:buSzTx/>
              <a:buFontTx/>
              <a:buNone/>
              <a:tabLst/>
              <a:defRPr/>
            </a:pPr>
            <a:endParaRPr kumimoji="0" lang="en-GB" sz="1790" b="0" i="0" u="none" strike="noStrike" kern="0" cap="none" spc="0" normalizeH="0" baseline="0" noProof="0">
              <a:ln>
                <a:noFill/>
              </a:ln>
              <a:solidFill>
                <a:srgbClr val="FEFFFF"/>
              </a:solidFill>
              <a:effectLst/>
              <a:uLnTx/>
              <a:uFillTx/>
              <a:latin typeface="Arial" panose="020B0604020202020204"/>
              <a:ea typeface="+mn-ea"/>
              <a:cs typeface="+mn-cs"/>
            </a:endParaRPr>
          </a:p>
        </p:txBody>
      </p:sp>
      <p:sp>
        <p:nvSpPr>
          <p:cNvPr id="54" name="Flowchart: Connector 53">
            <a:extLst>
              <a:ext uri="{FF2B5EF4-FFF2-40B4-BE49-F238E27FC236}">
                <a16:creationId xmlns:a16="http://schemas.microsoft.com/office/drawing/2014/main" id="{8E9F28E0-4E3E-B9C6-1E67-1A0457C41B1C}"/>
              </a:ext>
            </a:extLst>
          </p:cNvPr>
          <p:cNvSpPr/>
          <p:nvPr/>
        </p:nvSpPr>
        <p:spPr>
          <a:xfrm>
            <a:off x="476581" y="1265096"/>
            <a:ext cx="1036180" cy="960003"/>
          </a:xfrm>
          <a:prstGeom prst="flowChartConnector">
            <a:avLst/>
          </a:prstGeom>
          <a:solidFill>
            <a:srgbClr val="FEFFFF"/>
          </a:solidFill>
          <a:ln w="76200" cap="flat" cmpd="sng" algn="ctr">
            <a:solidFill>
              <a:srgbClr val="E74631"/>
            </a:solidFill>
            <a:prstDash val="solid"/>
          </a:ln>
          <a:effectLst/>
        </p:spPr>
        <p:txBody>
          <a:bodyPr rtlCol="0" anchor="ctr"/>
          <a:lstStyle/>
          <a:p>
            <a:pPr marL="0" marR="0" lvl="0" indent="0" algn="ctr" defTabSz="909469" eaLnBrk="1" fontAlgn="auto" latinLnBrk="0" hangingPunct="1">
              <a:lnSpc>
                <a:spcPct val="100000"/>
              </a:lnSpc>
              <a:spcBef>
                <a:spcPts val="0"/>
              </a:spcBef>
              <a:spcAft>
                <a:spcPts val="0"/>
              </a:spcAft>
              <a:buClrTx/>
              <a:buSzTx/>
              <a:buFontTx/>
              <a:buNone/>
              <a:tabLst/>
              <a:defRPr/>
            </a:pPr>
            <a:endParaRPr kumimoji="0" lang="en-GB" sz="1790" b="0" i="0" u="none" strike="noStrike" kern="0" cap="none" spc="0" normalizeH="0" baseline="0" noProof="0">
              <a:ln>
                <a:noFill/>
              </a:ln>
              <a:solidFill>
                <a:srgbClr val="FEFFFF"/>
              </a:solidFill>
              <a:effectLst/>
              <a:uLnTx/>
              <a:uFillTx/>
              <a:latin typeface="Arial" panose="020B0604020202020204"/>
              <a:ea typeface="+mn-ea"/>
              <a:cs typeface="+mn-cs"/>
            </a:endParaRPr>
          </a:p>
        </p:txBody>
      </p:sp>
      <p:sp>
        <p:nvSpPr>
          <p:cNvPr id="56" name="Flowchart: Connector 55">
            <a:extLst>
              <a:ext uri="{FF2B5EF4-FFF2-40B4-BE49-F238E27FC236}">
                <a16:creationId xmlns:a16="http://schemas.microsoft.com/office/drawing/2014/main" id="{1CBE3076-8B25-FFD0-0192-AF6F4D230EBE}"/>
              </a:ext>
            </a:extLst>
          </p:cNvPr>
          <p:cNvSpPr/>
          <p:nvPr/>
        </p:nvSpPr>
        <p:spPr>
          <a:xfrm>
            <a:off x="6958749" y="1276990"/>
            <a:ext cx="1036180" cy="960003"/>
          </a:xfrm>
          <a:prstGeom prst="flowChartConnector">
            <a:avLst/>
          </a:prstGeom>
          <a:solidFill>
            <a:srgbClr val="FEFFFF"/>
          </a:solidFill>
          <a:ln w="76200" cap="flat" cmpd="sng" algn="ctr">
            <a:solidFill>
              <a:srgbClr val="80B26E"/>
            </a:solidFill>
            <a:prstDash val="solid"/>
          </a:ln>
          <a:effectLst/>
        </p:spPr>
        <p:txBody>
          <a:bodyPr rtlCol="0" anchor="ctr"/>
          <a:lstStyle/>
          <a:p>
            <a:pPr marL="0" marR="0" lvl="0" indent="0" algn="ctr" defTabSz="909469" eaLnBrk="1" fontAlgn="auto" latinLnBrk="0" hangingPunct="1">
              <a:lnSpc>
                <a:spcPct val="100000"/>
              </a:lnSpc>
              <a:spcBef>
                <a:spcPts val="0"/>
              </a:spcBef>
              <a:spcAft>
                <a:spcPts val="0"/>
              </a:spcAft>
              <a:buClrTx/>
              <a:buSzTx/>
              <a:buFontTx/>
              <a:buNone/>
              <a:tabLst/>
              <a:defRPr/>
            </a:pPr>
            <a:endParaRPr kumimoji="0" lang="en-GB" sz="1790" b="0" i="0" u="none" strike="noStrike" kern="0" cap="none" spc="0" normalizeH="0" baseline="0" noProof="0">
              <a:ln>
                <a:noFill/>
              </a:ln>
              <a:solidFill>
                <a:srgbClr val="FEFFFF"/>
              </a:solidFill>
              <a:effectLst/>
              <a:uLnTx/>
              <a:uFillTx/>
              <a:latin typeface="Arial" panose="020B0604020202020204"/>
              <a:ea typeface="+mn-ea"/>
              <a:cs typeface="+mn-cs"/>
            </a:endParaRPr>
          </a:p>
        </p:txBody>
      </p:sp>
      <p:sp>
        <p:nvSpPr>
          <p:cNvPr id="57" name="Flowchart: Connector 56">
            <a:extLst>
              <a:ext uri="{FF2B5EF4-FFF2-40B4-BE49-F238E27FC236}">
                <a16:creationId xmlns:a16="http://schemas.microsoft.com/office/drawing/2014/main" id="{06A4FDD3-5B5E-5966-776C-0DDD3B63EC98}"/>
              </a:ext>
            </a:extLst>
          </p:cNvPr>
          <p:cNvSpPr/>
          <p:nvPr/>
        </p:nvSpPr>
        <p:spPr>
          <a:xfrm>
            <a:off x="10033307" y="1288599"/>
            <a:ext cx="1036180" cy="960003"/>
          </a:xfrm>
          <a:prstGeom prst="flowChartConnector">
            <a:avLst/>
          </a:prstGeom>
          <a:solidFill>
            <a:srgbClr val="FEFFFF"/>
          </a:solidFill>
          <a:ln w="76200" cap="flat" cmpd="sng" algn="ctr">
            <a:solidFill>
              <a:srgbClr val="0899A3"/>
            </a:solidFill>
            <a:prstDash val="solid"/>
          </a:ln>
          <a:effectLst/>
        </p:spPr>
        <p:txBody>
          <a:bodyPr rtlCol="0" anchor="ctr"/>
          <a:lstStyle/>
          <a:p>
            <a:pPr marL="0" marR="0" lvl="0" indent="0" algn="ctr" defTabSz="909469" eaLnBrk="1" fontAlgn="auto" latinLnBrk="0" hangingPunct="1">
              <a:lnSpc>
                <a:spcPct val="100000"/>
              </a:lnSpc>
              <a:spcBef>
                <a:spcPts val="0"/>
              </a:spcBef>
              <a:spcAft>
                <a:spcPts val="0"/>
              </a:spcAft>
              <a:buClrTx/>
              <a:buSzTx/>
              <a:buFontTx/>
              <a:buNone/>
              <a:tabLst/>
              <a:defRPr/>
            </a:pPr>
            <a:endParaRPr kumimoji="0" lang="en-GB" sz="1790" b="0" i="0" u="none" strike="noStrike" kern="0" cap="none" spc="0" normalizeH="0" baseline="0" noProof="0">
              <a:ln>
                <a:noFill/>
              </a:ln>
              <a:solidFill>
                <a:srgbClr val="FEFFFF"/>
              </a:solidFill>
              <a:effectLst/>
              <a:uLnTx/>
              <a:uFillTx/>
              <a:latin typeface="Arial" panose="020B0604020202020204"/>
              <a:ea typeface="+mn-ea"/>
              <a:cs typeface="+mn-cs"/>
            </a:endParaRPr>
          </a:p>
        </p:txBody>
      </p:sp>
      <p:cxnSp>
        <p:nvCxnSpPr>
          <p:cNvPr id="58" name="Straight Connector 57">
            <a:extLst>
              <a:ext uri="{FF2B5EF4-FFF2-40B4-BE49-F238E27FC236}">
                <a16:creationId xmlns:a16="http://schemas.microsoft.com/office/drawing/2014/main" id="{7B0CE6D6-13CD-9962-0996-3258E04DCB19}"/>
              </a:ext>
            </a:extLst>
          </p:cNvPr>
          <p:cNvCxnSpPr>
            <a:cxnSpLocks/>
            <a:stCxn id="54" idx="4"/>
          </p:cNvCxnSpPr>
          <p:nvPr/>
        </p:nvCxnSpPr>
        <p:spPr>
          <a:xfrm>
            <a:off x="994670" y="2225099"/>
            <a:ext cx="0" cy="1184760"/>
          </a:xfrm>
          <a:prstGeom prst="line">
            <a:avLst/>
          </a:prstGeom>
          <a:noFill/>
          <a:ln w="31750" cap="flat" cmpd="sng" algn="ctr">
            <a:solidFill>
              <a:srgbClr val="E74631"/>
            </a:solidFill>
            <a:prstDash val="solid"/>
          </a:ln>
          <a:effectLst/>
        </p:spPr>
      </p:cxnSp>
      <p:cxnSp>
        <p:nvCxnSpPr>
          <p:cNvPr id="61" name="Straight Connector 60">
            <a:extLst>
              <a:ext uri="{FF2B5EF4-FFF2-40B4-BE49-F238E27FC236}">
                <a16:creationId xmlns:a16="http://schemas.microsoft.com/office/drawing/2014/main" id="{F8D611D6-9D46-B8F7-526A-1135C9F1A71A}"/>
              </a:ext>
            </a:extLst>
          </p:cNvPr>
          <p:cNvCxnSpPr>
            <a:cxnSpLocks/>
            <a:stCxn id="56" idx="4"/>
          </p:cNvCxnSpPr>
          <p:nvPr/>
        </p:nvCxnSpPr>
        <p:spPr>
          <a:xfrm>
            <a:off x="7476837" y="2236994"/>
            <a:ext cx="0" cy="1184760"/>
          </a:xfrm>
          <a:prstGeom prst="line">
            <a:avLst/>
          </a:prstGeom>
          <a:noFill/>
          <a:ln w="31750" cap="flat" cmpd="sng" algn="ctr">
            <a:solidFill>
              <a:srgbClr val="80B26E"/>
            </a:solidFill>
            <a:prstDash val="solid"/>
          </a:ln>
          <a:effectLst/>
        </p:spPr>
      </p:cxnSp>
      <p:cxnSp>
        <p:nvCxnSpPr>
          <p:cNvPr id="62" name="Straight Connector 61">
            <a:extLst>
              <a:ext uri="{FF2B5EF4-FFF2-40B4-BE49-F238E27FC236}">
                <a16:creationId xmlns:a16="http://schemas.microsoft.com/office/drawing/2014/main" id="{33AA71F8-964D-1546-0472-004260105BA7}"/>
              </a:ext>
            </a:extLst>
          </p:cNvPr>
          <p:cNvCxnSpPr>
            <a:cxnSpLocks/>
            <a:stCxn id="57" idx="4"/>
          </p:cNvCxnSpPr>
          <p:nvPr/>
        </p:nvCxnSpPr>
        <p:spPr>
          <a:xfrm>
            <a:off x="10551396" y="2248604"/>
            <a:ext cx="0" cy="425326"/>
          </a:xfrm>
          <a:prstGeom prst="line">
            <a:avLst/>
          </a:prstGeom>
          <a:noFill/>
          <a:ln w="31750" cap="flat" cmpd="sng" algn="ctr">
            <a:solidFill>
              <a:srgbClr val="0899A3"/>
            </a:solidFill>
            <a:prstDash val="solid"/>
          </a:ln>
          <a:effectLst/>
        </p:spPr>
      </p:cxnSp>
      <p:pic>
        <p:nvPicPr>
          <p:cNvPr id="63" name="Graphic 62" descr="Group brainstorm outline">
            <a:extLst>
              <a:ext uri="{FF2B5EF4-FFF2-40B4-BE49-F238E27FC236}">
                <a16:creationId xmlns:a16="http://schemas.microsoft.com/office/drawing/2014/main" id="{044487DF-5426-3F74-D125-9837C2703E49}"/>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123053" y="1357066"/>
            <a:ext cx="707567" cy="707567"/>
          </a:xfrm>
          <a:prstGeom prst="rect">
            <a:avLst/>
          </a:prstGeom>
        </p:spPr>
      </p:pic>
      <p:pic>
        <p:nvPicPr>
          <p:cNvPr id="64" name="Graphic 63" descr="Classroom outline">
            <a:extLst>
              <a:ext uri="{FF2B5EF4-FFF2-40B4-BE49-F238E27FC236}">
                <a16:creationId xmlns:a16="http://schemas.microsoft.com/office/drawing/2014/main" id="{A46A1A86-1198-F8D8-667F-070BE59F9998}"/>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42021" y="1394658"/>
            <a:ext cx="705300" cy="705300"/>
          </a:xfrm>
          <a:prstGeom prst="rect">
            <a:avLst/>
          </a:prstGeom>
        </p:spPr>
      </p:pic>
      <p:pic>
        <p:nvPicPr>
          <p:cNvPr id="65" name="Graphic 64" descr="Social network outline">
            <a:extLst>
              <a:ext uri="{FF2B5EF4-FFF2-40B4-BE49-F238E27FC236}">
                <a16:creationId xmlns:a16="http://schemas.microsoft.com/office/drawing/2014/main" id="{832AD163-B956-5FC6-DE4C-DC9B8184436D}"/>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180488" y="1376155"/>
            <a:ext cx="734952" cy="734952"/>
          </a:xfrm>
          <a:prstGeom prst="rect">
            <a:avLst/>
          </a:prstGeom>
        </p:spPr>
      </p:pic>
      <p:pic>
        <p:nvPicPr>
          <p:cNvPr id="67" name="Graphic 66" descr="Vlog with solid fill">
            <a:extLst>
              <a:ext uri="{FF2B5EF4-FFF2-40B4-BE49-F238E27FC236}">
                <a16:creationId xmlns:a16="http://schemas.microsoft.com/office/drawing/2014/main" id="{6124C949-AB85-5E61-58C5-C6C5C9CFBB6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663780" y="5711009"/>
            <a:ext cx="456510" cy="456510"/>
          </a:xfrm>
          <a:prstGeom prst="rect">
            <a:avLst/>
          </a:prstGeom>
        </p:spPr>
      </p:pic>
      <p:pic>
        <p:nvPicPr>
          <p:cNvPr id="5" name="Picture 4">
            <a:extLst>
              <a:ext uri="{FF2B5EF4-FFF2-40B4-BE49-F238E27FC236}">
                <a16:creationId xmlns:a16="http://schemas.microsoft.com/office/drawing/2014/main" id="{0CC45368-5EED-2CE3-5E72-E0FEE44A465C}"/>
              </a:ext>
            </a:extLst>
          </p:cNvPr>
          <p:cNvPicPr>
            <a:picLocks noChangeAspect="1"/>
          </p:cNvPicPr>
          <p:nvPr/>
        </p:nvPicPr>
        <p:blipFill>
          <a:blip r:embed="rId14"/>
          <a:stretch>
            <a:fillRect/>
          </a:stretch>
        </p:blipFill>
        <p:spPr>
          <a:xfrm>
            <a:off x="465778" y="4360098"/>
            <a:ext cx="1057782" cy="1057782"/>
          </a:xfrm>
          <a:prstGeom prst="rect">
            <a:avLst/>
          </a:prstGeom>
        </p:spPr>
      </p:pic>
      <p:sp>
        <p:nvSpPr>
          <p:cNvPr id="6" name="Flowchart: Connector 5">
            <a:extLst>
              <a:ext uri="{FF2B5EF4-FFF2-40B4-BE49-F238E27FC236}">
                <a16:creationId xmlns:a16="http://schemas.microsoft.com/office/drawing/2014/main" id="{1219262C-CFAF-3432-9560-26A82B16B7F9}"/>
              </a:ext>
            </a:extLst>
          </p:cNvPr>
          <p:cNvSpPr/>
          <p:nvPr/>
        </p:nvSpPr>
        <p:spPr>
          <a:xfrm>
            <a:off x="4121677" y="1330630"/>
            <a:ext cx="1036180" cy="960003"/>
          </a:xfrm>
          <a:prstGeom prst="flowChartConnector">
            <a:avLst/>
          </a:prstGeom>
          <a:solidFill>
            <a:srgbClr val="FEFFFF"/>
          </a:solidFill>
          <a:ln w="76200" cap="flat" cmpd="sng" algn="ctr">
            <a:solidFill>
              <a:srgbClr val="FFCC66"/>
            </a:solidFill>
            <a:prstDash val="solid"/>
          </a:ln>
          <a:effectLst/>
        </p:spPr>
        <p:txBody>
          <a:bodyPr rtlCol="0" anchor="ctr"/>
          <a:lstStyle/>
          <a:p>
            <a:pPr marL="0" marR="0" lvl="0" indent="0" algn="ctr" defTabSz="909469" eaLnBrk="1" fontAlgn="auto" latinLnBrk="0" hangingPunct="1">
              <a:lnSpc>
                <a:spcPct val="100000"/>
              </a:lnSpc>
              <a:spcBef>
                <a:spcPts val="0"/>
              </a:spcBef>
              <a:spcAft>
                <a:spcPts val="0"/>
              </a:spcAft>
              <a:buClrTx/>
              <a:buSzTx/>
              <a:buFontTx/>
              <a:buNone/>
              <a:tabLst/>
              <a:defRPr/>
            </a:pPr>
            <a:endParaRPr kumimoji="0" lang="en-GB" sz="1790" b="0" i="0" u="none" strike="noStrike" kern="0" cap="none" spc="0" normalizeH="0" baseline="0" noProof="0">
              <a:ln>
                <a:noFill/>
              </a:ln>
              <a:solidFill>
                <a:srgbClr val="FEFFFF"/>
              </a:solidFill>
              <a:effectLst/>
              <a:uLnTx/>
              <a:uFillTx/>
              <a:latin typeface="Arial" panose="020B0604020202020204"/>
              <a:ea typeface="+mn-ea"/>
              <a:cs typeface="+mn-cs"/>
            </a:endParaRPr>
          </a:p>
        </p:txBody>
      </p:sp>
      <p:cxnSp>
        <p:nvCxnSpPr>
          <p:cNvPr id="7" name="Straight Connector 6">
            <a:extLst>
              <a:ext uri="{FF2B5EF4-FFF2-40B4-BE49-F238E27FC236}">
                <a16:creationId xmlns:a16="http://schemas.microsoft.com/office/drawing/2014/main" id="{228A0ED7-BC4A-EDE6-EC71-5BBBEC0019A1}"/>
              </a:ext>
            </a:extLst>
          </p:cNvPr>
          <p:cNvCxnSpPr>
            <a:cxnSpLocks/>
            <a:stCxn id="6" idx="4"/>
          </p:cNvCxnSpPr>
          <p:nvPr/>
        </p:nvCxnSpPr>
        <p:spPr>
          <a:xfrm flipH="1">
            <a:off x="4627893" y="2290633"/>
            <a:ext cx="11874" cy="2148940"/>
          </a:xfrm>
          <a:prstGeom prst="line">
            <a:avLst/>
          </a:prstGeom>
          <a:noFill/>
          <a:ln w="31750" cap="flat" cmpd="sng" algn="ctr">
            <a:solidFill>
              <a:srgbClr val="FFCC66"/>
            </a:solidFill>
            <a:prstDash val="solid"/>
          </a:ln>
          <a:effectLst/>
        </p:spPr>
      </p:cxnSp>
      <p:sp>
        <p:nvSpPr>
          <p:cNvPr id="8" name="TextBox 7">
            <a:extLst>
              <a:ext uri="{FF2B5EF4-FFF2-40B4-BE49-F238E27FC236}">
                <a16:creationId xmlns:a16="http://schemas.microsoft.com/office/drawing/2014/main" id="{32B7F825-6B67-7913-D755-3D8C2CD46574}"/>
              </a:ext>
            </a:extLst>
          </p:cNvPr>
          <p:cNvSpPr txBox="1"/>
          <p:nvPr/>
        </p:nvSpPr>
        <p:spPr>
          <a:xfrm>
            <a:off x="4282857" y="4269065"/>
            <a:ext cx="2577967" cy="612467"/>
          </a:xfrm>
          <a:prstGeom prst="rect">
            <a:avLst/>
          </a:prstGeom>
          <a:noFill/>
        </p:spPr>
        <p:txBody>
          <a:bodyPr wrap="square" rtlCol="0">
            <a:spAutoFit/>
          </a:bodyPr>
          <a:lstStyle>
            <a:defPPr>
              <a:defRPr lang="en-IT"/>
            </a:defPPr>
            <a:lvl1pPr algn="ctr" defTabSz="909469">
              <a:defRPr sz="1790" b="1">
                <a:solidFill>
                  <a:srgbClr val="F3962C"/>
                </a:solidFill>
                <a:latin typeface="NotesStyle-BoldTf" panose="02000806040000020004" pitchFamily="2" charset="0"/>
              </a:defRPr>
            </a:lvl1pPr>
          </a:lstStyle>
          <a:p>
            <a:r>
              <a:rPr lang="en-GB"/>
              <a:t> </a:t>
            </a:r>
          </a:p>
          <a:p>
            <a:endParaRPr lang="en-GB"/>
          </a:p>
        </p:txBody>
      </p:sp>
      <p:pic>
        <p:nvPicPr>
          <p:cNvPr id="9" name="Graphic 8" descr="Classroom outline">
            <a:extLst>
              <a:ext uri="{FF2B5EF4-FFF2-40B4-BE49-F238E27FC236}">
                <a16:creationId xmlns:a16="http://schemas.microsoft.com/office/drawing/2014/main" id="{041F0748-D540-97F5-338A-68FEFE2D0575}"/>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293188" y="1457981"/>
            <a:ext cx="705300" cy="705300"/>
          </a:xfrm>
          <a:prstGeom prst="rect">
            <a:avLst/>
          </a:prstGeom>
        </p:spPr>
      </p:pic>
      <p:sp>
        <p:nvSpPr>
          <p:cNvPr id="11" name="TextBox 10">
            <a:extLst>
              <a:ext uri="{FF2B5EF4-FFF2-40B4-BE49-F238E27FC236}">
                <a16:creationId xmlns:a16="http://schemas.microsoft.com/office/drawing/2014/main" id="{88B53E3E-E6AB-9F65-8D61-B0F3CD7DF8D5}"/>
              </a:ext>
            </a:extLst>
          </p:cNvPr>
          <p:cNvSpPr txBox="1"/>
          <p:nvPr/>
        </p:nvSpPr>
        <p:spPr>
          <a:xfrm>
            <a:off x="3520240" y="4467504"/>
            <a:ext cx="2217694" cy="888256"/>
          </a:xfrm>
          <a:prstGeom prst="rect">
            <a:avLst/>
          </a:prstGeom>
          <a:noFill/>
        </p:spPr>
        <p:txBody>
          <a:bodyPr wrap="square" rtlCol="0">
            <a:spAutoFit/>
          </a:bodyPr>
          <a:lstStyle/>
          <a:p>
            <a:pPr algn="ctr" defTabSz="909469"/>
            <a:r>
              <a:rPr lang="en-GB" sz="1790" b="1">
                <a:solidFill>
                  <a:srgbClr val="FFCC66"/>
                </a:solidFill>
                <a:latin typeface="NotesStyle-BoldTf" panose="02000806040000020004" pitchFamily="2" charset="0"/>
              </a:rPr>
              <a:t>ESA Ecodesign Policy</a:t>
            </a:r>
          </a:p>
          <a:p>
            <a:pPr algn="ctr" defTabSz="909469"/>
            <a:r>
              <a:rPr lang="en-GB" sz="1790" b="1">
                <a:solidFill>
                  <a:srgbClr val="FFCC66"/>
                </a:solidFill>
                <a:latin typeface="NotesStyle-BoldTf" panose="02000806040000020004" pitchFamily="2" charset="0"/>
              </a:rPr>
              <a:t>Webinar (08.07.)</a:t>
            </a:r>
          </a:p>
          <a:p>
            <a:pPr algn="ctr" defTabSz="909469"/>
            <a:endParaRPr lang="en-GB" sz="1592" b="1">
              <a:solidFill>
                <a:srgbClr val="003249"/>
              </a:solidFill>
              <a:highlight>
                <a:srgbClr val="FFFF00"/>
              </a:highlight>
              <a:latin typeface="NotesEsa" panose="02000506030000020004" pitchFamily="2" charset="0"/>
            </a:endParaRPr>
          </a:p>
        </p:txBody>
      </p:sp>
      <p:pic>
        <p:nvPicPr>
          <p:cNvPr id="12" name="Picture 11">
            <a:extLst>
              <a:ext uri="{FF2B5EF4-FFF2-40B4-BE49-F238E27FC236}">
                <a16:creationId xmlns:a16="http://schemas.microsoft.com/office/drawing/2014/main" id="{4946E33D-3A98-9B81-F3AF-155247F92D4F}"/>
              </a:ext>
            </a:extLst>
          </p:cNvPr>
          <p:cNvPicPr>
            <a:picLocks noChangeAspect="1"/>
          </p:cNvPicPr>
          <p:nvPr/>
        </p:nvPicPr>
        <p:blipFill>
          <a:blip r:embed="rId15"/>
          <a:stretch>
            <a:fillRect/>
          </a:stretch>
        </p:blipFill>
        <p:spPr>
          <a:xfrm>
            <a:off x="4116947" y="5102214"/>
            <a:ext cx="1057782" cy="1057782"/>
          </a:xfrm>
          <a:prstGeom prst="rect">
            <a:avLst/>
          </a:prstGeom>
        </p:spPr>
      </p:pic>
      <p:sp>
        <p:nvSpPr>
          <p:cNvPr id="14" name="Rectangle 13">
            <a:extLst>
              <a:ext uri="{FF2B5EF4-FFF2-40B4-BE49-F238E27FC236}">
                <a16:creationId xmlns:a16="http://schemas.microsoft.com/office/drawing/2014/main" id="{544CBDA4-7E84-F348-8892-21FE1E5DA7B1}"/>
              </a:ext>
            </a:extLst>
          </p:cNvPr>
          <p:cNvSpPr/>
          <p:nvPr/>
        </p:nvSpPr>
        <p:spPr>
          <a:xfrm>
            <a:off x="451970" y="4352641"/>
            <a:ext cx="1067241" cy="1057782"/>
          </a:xfrm>
          <a:prstGeom prst="rect">
            <a:avLst/>
          </a:prstGeom>
          <a:noFill/>
          <a:ln>
            <a:solidFill>
              <a:srgbClr val="E746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773257CB-E7BA-A85B-6CE1-0088F0A90939}"/>
              </a:ext>
            </a:extLst>
          </p:cNvPr>
          <p:cNvSpPr/>
          <p:nvPr/>
        </p:nvSpPr>
        <p:spPr>
          <a:xfrm>
            <a:off x="4090616" y="5109737"/>
            <a:ext cx="1067241" cy="1057782"/>
          </a:xfrm>
          <a:prstGeom prst="rect">
            <a:avLst/>
          </a:prstGeom>
          <a:noFill/>
          <a:ln>
            <a:solidFill>
              <a:srgbClr val="FFCC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590863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F606F77-E0C6-0217-D996-72FD96EFDBFC}"/>
              </a:ext>
            </a:extLst>
          </p:cNvPr>
          <p:cNvSpPr>
            <a:spLocks noGrp="1"/>
          </p:cNvSpPr>
          <p:nvPr>
            <p:ph type="body" sz="quarter" idx="18"/>
          </p:nvPr>
        </p:nvSpPr>
        <p:spPr/>
        <p:txBody>
          <a:bodyPr/>
          <a:lstStyle/>
          <a:p>
            <a:r>
              <a:rPr lang="en-US" sz="3200" b="1"/>
              <a:t>Ecodesign Tool for space missions</a:t>
            </a:r>
            <a:endParaRPr lang="en-GB" sz="3200" b="1"/>
          </a:p>
        </p:txBody>
      </p:sp>
      <p:sp>
        <p:nvSpPr>
          <p:cNvPr id="4" name="Text Placeholder 3">
            <a:extLst>
              <a:ext uri="{FF2B5EF4-FFF2-40B4-BE49-F238E27FC236}">
                <a16:creationId xmlns:a16="http://schemas.microsoft.com/office/drawing/2014/main" id="{B7C4A935-8A77-0C8C-AC1D-B52CF015E3A4}"/>
              </a:ext>
            </a:extLst>
          </p:cNvPr>
          <p:cNvSpPr>
            <a:spLocks noGrp="1"/>
          </p:cNvSpPr>
          <p:nvPr>
            <p:ph type="body" sz="quarter" idx="14"/>
          </p:nvPr>
        </p:nvSpPr>
        <p:spPr/>
        <p:txBody>
          <a:bodyPr/>
          <a:lstStyle/>
          <a:p>
            <a:endParaRPr lang="en-GB"/>
          </a:p>
        </p:txBody>
      </p:sp>
      <p:graphicFrame>
        <p:nvGraphicFramePr>
          <p:cNvPr id="5" name="Content Placeholder 5">
            <a:extLst>
              <a:ext uri="{FF2B5EF4-FFF2-40B4-BE49-F238E27FC236}">
                <a16:creationId xmlns:a16="http://schemas.microsoft.com/office/drawing/2014/main" id="{469357AA-B4EF-48B2-29C1-225B541C6230}"/>
              </a:ext>
            </a:extLst>
          </p:cNvPr>
          <p:cNvGraphicFramePr>
            <a:graphicFrameLocks/>
          </p:cNvGraphicFramePr>
          <p:nvPr>
            <p:extLst>
              <p:ext uri="{D42A27DB-BD31-4B8C-83A1-F6EECF244321}">
                <p14:modId xmlns:p14="http://schemas.microsoft.com/office/powerpoint/2010/main" val="2972937921"/>
              </p:ext>
            </p:extLst>
          </p:nvPr>
        </p:nvGraphicFramePr>
        <p:xfrm>
          <a:off x="6116637" y="1509713"/>
          <a:ext cx="6075362" cy="40544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a:extLst>
              <a:ext uri="{FF2B5EF4-FFF2-40B4-BE49-F238E27FC236}">
                <a16:creationId xmlns:a16="http://schemas.microsoft.com/office/drawing/2014/main" id="{F5378386-AC25-0884-9404-599967B634BB}"/>
              </a:ext>
            </a:extLst>
          </p:cNvPr>
          <p:cNvSpPr/>
          <p:nvPr/>
        </p:nvSpPr>
        <p:spPr>
          <a:xfrm rot="16200000">
            <a:off x="-2356393" y="3512584"/>
            <a:ext cx="5111744" cy="398958"/>
          </a:xfrm>
          <a:prstGeom prst="rect">
            <a:avLst/>
          </a:prstGeom>
          <a:gradFill flip="none" rotWithShape="1">
            <a:gsLst>
              <a:gs pos="0">
                <a:srgbClr val="FEFFFF"/>
              </a:gs>
              <a:gs pos="29000">
                <a:srgbClr val="8096A6">
                  <a:lumMod val="60000"/>
                  <a:lumOff val="40000"/>
                </a:srgbClr>
              </a:gs>
              <a:gs pos="100000">
                <a:srgbClr val="8096A6">
                  <a:lumMod val="60000"/>
                  <a:lumOff val="40000"/>
                </a:srgbClr>
              </a:gs>
            </a:gsLst>
            <a:lin ang="0" scaled="1"/>
            <a:tileRect/>
          </a:gradFill>
          <a:ln w="25400" cap="flat" cmpd="sng" algn="ctr">
            <a:noFill/>
            <a:prstDash val="solid"/>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1795" b="1" i="0" u="none" strike="noStrike" kern="0" cap="none" spc="0" normalizeH="0" baseline="0" noProof="0">
                <a:ln>
                  <a:noFill/>
                </a:ln>
                <a:solidFill>
                  <a:srgbClr val="FEFFFF"/>
                </a:solidFill>
                <a:effectLst/>
                <a:uLnTx/>
                <a:uFillTx/>
                <a:latin typeface="Arial" panose="020B0604020202020204"/>
                <a:ea typeface="+mn-ea"/>
                <a:cs typeface="+mn-cs"/>
              </a:rPr>
              <a:t>Ecodesign Tools</a:t>
            </a:r>
          </a:p>
        </p:txBody>
      </p:sp>
      <p:pic>
        <p:nvPicPr>
          <p:cNvPr id="7" name="Picture 6">
            <a:extLst>
              <a:ext uri="{FF2B5EF4-FFF2-40B4-BE49-F238E27FC236}">
                <a16:creationId xmlns:a16="http://schemas.microsoft.com/office/drawing/2014/main" id="{D857395D-E0FF-35A3-7575-3A138DF97362}"/>
              </a:ext>
            </a:extLst>
          </p:cNvPr>
          <p:cNvPicPr>
            <a:picLocks noChangeAspect="1"/>
          </p:cNvPicPr>
          <p:nvPr/>
        </p:nvPicPr>
        <p:blipFill>
          <a:blip r:embed="rId8"/>
          <a:stretch>
            <a:fillRect/>
          </a:stretch>
        </p:blipFill>
        <p:spPr>
          <a:xfrm>
            <a:off x="6218973" y="3495705"/>
            <a:ext cx="1048783" cy="873986"/>
          </a:xfrm>
          <a:prstGeom prst="rect">
            <a:avLst/>
          </a:prstGeom>
        </p:spPr>
      </p:pic>
      <p:pic>
        <p:nvPicPr>
          <p:cNvPr id="8" name="Picture 7">
            <a:extLst>
              <a:ext uri="{FF2B5EF4-FFF2-40B4-BE49-F238E27FC236}">
                <a16:creationId xmlns:a16="http://schemas.microsoft.com/office/drawing/2014/main" id="{722252CA-3E2A-4FAA-5269-72AEAB642F5E}"/>
              </a:ext>
            </a:extLst>
          </p:cNvPr>
          <p:cNvPicPr>
            <a:picLocks noChangeAspect="1"/>
          </p:cNvPicPr>
          <p:nvPr/>
        </p:nvPicPr>
        <p:blipFill>
          <a:blip r:embed="rId9"/>
          <a:stretch>
            <a:fillRect/>
          </a:stretch>
        </p:blipFill>
        <p:spPr>
          <a:xfrm>
            <a:off x="10932668" y="3870674"/>
            <a:ext cx="1048783" cy="767588"/>
          </a:xfrm>
          <a:prstGeom prst="rect">
            <a:avLst/>
          </a:prstGeom>
        </p:spPr>
      </p:pic>
      <p:sp>
        <p:nvSpPr>
          <p:cNvPr id="9" name="TextBox 8">
            <a:extLst>
              <a:ext uri="{FF2B5EF4-FFF2-40B4-BE49-F238E27FC236}">
                <a16:creationId xmlns:a16="http://schemas.microsoft.com/office/drawing/2014/main" id="{9EF4844C-43CE-EEB3-2032-1745C6296737}"/>
              </a:ext>
            </a:extLst>
          </p:cNvPr>
          <p:cNvSpPr txBox="1"/>
          <p:nvPr/>
        </p:nvSpPr>
        <p:spPr>
          <a:xfrm>
            <a:off x="480256" y="1759163"/>
            <a:ext cx="5592897" cy="4051572"/>
          </a:xfrm>
          <a:prstGeom prst="rect">
            <a:avLst/>
          </a:prstGeom>
          <a:noFill/>
        </p:spPr>
        <p:txBody>
          <a:bodyPr wrap="square" rtlCol="0">
            <a:spAutoFit/>
          </a:bodyPr>
          <a:lstStyle/>
          <a:p>
            <a:pPr fontAlgn="t"/>
            <a:r>
              <a:rPr lang="en-GB" sz="1596" b="1">
                <a:solidFill>
                  <a:srgbClr val="003249"/>
                </a:solidFill>
                <a:latin typeface="Arial" panose="020B0604020202020204"/>
              </a:rPr>
              <a:t>🎯 GOAL</a:t>
            </a:r>
          </a:p>
          <a:p>
            <a:pPr fontAlgn="t"/>
            <a:r>
              <a:rPr lang="en-GB" sz="1596" b="1">
                <a:solidFill>
                  <a:srgbClr val="003249"/>
                </a:solidFill>
                <a:latin typeface="Arial" panose="020B0604020202020204"/>
              </a:rPr>
              <a:t>Early‑phase </a:t>
            </a:r>
            <a:r>
              <a:rPr lang="en-GB" sz="1596" b="1" err="1">
                <a:solidFill>
                  <a:srgbClr val="003249"/>
                </a:solidFill>
                <a:latin typeface="Arial" panose="020B0604020202020204"/>
              </a:rPr>
              <a:t>ecodesign</a:t>
            </a:r>
            <a:r>
              <a:rPr lang="en-GB" sz="1596" b="1">
                <a:solidFill>
                  <a:srgbClr val="003249"/>
                </a:solidFill>
                <a:latin typeface="Arial" panose="020B0604020202020204"/>
              </a:rPr>
              <a:t> decisions</a:t>
            </a:r>
            <a:r>
              <a:rPr lang="en-GB" sz="1596">
                <a:solidFill>
                  <a:srgbClr val="003249"/>
                </a:solidFill>
                <a:latin typeface="Arial" panose="020B0604020202020204"/>
              </a:rPr>
              <a:t> based on </a:t>
            </a:r>
            <a:r>
              <a:rPr lang="en-GB" sz="1596" b="1">
                <a:solidFill>
                  <a:srgbClr val="003249"/>
                </a:solidFill>
                <a:latin typeface="Arial" panose="020B0604020202020204"/>
              </a:rPr>
              <a:t>simplified LCA</a:t>
            </a:r>
          </a:p>
          <a:p>
            <a:pPr fontAlgn="t"/>
            <a:endParaRPr lang="en-GB" sz="1596" b="1">
              <a:solidFill>
                <a:srgbClr val="003249"/>
              </a:solidFill>
              <a:latin typeface="Arial" panose="020B0604020202020204"/>
            </a:endParaRPr>
          </a:p>
          <a:p>
            <a:pPr fontAlgn="t"/>
            <a:endParaRPr lang="en-GB" sz="1596" b="1">
              <a:solidFill>
                <a:srgbClr val="003249"/>
              </a:solidFill>
              <a:latin typeface="Arial" panose="020B0604020202020204"/>
            </a:endParaRPr>
          </a:p>
          <a:p>
            <a:pPr fontAlgn="t"/>
            <a:r>
              <a:rPr lang="en-GB" sz="1596" b="1">
                <a:solidFill>
                  <a:srgbClr val="003249"/>
                </a:solidFill>
                <a:latin typeface="Arial" panose="020B0604020202020204"/>
              </a:rPr>
              <a:t>✅ KEY FUNCTION</a:t>
            </a:r>
            <a:endParaRPr lang="en-GB" sz="1596">
              <a:solidFill>
                <a:srgbClr val="003249"/>
              </a:solidFill>
              <a:latin typeface="Arial" panose="020B0604020202020204"/>
            </a:endParaRPr>
          </a:p>
          <a:p>
            <a:pPr fontAlgn="t"/>
            <a:r>
              <a:rPr lang="en-GB" sz="1596">
                <a:solidFill>
                  <a:srgbClr val="003249"/>
                </a:solidFill>
                <a:latin typeface="Arial" panose="020B0604020202020204"/>
              </a:rPr>
              <a:t>Ecodesign trade‑offs</a:t>
            </a:r>
          </a:p>
          <a:p>
            <a:pPr fontAlgn="t"/>
            <a:endParaRPr lang="en-GB" sz="1596">
              <a:solidFill>
                <a:srgbClr val="003249"/>
              </a:solidFill>
              <a:latin typeface="Arial" panose="020B0604020202020204"/>
            </a:endParaRPr>
          </a:p>
          <a:p>
            <a:pPr fontAlgn="t"/>
            <a:endParaRPr lang="en-GB" sz="1596">
              <a:solidFill>
                <a:srgbClr val="003249"/>
              </a:solidFill>
              <a:latin typeface="Arial" panose="020B0604020202020204"/>
            </a:endParaRPr>
          </a:p>
          <a:p>
            <a:pPr fontAlgn="t"/>
            <a:r>
              <a:rPr lang="en-GB" sz="1596" b="1">
                <a:solidFill>
                  <a:srgbClr val="003249"/>
                </a:solidFill>
                <a:latin typeface="Arial" panose="020B0604020202020204"/>
              </a:rPr>
              <a:t>🚀 OUTCOME</a:t>
            </a:r>
          </a:p>
          <a:p>
            <a:pPr fontAlgn="t"/>
            <a:r>
              <a:rPr lang="en-GB" sz="1596">
                <a:solidFill>
                  <a:srgbClr val="003249"/>
                </a:solidFill>
                <a:latin typeface="Arial" panose="020B0604020202020204"/>
              </a:rPr>
              <a:t>- Reference ESA </a:t>
            </a:r>
            <a:r>
              <a:rPr lang="en-GB" sz="1596" err="1">
                <a:solidFill>
                  <a:srgbClr val="003249"/>
                </a:solidFill>
                <a:latin typeface="Arial" panose="020B0604020202020204"/>
              </a:rPr>
              <a:t>ecodesign</a:t>
            </a:r>
            <a:r>
              <a:rPr lang="en-GB" sz="1596">
                <a:solidFill>
                  <a:srgbClr val="003249"/>
                </a:solidFill>
                <a:latin typeface="Arial" panose="020B0604020202020204"/>
              </a:rPr>
              <a:t> &amp; LCA tool</a:t>
            </a:r>
          </a:p>
          <a:p>
            <a:pPr fontAlgn="t"/>
            <a:r>
              <a:rPr lang="en-GB" sz="1596">
                <a:solidFill>
                  <a:srgbClr val="003249"/>
                </a:solidFill>
                <a:latin typeface="Arial" panose="020B0604020202020204"/>
              </a:rPr>
              <a:t>- Lower effort for ESA &amp; industry</a:t>
            </a:r>
          </a:p>
          <a:p>
            <a:pPr fontAlgn="t"/>
            <a:r>
              <a:rPr lang="en-GB" sz="1596">
                <a:solidFill>
                  <a:srgbClr val="003249"/>
                </a:solidFill>
                <a:latin typeface="Arial" panose="020B0604020202020204"/>
              </a:rPr>
              <a:t>- Support ESA Green Agenda 2030 objectives</a:t>
            </a:r>
          </a:p>
          <a:p>
            <a:pPr fontAlgn="t"/>
            <a:r>
              <a:rPr lang="en-GB" sz="1596" b="1">
                <a:solidFill>
                  <a:srgbClr val="003249"/>
                </a:solidFill>
                <a:latin typeface="Arial" panose="020B0604020202020204"/>
              </a:rPr>
              <a:t>- Internal use + external release</a:t>
            </a:r>
            <a:endParaRPr lang="en-GB" sz="1596">
              <a:solidFill>
                <a:srgbClr val="003249"/>
              </a:solidFill>
              <a:latin typeface="Arial" panose="020B0604020202020204"/>
            </a:endParaRPr>
          </a:p>
          <a:p>
            <a:pPr fontAlgn="t"/>
            <a:r>
              <a:rPr lang="en-GB" sz="1596">
                <a:solidFill>
                  <a:srgbClr val="003249"/>
                </a:solidFill>
                <a:latin typeface="Arial" panose="020B0604020202020204"/>
              </a:rPr>
              <a:t>- Open ITT to European industry</a:t>
            </a:r>
          </a:p>
          <a:p>
            <a:endParaRPr lang="en-GB" sz="1795">
              <a:solidFill>
                <a:srgbClr val="8197A6"/>
              </a:solidFill>
              <a:latin typeface="Arial" panose="020B0604020202020204"/>
              <a:ea typeface="MS PGothic" pitchFamily="34" charset="-128"/>
              <a:cs typeface="Arial" panose="020B0604020202020204" pitchFamily="34" charset="0"/>
            </a:endParaRPr>
          </a:p>
        </p:txBody>
      </p:sp>
      <p:sp>
        <p:nvSpPr>
          <p:cNvPr id="10" name="TextBox 9">
            <a:extLst>
              <a:ext uri="{FF2B5EF4-FFF2-40B4-BE49-F238E27FC236}">
                <a16:creationId xmlns:a16="http://schemas.microsoft.com/office/drawing/2014/main" id="{97DAFD5C-E2F2-FDC6-1D3C-9CF27F739CD5}"/>
              </a:ext>
            </a:extLst>
          </p:cNvPr>
          <p:cNvSpPr txBox="1"/>
          <p:nvPr/>
        </p:nvSpPr>
        <p:spPr>
          <a:xfrm>
            <a:off x="8762869" y="5778548"/>
            <a:ext cx="3323951" cy="369332"/>
          </a:xfrm>
          <a:prstGeom prst="rect">
            <a:avLst/>
          </a:prstGeom>
          <a:solidFill>
            <a:srgbClr val="003247"/>
          </a:solidFill>
        </p:spPr>
        <p:txBody>
          <a:bodyPr wrap="square" rtlCol="0">
            <a:spAutoFit/>
          </a:bodyPr>
          <a:lstStyle/>
          <a:p>
            <a:r>
              <a:rPr lang="en-US">
                <a:solidFill>
                  <a:srgbClr val="FEFFFF"/>
                </a:solidFill>
                <a:latin typeface="Arial" panose="020B0604020202020204"/>
              </a:rPr>
              <a:t>ITT to be released in Q3 2026</a:t>
            </a:r>
            <a:endParaRPr lang="en-GB">
              <a:solidFill>
                <a:srgbClr val="FEFFFF"/>
              </a:solidFill>
              <a:latin typeface="Arial" panose="020B0604020202020204"/>
            </a:endParaRPr>
          </a:p>
        </p:txBody>
      </p:sp>
      <p:pic>
        <p:nvPicPr>
          <p:cNvPr id="2" name="Picture 1">
            <a:extLst>
              <a:ext uri="{FF2B5EF4-FFF2-40B4-BE49-F238E27FC236}">
                <a16:creationId xmlns:a16="http://schemas.microsoft.com/office/drawing/2014/main" id="{F0425690-EB9F-0B13-5240-75C359B65B8B}"/>
              </a:ext>
            </a:extLst>
          </p:cNvPr>
          <p:cNvPicPr>
            <a:picLocks noChangeAspect="1"/>
          </p:cNvPicPr>
          <p:nvPr/>
        </p:nvPicPr>
        <p:blipFill>
          <a:blip r:embed="rId10"/>
          <a:stretch>
            <a:fillRect/>
          </a:stretch>
        </p:blipFill>
        <p:spPr>
          <a:xfrm>
            <a:off x="8054939" y="5564188"/>
            <a:ext cx="601139" cy="601139"/>
          </a:xfrm>
          <a:prstGeom prst="rect">
            <a:avLst/>
          </a:prstGeom>
        </p:spPr>
      </p:pic>
      <p:sp>
        <p:nvSpPr>
          <p:cNvPr id="11" name="TextBox 10">
            <a:extLst>
              <a:ext uri="{FF2B5EF4-FFF2-40B4-BE49-F238E27FC236}">
                <a16:creationId xmlns:a16="http://schemas.microsoft.com/office/drawing/2014/main" id="{D165ED6A-C01F-8DD4-6FA2-8FD9CF0D010A}"/>
              </a:ext>
            </a:extLst>
          </p:cNvPr>
          <p:cNvSpPr txBox="1"/>
          <p:nvPr/>
        </p:nvSpPr>
        <p:spPr>
          <a:xfrm>
            <a:off x="6545207" y="5806338"/>
            <a:ext cx="1445098" cy="369332"/>
          </a:xfrm>
          <a:prstGeom prst="rect">
            <a:avLst/>
          </a:prstGeom>
          <a:noFill/>
        </p:spPr>
        <p:txBody>
          <a:bodyPr wrap="square" rtlCol="0">
            <a:spAutoFit/>
          </a:bodyPr>
          <a:lstStyle/>
          <a:p>
            <a:pPr algn="ctr"/>
            <a:r>
              <a:rPr lang="en-US">
                <a:solidFill>
                  <a:srgbClr val="FFAB02"/>
                </a:solidFill>
                <a:latin typeface="Arial" panose="020B0604020202020204"/>
              </a:rPr>
              <a:t>Opportunity!</a:t>
            </a:r>
            <a:endParaRPr lang="en-GB">
              <a:solidFill>
                <a:srgbClr val="FFAB02"/>
              </a:solidFill>
              <a:latin typeface="Arial" panose="020B0604020202020204"/>
            </a:endParaRPr>
          </a:p>
        </p:txBody>
      </p:sp>
    </p:spTree>
    <p:extLst>
      <p:ext uri="{BB962C8B-B14F-4D97-AF65-F5344CB8AC3E}">
        <p14:creationId xmlns:p14="http://schemas.microsoft.com/office/powerpoint/2010/main" val="838967604"/>
      </p:ext>
    </p:extLst>
  </p:cSld>
  <p:clrMapOvr>
    <a:masterClrMapping/>
  </p:clrMapOvr>
  <p:extLst>
    <p:ext uri="{6950BFC3-D8DA-4A85-94F7-54DA5524770B}">
      <p188:commentRel xmlns:p188="http://schemas.microsoft.com/office/powerpoint/2018/8/main" r:id="rId2"/>
    </p:ext>
  </p:extLst>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8E98469-6352-51F3-6A05-D6CC55FA9826}"/>
              </a:ext>
            </a:extLst>
          </p:cNvPr>
          <p:cNvSpPr>
            <a:spLocks noGrp="1"/>
          </p:cNvSpPr>
          <p:nvPr>
            <p:ph type="body" sz="quarter" idx="10"/>
          </p:nvPr>
        </p:nvSpPr>
        <p:spPr/>
        <p:txBody>
          <a:bodyPr/>
          <a:lstStyle/>
          <a:p>
            <a:r>
              <a:rPr lang="en-US">
                <a:highlight>
                  <a:srgbClr val="FFFF00"/>
                </a:highlight>
              </a:rPr>
              <a:t>Missing a roadmap with general overview and links </a:t>
            </a:r>
            <a:endParaRPr lang="en-GB">
              <a:highlight>
                <a:srgbClr val="FFFF00"/>
              </a:highlight>
            </a:endParaRPr>
          </a:p>
        </p:txBody>
      </p:sp>
      <p:sp>
        <p:nvSpPr>
          <p:cNvPr id="3" name="Title 2">
            <a:extLst>
              <a:ext uri="{FF2B5EF4-FFF2-40B4-BE49-F238E27FC236}">
                <a16:creationId xmlns:a16="http://schemas.microsoft.com/office/drawing/2014/main" id="{4BCAD0D1-3DBC-0880-9825-6D19494E8260}"/>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16326178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F2CED3-6DEF-1DFA-C12E-3F94988A6842}"/>
              </a:ext>
            </a:extLst>
          </p:cNvPr>
          <p:cNvSpPr/>
          <p:nvPr/>
        </p:nvSpPr>
        <p:spPr>
          <a:xfrm>
            <a:off x="10347157" y="1655934"/>
            <a:ext cx="1807727" cy="105995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ECAD43C0-9343-9B54-F741-F899F45AD4FB}"/>
              </a:ext>
            </a:extLst>
          </p:cNvPr>
          <p:cNvSpPr>
            <a:spLocks noGrp="1"/>
          </p:cNvSpPr>
          <p:nvPr>
            <p:ph type="body" sz="quarter" idx="18"/>
          </p:nvPr>
        </p:nvSpPr>
        <p:spPr/>
        <p:txBody>
          <a:bodyPr/>
          <a:lstStyle/>
          <a:p>
            <a:r>
              <a:rPr lang="en-GB" sz="3200" b="1"/>
              <a:t>ESA Ecodesign Policy and accompanying documents</a:t>
            </a:r>
          </a:p>
        </p:txBody>
      </p:sp>
      <p:sp>
        <p:nvSpPr>
          <p:cNvPr id="4" name="Text Placeholder 3">
            <a:extLst>
              <a:ext uri="{FF2B5EF4-FFF2-40B4-BE49-F238E27FC236}">
                <a16:creationId xmlns:a16="http://schemas.microsoft.com/office/drawing/2014/main" id="{B4C63B72-2135-093D-970B-B5F193E1EC0F}"/>
              </a:ext>
            </a:extLst>
          </p:cNvPr>
          <p:cNvSpPr>
            <a:spLocks noGrp="1"/>
          </p:cNvSpPr>
          <p:nvPr>
            <p:ph type="body" sz="quarter" idx="14"/>
          </p:nvPr>
        </p:nvSpPr>
        <p:spPr/>
        <p:txBody>
          <a:bodyPr/>
          <a:lstStyle/>
          <a:p>
            <a:endParaRPr lang="en-GB"/>
          </a:p>
        </p:txBody>
      </p:sp>
      <p:sp>
        <p:nvSpPr>
          <p:cNvPr id="16" name="Rectangle 15">
            <a:extLst>
              <a:ext uri="{FF2B5EF4-FFF2-40B4-BE49-F238E27FC236}">
                <a16:creationId xmlns:a16="http://schemas.microsoft.com/office/drawing/2014/main" id="{3A7663EC-BAEA-CE66-748A-722DEE865CA9}"/>
              </a:ext>
            </a:extLst>
          </p:cNvPr>
          <p:cNvSpPr/>
          <p:nvPr/>
        </p:nvSpPr>
        <p:spPr>
          <a:xfrm>
            <a:off x="313273" y="1326438"/>
            <a:ext cx="2705705" cy="4820917"/>
          </a:xfrm>
          <a:prstGeom prst="rect">
            <a:avLst/>
          </a:prstGeom>
          <a:solidFill>
            <a:srgbClr val="003249"/>
          </a:solidFill>
          <a:ln w="25400" cap="flat" cmpd="sng" algn="ctr">
            <a:noFill/>
            <a:prstDash val="solid"/>
          </a:ln>
          <a:effectLst/>
        </p:spPr>
        <p:txBody>
          <a:bodyPr lIns="365760" rIns="365760" rtlCol="0" anchor="ctr"/>
          <a:lstStyle/>
          <a:p>
            <a:pPr marL="0" marR="0" lvl="0" indent="0" defTabSz="909469" eaLnBrk="1" fontAlgn="auto" latinLnBrk="0" hangingPunct="1">
              <a:lnSpc>
                <a:spcPct val="150000"/>
              </a:lnSpc>
              <a:spcBef>
                <a:spcPts val="0"/>
              </a:spcBef>
              <a:spcAft>
                <a:spcPts val="0"/>
              </a:spcAft>
              <a:buClrTx/>
              <a:buSzTx/>
              <a:buFontTx/>
              <a:buNone/>
              <a:tabLst/>
              <a:defRPr/>
            </a:pPr>
            <a:r>
              <a:rPr kumimoji="0" lang="en-GB" sz="2000" b="0" i="0" u="none" strike="noStrike" kern="0" cap="none" spc="0" normalizeH="0" baseline="0" noProof="0">
                <a:ln>
                  <a:noFill/>
                </a:ln>
                <a:solidFill>
                  <a:srgbClr val="FEFFFF"/>
                </a:solidFill>
                <a:effectLst/>
                <a:uLnTx/>
                <a:uFillTx/>
                <a:latin typeface="Arial" panose="020B0604020202020204"/>
                <a:ea typeface="MS PGothic" pitchFamily="34" charset="-128"/>
                <a:cs typeface="Arial" panose="020B0604020202020204" pitchFamily="34" charset="0"/>
              </a:rPr>
              <a:t>From</a:t>
            </a:r>
            <a:r>
              <a:rPr kumimoji="0" lang="en-GB" sz="2000" b="1" i="0" u="none" strike="noStrike" kern="0" cap="none" spc="0" normalizeH="0" baseline="0" noProof="0">
                <a:ln>
                  <a:noFill/>
                </a:ln>
                <a:solidFill>
                  <a:srgbClr val="FEFFFF"/>
                </a:solidFill>
                <a:effectLst/>
                <a:uLnTx/>
                <a:uFillTx/>
                <a:latin typeface="Arial" panose="020B0604020202020204"/>
                <a:ea typeface="MS PGothic" pitchFamily="34" charset="-128"/>
                <a:cs typeface="Arial" panose="020B0604020202020204" pitchFamily="34" charset="0"/>
              </a:rPr>
              <a:t> measuring impacts </a:t>
            </a:r>
            <a:r>
              <a:rPr kumimoji="0" lang="en-GB" sz="2000" b="0" i="0" u="none" strike="noStrike" kern="0" cap="none" spc="0" normalizeH="0" baseline="0" noProof="0">
                <a:ln>
                  <a:noFill/>
                </a:ln>
                <a:solidFill>
                  <a:srgbClr val="FEFFFF"/>
                </a:solidFill>
                <a:effectLst/>
                <a:uLnTx/>
                <a:uFillTx/>
                <a:latin typeface="Arial" panose="020B0604020202020204"/>
                <a:ea typeface="MS PGothic" pitchFamily="34" charset="-128"/>
                <a:cs typeface="Arial" panose="020B0604020202020204" pitchFamily="34" charset="0"/>
              </a:rPr>
              <a:t>to</a:t>
            </a:r>
            <a:r>
              <a:rPr kumimoji="0" lang="en-GB" sz="2000" b="1" i="0" u="none" strike="noStrike" kern="0" cap="none" spc="0" normalizeH="0" baseline="0" noProof="0">
                <a:ln>
                  <a:noFill/>
                </a:ln>
                <a:solidFill>
                  <a:srgbClr val="FEFFFF"/>
                </a:solidFill>
                <a:effectLst/>
                <a:uLnTx/>
                <a:uFillTx/>
                <a:latin typeface="Arial" panose="020B0604020202020204"/>
                <a:ea typeface="MS PGothic" pitchFamily="34" charset="-128"/>
                <a:cs typeface="Arial" panose="020B0604020202020204" pitchFamily="34" charset="0"/>
              </a:rPr>
              <a:t> acting on them </a:t>
            </a:r>
            <a:r>
              <a:rPr kumimoji="0" lang="en-GB" sz="2000" b="0" i="0" u="none" strike="noStrike" kern="0" cap="none" spc="0" normalizeH="0" baseline="0" noProof="0">
                <a:ln>
                  <a:noFill/>
                </a:ln>
                <a:solidFill>
                  <a:srgbClr val="FEFFFF"/>
                </a:solidFill>
                <a:effectLst/>
                <a:uLnTx/>
                <a:uFillTx/>
                <a:latin typeface="Arial" panose="020B0604020202020204"/>
                <a:ea typeface="MS PGothic" pitchFamily="34" charset="-128"/>
                <a:cs typeface="Arial" panose="020B0604020202020204" pitchFamily="34" charset="0"/>
              </a:rPr>
              <a:t>through ecodesign solution identification and implementation</a:t>
            </a:r>
          </a:p>
        </p:txBody>
      </p:sp>
      <p:grpSp>
        <p:nvGrpSpPr>
          <p:cNvPr id="17" name="Group 16">
            <a:extLst>
              <a:ext uri="{FF2B5EF4-FFF2-40B4-BE49-F238E27FC236}">
                <a16:creationId xmlns:a16="http://schemas.microsoft.com/office/drawing/2014/main" id="{55A7BFE8-8870-DD37-95CF-2029F641148E}"/>
              </a:ext>
            </a:extLst>
          </p:cNvPr>
          <p:cNvGrpSpPr/>
          <p:nvPr/>
        </p:nvGrpSpPr>
        <p:grpSpPr>
          <a:xfrm>
            <a:off x="4243757" y="1485479"/>
            <a:ext cx="1856586" cy="1790663"/>
            <a:chOff x="12626596" y="1617077"/>
            <a:chExt cx="2089948" cy="2089915"/>
          </a:xfrm>
        </p:grpSpPr>
        <p:sp>
          <p:nvSpPr>
            <p:cNvPr id="18" name="Circle: Hollow 17">
              <a:extLst>
                <a:ext uri="{FF2B5EF4-FFF2-40B4-BE49-F238E27FC236}">
                  <a16:creationId xmlns:a16="http://schemas.microsoft.com/office/drawing/2014/main" id="{934B6825-4841-8EFC-92C4-E23D50788B1A}"/>
                </a:ext>
              </a:extLst>
            </p:cNvPr>
            <p:cNvSpPr/>
            <p:nvPr/>
          </p:nvSpPr>
          <p:spPr>
            <a:xfrm>
              <a:off x="12626596" y="1617077"/>
              <a:ext cx="2089948" cy="2089915"/>
            </a:xfrm>
            <a:prstGeom prst="donut">
              <a:avLst>
                <a:gd name="adj" fmla="val 11010"/>
              </a:avLst>
            </a:prstGeom>
            <a:solidFill>
              <a:srgbClr val="003249"/>
            </a:solidFill>
            <a:ln w="25400" cap="flat" cmpd="sng" algn="ctr">
              <a:solidFill>
                <a:srgbClr val="003249">
                  <a:shade val="80000"/>
                  <a:hueOff val="0"/>
                  <a:satOff val="0"/>
                  <a:lumOff val="0"/>
                  <a:alphaOff val="0"/>
                </a:srgbClr>
              </a:solidFill>
              <a:prstDash val="solid"/>
            </a:ln>
            <a:effectLst/>
          </p:spPr>
          <p:txBody>
            <a:bodyPr/>
            <a:lstStyle/>
            <a:p>
              <a:pPr marL="0" marR="0" lvl="0" indent="0" defTabSz="909469" eaLnBrk="1" fontAlgn="auto" latinLnBrk="0" hangingPunct="1">
                <a:lnSpc>
                  <a:spcPct val="100000"/>
                </a:lnSpc>
                <a:spcBef>
                  <a:spcPts val="0"/>
                </a:spcBef>
                <a:spcAft>
                  <a:spcPts val="0"/>
                </a:spcAft>
                <a:buClrTx/>
                <a:buSzTx/>
                <a:buFontTx/>
                <a:buNone/>
                <a:tabLst/>
                <a:defRPr/>
              </a:pPr>
              <a:endParaRPr kumimoji="0" lang="en-GB" sz="1790" b="0" i="0" u="none" strike="noStrike" kern="0" cap="none" spc="0" normalizeH="0" baseline="0" noProof="0">
                <a:ln>
                  <a:noFill/>
                </a:ln>
                <a:solidFill>
                  <a:srgbClr val="003249">
                    <a:hueOff val="0"/>
                    <a:satOff val="0"/>
                    <a:lumOff val="0"/>
                    <a:alphaOff val="0"/>
                  </a:srgbClr>
                </a:solidFill>
                <a:effectLst/>
                <a:uLnTx/>
                <a:uFillTx/>
                <a:latin typeface="Arial" panose="020B0604020202020204"/>
                <a:ea typeface="+mn-ea"/>
                <a:cs typeface="+mn-cs"/>
              </a:endParaRPr>
            </a:p>
          </p:txBody>
        </p:sp>
        <p:sp>
          <p:nvSpPr>
            <p:cNvPr id="19" name="TextBox 18">
              <a:extLst>
                <a:ext uri="{FF2B5EF4-FFF2-40B4-BE49-F238E27FC236}">
                  <a16:creationId xmlns:a16="http://schemas.microsoft.com/office/drawing/2014/main" id="{1FB195A9-CAE0-E78A-378B-A938E7D65D8A}"/>
                </a:ext>
              </a:extLst>
            </p:cNvPr>
            <p:cNvSpPr txBox="1"/>
            <p:nvPr/>
          </p:nvSpPr>
          <p:spPr>
            <a:xfrm>
              <a:off x="12892236" y="2296836"/>
              <a:ext cx="1558667" cy="642811"/>
            </a:xfrm>
            <a:prstGeom prst="rect">
              <a:avLst/>
            </a:prstGeom>
            <a:noFill/>
          </p:spPr>
          <p:txBody>
            <a:bodyPr wrap="square" rtlCol="0">
              <a:spAutoFit/>
            </a:bodyPr>
            <a:lstStyle/>
            <a:p>
              <a:pPr marL="0" marR="0" lvl="0" indent="0" algn="ctr" defTabSz="909469" eaLnBrk="1" fontAlgn="auto" latinLnBrk="0" hangingPunct="1">
                <a:lnSpc>
                  <a:spcPct val="100000"/>
                </a:lnSpc>
                <a:spcBef>
                  <a:spcPts val="0"/>
                </a:spcBef>
                <a:spcAft>
                  <a:spcPts val="0"/>
                </a:spcAft>
                <a:buClrTx/>
                <a:buSzTx/>
                <a:buFontTx/>
                <a:buNone/>
                <a:tabLst/>
                <a:defRPr/>
              </a:pPr>
              <a:r>
                <a:rPr kumimoji="0" lang="en-GB" sz="1790" b="1" i="0" u="none" strike="noStrike" kern="0" cap="none" spc="0" normalizeH="0" baseline="0" noProof="0">
                  <a:ln>
                    <a:noFill/>
                  </a:ln>
                  <a:solidFill>
                    <a:srgbClr val="003249"/>
                  </a:solidFill>
                  <a:effectLst/>
                  <a:uLnTx/>
                  <a:uFillTx/>
                  <a:latin typeface="Arial" panose="020B0604020202020204"/>
                </a:rPr>
                <a:t>Ecodesign </a:t>
              </a:r>
            </a:p>
            <a:p>
              <a:pPr marL="0" marR="0" lvl="0" indent="0" algn="ctr" defTabSz="909469" eaLnBrk="1" fontAlgn="auto" latinLnBrk="0" hangingPunct="1">
                <a:lnSpc>
                  <a:spcPct val="100000"/>
                </a:lnSpc>
                <a:spcBef>
                  <a:spcPts val="0"/>
                </a:spcBef>
                <a:spcAft>
                  <a:spcPts val="0"/>
                </a:spcAft>
                <a:buClrTx/>
                <a:buSzTx/>
                <a:buFontTx/>
                <a:buNone/>
                <a:tabLst/>
                <a:defRPr/>
              </a:pPr>
              <a:r>
                <a:rPr kumimoji="0" lang="en-GB" sz="1790" b="1" i="0" u="none" strike="noStrike" kern="0" cap="none" spc="0" normalizeH="0" baseline="0" noProof="0">
                  <a:ln>
                    <a:noFill/>
                  </a:ln>
                  <a:solidFill>
                    <a:srgbClr val="003249"/>
                  </a:solidFill>
                  <a:effectLst/>
                  <a:uLnTx/>
                  <a:uFillTx/>
                  <a:latin typeface="Arial" panose="020B0604020202020204"/>
                </a:rPr>
                <a:t>Policy</a:t>
              </a:r>
            </a:p>
          </p:txBody>
        </p:sp>
      </p:grpSp>
      <p:sp>
        <p:nvSpPr>
          <p:cNvPr id="20" name="TextBox 19">
            <a:extLst>
              <a:ext uri="{FF2B5EF4-FFF2-40B4-BE49-F238E27FC236}">
                <a16:creationId xmlns:a16="http://schemas.microsoft.com/office/drawing/2014/main" id="{9BC72DCF-C7D7-2470-69CC-08208DEF8A0E}"/>
              </a:ext>
            </a:extLst>
          </p:cNvPr>
          <p:cNvSpPr txBox="1"/>
          <p:nvPr/>
        </p:nvSpPr>
        <p:spPr>
          <a:xfrm>
            <a:off x="6331516" y="1950148"/>
            <a:ext cx="2702898" cy="1194498"/>
          </a:xfrm>
          <a:prstGeom prst="rect">
            <a:avLst/>
          </a:prstGeom>
          <a:noFill/>
        </p:spPr>
        <p:txBody>
          <a:bodyPr wrap="square">
            <a:spAutoFit/>
          </a:bodyPr>
          <a:lstStyle/>
          <a:p>
            <a:pPr algn="ctr" defTabSz="909469">
              <a:defRPr/>
            </a:pPr>
            <a:r>
              <a:rPr lang="en-GB" sz="1592" b="1" i="1">
                <a:solidFill>
                  <a:srgbClr val="FEFFFF"/>
                </a:solidFill>
                <a:highlight>
                  <a:srgbClr val="003249"/>
                </a:highlight>
                <a:latin typeface="Arial" panose="020B0604020202020204"/>
              </a:rPr>
              <a:t>Principles, roles </a:t>
            </a:r>
          </a:p>
          <a:p>
            <a:pPr algn="ctr" defTabSz="909469">
              <a:defRPr/>
            </a:pPr>
            <a:r>
              <a:rPr lang="en-GB" sz="1592" b="1" i="1">
                <a:solidFill>
                  <a:srgbClr val="FEFFFF"/>
                </a:solidFill>
                <a:highlight>
                  <a:srgbClr val="003249"/>
                </a:highlight>
                <a:latin typeface="Arial" panose="020B0604020202020204"/>
              </a:rPr>
              <a:t>&amp; responsibilities </a:t>
            </a:r>
          </a:p>
          <a:p>
            <a:pPr algn="ctr" defTabSz="909469">
              <a:defRPr/>
            </a:pPr>
            <a:r>
              <a:rPr lang="en-GB" sz="1392">
                <a:solidFill>
                  <a:srgbClr val="003249"/>
                </a:solidFill>
                <a:latin typeface="Arial" panose="020B0604020202020204"/>
              </a:rPr>
              <a:t>ESA-ADMIN-IPOL-ECO-2025-1</a:t>
            </a:r>
          </a:p>
          <a:p>
            <a:pPr algn="ctr" defTabSz="909469">
              <a:defRPr/>
            </a:pPr>
            <a:r>
              <a:rPr lang="en-GB" sz="1392">
                <a:solidFill>
                  <a:srgbClr val="003249"/>
                </a:solidFill>
                <a:latin typeface="Arial" panose="020B0604020202020204"/>
              </a:rPr>
              <a:t>Endorsed in Oct 2025</a:t>
            </a:r>
          </a:p>
          <a:p>
            <a:pPr algn="ctr" defTabSz="909469">
              <a:defRPr/>
            </a:pPr>
            <a:endParaRPr lang="en-GB" sz="1197">
              <a:solidFill>
                <a:srgbClr val="003249"/>
              </a:solidFill>
              <a:latin typeface="Arial" panose="020B0604020202020204"/>
            </a:endParaRPr>
          </a:p>
        </p:txBody>
      </p:sp>
      <p:sp>
        <p:nvSpPr>
          <p:cNvPr id="21" name="TextBox 20">
            <a:extLst>
              <a:ext uri="{FF2B5EF4-FFF2-40B4-BE49-F238E27FC236}">
                <a16:creationId xmlns:a16="http://schemas.microsoft.com/office/drawing/2014/main" id="{FA023A41-E633-4B30-D6A6-34F967DF44C2}"/>
              </a:ext>
            </a:extLst>
          </p:cNvPr>
          <p:cNvSpPr txBox="1"/>
          <p:nvPr/>
        </p:nvSpPr>
        <p:spPr>
          <a:xfrm>
            <a:off x="8506326" y="1198973"/>
            <a:ext cx="3648558" cy="369332"/>
          </a:xfrm>
          <a:prstGeom prst="rect">
            <a:avLst/>
          </a:prstGeom>
          <a:solidFill>
            <a:srgbClr val="003247"/>
          </a:solidFill>
        </p:spPr>
        <p:txBody>
          <a:bodyPr wrap="square" rtlCol="0">
            <a:spAutoFit/>
          </a:bodyPr>
          <a:lstStyle/>
          <a:p>
            <a:r>
              <a:rPr lang="en-US">
                <a:solidFill>
                  <a:srgbClr val="FEFFFF"/>
                </a:solidFill>
                <a:latin typeface="Arial" panose="020B0604020202020204"/>
              </a:rPr>
              <a:t>Dedicated session Tuesday 10:30</a:t>
            </a:r>
            <a:endParaRPr lang="en-GB">
              <a:solidFill>
                <a:srgbClr val="FEFFFF"/>
              </a:solidFill>
              <a:latin typeface="Arial" panose="020B0604020202020204"/>
            </a:endParaRPr>
          </a:p>
        </p:txBody>
      </p:sp>
      <p:grpSp>
        <p:nvGrpSpPr>
          <p:cNvPr id="22" name="Group 21">
            <a:extLst>
              <a:ext uri="{FF2B5EF4-FFF2-40B4-BE49-F238E27FC236}">
                <a16:creationId xmlns:a16="http://schemas.microsoft.com/office/drawing/2014/main" id="{B6F43F7C-84BD-52A7-DE6B-F77053F8D75F}"/>
              </a:ext>
            </a:extLst>
          </p:cNvPr>
          <p:cNvGrpSpPr/>
          <p:nvPr/>
        </p:nvGrpSpPr>
        <p:grpSpPr>
          <a:xfrm>
            <a:off x="3506061" y="3018977"/>
            <a:ext cx="8355248" cy="3416858"/>
            <a:chOff x="3195516" y="2531761"/>
            <a:chExt cx="8840770" cy="3736117"/>
          </a:xfrm>
        </p:grpSpPr>
        <p:sp>
          <p:nvSpPr>
            <p:cNvPr id="23" name="TextBox 22">
              <a:extLst>
                <a:ext uri="{FF2B5EF4-FFF2-40B4-BE49-F238E27FC236}">
                  <a16:creationId xmlns:a16="http://schemas.microsoft.com/office/drawing/2014/main" id="{58CF6CC9-F6AD-4FA6-6848-9470DEE518BD}"/>
                </a:ext>
              </a:extLst>
            </p:cNvPr>
            <p:cNvSpPr txBox="1"/>
            <p:nvPr/>
          </p:nvSpPr>
          <p:spPr>
            <a:xfrm>
              <a:off x="3195516" y="4670977"/>
              <a:ext cx="3837305" cy="1169551"/>
            </a:xfrm>
            <a:prstGeom prst="rect">
              <a:avLst/>
            </a:prstGeom>
            <a:noFill/>
          </p:spPr>
          <p:txBody>
            <a:bodyPr wrap="square">
              <a:spAutoFit/>
            </a:bodyPr>
            <a:lstStyle/>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400" b="0" i="0" u="none" strike="noStrike" kern="0" cap="none" spc="0" normalizeH="0" baseline="0" noProof="0">
                  <a:ln>
                    <a:noFill/>
                  </a:ln>
                  <a:solidFill>
                    <a:srgbClr val="003249"/>
                  </a:solidFill>
                  <a:effectLst/>
                  <a:uLnTx/>
                  <a:uFillTx/>
                  <a:latin typeface="Arial" panose="020B0604020202020204" pitchFamily="34" charset="0"/>
                  <a:ea typeface="MS PGothic" pitchFamily="34" charset="-128"/>
                  <a:cs typeface="Arial" panose="020B0604020202020204" pitchFamily="34" charset="0"/>
                </a:rPr>
                <a:t>Estimate environmental hotspots </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1400" b="0" i="0" u="none" strike="noStrike" kern="0" cap="none" spc="0" normalizeH="0" baseline="0" noProof="0">
                <a:ln>
                  <a:noFill/>
                </a:ln>
                <a:solidFill>
                  <a:srgbClr val="003249"/>
                </a:solidFill>
                <a:effectLst/>
                <a:uLnTx/>
                <a:uFillTx/>
                <a:latin typeface="Arial" panose="020B0604020202020204" pitchFamily="34" charset="0"/>
                <a:ea typeface="MS PGothic" pitchFamily="34" charset="-128"/>
                <a:cs typeface="Arial" panose="020B0604020202020204" pitchFamily="34" charset="0"/>
              </a:endParaRP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400" b="0" i="0" u="none" strike="noStrike" kern="0" cap="none" spc="0" normalizeH="0" baseline="0" noProof="0">
                  <a:ln>
                    <a:noFill/>
                  </a:ln>
                  <a:solidFill>
                    <a:srgbClr val="003249"/>
                  </a:solidFill>
                  <a:effectLst/>
                  <a:uLnTx/>
                  <a:uFillTx/>
                  <a:latin typeface="Arial" panose="020B0604020202020204" pitchFamily="34" charset="0"/>
                  <a:ea typeface="MS PGothic" pitchFamily="34" charset="-128"/>
                  <a:cs typeface="Arial" panose="020B0604020202020204" pitchFamily="34" charset="0"/>
                </a:rPr>
                <a:t>Identify ecodesign measures</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1400" b="0" i="0" u="none" strike="noStrike" kern="0" cap="none" spc="0" normalizeH="0" baseline="0" noProof="0">
                <a:ln>
                  <a:noFill/>
                </a:ln>
                <a:solidFill>
                  <a:srgbClr val="003249"/>
                </a:solidFill>
                <a:effectLst/>
                <a:uLnTx/>
                <a:uFillTx/>
                <a:latin typeface="Arial" panose="020B0604020202020204" pitchFamily="34" charset="0"/>
                <a:ea typeface="MS PGothic" pitchFamily="34" charset="-128"/>
                <a:cs typeface="Arial" panose="020B0604020202020204" pitchFamily="34" charset="0"/>
              </a:endParaRP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400" b="0" i="0" u="none" strike="noStrike" kern="0" cap="none" spc="0" normalizeH="0" baseline="0" noProof="0">
                  <a:ln>
                    <a:noFill/>
                  </a:ln>
                  <a:solidFill>
                    <a:srgbClr val="003249"/>
                  </a:solidFill>
                  <a:effectLst/>
                  <a:uLnTx/>
                  <a:uFillTx/>
                  <a:latin typeface="Arial" panose="020B0604020202020204" pitchFamily="34" charset="0"/>
                  <a:ea typeface="MS PGothic" pitchFamily="34" charset="-128"/>
                  <a:cs typeface="Arial" panose="020B0604020202020204" pitchFamily="34" charset="0"/>
                </a:rPr>
                <a:t>Optimize data collection for later phases</a:t>
              </a:r>
            </a:p>
          </p:txBody>
        </p:sp>
        <p:sp>
          <p:nvSpPr>
            <p:cNvPr id="24" name="TextBox 23">
              <a:extLst>
                <a:ext uri="{FF2B5EF4-FFF2-40B4-BE49-F238E27FC236}">
                  <a16:creationId xmlns:a16="http://schemas.microsoft.com/office/drawing/2014/main" id="{F7FE0903-2BF1-E023-E259-F5754A97DDBE}"/>
                </a:ext>
              </a:extLst>
            </p:cNvPr>
            <p:cNvSpPr txBox="1"/>
            <p:nvPr/>
          </p:nvSpPr>
          <p:spPr>
            <a:xfrm>
              <a:off x="7147492" y="4378217"/>
              <a:ext cx="4888794" cy="1889661"/>
            </a:xfrm>
            <a:prstGeom prst="rect">
              <a:avLst/>
            </a:prstGeom>
            <a:noFill/>
          </p:spPr>
          <p:txBody>
            <a:bodyPr wrap="square" lIns="91440" tIns="45720" rIns="91440" bIns="45720" rtlCol="0" anchor="t">
              <a:spAutoFit/>
            </a:bodyPr>
            <a:lstStyle/>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1400" b="0" i="0" u="none" strike="noStrike" kern="0" cap="none" spc="0" normalizeH="0" baseline="0" noProof="0">
                <a:ln>
                  <a:noFill/>
                </a:ln>
                <a:solidFill>
                  <a:srgbClr val="003249"/>
                </a:solidFill>
                <a:effectLst/>
                <a:uLnTx/>
                <a:uFillTx/>
                <a:latin typeface="Arial" panose="020B0604020202020204" pitchFamily="34" charset="0"/>
                <a:ea typeface="MS PGothic" pitchFamily="34" charset="-128"/>
                <a:cs typeface="Arial" panose="020B0604020202020204" pitchFamily="34" charset="0"/>
              </a:endParaRP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400" b="0" i="0" u="none" strike="noStrike" kern="0" cap="none" spc="0" normalizeH="0" baseline="0" noProof="0">
                  <a:ln>
                    <a:noFill/>
                  </a:ln>
                  <a:solidFill>
                    <a:srgbClr val="003249"/>
                  </a:solidFill>
                  <a:effectLst/>
                  <a:uLnTx/>
                  <a:uFillTx/>
                  <a:latin typeface="Arial" panose="020B0604020202020204" pitchFamily="34" charset="0"/>
                  <a:ea typeface="MS PGothic" pitchFamily="34" charset="-128"/>
                  <a:cs typeface="Arial" panose="020B0604020202020204" pitchFamily="34" charset="0"/>
                </a:rPr>
                <a:t>Minimize environmental impact of the project </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1400" b="0" i="0" u="none" strike="noStrike" kern="0" cap="none" spc="0" normalizeH="0" baseline="0" noProof="0">
                <a:ln>
                  <a:noFill/>
                </a:ln>
                <a:solidFill>
                  <a:srgbClr val="003249"/>
                </a:solidFill>
                <a:effectLst/>
                <a:uLnTx/>
                <a:uFillTx/>
                <a:latin typeface="Arial" panose="020B0604020202020204" pitchFamily="34" charset="0"/>
                <a:ea typeface="MS PGothic" pitchFamily="34" charset="-128"/>
                <a:cs typeface="Arial" panose="020B0604020202020204" pitchFamily="34" charset="0"/>
              </a:endParaRP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400" b="0" i="0" u="none" strike="noStrike" kern="0" cap="none" spc="0" normalizeH="0" baseline="0" noProof="0">
                  <a:ln>
                    <a:noFill/>
                  </a:ln>
                  <a:solidFill>
                    <a:srgbClr val="003249"/>
                  </a:solidFill>
                  <a:effectLst/>
                  <a:uLnTx/>
                  <a:uFillTx/>
                  <a:latin typeface="Arial" panose="020B0604020202020204" pitchFamily="34" charset="0"/>
                  <a:ea typeface="MS PGothic" pitchFamily="34" charset="-128"/>
                  <a:cs typeface="Arial" panose="020B0604020202020204" pitchFamily="34" charset="0"/>
                </a:rPr>
                <a:t>Report on environmental performance</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1400" b="0" i="0" u="none" strike="noStrike" kern="0" cap="none" spc="0" normalizeH="0" baseline="0" noProof="0">
                <a:ln>
                  <a:noFill/>
                </a:ln>
                <a:solidFill>
                  <a:srgbClr val="003249"/>
                </a:solidFill>
                <a:effectLst/>
                <a:uLnTx/>
                <a:uFillTx/>
                <a:latin typeface="Arial" panose="020B0604020202020204" pitchFamily="34" charset="0"/>
                <a:ea typeface="MS PGothic" pitchFamily="34" charset="-128"/>
                <a:cs typeface="Arial" panose="020B0604020202020204" pitchFamily="34" charset="0"/>
              </a:endParaRP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400" b="0" i="0" u="none" strike="noStrike" kern="0" cap="none" spc="0" normalizeH="0" baseline="0" noProof="0">
                  <a:ln>
                    <a:noFill/>
                  </a:ln>
                  <a:solidFill>
                    <a:srgbClr val="003249"/>
                  </a:solidFill>
                  <a:effectLst/>
                  <a:uLnTx/>
                  <a:uFillTx/>
                  <a:latin typeface="Arial" panose="020B0604020202020204" pitchFamily="34" charset="0"/>
                  <a:ea typeface="MS PGothic" pitchFamily="34" charset="-128"/>
                  <a:cs typeface="Arial" panose="020B0604020202020204" pitchFamily="34" charset="0"/>
                </a:rPr>
                <a:t>Enhance Ecodesign Framework for future projects</a:t>
              </a:r>
            </a:p>
            <a:p>
              <a:pPr marL="285750" marR="0" lvl="0" indent="-2857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GB" sz="1200" b="0" i="0" u="none" strike="noStrike" kern="0" cap="none" spc="0" normalizeH="0" baseline="0" noProof="0">
                <a:ln>
                  <a:noFill/>
                </a:ln>
                <a:solidFill>
                  <a:srgbClr val="003249"/>
                </a:solidFill>
                <a:effectLst/>
                <a:uLnTx/>
                <a:uFillTx/>
                <a:latin typeface="Arial"/>
                <a:ea typeface="MS PGothic"/>
                <a:cs typeface="Arial"/>
              </a:endParaRPr>
            </a:p>
          </p:txBody>
        </p:sp>
        <p:cxnSp>
          <p:nvCxnSpPr>
            <p:cNvPr id="25" name="Straight Connector 24">
              <a:extLst>
                <a:ext uri="{FF2B5EF4-FFF2-40B4-BE49-F238E27FC236}">
                  <a16:creationId xmlns:a16="http://schemas.microsoft.com/office/drawing/2014/main" id="{DA472171-FD36-E74E-AC49-A1CD178E2FF6}"/>
                </a:ext>
              </a:extLst>
            </p:cNvPr>
            <p:cNvCxnSpPr>
              <a:cxnSpLocks/>
            </p:cNvCxnSpPr>
            <p:nvPr/>
          </p:nvCxnSpPr>
          <p:spPr>
            <a:xfrm>
              <a:off x="7032821" y="4613243"/>
              <a:ext cx="0" cy="1419609"/>
            </a:xfrm>
            <a:prstGeom prst="line">
              <a:avLst/>
            </a:prstGeom>
            <a:noFill/>
            <a:ln w="19050" cap="flat" cmpd="sng" algn="ctr">
              <a:solidFill>
                <a:srgbClr val="00AE9C"/>
              </a:solidFill>
              <a:prstDash val="dash"/>
              <a:round/>
              <a:headEnd type="none" w="med" len="med"/>
              <a:tailEnd type="none" w="med" len="med"/>
            </a:ln>
            <a:effectLst/>
          </p:spPr>
        </p:cxnSp>
        <p:pic>
          <p:nvPicPr>
            <p:cNvPr id="26" name="Picture 25">
              <a:extLst>
                <a:ext uri="{FF2B5EF4-FFF2-40B4-BE49-F238E27FC236}">
                  <a16:creationId xmlns:a16="http://schemas.microsoft.com/office/drawing/2014/main" id="{B3DC75C6-9DDF-700F-3F5A-9FF42F9C93F8}"/>
                </a:ext>
              </a:extLst>
            </p:cNvPr>
            <p:cNvPicPr>
              <a:picLocks noChangeAspect="1"/>
            </p:cNvPicPr>
            <p:nvPr/>
          </p:nvPicPr>
          <p:blipFill>
            <a:blip r:embed="rId2"/>
            <a:stretch>
              <a:fillRect/>
            </a:stretch>
          </p:blipFill>
          <p:spPr>
            <a:xfrm>
              <a:off x="3310187" y="2531761"/>
              <a:ext cx="8248603" cy="2901896"/>
            </a:xfrm>
            <a:prstGeom prst="rect">
              <a:avLst/>
            </a:prstGeom>
          </p:spPr>
        </p:pic>
      </p:grpSp>
      <p:pic>
        <p:nvPicPr>
          <p:cNvPr id="5" name="Picture 4">
            <a:extLst>
              <a:ext uri="{FF2B5EF4-FFF2-40B4-BE49-F238E27FC236}">
                <a16:creationId xmlns:a16="http://schemas.microsoft.com/office/drawing/2014/main" id="{07F9C1D7-D810-F5F5-3781-12D621E7AA46}"/>
              </a:ext>
            </a:extLst>
          </p:cNvPr>
          <p:cNvPicPr>
            <a:picLocks noChangeAspect="1"/>
          </p:cNvPicPr>
          <p:nvPr/>
        </p:nvPicPr>
        <p:blipFill>
          <a:blip r:embed="rId3"/>
          <a:stretch>
            <a:fillRect/>
          </a:stretch>
        </p:blipFill>
        <p:spPr>
          <a:xfrm>
            <a:off x="10747231" y="1722371"/>
            <a:ext cx="1007580" cy="1007580"/>
          </a:xfrm>
          <a:prstGeom prst="rect">
            <a:avLst/>
          </a:prstGeom>
        </p:spPr>
      </p:pic>
      <p:sp>
        <p:nvSpPr>
          <p:cNvPr id="7" name="TextBox 6">
            <a:extLst>
              <a:ext uri="{FF2B5EF4-FFF2-40B4-BE49-F238E27FC236}">
                <a16:creationId xmlns:a16="http://schemas.microsoft.com/office/drawing/2014/main" id="{73439195-2134-E371-83A8-CD6A63386AEB}"/>
              </a:ext>
            </a:extLst>
          </p:cNvPr>
          <p:cNvSpPr txBox="1"/>
          <p:nvPr/>
        </p:nvSpPr>
        <p:spPr>
          <a:xfrm>
            <a:off x="10347158" y="2705627"/>
            <a:ext cx="1807727" cy="461665"/>
          </a:xfrm>
          <a:prstGeom prst="rect">
            <a:avLst/>
          </a:prstGeom>
          <a:solidFill>
            <a:schemeClr val="tx1"/>
          </a:solidFill>
        </p:spPr>
        <p:txBody>
          <a:bodyPr wrap="square">
            <a:spAutoFit/>
          </a:bodyPr>
          <a:lstStyle/>
          <a:p>
            <a:pPr algn="ctr" defTabSz="909469"/>
            <a:r>
              <a:rPr lang="en-GB" sz="1200" b="1">
                <a:solidFill>
                  <a:schemeClr val="bg2"/>
                </a:solidFill>
                <a:latin typeface="Arial" panose="020B0604020202020204"/>
              </a:rPr>
              <a:t>ESA Ecodesign Policy</a:t>
            </a:r>
          </a:p>
          <a:p>
            <a:pPr algn="ctr" defTabSz="909469"/>
            <a:r>
              <a:rPr lang="en-GB" sz="1200" b="1">
                <a:solidFill>
                  <a:schemeClr val="bg2"/>
                </a:solidFill>
                <a:latin typeface="Arial" panose="020B0604020202020204"/>
              </a:rPr>
              <a:t>Webinar (08.07.)</a:t>
            </a:r>
          </a:p>
        </p:txBody>
      </p:sp>
    </p:spTree>
    <p:extLst>
      <p:ext uri="{BB962C8B-B14F-4D97-AF65-F5344CB8AC3E}">
        <p14:creationId xmlns:p14="http://schemas.microsoft.com/office/powerpoint/2010/main" val="115152088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LASSIFICATION" val="ESA UNCLASSIFIED – For Official Use Only"/>
  <p:tag name="DISTRIBUTION" val="aaa"/>
  <p:tag name="DOCUMENT STATUS" val="For Information Only - Document has been submitted but is not subject to approval"/>
  <p:tag name="DOCUMENT TYPE" val="AD - Assumption Document"/>
  <p:tag name="ISSUE DATE" val="2026-02-09"/>
  <p:tag name="ISSUE NUMBER" val="12312"/>
  <p:tag name="REFERENCE" val="aaa"/>
  <p:tag name="REVISION NUMBER" val="0"/>
  <p:tag name="SITE" val="ESA HQ Bertrand"/>
  <p:tag name="SITE ADDRESS" val="24 rue du Général Bertrand - CS 30798 - 75345 Paris Cedex 7 - France"/>
  <p:tag name="SITE NAME" val="ESA HQ Bertrand"/>
  <p:tag name="SITE PLACE" val="Paris"/>
  <p:tag name="TITLE" val="The Test Presentation"/>
</p:tagLst>
</file>

<file path=ppt/theme/theme1.xml><?xml version="1.0" encoding="utf-8"?>
<a:theme xmlns:a="http://schemas.openxmlformats.org/drawingml/2006/main" name="COVER">
  <a:themeElements>
    <a:clrScheme name="ESA Presentations">
      <a:dk1>
        <a:srgbClr val="003247"/>
      </a:dk1>
      <a:lt1>
        <a:srgbClr val="E8E8E3"/>
      </a:lt1>
      <a:dk2>
        <a:srgbClr val="335E6F"/>
      </a:dk2>
      <a:lt2>
        <a:srgbClr val="FFFFFF"/>
      </a:lt2>
      <a:accent1>
        <a:srgbClr val="00AE9D"/>
      </a:accent1>
      <a:accent2>
        <a:srgbClr val="ED1B2F"/>
      </a:accent2>
      <a:accent3>
        <a:srgbClr val="FBAB18"/>
      </a:accent3>
      <a:accent4>
        <a:srgbClr val="90278E"/>
      </a:accent4>
      <a:accent5>
        <a:srgbClr val="009BDB"/>
      </a:accent5>
      <a:accent6>
        <a:srgbClr val="8197A6"/>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wrap="square" lIns="0" rtlCol="0" anchor="b">
        <a:spAutoFit/>
      </a:bodyPr>
      <a:lstStyle>
        <a:defPPr marL="0" marR="0" indent="0" algn="r" defTabSz="914400" rtl="0" eaLnBrk="1" fontAlgn="auto" latinLnBrk="0" hangingPunct="1">
          <a:lnSpc>
            <a:spcPct val="100000"/>
          </a:lnSpc>
          <a:spcBef>
            <a:spcPct val="50000"/>
          </a:spcBef>
          <a:spcAft>
            <a:spcPts val="0"/>
          </a:spcAft>
          <a:buClrTx/>
          <a:buSzTx/>
          <a:buFontTx/>
          <a:buNone/>
          <a:tabLst/>
          <a:defRPr sz="800" noProof="0" dirty="0" smtClean="0">
            <a:solidFill>
              <a:srgbClr val="8197A6"/>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Presentation1" id="{DA2195B3-391E-49AC-BEA5-59AC3F5A90E1}" vid="{61200BF9-4B34-4611-B1DD-B61036E13CAA}"/>
    </a:ext>
  </a:extLst>
</a:theme>
</file>

<file path=ppt/theme/theme2.xml><?xml version="1.0" encoding="utf-8"?>
<a:theme xmlns:a="http://schemas.openxmlformats.org/drawingml/2006/main" name="CONTENT">
  <a:themeElements>
    <a:clrScheme name="ESA Presentations">
      <a:dk1>
        <a:srgbClr val="003247"/>
      </a:dk1>
      <a:lt1>
        <a:srgbClr val="E8E8E3"/>
      </a:lt1>
      <a:dk2>
        <a:srgbClr val="335E6F"/>
      </a:dk2>
      <a:lt2>
        <a:srgbClr val="FFFFFF"/>
      </a:lt2>
      <a:accent1>
        <a:srgbClr val="00AE9D"/>
      </a:accent1>
      <a:accent2>
        <a:srgbClr val="ED1B2F"/>
      </a:accent2>
      <a:accent3>
        <a:srgbClr val="FBAB18"/>
      </a:accent3>
      <a:accent4>
        <a:srgbClr val="90278E"/>
      </a:accent4>
      <a:accent5>
        <a:srgbClr val="009BDB"/>
      </a:accent5>
      <a:accent6>
        <a:srgbClr val="8197A6"/>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DA2195B3-391E-49AC-BEA5-59AC3F5A90E1}" vid="{36E0EBCB-F877-4DD3-A980-E601C0A7F027}"/>
    </a:ext>
  </a:extLst>
</a:theme>
</file>

<file path=ppt/theme/theme3.xml><?xml version="1.0" encoding="utf-8"?>
<a:theme xmlns:a="http://schemas.openxmlformats.org/drawingml/2006/main" name="Custom Design">
  <a:themeElements>
    <a:clrScheme name="ESA Presentations">
      <a:dk1>
        <a:srgbClr val="003247"/>
      </a:dk1>
      <a:lt1>
        <a:srgbClr val="E8E8E3"/>
      </a:lt1>
      <a:dk2>
        <a:srgbClr val="335E6F"/>
      </a:dk2>
      <a:lt2>
        <a:srgbClr val="FFFFFF"/>
      </a:lt2>
      <a:accent1>
        <a:srgbClr val="00AE9D"/>
      </a:accent1>
      <a:accent2>
        <a:srgbClr val="ED1B2F"/>
      </a:accent2>
      <a:accent3>
        <a:srgbClr val="FBAB18"/>
      </a:accent3>
      <a:accent4>
        <a:srgbClr val="90278E"/>
      </a:accent4>
      <a:accent5>
        <a:srgbClr val="009BDB"/>
      </a:accent5>
      <a:accent6>
        <a:srgbClr val="8197A6"/>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DA2195B3-391E-49AC-BEA5-59AC3F5A90E1}" vid="{74EB4355-F77C-4D21-9497-529ACAD6B322}"/>
    </a:ext>
  </a:extLst>
</a:theme>
</file>

<file path=ppt/theme/theme4.xml><?xml version="1.0" encoding="utf-8"?>
<a:theme xmlns:a="http://schemas.openxmlformats.org/drawingml/2006/main" name="10_ESA_Presentation_DARK">
  <a:themeElements>
    <a:clrScheme name="ESA Presentation 2020 Dark">
      <a:dk1>
        <a:srgbClr val="003249"/>
      </a:dk1>
      <a:lt1>
        <a:srgbClr val="FEFFFF"/>
      </a:lt1>
      <a:dk2>
        <a:srgbClr val="335E6E"/>
      </a:dk2>
      <a:lt2>
        <a:srgbClr val="E7E8E3"/>
      </a:lt2>
      <a:accent1>
        <a:srgbClr val="00AE9C"/>
      </a:accent1>
      <a:accent2>
        <a:srgbClr val="EC1A2F"/>
      </a:accent2>
      <a:accent3>
        <a:srgbClr val="FBAB18"/>
      </a:accent3>
      <a:accent4>
        <a:srgbClr val="009BDA"/>
      </a:accent4>
      <a:accent5>
        <a:srgbClr val="8096A6"/>
      </a:accent5>
      <a:accent6>
        <a:srgbClr val="E7E8E3"/>
      </a:accent6>
      <a:hlink>
        <a:srgbClr val="6DCFF6"/>
      </a:hlink>
      <a:folHlink>
        <a:srgbClr val="009BD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sa presentation 1">
        <a:dk1>
          <a:srgbClr val="4D4F53"/>
        </a:dk1>
        <a:lt1>
          <a:srgbClr val="FFFFFF"/>
        </a:lt1>
        <a:dk2>
          <a:srgbClr val="D0103A"/>
        </a:dk2>
        <a:lt2>
          <a:srgbClr val="000000"/>
        </a:lt2>
        <a:accent1>
          <a:srgbClr val="00338D"/>
        </a:accent1>
        <a:accent2>
          <a:srgbClr val="008542"/>
        </a:accent2>
        <a:accent3>
          <a:srgbClr val="FFFFFF"/>
        </a:accent3>
        <a:accent4>
          <a:srgbClr val="404246"/>
        </a:accent4>
        <a:accent5>
          <a:srgbClr val="AAADC5"/>
        </a:accent5>
        <a:accent6>
          <a:srgbClr val="00783B"/>
        </a:accent6>
        <a:hlink>
          <a:srgbClr val="E37222"/>
        </a:hlink>
        <a:folHlink>
          <a:srgbClr val="0098DB"/>
        </a:folHlink>
      </a:clrScheme>
      <a:clrMap bg1="lt1" tx1="dk1" bg2="lt2" tx2="dk2" accent1="accent1" accent2="accent2" accent3="accent3" accent4="accent4" accent5="accent5" accent6="accent6" hlink="hlink" folHlink="folHlink"/>
    </a:extraClrScheme>
    <a:extraClrScheme>
      <a:clrScheme name="Esa presentation 2">
        <a:dk1>
          <a:srgbClr val="4D4F53"/>
        </a:dk1>
        <a:lt1>
          <a:srgbClr val="FFFFFF"/>
        </a:lt1>
        <a:dk2>
          <a:srgbClr val="D0103A"/>
        </a:dk2>
        <a:lt2>
          <a:srgbClr val="000000"/>
        </a:lt2>
        <a:accent1>
          <a:srgbClr val="0098DB"/>
        </a:accent1>
        <a:accent2>
          <a:srgbClr val="008542"/>
        </a:accent2>
        <a:accent3>
          <a:srgbClr val="FFFFFF"/>
        </a:accent3>
        <a:accent4>
          <a:srgbClr val="404246"/>
        </a:accent4>
        <a:accent5>
          <a:srgbClr val="AACAEA"/>
        </a:accent5>
        <a:accent6>
          <a:srgbClr val="00783B"/>
        </a:accent6>
        <a:hlink>
          <a:srgbClr val="E37222"/>
        </a:hlink>
        <a:folHlink>
          <a:srgbClr val="00338D"/>
        </a:folHlink>
      </a:clrScheme>
      <a:clrMap bg1="lt1" tx1="dk1" bg2="lt2" tx2="dk2" accent1="accent1" accent2="accent2" accent3="accent3" accent4="accent4" accent5="accent5" accent6="accent6" hlink="hlink" folHlink="folHlink"/>
    </a:extraClrScheme>
    <a:extraClrScheme>
      <a:clrScheme name="Esa presentation 3">
        <a:dk1>
          <a:srgbClr val="4D4F53"/>
        </a:dk1>
        <a:lt1>
          <a:srgbClr val="FFFFFF"/>
        </a:lt1>
        <a:dk2>
          <a:srgbClr val="D0103A"/>
        </a:dk2>
        <a:lt2>
          <a:srgbClr val="000000"/>
        </a:lt2>
        <a:accent1>
          <a:srgbClr val="008542"/>
        </a:accent1>
        <a:accent2>
          <a:srgbClr val="003397"/>
        </a:accent2>
        <a:accent3>
          <a:srgbClr val="FFFFFF"/>
        </a:accent3>
        <a:accent4>
          <a:srgbClr val="404246"/>
        </a:accent4>
        <a:accent5>
          <a:srgbClr val="AAC2B0"/>
        </a:accent5>
        <a:accent6>
          <a:srgbClr val="002D88"/>
        </a:accent6>
        <a:hlink>
          <a:srgbClr val="E37222"/>
        </a:hlink>
        <a:folHlink>
          <a:srgbClr val="0098DB"/>
        </a:folHlink>
      </a:clrScheme>
      <a:clrMap bg1="lt1" tx1="dk1" bg2="lt2" tx2="dk2" accent1="accent1" accent2="accent2" accent3="accent3" accent4="accent4" accent5="accent5" accent6="accent6" hlink="hlink" folHlink="folHlink"/>
    </a:extraClrScheme>
    <a:extraClrScheme>
      <a:clrScheme name="Esa presentation 4">
        <a:dk1>
          <a:srgbClr val="4D4F53"/>
        </a:dk1>
        <a:lt1>
          <a:srgbClr val="FFFFFF"/>
        </a:lt1>
        <a:dk2>
          <a:srgbClr val="D0103A"/>
        </a:dk2>
        <a:lt2>
          <a:srgbClr val="000000"/>
        </a:lt2>
        <a:accent1>
          <a:srgbClr val="E37222"/>
        </a:accent1>
        <a:accent2>
          <a:srgbClr val="008542"/>
        </a:accent2>
        <a:accent3>
          <a:srgbClr val="FFFFFF"/>
        </a:accent3>
        <a:accent4>
          <a:srgbClr val="404246"/>
        </a:accent4>
        <a:accent5>
          <a:srgbClr val="EFBCAB"/>
        </a:accent5>
        <a:accent6>
          <a:srgbClr val="00783B"/>
        </a:accent6>
        <a:hlink>
          <a:srgbClr val="00338D"/>
        </a:hlink>
        <a:folHlink>
          <a:srgbClr val="0098DB"/>
        </a:folHlink>
      </a:clrScheme>
      <a:clrMap bg1="lt1" tx1="dk1" bg2="lt2" tx2="dk2" accent1="accent1" accent2="accent2" accent3="accent3" accent4="accent4" accent5="accent5" accent6="accent6" hlink="hlink" folHlink="folHlink"/>
    </a:extraClrScheme>
    <a:extraClrScheme>
      <a:clrScheme name="Esa presentation 5">
        <a:dk1>
          <a:srgbClr val="4D4F53"/>
        </a:dk1>
        <a:lt1>
          <a:srgbClr val="FFFFFF"/>
        </a:lt1>
        <a:dk2>
          <a:srgbClr val="00338D"/>
        </a:dk2>
        <a:lt2>
          <a:srgbClr val="000000"/>
        </a:lt2>
        <a:accent1>
          <a:srgbClr val="D0103A"/>
        </a:accent1>
        <a:accent2>
          <a:srgbClr val="008542"/>
        </a:accent2>
        <a:accent3>
          <a:srgbClr val="FFFFFF"/>
        </a:accent3>
        <a:accent4>
          <a:srgbClr val="404246"/>
        </a:accent4>
        <a:accent5>
          <a:srgbClr val="E4AAAE"/>
        </a:accent5>
        <a:accent6>
          <a:srgbClr val="00783B"/>
        </a:accent6>
        <a:hlink>
          <a:srgbClr val="E37222"/>
        </a:hlink>
        <a:folHlink>
          <a:srgbClr val="0098DB"/>
        </a:folHlink>
      </a:clrScheme>
      <a:clrMap bg1="lt1" tx1="dk1" bg2="lt2" tx2="dk2" accent1="accent1" accent2="accent2" accent3="accent3" accent4="accent4" accent5="accent5" accent6="accent6" hlink="hlink" folHlink="folHlink"/>
    </a:extraClrScheme>
    <a:extraClrScheme>
      <a:clrScheme name="Esa presentation 6">
        <a:dk1>
          <a:srgbClr val="000000"/>
        </a:dk1>
        <a:lt1>
          <a:srgbClr val="FFFFFF"/>
        </a:lt1>
        <a:dk2>
          <a:srgbClr val="747678"/>
        </a:dk2>
        <a:lt2>
          <a:srgbClr val="4D4F53"/>
        </a:lt2>
        <a:accent1>
          <a:srgbClr val="00338D"/>
        </a:accent1>
        <a:accent2>
          <a:srgbClr val="D5D6D2"/>
        </a:accent2>
        <a:accent3>
          <a:srgbClr val="FFFFFF"/>
        </a:accent3>
        <a:accent4>
          <a:srgbClr val="000000"/>
        </a:accent4>
        <a:accent5>
          <a:srgbClr val="AAADC5"/>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7">
        <a:dk1>
          <a:srgbClr val="000000"/>
        </a:dk1>
        <a:lt1>
          <a:srgbClr val="FFFFFF"/>
        </a:lt1>
        <a:dk2>
          <a:srgbClr val="747678"/>
        </a:dk2>
        <a:lt2>
          <a:srgbClr val="4D4F53"/>
        </a:lt2>
        <a:accent1>
          <a:srgbClr val="0098DB"/>
        </a:accent1>
        <a:accent2>
          <a:srgbClr val="D5D6D2"/>
        </a:accent2>
        <a:accent3>
          <a:srgbClr val="FFFFFF"/>
        </a:accent3>
        <a:accent4>
          <a:srgbClr val="000000"/>
        </a:accent4>
        <a:accent5>
          <a:srgbClr val="AACAEA"/>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8">
        <a:dk1>
          <a:srgbClr val="000000"/>
        </a:dk1>
        <a:lt1>
          <a:srgbClr val="FFFFFF"/>
        </a:lt1>
        <a:dk2>
          <a:srgbClr val="747678"/>
        </a:dk2>
        <a:lt2>
          <a:srgbClr val="4D4F53"/>
        </a:lt2>
        <a:accent1>
          <a:srgbClr val="008542"/>
        </a:accent1>
        <a:accent2>
          <a:srgbClr val="D5D6D2"/>
        </a:accent2>
        <a:accent3>
          <a:srgbClr val="FFFFFF"/>
        </a:accent3>
        <a:accent4>
          <a:srgbClr val="000000"/>
        </a:accent4>
        <a:accent5>
          <a:srgbClr val="AAC2B0"/>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9">
        <a:dk1>
          <a:srgbClr val="000000"/>
        </a:dk1>
        <a:lt1>
          <a:srgbClr val="FFFFFF"/>
        </a:lt1>
        <a:dk2>
          <a:srgbClr val="747678"/>
        </a:dk2>
        <a:lt2>
          <a:srgbClr val="4D4F53"/>
        </a:lt2>
        <a:accent1>
          <a:srgbClr val="E37222"/>
        </a:accent1>
        <a:accent2>
          <a:srgbClr val="D5D6D2"/>
        </a:accent2>
        <a:accent3>
          <a:srgbClr val="FFFFFF"/>
        </a:accent3>
        <a:accent4>
          <a:srgbClr val="000000"/>
        </a:accent4>
        <a:accent5>
          <a:srgbClr val="EFBCAB"/>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10">
        <a:dk1>
          <a:srgbClr val="000000"/>
        </a:dk1>
        <a:lt1>
          <a:srgbClr val="FFFFFF"/>
        </a:lt1>
        <a:dk2>
          <a:srgbClr val="747678"/>
        </a:dk2>
        <a:lt2>
          <a:srgbClr val="4D4F53"/>
        </a:lt2>
        <a:accent1>
          <a:srgbClr val="D0103A"/>
        </a:accent1>
        <a:accent2>
          <a:srgbClr val="D5D6D2"/>
        </a:accent2>
        <a:accent3>
          <a:srgbClr val="FFFFFF"/>
        </a:accent3>
        <a:accent4>
          <a:srgbClr val="000000"/>
        </a:accent4>
        <a:accent5>
          <a:srgbClr val="E4AAAE"/>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11">
        <a:dk1>
          <a:srgbClr val="000000"/>
        </a:dk1>
        <a:lt1>
          <a:srgbClr val="FFFFFF"/>
        </a:lt1>
        <a:dk2>
          <a:srgbClr val="747678"/>
        </a:dk2>
        <a:lt2>
          <a:srgbClr val="4D4F53"/>
        </a:lt2>
        <a:accent1>
          <a:srgbClr val="8B8D8E"/>
        </a:accent1>
        <a:accent2>
          <a:srgbClr val="D5D6D2"/>
        </a:accent2>
        <a:accent3>
          <a:srgbClr val="FFFFFF"/>
        </a:accent3>
        <a:accent4>
          <a:srgbClr val="000000"/>
        </a:accent4>
        <a:accent5>
          <a:srgbClr val="C4C5C6"/>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SA Template 2026 - Copy" id="{66A585F4-D067-4B2C-BEA9-18D4172322E9}" vid="{53701D8E-EB23-4D41-8D62-E0FCCA9926C3}"/>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5">
    <wetp:webextensionref xmlns:r="http://schemas.openxmlformats.org/officeDocument/2006/relationships" r:id="rId1"/>
  </wetp:taskpane>
  <wetp:taskpane dockstate="right" visibility="0" width="415"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1F2E2A2C-8BF2-443D-A17C-668E5D583EC2}">
  <we:reference id="f2a885ea-0312-44b3-ba3d-b19fb55ace15" version="1.0.0.0" store="developer" storeType="Registry"/>
  <we:alternateReferences/>
  <we:properties>
    <we:property name="Author" value="&quot;&quot;"/>
    <we:property name="Classification" value="&quot;ESA UNCLASSIFIED – For Official Use Only&quot;"/>
    <we:property name="Classification Caveat" value="&quot;&quot;"/>
    <we:property name="Distribution" value="&quot;aaa&quot;"/>
    <we:property name="Document Status" value="&quot;For Information Only - Document has been submitted but is not subject to approval&quot;"/>
    <we:property name="Document Type" value="&quot;AD - Assumption Document&quot;"/>
    <we:property name="Issue Date" value="&quot;2026-02-09&quot;"/>
    <we:property name="Issue Number" value="&quot;12312&quot;"/>
    <we:property name="Keywords" value="&quot;&quot;"/>
    <we:property name="Organisational entity" value="&quot;&quot;"/>
    <we:property name="Reference" value="&quot;aaa&quot;"/>
    <we:property name="Remarks" value="&quot;&quot;"/>
    <we:property name="Revision Number" value="&quot;0&quot;"/>
    <we:property name="Site" value="&quot;ESA HQ Bertrand&quot;"/>
    <we:property name="Site Address" value="&quot;24 rue du Général Bertrand - CS 30798 - 75345 Paris Cedex 7 - France&quot;"/>
    <we:property name="Site Name" value="&quot;ESA HQ Bertrand&quot;"/>
    <we:property name="Site PhoneFax" value="&quot;&quot;"/>
    <we:property name="Site Place" value="&quot;Paris&quot;"/>
    <we:property name="Title" value="&quot;The Test Presentation&quot;"/>
    <we:property name="author" value="&quot;&quot;"/>
    <we:property name="dateOfIssue" value="&quot;18/02/2026&quot;"/>
    <we:property name="distribution" value="&quot;&quot;"/>
    <we:property name="documentType" value="&quot;AD - Assumption Document&quot;"/>
    <we:property name="issueNumber" value="&quot;0&quot;"/>
    <we:property name="keywords" value="&quot;&quot;"/>
    <we:property name="organisation" value="&quot;&quot;"/>
    <we:property name="reference" value="&quot;&quot;"/>
    <we:property name="remarks" value="&quot;&quot;"/>
    <we:property name="revisionNumber" value="&quot;0&quot;"/>
    <we:property name="securityCaveat" value="&quot;&quot;"/>
    <we:property name="securityMarking" value="&quot;ESA RESTRICTED&quot;"/>
    <we:property name="site" value="&quot;&quot;"/>
    <we:property name="siteAddress" value="&quot;&quot;"/>
    <we:property name="siteName" value="&quot;&quot;"/>
    <we:property name="sitePhoneFax" value="&quot;&quot;"/>
    <we:property name="sitePlace" value="&quot;&quot;"/>
    <we:property name="status" value="&quot;N/A - Not classified, no value assigned&quot;"/>
    <we:property name="title" value="&quot;Test Presentation&quot;"/>
  </we:properties>
  <we:bindings/>
  <we:snapshot xmlns:r="http://schemas.openxmlformats.org/officeDocument/2006/relationships"/>
</we:webextension>
</file>

<file path=ppt/webextensions/webextension2.xml><?xml version="1.0" encoding="utf-8"?>
<we:webextension xmlns:we="http://schemas.microsoft.com/office/webextensions/webextension/2010/11" id="{B29F4D68-8EC1-42A7-99BA-B8070A23EEF6}">
  <we:reference id="d9c04a32-86ad-4600-b98e-77a9e4abf68a" version="1.0.0.1" store="developer" storeType="Registry"/>
  <we:alternateReferences/>
  <we:properties>
    <we:property name="remarks" value="null"/>
    <we:property name="dateOfIssue" value="&quot;2026-03-18&quot;"/>
    <we:property name="issueNumber" value="&quot;123&quot;"/>
    <we:property name="revisionNumber" value="null"/>
    <we:property name="securityMarkings" value="&quot;ESA UNCLASSIFIED – For ESA Official Use Only&quot;"/>
    <we:property name="securityCaveat" value="&quot;&quot;"/>
    <we:property name="author" value="null"/>
    <we:property name="organisation" value="null"/>
    <we:property name="reference" value="null"/>
    <we:property name="site" value="&quot;ESA ESRIN&quot;"/>
    <we:property name="documentStatus" value="&quot;Under Review&quot;"/>
    <we:property name="documentType" value="&quot;DP - Data Package&quot;"/>
    <we:property name="distribution" value="null"/>
    <we:property name="keywords" value="null"/>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nodes/>
</file>

<file path=customXml/item3.xml><?xml version="1.0" encoding="utf-8"?>
<nodes>urn:placeholder-tracker</nodes>
</file>

<file path=customXml/item4.xml><?xml version="1.0" encoding="utf-8"?>
<nodes>urn:placeholder-tracker</nodes>
</file>

<file path=customXml/item5.xml><?xml version="1.0" encoding="utf-8"?>
<ct:contentTypeSchema xmlns:ct="http://schemas.microsoft.com/office/2006/metadata/contentType" xmlns:ma="http://schemas.microsoft.com/office/2006/metadata/properties/metaAttributes" ct:_="" ma:_="" ma:contentTypeName="Document" ma:contentTypeID="0x010100F637C6FA1D60764591A6D0B14CE9EDF8" ma:contentTypeVersion="17" ma:contentTypeDescription="Create a new document." ma:contentTypeScope="" ma:versionID="660413d62b35d0ec9631f160266573ab">
  <xsd:schema xmlns:xsd="http://www.w3.org/2001/XMLSchema" xmlns:xs="http://www.w3.org/2001/XMLSchema" xmlns:p="http://schemas.microsoft.com/office/2006/metadata/properties" xmlns:ns1="http://schemas.microsoft.com/sharepoint/v3" xmlns:ns2="ff35a8f0-09d4-42cb-bc16-f07e1e066aba" xmlns:ns3="a26bd87a-5bad-4a22-961f-8befb4684884" targetNamespace="http://schemas.microsoft.com/office/2006/metadata/properties" ma:root="true" ma:fieldsID="26661bd7b069091a4ba14abcb4f6973f" ns1:_="" ns2:_="" ns3:_="">
    <xsd:import namespace="http://schemas.microsoft.com/sharepoint/v3"/>
    <xsd:import namespace="ff35a8f0-09d4-42cb-bc16-f07e1e066aba"/>
    <xsd:import namespace="a26bd87a-5bad-4a22-961f-8befb468488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Access" minOccurs="0"/>
                <xsd:element ref="ns1:_ip_UnifiedCompliancePolicyProperties" minOccurs="0"/>
                <xsd:element ref="ns1:_ip_UnifiedCompliancePolicyUIAction"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f35a8f0-09d4-42cb-bc16-f07e1e066a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b688d343-e684-46db-b94f-a4cae8ed196c"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Access" ma:index="20" nillable="true" ma:displayName="Access" ma:default="CleanSpace" ma:format="Dropdown" ma:internalName="Access">
      <xsd:simpleType>
        <xsd:restriction base="dms:Choice">
          <xsd:enumeration value="External"/>
          <xsd:enumeration value="CleanSpace"/>
          <xsd:enumeration value="ESA"/>
        </xsd:restriction>
      </xsd:simpleType>
    </xsd:element>
    <xsd:element name="MediaServiceLocation" ma:index="23" nillable="true" ma:displayName="Location" ma:description="" ma:indexed="true" ma:internalName="MediaServiceLocation" ma:readOnly="true">
      <xsd:simpleType>
        <xsd:restriction base="dms:Text"/>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26bd87a-5bad-4a22-961f-8befb468488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af15a7f-9749-4a56-b3d3-b3dbad817f33}" ma:internalName="TaxCatchAll" ma:showField="CatchAllData" ma:web="a26bd87a-5bad-4a22-961f-8befb468488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6.xml><?xml version="1.0" encoding="utf-8"?>
<nodes/>
</file>

<file path=customXml/item7.xml><?xml version="1.0" encoding="utf-8"?>
<p:properties xmlns:p="http://schemas.microsoft.com/office/2006/metadata/properties" xmlns:xsi="http://www.w3.org/2001/XMLSchema-instance" xmlns:pc="http://schemas.microsoft.com/office/infopath/2007/PartnerControls">
  <documentManagement>
    <Access xmlns="ff35a8f0-09d4-42cb-bc16-f07e1e066aba">CleanSpace</Access>
    <_ip_UnifiedCompliancePolicyUIAction xmlns="http://schemas.microsoft.com/sharepoint/v3" xsi:nil="true"/>
    <lcf76f155ced4ddcb4097134ff3c332f xmlns="ff35a8f0-09d4-42cb-bc16-f07e1e066aba">
      <Terms xmlns="http://schemas.microsoft.com/office/infopath/2007/PartnerControls"/>
    </lcf76f155ced4ddcb4097134ff3c332f>
    <_ip_UnifiedCompliancePolicyProperties xmlns="http://schemas.microsoft.com/sharepoint/v3" xsi:nil="true"/>
    <TaxCatchAll xmlns="a26bd87a-5bad-4a22-961f-8befb4684884" xsi:nil="true"/>
  </documentManagement>
</p:properties>
</file>

<file path=customXml/itemProps1.xml><?xml version="1.0" encoding="utf-8"?>
<ds:datastoreItem xmlns:ds="http://schemas.openxmlformats.org/officeDocument/2006/customXml" ds:itemID="{7EE47AF3-850F-41F9-A2F2-A5CEB84D2DA4}">
  <ds:schemaRefs>
    <ds:schemaRef ds:uri="http://schemas.microsoft.com/sharepoint/v3/contenttype/forms"/>
  </ds:schemaRefs>
</ds:datastoreItem>
</file>

<file path=customXml/itemProps2.xml><?xml version="1.0" encoding="utf-8"?>
<ds:datastoreItem xmlns:ds="http://schemas.openxmlformats.org/officeDocument/2006/customXml" ds:itemID="{0F4996D3-6AA7-4F14-8E25-A1FBC7E81C1E}">
  <ds:schemaRefs/>
</ds:datastoreItem>
</file>

<file path=customXml/itemProps3.xml><?xml version="1.0" encoding="utf-8"?>
<ds:datastoreItem xmlns:ds="http://schemas.openxmlformats.org/officeDocument/2006/customXml" ds:itemID="{03AED1BD-ED36-448F-AAC0-C62B14FCD7E2}">
  <ds:schemaRefs/>
</ds:datastoreItem>
</file>

<file path=customXml/itemProps4.xml><?xml version="1.0" encoding="utf-8"?>
<ds:datastoreItem xmlns:ds="http://schemas.openxmlformats.org/officeDocument/2006/customXml" ds:itemID="{78E65EB4-B525-46FB-BFC1-EA5E3C93F323}">
  <ds:schemaRefs/>
</ds:datastoreItem>
</file>

<file path=customXml/itemProps5.xml><?xml version="1.0" encoding="utf-8"?>
<ds:datastoreItem xmlns:ds="http://schemas.openxmlformats.org/officeDocument/2006/customXml" ds:itemID="{4E895198-0483-4043-9D55-69988E6A5068}">
  <ds:schemaRefs>
    <ds:schemaRef ds:uri="a26bd87a-5bad-4a22-961f-8befb4684884"/>
    <ds:schemaRef ds:uri="ff35a8f0-09d4-42cb-bc16-f07e1e066ab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6.xml><?xml version="1.0" encoding="utf-8"?>
<ds:datastoreItem xmlns:ds="http://schemas.openxmlformats.org/officeDocument/2006/customXml" ds:itemID="{3C67740C-8B05-458B-B92C-50E5B62580A8}">
  <ds:schemaRefs/>
</ds:datastoreItem>
</file>

<file path=customXml/itemProps7.xml><?xml version="1.0" encoding="utf-8"?>
<ds:datastoreItem xmlns:ds="http://schemas.openxmlformats.org/officeDocument/2006/customXml" ds:itemID="{1F2C9872-BB2F-4E66-86BC-266CE9E0DCD6}">
  <ds:schemaRefs>
    <ds:schemaRef ds:uri="a26bd87a-5bad-4a22-961f-8befb4684884"/>
    <ds:schemaRef ds:uri="ff35a8f0-09d4-42cb-bc16-f07e1e066ab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3976fa30-1907-4356-8241-62ea5e1c0256}" enabled="1" method="Standard" siteId="{9a5cacd0-2bef-4dd7-ac5c-7ebe1f54f495}" removed="0"/>
</clbl:labelList>
</file>

<file path=docProps/app.xml><?xml version="1.0" encoding="utf-8"?>
<Properties xmlns="http://schemas.openxmlformats.org/officeDocument/2006/extended-properties" xmlns:vt="http://schemas.openxmlformats.org/officeDocument/2006/docPropsVTypes">
  <Template>ESA Presentation</Template>
  <TotalTime>0</TotalTime>
  <Application>Microsoft Office PowerPoint</Application>
  <PresentationFormat>Widescreen</PresentationFormat>
  <Slides>19</Slides>
  <Notes>5</Notes>
  <HiddenSlides>3</HiddenSlides>
  <ScaleCrop>false</ScaleCrop>
  <HeadingPairs>
    <vt:vector size="4" baseType="variant">
      <vt:variant>
        <vt:lpstr>Theme</vt:lpstr>
      </vt:variant>
      <vt:variant>
        <vt:i4>4</vt:i4>
      </vt:variant>
      <vt:variant>
        <vt:lpstr>Slide Titles</vt:lpstr>
      </vt:variant>
      <vt:variant>
        <vt:i4>19</vt:i4>
      </vt:variant>
    </vt:vector>
  </HeadingPairs>
  <TitlesOfParts>
    <vt:vector size="23" baseType="lpstr">
      <vt:lpstr>COVER</vt:lpstr>
      <vt:lpstr>CONTENT</vt:lpstr>
      <vt:lpstr>Custom Design</vt:lpstr>
      <vt:lpstr>10_ESA_Presentation_DARK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Niklas Kerschl</dc:creator>
  <cp:keywords/>
  <cp:revision>1</cp:revision>
  <dcterms:created xsi:type="dcterms:W3CDTF">2026-06-24T08:54:21Z</dcterms:created>
  <dcterms:modified xsi:type="dcterms:W3CDTF">2026-06-26T16:08:33Z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5394ae5-69af-439d-af88-cb521c31c0c5_Enabled">
    <vt:lpwstr>true</vt:lpwstr>
  </property>
  <property fmtid="{D5CDD505-2E9C-101B-9397-08002B2CF9AE}" pid="3" name="MSIP_Label_15394ae5-69af-439d-af88-cb521c31c0c5_SetDate">
    <vt:lpwstr>2026-02-09T17:53:07Z</vt:lpwstr>
  </property>
  <property fmtid="{D5CDD505-2E9C-101B-9397-08002B2CF9AE}" pid="4" name="MSIP_Label_15394ae5-69af-439d-af88-cb521c31c0c5_Method">
    <vt:lpwstr>Standard</vt:lpwstr>
  </property>
  <property fmtid="{D5CDD505-2E9C-101B-9397-08002B2CF9AE}" pid="5" name="MSIP_Label_15394ae5-69af-439d-af88-cb521c31c0c5_Name">
    <vt:lpwstr>DXC Internal</vt:lpwstr>
  </property>
  <property fmtid="{D5CDD505-2E9C-101B-9397-08002B2CF9AE}" pid="6" name="MSIP_Label_15394ae5-69af-439d-af88-cb521c31c0c5_SiteId">
    <vt:lpwstr>93f33571-550f-43cf-b09f-cd331338d086</vt:lpwstr>
  </property>
  <property fmtid="{D5CDD505-2E9C-101B-9397-08002B2CF9AE}" pid="7" name="MSIP_Label_15394ae5-69af-439d-af88-cb521c31c0c5_ActionId">
    <vt:lpwstr>91bebc7e-de7c-46d8-b03d-f612138552af</vt:lpwstr>
  </property>
  <property fmtid="{D5CDD505-2E9C-101B-9397-08002B2CF9AE}" pid="8" name="MSIP_Label_15394ae5-69af-439d-af88-cb521c31c0c5_ContentBits">
    <vt:lpwstr>0</vt:lpwstr>
  </property>
  <property fmtid="{D5CDD505-2E9C-101B-9397-08002B2CF9AE}" pid="9" name="MSIP_Label_15394ae5-69af-439d-af88-cb521c31c0c5_Tag">
    <vt:lpwstr>10, 3, 0, 1</vt:lpwstr>
  </property>
  <property fmtid="{D5CDD505-2E9C-101B-9397-08002B2CF9AE}" pid="10" name="Version">
    <vt:lpwstr>2026</vt:lpwstr>
  </property>
  <property fmtid="{D5CDD505-2E9C-101B-9397-08002B2CF9AE}" pid="11" name="ContentTypeId">
    <vt:lpwstr>0x010100F637C6FA1D60764591A6D0B14CE9EDF8</vt:lpwstr>
  </property>
  <property fmtid="{D5CDD505-2E9C-101B-9397-08002B2CF9AE}" pid="12" name="MediaServiceImageTags">
    <vt:lpwstr/>
  </property>
</Properties>
</file>